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3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4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5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6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7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8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9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10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11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12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13.xml" ContentType="application/vnd.openxmlformats-officedocument.theme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14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15.xml" ContentType="application/vnd.openxmlformats-officedocument.theme+xml"/>
  <Override PartName="/ppt/theme/theme16.xml" ContentType="application/vnd.openxmlformats-officedocument.theme+xml"/>
  <Override PartName="/ppt/theme/theme1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rts/chart3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4"/>
    <p:sldMasterId id="2147483679" r:id="rId5"/>
    <p:sldMasterId id="2147483660" r:id="rId6"/>
    <p:sldMasterId id="2147483670" r:id="rId7"/>
    <p:sldMasterId id="2147483664" r:id="rId8"/>
    <p:sldMasterId id="2147483691" r:id="rId9"/>
    <p:sldMasterId id="2147483700" r:id="rId10"/>
    <p:sldMasterId id="2147483708" r:id="rId11"/>
    <p:sldMasterId id="2147483740" r:id="rId12"/>
    <p:sldMasterId id="2147483744" r:id="rId13"/>
    <p:sldMasterId id="2147483750" r:id="rId14"/>
    <p:sldMasterId id="2147483756" r:id="rId15"/>
    <p:sldMasterId id="2147483762" r:id="rId16"/>
    <p:sldMasterId id="2147483768" r:id="rId17"/>
    <p:sldMasterId id="2147483773" r:id="rId18"/>
  </p:sldMasterIdLst>
  <p:notesMasterIdLst>
    <p:notesMasterId r:id="rId35"/>
  </p:notesMasterIdLst>
  <p:handoutMasterIdLst>
    <p:handoutMasterId r:id="rId36"/>
  </p:handoutMasterIdLst>
  <p:sldIdLst>
    <p:sldId id="291" r:id="rId19"/>
    <p:sldId id="408" r:id="rId20"/>
    <p:sldId id="410" r:id="rId21"/>
    <p:sldId id="411" r:id="rId22"/>
    <p:sldId id="559" r:id="rId23"/>
    <p:sldId id="560" r:id="rId24"/>
    <p:sldId id="413" r:id="rId25"/>
    <p:sldId id="416" r:id="rId26"/>
    <p:sldId id="484" r:id="rId27"/>
    <p:sldId id="423" r:id="rId28"/>
    <p:sldId id="566" r:id="rId29"/>
    <p:sldId id="584" r:id="rId30"/>
    <p:sldId id="592" r:id="rId31"/>
    <p:sldId id="593" r:id="rId32"/>
    <p:sldId id="571" r:id="rId33"/>
    <p:sldId id="528" r:id="rId34"/>
  </p:sldIdLst>
  <p:sldSz cx="12192000" cy="6858000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SSAIANTE Coline" initials="AC" lastIdx="42" clrIdx="0">
    <p:extLst>
      <p:ext uri="{19B8F6BF-5375-455C-9EA6-DF929625EA0E}">
        <p15:presenceInfo xmlns:p15="http://schemas.microsoft.com/office/powerpoint/2012/main" userId="S-1-5-21-3617687895-3840901543-188507473-231334" providerId="AD"/>
      </p:ext>
    </p:extLst>
  </p:cmAuthor>
  <p:cmAuthor id="2" name="LE-BERTRE Pauline" initials="LP" lastIdx="1" clrIdx="1">
    <p:extLst>
      <p:ext uri="{19B8F6BF-5375-455C-9EA6-DF929625EA0E}">
        <p15:presenceInfo xmlns:p15="http://schemas.microsoft.com/office/powerpoint/2012/main" userId="S-1-5-21-3617687895-3840901543-188507473-27624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2C61F"/>
    <a:srgbClr val="944F20"/>
    <a:srgbClr val="CC0000"/>
    <a:srgbClr val="DD0059"/>
    <a:srgbClr val="78B832"/>
    <a:srgbClr val="00A6DD"/>
    <a:srgbClr val="22B8BF"/>
    <a:srgbClr val="EE755D"/>
    <a:srgbClr val="5B9689"/>
    <a:srgbClr val="F9CB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220" autoAdjust="0"/>
    <p:restoredTop sz="78665" autoAdjust="0"/>
  </p:normalViewPr>
  <p:slideViewPr>
    <p:cSldViewPr snapToGrid="0">
      <p:cViewPr varScale="1">
        <p:scale>
          <a:sx n="67" d="100"/>
          <a:sy n="67" d="100"/>
        </p:scale>
        <p:origin x="1147" y="6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1229"/>
    </p:cViewPr>
  </p:outlineViewPr>
  <p:notesTextViewPr>
    <p:cViewPr>
      <p:scale>
        <a:sx n="75" d="100"/>
        <a:sy n="75" d="100"/>
      </p:scale>
      <p:origin x="0" y="0"/>
    </p:cViewPr>
  </p:notesTextViewPr>
  <p:notesViewPr>
    <p:cSldViewPr snapToGrid="0">
      <p:cViewPr varScale="1">
        <p:scale>
          <a:sx n="77" d="100"/>
          <a:sy n="77" d="100"/>
        </p:scale>
        <p:origin x="2796" y="6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Master" Target="slideMasters/slideMaster10.xml"/><Relationship Id="rId18" Type="http://schemas.openxmlformats.org/officeDocument/2006/relationships/slideMaster" Target="slideMasters/slideMaster15.xml"/><Relationship Id="rId26" Type="http://schemas.openxmlformats.org/officeDocument/2006/relationships/slide" Target="slides/slide8.xml"/><Relationship Id="rId39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3.xml"/><Relationship Id="rId34" Type="http://schemas.openxmlformats.org/officeDocument/2006/relationships/slide" Target="slides/slide16.xml"/><Relationship Id="rId7" Type="http://schemas.openxmlformats.org/officeDocument/2006/relationships/slideMaster" Target="slideMasters/slideMaster4.xml"/><Relationship Id="rId12" Type="http://schemas.openxmlformats.org/officeDocument/2006/relationships/slideMaster" Target="slideMasters/slideMaster9.xml"/><Relationship Id="rId17" Type="http://schemas.openxmlformats.org/officeDocument/2006/relationships/slideMaster" Target="slideMasters/slideMaster14.xml"/><Relationship Id="rId25" Type="http://schemas.openxmlformats.org/officeDocument/2006/relationships/slide" Target="slides/slide7.xml"/><Relationship Id="rId33" Type="http://schemas.openxmlformats.org/officeDocument/2006/relationships/slide" Target="slides/slide15.xml"/><Relationship Id="rId38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Master" Target="slideMasters/slideMaster13.xml"/><Relationship Id="rId20" Type="http://schemas.openxmlformats.org/officeDocument/2006/relationships/slide" Target="slides/slide2.xml"/><Relationship Id="rId29" Type="http://schemas.openxmlformats.org/officeDocument/2006/relationships/slide" Target="slides/slide11.xml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openxmlformats.org/officeDocument/2006/relationships/slide" Target="slides/slide6.xml"/><Relationship Id="rId32" Type="http://schemas.openxmlformats.org/officeDocument/2006/relationships/slide" Target="slides/slide14.xml"/><Relationship Id="rId37" Type="http://schemas.openxmlformats.org/officeDocument/2006/relationships/commentAuthors" Target="commentAuthors.xml"/><Relationship Id="rId40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Master" Target="slideMasters/slideMaster12.xml"/><Relationship Id="rId23" Type="http://schemas.openxmlformats.org/officeDocument/2006/relationships/slide" Target="slides/slide5.xml"/><Relationship Id="rId28" Type="http://schemas.openxmlformats.org/officeDocument/2006/relationships/slide" Target="slides/slide10.xml"/><Relationship Id="rId36" Type="http://schemas.openxmlformats.org/officeDocument/2006/relationships/handoutMaster" Target="handoutMasters/handoutMaster1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1.xml"/><Relationship Id="rId31" Type="http://schemas.openxmlformats.org/officeDocument/2006/relationships/slide" Target="slides/slide13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Master" Target="slideMasters/slideMaster11.xml"/><Relationship Id="rId22" Type="http://schemas.openxmlformats.org/officeDocument/2006/relationships/slide" Target="slides/slide4.xml"/><Relationship Id="rId27" Type="http://schemas.openxmlformats.org/officeDocument/2006/relationships/slide" Target="slides/slide9.xml"/><Relationship Id="rId30" Type="http://schemas.openxmlformats.org/officeDocument/2006/relationships/slide" Target="slides/slide12.xml"/><Relationship Id="rId35" Type="http://schemas.openxmlformats.org/officeDocument/2006/relationships/notesMaster" Target="notesMasters/notesMaster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D:\Users\assaiantecol\Desktop\Le%20r&#233;cit\0.%20R&#233;sum&#233;%20pour%20les%20d&#233;cideurs\Graphiques%20synth&#232;se%20v5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0" i="0" u="none" strike="noStrike" kern="1200" cap="none" spc="0" normalizeH="0" baseline="0">
                <a:solidFill>
                  <a:schemeClr val="bg2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pPr>
            <a:r>
              <a:rPr lang="en-US" sz="1200" b="1" spc="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CHOIX DE L’ANNÉE DE RÉFÉRENCE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5.9483069669119329E-2"/>
          <c:y val="0.13966420453610551"/>
          <c:w val="0.92271819441061087"/>
          <c:h val="0.695893822099015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chemeClr val="accent4">
                <a:alpha val="80000"/>
              </a:schemeClr>
            </a:solidFill>
            <a:ln>
              <a:noFill/>
            </a:ln>
            <a:effectLst/>
          </c:spPr>
          <c:invertIfNegative val="0"/>
          <c:dPt>
            <c:idx val="3"/>
            <c:invertIfNegative val="0"/>
            <c:bubble3D val="0"/>
            <c:spPr>
              <a:solidFill>
                <a:schemeClr val="bg2">
                  <a:alpha val="8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BED7-4448-B9D8-83AA38435C58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Feuil1!$A$2:$A$11</c:f>
              <c:numCache>
                <c:formatCode>General</c:formatCode>
                <c:ptCount val="10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</c:numCache>
            </c:numRef>
          </c:cat>
          <c:val>
            <c:numRef>
              <c:f>Feuil1!$B$2:$B$11</c:f>
              <c:numCache>
                <c:formatCode>General</c:formatCode>
                <c:ptCount val="10"/>
                <c:pt idx="0">
                  <c:v>130</c:v>
                </c:pt>
                <c:pt idx="1">
                  <c:v>120</c:v>
                </c:pt>
                <c:pt idx="2">
                  <c:v>110</c:v>
                </c:pt>
                <c:pt idx="3">
                  <c:v>140</c:v>
                </c:pt>
                <c:pt idx="4">
                  <c:v>90</c:v>
                </c:pt>
                <c:pt idx="5">
                  <c:v>80</c:v>
                </c:pt>
                <c:pt idx="6">
                  <c:v>85</c:v>
                </c:pt>
                <c:pt idx="7">
                  <c:v>80</c:v>
                </c:pt>
                <c:pt idx="8">
                  <c:v>70</c:v>
                </c:pt>
                <c:pt idx="9">
                  <c:v>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ED7-4448-B9D8-83AA38435C58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80"/>
        <c:overlap val="25"/>
        <c:axId val="312847504"/>
        <c:axId val="312847896"/>
      </c:barChart>
      <c:catAx>
        <c:axId val="3128475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587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312847896"/>
        <c:crosses val="autoZero"/>
        <c:auto val="1"/>
        <c:lblAlgn val="ctr"/>
        <c:lblOffset val="100"/>
        <c:noMultiLvlLbl val="0"/>
      </c:catAx>
      <c:valAx>
        <c:axId val="3128478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spc="2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3128475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28575">
      <a:noFill/>
    </a:ln>
    <a:effectLst/>
  </c:spPr>
  <c:txPr>
    <a:bodyPr/>
    <a:lstStyle/>
    <a:p>
      <a:pPr>
        <a:defRPr/>
      </a:pPr>
      <a:endParaRPr lang="fr-FR"/>
    </a:p>
  </c:txPr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1200" dirty="0">
                <a:solidFill>
                  <a:schemeClr val="bg2"/>
                </a:solidFill>
              </a:rPr>
              <a:t>VENTES</a:t>
            </a:r>
          </a:p>
        </c:rich>
      </c:tx>
      <c:layout>
        <c:manualLayout>
          <c:xMode val="edge"/>
          <c:yMode val="edge"/>
          <c:x val="0.33438507599644884"/>
          <c:y val="0.51248360702099038"/>
        </c:manualLayout>
      </c:layout>
      <c:overlay val="0"/>
    </c:title>
    <c:autoTitleDeleted val="0"/>
    <c:plotArea>
      <c:layout/>
      <c:doughnutChart>
        <c:varyColors val="1"/>
        <c:ser>
          <c:idx val="0"/>
          <c:order val="0"/>
          <c:tx>
            <c:strRef>
              <c:f>Feuil1!$B$1</c:f>
              <c:strCache>
                <c:ptCount val="1"/>
                <c:pt idx="0">
                  <c:v>Ventes</c:v>
                </c:pt>
              </c:strCache>
            </c:strRef>
          </c:tx>
          <c:dPt>
            <c:idx val="0"/>
            <c:bubble3D val="0"/>
            <c:spPr>
              <a:solidFill>
                <a:schemeClr val="bg2"/>
              </a:solidFill>
            </c:spPr>
            <c:extLst>
              <c:ext xmlns:c16="http://schemas.microsoft.com/office/drawing/2014/chart" uri="{C3380CC4-5D6E-409C-BE32-E72D297353CC}">
                <c16:uniqueId val="{00000000-55FC-7348-BDD1-B7F0E62B46CE}"/>
              </c:ext>
            </c:extLst>
          </c:dPt>
          <c:cat>
            <c:strRef>
              <c:f>Feuil1!$A$2:$A$5</c:f>
              <c:strCache>
                <c:ptCount val="4"/>
                <c:pt idx="0">
                  <c:v>1er trim.</c:v>
                </c:pt>
                <c:pt idx="1">
                  <c:v>2e trim.</c:v>
                </c:pt>
                <c:pt idx="2">
                  <c:v>3e trim.</c:v>
                </c:pt>
                <c:pt idx="3">
                  <c:v>4e trim.</c:v>
                </c:pt>
              </c:strCache>
            </c:strRef>
          </c:cat>
          <c:val>
            <c:numRef>
              <c:f>Feuil1!$B$2:$B$5</c:f>
              <c:numCache>
                <c:formatCode>General</c:formatCode>
                <c:ptCount val="4"/>
                <c:pt idx="0">
                  <c:v>8.2000000000000011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5FC-7348-BDD1-B7F0E62B46C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egendEntry>
        <c:idx val="0"/>
        <c:txPr>
          <a:bodyPr/>
          <a:lstStyle/>
          <a:p>
            <a:pPr>
              <a:defRPr sz="1200"/>
            </a:pPr>
            <a:endParaRPr lang="fr-FR"/>
          </a:p>
        </c:txPr>
      </c:legendEntry>
      <c:legendEntry>
        <c:idx val="1"/>
        <c:txPr>
          <a:bodyPr/>
          <a:lstStyle/>
          <a:p>
            <a:pPr>
              <a:defRPr sz="1200"/>
            </a:pPr>
            <a:endParaRPr lang="fr-FR"/>
          </a:p>
        </c:txPr>
      </c:legendEntry>
      <c:legendEntry>
        <c:idx val="2"/>
        <c:txPr>
          <a:bodyPr/>
          <a:lstStyle/>
          <a:p>
            <a:pPr>
              <a:defRPr sz="1200"/>
            </a:pPr>
            <a:endParaRPr lang="fr-FR"/>
          </a:p>
        </c:txPr>
      </c:legendEntry>
      <c:legendEntry>
        <c:idx val="3"/>
        <c:txPr>
          <a:bodyPr/>
          <a:lstStyle/>
          <a:p>
            <a:pPr>
              <a:defRPr sz="1200"/>
            </a:pPr>
            <a:endParaRPr lang="fr-FR"/>
          </a:p>
        </c:txPr>
      </c:legendEntry>
      <c:layout>
        <c:manualLayout>
          <c:xMode val="edge"/>
          <c:yMode val="edge"/>
          <c:x val="0.72908179203947465"/>
          <c:y val="0.38867451624976668"/>
          <c:w val="0.18355173466106481"/>
          <c:h val="0.36591693708714568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'7. Coûts ENR'!$B$4</c:f>
              <c:strCache>
                <c:ptCount val="1"/>
                <c:pt idx="0">
                  <c:v>Nucléaire</c:v>
                </c:pt>
              </c:strCache>
            </c:strRef>
          </c:tx>
          <c:spPr>
            <a:solidFill>
              <a:srgbClr val="F9CB4C"/>
            </a:solidFill>
            <a:ln>
              <a:noFill/>
            </a:ln>
            <a:effectLst/>
          </c:spPr>
          <c:invertIfNegative val="0"/>
          <c:cat>
            <c:strRef>
              <c:f>'7. Coûts ENR'!$K$3:$P$3</c:f>
              <c:strCache>
                <c:ptCount val="6"/>
                <c:pt idx="0">
                  <c:v>M0</c:v>
                </c:pt>
                <c:pt idx="1">
                  <c:v>M1</c:v>
                </c:pt>
                <c:pt idx="2">
                  <c:v>M23</c:v>
                </c:pt>
                <c:pt idx="3">
                  <c:v>N1</c:v>
                </c:pt>
                <c:pt idx="4">
                  <c:v>N2</c:v>
                </c:pt>
                <c:pt idx="5">
                  <c:v>N03</c:v>
                </c:pt>
              </c:strCache>
            </c:strRef>
          </c:cat>
          <c:val>
            <c:numRef>
              <c:f>'7. Coûts ENR'!$K$4:$P$4</c:f>
              <c:numCache>
                <c:formatCode>#,##0</c:formatCode>
                <c:ptCount val="6"/>
                <c:pt idx="0">
                  <c:v>93.100400899083269</c:v>
                </c:pt>
                <c:pt idx="1">
                  <c:v>1200.7803037834142</c:v>
                </c:pt>
                <c:pt idx="2">
                  <c:v>1197.5803037834139</c:v>
                </c:pt>
                <c:pt idx="3">
                  <c:v>10063.646880684837</c:v>
                </c:pt>
                <c:pt idx="4">
                  <c:v>17004.923015747729</c:v>
                </c:pt>
                <c:pt idx="5">
                  <c:v>22599.427052472507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5A8-4A3D-931C-771C997ACBD7}"/>
            </c:ext>
          </c:extLst>
        </c:ser>
        <c:ser>
          <c:idx val="1"/>
          <c:order val="1"/>
          <c:tx>
            <c:strRef>
              <c:f>'7. Coûts ENR'!$B$5</c:f>
              <c:strCache>
                <c:ptCount val="1"/>
                <c:pt idx="0">
                  <c:v>ENR</c:v>
                </c:pt>
              </c:strCache>
            </c:strRef>
          </c:tx>
          <c:spPr>
            <a:solidFill>
              <a:srgbClr val="5B9689"/>
            </a:solidFill>
            <a:ln>
              <a:noFill/>
            </a:ln>
            <a:effectLst/>
          </c:spPr>
          <c:invertIfNegative val="0"/>
          <c:cat>
            <c:strRef>
              <c:f>'7. Coûts ENR'!$K$3:$P$3</c:f>
              <c:strCache>
                <c:ptCount val="6"/>
                <c:pt idx="0">
                  <c:v>M0</c:v>
                </c:pt>
                <c:pt idx="1">
                  <c:v>M1</c:v>
                </c:pt>
                <c:pt idx="2">
                  <c:v>M23</c:v>
                </c:pt>
                <c:pt idx="3">
                  <c:v>N1</c:v>
                </c:pt>
                <c:pt idx="4">
                  <c:v>N2</c:v>
                </c:pt>
                <c:pt idx="5">
                  <c:v>N03</c:v>
                </c:pt>
              </c:strCache>
            </c:strRef>
          </c:cat>
          <c:val>
            <c:numRef>
              <c:f>'7. Coûts ENR'!$K$5:$P$5</c:f>
              <c:numCache>
                <c:formatCode>#,##0</c:formatCode>
                <c:ptCount val="6"/>
                <c:pt idx="0">
                  <c:v>34484.185107991849</c:v>
                </c:pt>
                <c:pt idx="1">
                  <c:v>37195.478119162952</c:v>
                </c:pt>
                <c:pt idx="2">
                  <c:v>31486.091598654624</c:v>
                </c:pt>
                <c:pt idx="3">
                  <c:v>24425.520552957547</c:v>
                </c:pt>
                <c:pt idx="4">
                  <c:v>19221.098453511404</c:v>
                </c:pt>
                <c:pt idx="5">
                  <c:v>15262.819305907007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5A8-4A3D-931C-771C997ACBD7}"/>
            </c:ext>
          </c:extLst>
        </c:ser>
        <c:ser>
          <c:idx val="2"/>
          <c:order val="2"/>
          <c:tx>
            <c:strRef>
              <c:f>'7. Coûts ENR'!$B$6</c:f>
              <c:strCache>
                <c:ptCount val="1"/>
                <c:pt idx="0">
                  <c:v>Equilibrage</c:v>
                </c:pt>
              </c:strCache>
            </c:strRef>
          </c:tx>
          <c:spPr>
            <a:solidFill>
              <a:srgbClr val="EE755D"/>
            </a:solidFill>
            <a:ln>
              <a:noFill/>
            </a:ln>
            <a:effectLst/>
          </c:spPr>
          <c:invertIfNegative val="0"/>
          <c:cat>
            <c:strRef>
              <c:f>'7. Coûts ENR'!$K$3:$P$3</c:f>
              <c:strCache>
                <c:ptCount val="6"/>
                <c:pt idx="0">
                  <c:v>M0</c:v>
                </c:pt>
                <c:pt idx="1">
                  <c:v>M1</c:v>
                </c:pt>
                <c:pt idx="2">
                  <c:v>M23</c:v>
                </c:pt>
                <c:pt idx="3">
                  <c:v>N1</c:v>
                </c:pt>
                <c:pt idx="4">
                  <c:v>N2</c:v>
                </c:pt>
                <c:pt idx="5">
                  <c:v>N03</c:v>
                </c:pt>
              </c:strCache>
            </c:strRef>
          </c:cat>
          <c:val>
            <c:numRef>
              <c:f>'7. Coûts ENR'!$K$6:$P$6</c:f>
              <c:numCache>
                <c:formatCode>#,##0</c:formatCode>
                <c:ptCount val="6"/>
                <c:pt idx="0">
                  <c:v>16527.397603015361</c:v>
                </c:pt>
                <c:pt idx="1">
                  <c:v>16450.61439318577</c:v>
                </c:pt>
                <c:pt idx="2">
                  <c:v>14023.340673236244</c:v>
                </c:pt>
                <c:pt idx="3">
                  <c:v>9419.6454080494568</c:v>
                </c:pt>
                <c:pt idx="4">
                  <c:v>4975.1260275671439</c:v>
                </c:pt>
                <c:pt idx="5">
                  <c:v>2739.2924085923783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5A8-4A3D-931C-771C997ACBD7}"/>
            </c:ext>
          </c:extLst>
        </c:ser>
        <c:ser>
          <c:idx val="3"/>
          <c:order val="3"/>
          <c:tx>
            <c:strRef>
              <c:f>'7. Coûts ENR'!$B$7</c:f>
              <c:strCache>
                <c:ptCount val="1"/>
                <c:pt idx="0">
                  <c:v>Transport</c:v>
                </c:pt>
              </c:strCache>
            </c:strRef>
          </c:tx>
          <c:spPr>
            <a:solidFill>
              <a:srgbClr val="00A6DD"/>
            </a:solidFill>
            <a:ln>
              <a:noFill/>
            </a:ln>
            <a:effectLst/>
          </c:spPr>
          <c:invertIfNegative val="0"/>
          <c:cat>
            <c:strRef>
              <c:f>'7. Coûts ENR'!$K$3:$P$3</c:f>
              <c:strCache>
                <c:ptCount val="6"/>
                <c:pt idx="0">
                  <c:v>M0</c:v>
                </c:pt>
                <c:pt idx="1">
                  <c:v>M1</c:v>
                </c:pt>
                <c:pt idx="2">
                  <c:v>M23</c:v>
                </c:pt>
                <c:pt idx="3">
                  <c:v>N1</c:v>
                </c:pt>
                <c:pt idx="4">
                  <c:v>N2</c:v>
                </c:pt>
                <c:pt idx="5">
                  <c:v>N03</c:v>
                </c:pt>
              </c:strCache>
            </c:strRef>
          </c:cat>
          <c:val>
            <c:numRef>
              <c:f>'7. Coûts ENR'!$K$7:$P$7</c:f>
              <c:numCache>
                <c:formatCode>#,##0</c:formatCode>
                <c:ptCount val="6"/>
                <c:pt idx="0">
                  <c:v>10324.345997443277</c:v>
                </c:pt>
                <c:pt idx="1">
                  <c:v>9661.8691746798686</c:v>
                </c:pt>
                <c:pt idx="2">
                  <c:v>10557.92741982046</c:v>
                </c:pt>
                <c:pt idx="3">
                  <c:v>8961.8429769736103</c:v>
                </c:pt>
                <c:pt idx="4">
                  <c:v>7939.1675844744268</c:v>
                </c:pt>
                <c:pt idx="5">
                  <c:v>7186.3202013619766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5A8-4A3D-931C-771C997ACBD7}"/>
            </c:ext>
          </c:extLst>
        </c:ser>
        <c:ser>
          <c:idx val="4"/>
          <c:order val="4"/>
          <c:tx>
            <c:strRef>
              <c:f>'7. Coûts ENR'!$B$8</c:f>
              <c:strCache>
                <c:ptCount val="1"/>
                <c:pt idx="0">
                  <c:v>Distribution</c:v>
                </c:pt>
              </c:strCache>
            </c:strRef>
          </c:tx>
          <c:spPr>
            <a:solidFill>
              <a:srgbClr val="22B8BF"/>
            </a:solidFill>
            <a:ln>
              <a:noFill/>
            </a:ln>
            <a:effectLst/>
          </c:spPr>
          <c:invertIfNegative val="0"/>
          <c:cat>
            <c:strRef>
              <c:f>'7. Coûts ENR'!$K$3:$P$3</c:f>
              <c:strCache>
                <c:ptCount val="6"/>
                <c:pt idx="0">
                  <c:v>M0</c:v>
                </c:pt>
                <c:pt idx="1">
                  <c:v>M1</c:v>
                </c:pt>
                <c:pt idx="2">
                  <c:v>M23</c:v>
                </c:pt>
                <c:pt idx="3">
                  <c:v>N1</c:v>
                </c:pt>
                <c:pt idx="4">
                  <c:v>N2</c:v>
                </c:pt>
                <c:pt idx="5">
                  <c:v>N03</c:v>
                </c:pt>
              </c:strCache>
            </c:strRef>
          </c:cat>
          <c:val>
            <c:numRef>
              <c:f>'7. Coûts ENR'!$K$8:$P$8</c:f>
              <c:numCache>
                <c:formatCode>#,##0</c:formatCode>
                <c:ptCount val="6"/>
                <c:pt idx="0">
                  <c:v>18636.721974825061</c:v>
                </c:pt>
                <c:pt idx="1">
                  <c:v>19212.333724442</c:v>
                </c:pt>
                <c:pt idx="2">
                  <c:v>17319.830948963376</c:v>
                </c:pt>
                <c:pt idx="3">
                  <c:v>16624.393168281003</c:v>
                </c:pt>
                <c:pt idx="4">
                  <c:v>16111.566655380522</c:v>
                </c:pt>
                <c:pt idx="5">
                  <c:v>15631.150620757426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5A8-4A3D-931C-771C997ACBD7}"/>
            </c:ext>
          </c:extLst>
        </c:ser>
        <c:ser>
          <c:idx val="5"/>
          <c:order val="5"/>
          <c:tx>
            <c:strRef>
              <c:f>'7. Coûts ENR'!$B$9</c:f>
              <c:strCache>
                <c:ptCount val="1"/>
                <c:pt idx="0">
                  <c:v>- Exports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'7. Coûts ENR'!$K$3:$P$3</c:f>
              <c:strCache>
                <c:ptCount val="6"/>
                <c:pt idx="0">
                  <c:v>M0</c:v>
                </c:pt>
                <c:pt idx="1">
                  <c:v>M1</c:v>
                </c:pt>
                <c:pt idx="2">
                  <c:v>M23</c:v>
                </c:pt>
                <c:pt idx="3">
                  <c:v>N1</c:v>
                </c:pt>
                <c:pt idx="4">
                  <c:v>N2</c:v>
                </c:pt>
                <c:pt idx="5">
                  <c:v>N03</c:v>
                </c:pt>
              </c:strCache>
            </c:strRef>
          </c:cat>
          <c:val>
            <c:numRef>
              <c:f>'7. Coûts ENR'!$K$9:$P$9</c:f>
              <c:numCache>
                <c:formatCode>#,##0</c:formatCode>
                <c:ptCount val="6"/>
                <c:pt idx="0">
                  <c:v>-3477.1596037739446</c:v>
                </c:pt>
                <c:pt idx="1">
                  <c:v>-3387.7441719967305</c:v>
                </c:pt>
                <c:pt idx="2">
                  <c:v>-3828.5738606989371</c:v>
                </c:pt>
                <c:pt idx="3">
                  <c:v>-3958.3283494486709</c:v>
                </c:pt>
                <c:pt idx="4">
                  <c:v>-3944.9230402953058</c:v>
                </c:pt>
                <c:pt idx="5">
                  <c:v>-4651.6070088032311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B5A8-4A3D-931C-771C997ACBD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76804184"/>
        <c:axId val="376802224"/>
      </c:barChart>
      <c:lineChart>
        <c:grouping val="stacked"/>
        <c:varyColors val="0"/>
        <c:ser>
          <c:idx val="6"/>
          <c:order val="6"/>
          <c:tx>
            <c:strRef>
              <c:f>'7. Coûts ENR'!$B$10</c:f>
              <c:strCache>
                <c:ptCount val="1"/>
                <c:pt idx="0">
                  <c:v>Total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19050">
                <a:noFill/>
              </a:ln>
              <a:effectLst/>
            </c:spPr>
          </c:marker>
          <c:dLbls>
            <c:dLbl>
              <c:idx val="0"/>
              <c:layout>
                <c:manualLayout>
                  <c:x val="0"/>
                  <c:y val="-7.212818108323773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B5A8-4A3D-931C-771C997ACBD7}"/>
                </c:ext>
              </c:extLst>
            </c:dLbl>
            <c:dLbl>
              <c:idx val="1"/>
              <c:layout>
                <c:manualLayout>
                  <c:x val="7.0891209679786677E-3"/>
                  <c:y val="-6.657985946145020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B5A8-4A3D-931C-771C997ACBD7}"/>
                </c:ext>
              </c:extLst>
            </c:dLbl>
            <c:dLbl>
              <c:idx val="2"/>
              <c:layout>
                <c:manualLayout>
                  <c:x val="0"/>
                  <c:y val="-7.490234189413147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B5A8-4A3D-931C-771C997ACBD7}"/>
                </c:ext>
              </c:extLst>
            </c:dLbl>
            <c:dLbl>
              <c:idx val="3"/>
              <c:layout>
                <c:manualLayout>
                  <c:x val="2.8356483871913841E-3"/>
                  <c:y val="-7.767650270502525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B5A8-4A3D-931C-771C997ACBD7}"/>
                </c:ext>
              </c:extLst>
            </c:dLbl>
            <c:dLbl>
              <c:idx val="4"/>
              <c:layout>
                <c:manualLayout>
                  <c:x val="1.0397257309698448E-16"/>
                  <c:y val="-7.212818108323770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B5A8-4A3D-931C-771C997ACBD7}"/>
                </c:ext>
              </c:extLst>
            </c:dLbl>
            <c:dLbl>
              <c:idx val="5"/>
              <c:layout>
                <c:manualLayout>
                  <c:x val="0"/>
                  <c:y val="-8.04506635159189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B5A8-4A3D-931C-771C997ACBD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'7. Coûts ENR'!$K$3:$P$3</c:f>
              <c:strCache>
                <c:ptCount val="6"/>
                <c:pt idx="0">
                  <c:v>M0</c:v>
                </c:pt>
                <c:pt idx="1">
                  <c:v>M1</c:v>
                </c:pt>
                <c:pt idx="2">
                  <c:v>M23</c:v>
                </c:pt>
                <c:pt idx="3">
                  <c:v>N1</c:v>
                </c:pt>
                <c:pt idx="4">
                  <c:v>N2</c:v>
                </c:pt>
                <c:pt idx="5">
                  <c:v>N03</c:v>
                </c:pt>
              </c:strCache>
            </c:strRef>
          </c:cat>
          <c:val>
            <c:numRef>
              <c:f>'7. Coûts ENR'!$K$10:$P$10</c:f>
              <c:numCache>
                <c:formatCode>#,##0</c:formatCode>
                <c:ptCount val="6"/>
                <c:pt idx="0">
                  <c:v>76588.59148040069</c:v>
                </c:pt>
                <c:pt idx="1">
                  <c:v>80333.331543257271</c:v>
                </c:pt>
                <c:pt idx="2">
                  <c:v>70756.19708375918</c:v>
                </c:pt>
                <c:pt idx="3">
                  <c:v>65536.720637497783</c:v>
                </c:pt>
                <c:pt idx="4">
                  <c:v>61306.958696385918</c:v>
                </c:pt>
                <c:pt idx="5">
                  <c:v>58767.402580288071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C-B5A8-4A3D-931C-771C997ACBD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76804184"/>
        <c:axId val="376802224"/>
      </c:lineChart>
      <c:catAx>
        <c:axId val="3768041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376802224"/>
        <c:crosses val="autoZero"/>
        <c:auto val="1"/>
        <c:lblAlgn val="ctr"/>
        <c:lblOffset val="100"/>
        <c:noMultiLvlLbl val="0"/>
      </c:catAx>
      <c:valAx>
        <c:axId val="3768022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/>
                  <a:t>Md€/an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376804184"/>
        <c:crosses val="autoZero"/>
        <c:crossBetween val="between"/>
        <c:dispUnits>
          <c:builtInUnit val="thousands"/>
        </c:dispUnits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25400" cap="flat" cmpd="sng" algn="ctr">
      <a:noFill/>
      <a:round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A2437B-4D8E-4BF6-A3FC-795DBDE7395A}" type="datetimeFigureOut">
              <a:rPr lang="fr-FR" smtClean="0"/>
              <a:t>25/11/2024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AF53C2-7308-435E-8876-CB2AD68111B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435992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C62CE4-3EA7-4137-B48F-F0992BA8055F}" type="datetimeFigureOut">
              <a:rPr lang="fr-FR" smtClean="0"/>
              <a:pPr/>
              <a:t>25/11/2024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4FA209-ABCE-4E45-8B47-E0DF5C6D8D93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95624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4FA209-ABCE-4E45-8B47-E0DF5C6D8D93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297373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4FA209-ABCE-4E45-8B47-E0DF5C6D8D93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03789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4FA209-ABCE-4E45-8B47-E0DF5C6D8D93}" type="slidenum">
              <a:rPr lang="fr-FR" smtClean="0">
                <a:solidFill>
                  <a:prstClr val="black"/>
                </a:solidFill>
              </a:rPr>
              <a:pPr/>
              <a:t>11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375880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4FA209-ABCE-4E45-8B47-E0DF5C6D8D93}" type="slidenum">
              <a:rPr lang="fr-FR" smtClean="0">
                <a:solidFill>
                  <a:prstClr val="black"/>
                </a:solidFill>
              </a:rPr>
              <a:pPr/>
              <a:t>12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118965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4FA209-ABCE-4E45-8B47-E0DF5C6D8D93}" type="slidenum">
              <a:rPr lang="fr-FR" smtClean="0">
                <a:solidFill>
                  <a:prstClr val="black"/>
                </a:solidFill>
              </a:rPr>
              <a:pPr/>
              <a:t>13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177046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4FA209-ABCE-4E45-8B47-E0DF5C6D8D93}" type="slidenum">
              <a:rPr lang="fr-FR" smtClean="0">
                <a:solidFill>
                  <a:prstClr val="black"/>
                </a:solidFill>
              </a:rPr>
              <a:pPr/>
              <a:t>14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404425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4FA209-ABCE-4E45-8B47-E0DF5C6D8D93}" type="slidenum">
              <a:rPr lang="fr-FR" smtClean="0">
                <a:solidFill>
                  <a:prstClr val="black"/>
                </a:solidFill>
              </a:rPr>
              <a:pPr/>
              <a:t>15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713499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4FA209-ABCE-4E45-8B47-E0DF5C6D8D93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95581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>
              <a:cs typeface="Calibri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4FA209-ABCE-4E45-8B47-E0DF5C6D8D9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00494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4FA209-ABCE-4E45-8B47-E0DF5C6D8D93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9434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fr-FR" dirty="0">
              <a:cs typeface="Calibri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4FA209-ABCE-4E45-8B47-E0DF5C6D8D93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52338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4FA209-ABCE-4E45-8B47-E0DF5C6D8D93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54842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4FA209-ABCE-4E45-8B47-E0DF5C6D8D93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29080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4FA209-ABCE-4E45-8B47-E0DF5C6D8D93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26733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4FA209-ABCE-4E45-8B47-E0DF5C6D8D93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73865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4FA209-ABCE-4E45-8B47-E0DF5C6D8D93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8941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7" Type="http://schemas.openxmlformats.org/officeDocument/2006/relationships/image" Target="../media/image10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Relationship Id="rId6" Type="http://schemas.openxmlformats.org/officeDocument/2006/relationships/image" Target="../media/image9.png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6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6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8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8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0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0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0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1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2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2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3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4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5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5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uverture sans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e du titre"/>
          <p:cNvSpPr txBox="1">
            <a:spLocks noGrp="1"/>
          </p:cNvSpPr>
          <p:nvPr>
            <p:ph type="title" hasCustomPrompt="1"/>
          </p:nvPr>
        </p:nvSpPr>
        <p:spPr>
          <a:xfrm>
            <a:off x="768352" y="3357916"/>
            <a:ext cx="10608733" cy="830997"/>
          </a:xfrm>
          <a:prstGeom prst="rect">
            <a:avLst/>
          </a:prstGeom>
        </p:spPr>
        <p:txBody>
          <a:bodyPr anchor="b">
            <a:spAutoFit/>
          </a:bodyPr>
          <a:lstStyle>
            <a:lvl1pPr marL="6351" indent="0" algn="l">
              <a:tabLst/>
              <a:defRPr sz="4800" b="1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4" name="Texte niveau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768350" y="4534422"/>
            <a:ext cx="10608735" cy="338554"/>
          </a:xfrm>
          <a:prstGeom prst="rect">
            <a:avLst/>
          </a:prstGeom>
        </p:spPr>
        <p:txBody>
          <a:bodyPr>
            <a:spAutoFit/>
          </a:bodyPr>
          <a:lstStyle>
            <a:lvl1pPr marL="65616" indent="0" algn="l">
              <a:lnSpc>
                <a:spcPct val="100000"/>
              </a:lnSpc>
              <a:buClrTx/>
              <a:buSzTx/>
              <a:buFontTx/>
              <a:buNone/>
              <a:tabLst/>
              <a:defRPr sz="1600" b="1">
                <a:solidFill>
                  <a:schemeClr val="bg1"/>
                </a:solidFill>
              </a:defRPr>
            </a:lvl1pPr>
            <a:lvl2pPr marL="152396" indent="152396" algn="ctr">
              <a:lnSpc>
                <a:spcPct val="100000"/>
              </a:lnSpc>
              <a:buClrTx/>
              <a:buSzTx/>
              <a:buFontTx/>
              <a:buNone/>
              <a:defRPr sz="3733"/>
            </a:lvl2pPr>
            <a:lvl3pPr marL="152396" indent="152396" algn="ctr">
              <a:lnSpc>
                <a:spcPct val="100000"/>
              </a:lnSpc>
              <a:buClrTx/>
              <a:buSzTx/>
              <a:buFontTx/>
              <a:buNone/>
              <a:defRPr sz="3733"/>
            </a:lvl3pPr>
            <a:lvl4pPr marL="152396" indent="152396" algn="ctr">
              <a:lnSpc>
                <a:spcPct val="100000"/>
              </a:lnSpc>
              <a:buClrTx/>
              <a:buSzTx/>
              <a:buFontTx/>
              <a:buNone/>
              <a:defRPr sz="3733"/>
            </a:lvl4pPr>
            <a:lvl5pPr marL="152396" indent="152396" algn="ctr">
              <a:lnSpc>
                <a:spcPct val="100000"/>
              </a:lnSpc>
              <a:buClrTx/>
              <a:buSzTx/>
              <a:buFontTx/>
              <a:buNone/>
              <a:defRPr sz="3733"/>
            </a:lvl5pPr>
          </a:lstStyle>
          <a:p>
            <a:pPr lvl="0"/>
            <a:r>
              <a:rPr lang="fr-FR" dirty="0"/>
              <a:t>Date : </a:t>
            </a:r>
          </a:p>
        </p:txBody>
      </p:sp>
      <p:sp>
        <p:nvSpPr>
          <p:cNvPr id="5" name="Ligne">
            <a:extLst>
              <a:ext uri="{FF2B5EF4-FFF2-40B4-BE49-F238E27FC236}">
                <a16:creationId xmlns:a16="http://schemas.microsoft.com/office/drawing/2014/main" id="{052B4065-53B9-B041-AE60-4B6CF8647474}"/>
              </a:ext>
            </a:extLst>
          </p:cNvPr>
          <p:cNvSpPr/>
          <p:nvPr userDrawn="1"/>
        </p:nvSpPr>
        <p:spPr>
          <a:xfrm>
            <a:off x="779685" y="4366199"/>
            <a:ext cx="7403420" cy="0"/>
          </a:xfrm>
          <a:prstGeom prst="line">
            <a:avLst/>
          </a:prstGeom>
          <a:noFill/>
          <a:ln w="19050" cap="rnd">
            <a:solidFill>
              <a:srgbClr val="FFFFFF"/>
            </a:solidFill>
            <a:custDash>
              <a:ds d="100000" sp="200000"/>
            </a:custDash>
            <a:round/>
          </a:ln>
          <a:effectLst/>
        </p:spPr>
        <p:txBody>
          <a:bodyPr wrap="square" lIns="60957" tIns="60957" rIns="60957" bIns="60957" numCol="1" anchor="t">
            <a:noAutofit/>
          </a:bodyPr>
          <a:lstStyle/>
          <a:p>
            <a:pPr>
              <a:lnSpc>
                <a:spcPct val="100000"/>
              </a:lnSpc>
              <a:defRPr sz="1400">
                <a:solidFill>
                  <a:srgbClr val="000000"/>
                </a:solidFill>
                <a:latin typeface="+mn-lt"/>
                <a:ea typeface="+mn-ea"/>
                <a:cs typeface="+mn-cs"/>
                <a:sym typeface="Arial"/>
              </a:defRPr>
            </a:pPr>
            <a:endParaRPr sz="1867" dirty="0"/>
          </a:p>
        </p:txBody>
      </p:sp>
      <p:sp>
        <p:nvSpPr>
          <p:cNvPr id="6" name="Texte niveau 1…">
            <a:extLst>
              <a:ext uri="{FF2B5EF4-FFF2-40B4-BE49-F238E27FC236}">
                <a16:creationId xmlns:a16="http://schemas.microsoft.com/office/drawing/2014/main" id="{720203F6-13D5-EF48-8841-22880ECE9AB5}"/>
              </a:ext>
            </a:extLst>
          </p:cNvPr>
          <p:cNvSpPr txBox="1">
            <a:spLocks noGrp="1"/>
          </p:cNvSpPr>
          <p:nvPr>
            <p:ph type="body" sz="quarter" idx="10" hasCustomPrompt="1"/>
          </p:nvPr>
        </p:nvSpPr>
        <p:spPr>
          <a:xfrm>
            <a:off x="768350" y="4882766"/>
            <a:ext cx="10608735" cy="338554"/>
          </a:xfrm>
          <a:prstGeom prst="rect">
            <a:avLst/>
          </a:prstGeom>
        </p:spPr>
        <p:txBody>
          <a:bodyPr>
            <a:spAutoFit/>
          </a:bodyPr>
          <a:lstStyle>
            <a:lvl1pPr marL="65616" indent="0" algn="l">
              <a:lnSpc>
                <a:spcPct val="100000"/>
              </a:lnSpc>
              <a:buClrTx/>
              <a:buSzTx/>
              <a:buFontTx/>
              <a:buNone/>
              <a:tabLst/>
              <a:defRPr sz="1600" b="1">
                <a:solidFill>
                  <a:schemeClr val="bg1"/>
                </a:solidFill>
              </a:defRPr>
            </a:lvl1pPr>
            <a:lvl2pPr marL="152396" indent="152396" algn="ctr">
              <a:lnSpc>
                <a:spcPct val="100000"/>
              </a:lnSpc>
              <a:buClrTx/>
              <a:buSzTx/>
              <a:buFontTx/>
              <a:buNone/>
              <a:defRPr sz="3733"/>
            </a:lvl2pPr>
            <a:lvl3pPr marL="152396" indent="152396" algn="ctr">
              <a:lnSpc>
                <a:spcPct val="100000"/>
              </a:lnSpc>
              <a:buClrTx/>
              <a:buSzTx/>
              <a:buFontTx/>
              <a:buNone/>
              <a:defRPr sz="3733"/>
            </a:lvl3pPr>
            <a:lvl4pPr marL="152396" indent="152396" algn="ctr">
              <a:lnSpc>
                <a:spcPct val="100000"/>
              </a:lnSpc>
              <a:buClrTx/>
              <a:buSzTx/>
              <a:buFontTx/>
              <a:buNone/>
              <a:defRPr sz="3733"/>
            </a:lvl4pPr>
            <a:lvl5pPr marL="152396" indent="152396" algn="ctr">
              <a:lnSpc>
                <a:spcPct val="100000"/>
              </a:lnSpc>
              <a:buClrTx/>
              <a:buSzTx/>
              <a:buFontTx/>
              <a:buNone/>
              <a:defRPr sz="3733"/>
            </a:lvl5pPr>
          </a:lstStyle>
          <a:p>
            <a:pPr lvl="0"/>
            <a:r>
              <a:rPr lang="fr-FR" dirty="0"/>
              <a:t>Accessibilité : [Accessibilité]</a:t>
            </a:r>
          </a:p>
        </p:txBody>
      </p:sp>
      <p:sp>
        <p:nvSpPr>
          <p:cNvPr id="7" name="Texte niveau 1…">
            <a:extLst>
              <a:ext uri="{FF2B5EF4-FFF2-40B4-BE49-F238E27FC236}">
                <a16:creationId xmlns:a16="http://schemas.microsoft.com/office/drawing/2014/main" id="{ABADAA0A-542D-EB4E-BB52-BB8B1F93C851}"/>
              </a:ext>
            </a:extLst>
          </p:cNvPr>
          <p:cNvSpPr txBox="1">
            <a:spLocks noGrp="1"/>
          </p:cNvSpPr>
          <p:nvPr>
            <p:ph type="body" sz="quarter" idx="11" hasCustomPrompt="1"/>
          </p:nvPr>
        </p:nvSpPr>
        <p:spPr>
          <a:xfrm>
            <a:off x="768350" y="5231109"/>
            <a:ext cx="10608735" cy="338554"/>
          </a:xfrm>
          <a:prstGeom prst="rect">
            <a:avLst/>
          </a:prstGeom>
        </p:spPr>
        <p:txBody>
          <a:bodyPr>
            <a:spAutoFit/>
          </a:bodyPr>
          <a:lstStyle>
            <a:lvl1pPr marL="65616" indent="0" algn="l">
              <a:lnSpc>
                <a:spcPct val="100000"/>
              </a:lnSpc>
              <a:buClrTx/>
              <a:buSzTx/>
              <a:buFontTx/>
              <a:buNone/>
              <a:tabLst/>
              <a:defRPr sz="1600" b="1">
                <a:solidFill>
                  <a:schemeClr val="bg1"/>
                </a:solidFill>
              </a:defRPr>
            </a:lvl1pPr>
            <a:lvl2pPr marL="152396" indent="152396" algn="ctr">
              <a:lnSpc>
                <a:spcPct val="100000"/>
              </a:lnSpc>
              <a:buClrTx/>
              <a:buSzTx/>
              <a:buFontTx/>
              <a:buNone/>
              <a:defRPr sz="3733"/>
            </a:lvl2pPr>
            <a:lvl3pPr marL="152396" indent="152396" algn="ctr">
              <a:lnSpc>
                <a:spcPct val="100000"/>
              </a:lnSpc>
              <a:buClrTx/>
              <a:buSzTx/>
              <a:buFontTx/>
              <a:buNone/>
              <a:defRPr sz="3733"/>
            </a:lvl3pPr>
            <a:lvl4pPr marL="152396" indent="152396" algn="ctr">
              <a:lnSpc>
                <a:spcPct val="100000"/>
              </a:lnSpc>
              <a:buClrTx/>
              <a:buSzTx/>
              <a:buFontTx/>
              <a:buNone/>
              <a:defRPr sz="3733"/>
            </a:lvl4pPr>
            <a:lvl5pPr marL="152396" indent="152396" algn="ctr">
              <a:lnSpc>
                <a:spcPct val="100000"/>
              </a:lnSpc>
              <a:buClrTx/>
              <a:buSzTx/>
              <a:buFontTx/>
              <a:buNone/>
              <a:defRPr sz="3733"/>
            </a:lvl5pPr>
          </a:lstStyle>
          <a:p>
            <a:pPr lvl="0"/>
            <a:r>
              <a:rPr lang="fr-FR" dirty="0"/>
              <a:t>Version : [Version du document]</a:t>
            </a:r>
          </a:p>
        </p:txBody>
      </p:sp>
    </p:spTree>
    <p:extLst>
      <p:ext uri="{BB962C8B-B14F-4D97-AF65-F5344CB8AC3E}">
        <p14:creationId xmlns:p14="http://schemas.microsoft.com/office/powerpoint/2010/main" val="3116013623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ntercalaires_Coule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559496" y="2996952"/>
            <a:ext cx="6696744" cy="648072"/>
          </a:xfrm>
        </p:spPr>
        <p:txBody>
          <a:bodyPr>
            <a:noAutofit/>
          </a:bodyPr>
          <a:lstStyle>
            <a:lvl1pPr>
              <a:defRPr sz="3200"/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59495" y="3789040"/>
            <a:ext cx="6712833" cy="45645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800" i="1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Modifiez le style des sous-titres du masque</a:t>
            </a:r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BDEC83FB-11E7-024A-9C0A-475307BDD8A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79376" y="2420888"/>
            <a:ext cx="2448272" cy="244827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0" b="1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1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9F1500F1-2796-7A48-A657-B5BD03093AB8}"/>
              </a:ext>
            </a:extLst>
          </p:cNvPr>
          <p:cNvCxnSpPr>
            <a:cxnSpLocks/>
          </p:cNvCxnSpPr>
          <p:nvPr userDrawn="1"/>
        </p:nvCxnSpPr>
        <p:spPr>
          <a:xfrm>
            <a:off x="1586920" y="3717032"/>
            <a:ext cx="1152128" cy="0"/>
          </a:xfrm>
          <a:prstGeom prst="line">
            <a:avLst/>
          </a:prstGeom>
          <a:ln w="38100">
            <a:solidFill>
              <a:schemeClr val="bg2">
                <a:lumMod val="40000"/>
                <a:lumOff val="6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09592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216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seignement_vertical_coule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llipse 6"/>
          <p:cNvSpPr/>
          <p:nvPr userDrawn="1"/>
        </p:nvSpPr>
        <p:spPr>
          <a:xfrm>
            <a:off x="100208" y="137601"/>
            <a:ext cx="828000" cy="828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 b="1" dirty="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2160" y="625720"/>
            <a:ext cx="1038225" cy="228600"/>
          </a:xfrm>
          <a:prstGeom prst="rect">
            <a:avLst/>
          </a:prstGeom>
        </p:spPr>
      </p:pic>
      <p:sp>
        <p:nvSpPr>
          <p:cNvPr id="4" name="Rectangle 3"/>
          <p:cNvSpPr/>
          <p:nvPr userDrawn="1"/>
        </p:nvSpPr>
        <p:spPr>
          <a:xfrm>
            <a:off x="4957763" y="0"/>
            <a:ext cx="7234237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Numéro de diapositive"/>
          <p:cNvSpPr txBox="1">
            <a:spLocks/>
          </p:cNvSpPr>
          <p:nvPr userDrawn="1"/>
        </p:nvSpPr>
        <p:spPr>
          <a:xfrm>
            <a:off x="11610369" y="6367082"/>
            <a:ext cx="397829" cy="338518"/>
          </a:xfrm>
          <a:prstGeom prst="rect">
            <a:avLst/>
          </a:prstGeom>
          <a:ln w="12700">
            <a:miter lim="400000"/>
          </a:ln>
        </p:spPr>
        <p:txBody>
          <a:bodyPr wrap="none" lIns="91422" tIns="91422" rIns="91422" bIns="91422" anchor="ctr">
            <a:spAutoFit/>
          </a:bodyPr>
          <a:lstStyle>
            <a:lvl1pPr algn="r">
              <a:lnSpc>
                <a:spcPct val="100000"/>
              </a:lnSpc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lang="fr-FR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0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  <a:sym typeface="Arial"/>
            </a:endParaRPr>
          </a:p>
        </p:txBody>
      </p:sp>
      <p:sp>
        <p:nvSpPr>
          <p:cNvPr id="19" name="Espace réservé du texte 18"/>
          <p:cNvSpPr>
            <a:spLocks noGrp="1"/>
          </p:cNvSpPr>
          <p:nvPr>
            <p:ph type="body" sz="quarter" idx="11"/>
          </p:nvPr>
        </p:nvSpPr>
        <p:spPr>
          <a:xfrm>
            <a:off x="287989" y="1428750"/>
            <a:ext cx="4137025" cy="3143250"/>
          </a:xfrm>
        </p:spPr>
        <p:txBody>
          <a:bodyPr anchor="ctr" anchorCtr="0">
            <a:normAutofit/>
          </a:bodyPr>
          <a:lstStyle>
            <a:lvl1pPr algn="ctr">
              <a:defRPr sz="2400" b="1"/>
            </a:lvl1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23" name="Espace réservé du texte 22"/>
          <p:cNvSpPr>
            <a:spLocks noGrp="1"/>
          </p:cNvSpPr>
          <p:nvPr>
            <p:ph type="body" sz="quarter" idx="12"/>
          </p:nvPr>
        </p:nvSpPr>
        <p:spPr>
          <a:xfrm>
            <a:off x="185734" y="322263"/>
            <a:ext cx="638175" cy="531812"/>
          </a:xfrm>
        </p:spPr>
        <p:txBody>
          <a:bodyPr>
            <a:noAutofit/>
          </a:bodyPr>
          <a:lstStyle>
            <a:lvl1pPr algn="ctr">
              <a:defRPr sz="24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400" b="1"/>
            </a:lvl2pPr>
            <a:lvl3pPr>
              <a:defRPr sz="2400" b="1"/>
            </a:lvl3pPr>
            <a:lvl4pPr>
              <a:defRPr sz="2400" b="1"/>
            </a:lvl4pPr>
            <a:lvl5pPr>
              <a:defRPr sz="2400" b="1"/>
            </a:lvl5pPr>
          </a:lstStyle>
          <a:p>
            <a:pPr lvl="0"/>
            <a:r>
              <a:rPr lang="fr-FR" dirty="0"/>
              <a:t>M</a:t>
            </a:r>
          </a:p>
        </p:txBody>
      </p:sp>
      <p:sp>
        <p:nvSpPr>
          <p:cNvPr id="26" name="Espace réservé du texte 25"/>
          <p:cNvSpPr>
            <a:spLocks noGrp="1"/>
          </p:cNvSpPr>
          <p:nvPr>
            <p:ph type="body" sz="quarter" idx="13"/>
          </p:nvPr>
        </p:nvSpPr>
        <p:spPr>
          <a:xfrm>
            <a:off x="5777027" y="4572000"/>
            <a:ext cx="5691187" cy="1828800"/>
          </a:xfrm>
        </p:spPr>
        <p:txBody>
          <a:bodyPr/>
          <a:lstStyle>
            <a:lvl1pPr marL="285750" indent="-285750">
              <a:buClr>
                <a:schemeClr val="accent4"/>
              </a:buClr>
              <a:buSzPct val="15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</a:defRPr>
            </a:lvl1pPr>
            <a:lvl2pPr marL="742950" indent="-285750">
              <a:buClr>
                <a:schemeClr val="accent4"/>
              </a:buClr>
              <a:buFont typeface="Courier New" panose="02070309020205020404" pitchFamily="49" charset="0"/>
              <a:buChar char="o"/>
              <a:defRPr sz="1400">
                <a:solidFill>
                  <a:schemeClr val="tx1"/>
                </a:solidFill>
              </a:defRPr>
            </a:lvl2pPr>
            <a:lvl3pPr marL="1200150" indent="-285750">
              <a:buClr>
                <a:schemeClr val="accent4"/>
              </a:buClr>
              <a:buFont typeface="Courier New" panose="02070309020205020404" pitchFamily="49" charset="0"/>
              <a:buChar char="o"/>
              <a:defRPr sz="1200">
                <a:solidFill>
                  <a:schemeClr val="tx1"/>
                </a:solidFill>
              </a:defRPr>
            </a:lvl3pPr>
            <a:lvl4pPr marL="1657350" indent="-285750">
              <a:buClr>
                <a:schemeClr val="accent4"/>
              </a:buClr>
              <a:buFont typeface="Courier New" panose="02070309020205020404" pitchFamily="49" charset="0"/>
              <a:buChar char="o"/>
              <a:defRPr sz="1200">
                <a:solidFill>
                  <a:schemeClr val="tx1"/>
                </a:solidFill>
              </a:defRPr>
            </a:lvl4pPr>
            <a:lvl5pPr marL="2114550" indent="-285750">
              <a:buClr>
                <a:schemeClr val="accent4"/>
              </a:buClr>
              <a:buFont typeface="Courier New" panose="02070309020205020404" pitchFamily="49" charset="0"/>
              <a:buChar char="o"/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27" name="Ellipse 26"/>
          <p:cNvSpPr/>
          <p:nvPr userDrawn="1"/>
        </p:nvSpPr>
        <p:spPr>
          <a:xfrm>
            <a:off x="1816917" y="4947575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Espace réservé du texte 28"/>
          <p:cNvSpPr>
            <a:spLocks noGrp="1"/>
          </p:cNvSpPr>
          <p:nvPr>
            <p:ph type="body" sz="quarter" idx="14"/>
          </p:nvPr>
        </p:nvSpPr>
        <p:spPr>
          <a:xfrm>
            <a:off x="1008053" y="322263"/>
            <a:ext cx="3602037" cy="344487"/>
          </a:xfrm>
        </p:spPr>
        <p:txBody>
          <a:bodyPr>
            <a:noAutofit/>
          </a:bodyPr>
          <a:lstStyle>
            <a:lvl1pPr>
              <a:defRPr sz="1800"/>
            </a:lvl1pPr>
          </a:lstStyle>
          <a:p>
            <a:pPr lvl="0"/>
            <a:r>
              <a:rPr lang="fr-FR" dirty="0"/>
              <a:t>Modifiez les styles du texte</a:t>
            </a:r>
          </a:p>
        </p:txBody>
      </p:sp>
    </p:spTree>
    <p:extLst>
      <p:ext uri="{BB962C8B-B14F-4D97-AF65-F5344CB8AC3E}">
        <p14:creationId xmlns:p14="http://schemas.microsoft.com/office/powerpoint/2010/main" val="36718228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216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seignement_vertical_coule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llipse 6"/>
          <p:cNvSpPr/>
          <p:nvPr userDrawn="1"/>
        </p:nvSpPr>
        <p:spPr>
          <a:xfrm>
            <a:off x="100208" y="137601"/>
            <a:ext cx="828000" cy="828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 b="1" dirty="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2160" y="625720"/>
            <a:ext cx="1038225" cy="228600"/>
          </a:xfrm>
          <a:prstGeom prst="rect">
            <a:avLst/>
          </a:prstGeom>
        </p:spPr>
      </p:pic>
      <p:sp>
        <p:nvSpPr>
          <p:cNvPr id="4" name="Rectangle 3"/>
          <p:cNvSpPr/>
          <p:nvPr userDrawn="1"/>
        </p:nvSpPr>
        <p:spPr>
          <a:xfrm>
            <a:off x="4957763" y="0"/>
            <a:ext cx="7234237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Numéro de diapositive"/>
          <p:cNvSpPr txBox="1">
            <a:spLocks/>
          </p:cNvSpPr>
          <p:nvPr userDrawn="1"/>
        </p:nvSpPr>
        <p:spPr>
          <a:xfrm>
            <a:off x="11610369" y="6367082"/>
            <a:ext cx="397829" cy="338518"/>
          </a:xfrm>
          <a:prstGeom prst="rect">
            <a:avLst/>
          </a:prstGeom>
          <a:ln w="12700">
            <a:miter lim="400000"/>
          </a:ln>
        </p:spPr>
        <p:txBody>
          <a:bodyPr wrap="none" lIns="91422" tIns="91422" rIns="91422" bIns="91422" anchor="ctr">
            <a:spAutoFit/>
          </a:bodyPr>
          <a:lstStyle>
            <a:lvl1pPr algn="r">
              <a:lnSpc>
                <a:spcPct val="100000"/>
              </a:lnSpc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lang="fr-FR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0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  <a:sym typeface="Arial"/>
            </a:endParaRPr>
          </a:p>
        </p:txBody>
      </p:sp>
      <p:sp>
        <p:nvSpPr>
          <p:cNvPr id="19" name="Espace réservé du texte 18"/>
          <p:cNvSpPr>
            <a:spLocks noGrp="1"/>
          </p:cNvSpPr>
          <p:nvPr>
            <p:ph type="body" sz="quarter" idx="11"/>
          </p:nvPr>
        </p:nvSpPr>
        <p:spPr>
          <a:xfrm>
            <a:off x="287989" y="1428750"/>
            <a:ext cx="4137025" cy="3143250"/>
          </a:xfrm>
        </p:spPr>
        <p:txBody>
          <a:bodyPr anchor="ctr" anchorCtr="0">
            <a:normAutofit/>
          </a:bodyPr>
          <a:lstStyle>
            <a:lvl1pPr algn="ctr">
              <a:defRPr sz="2400" b="1"/>
            </a:lvl1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23" name="Espace réservé du texte 22"/>
          <p:cNvSpPr>
            <a:spLocks noGrp="1"/>
          </p:cNvSpPr>
          <p:nvPr>
            <p:ph type="body" sz="quarter" idx="12"/>
          </p:nvPr>
        </p:nvSpPr>
        <p:spPr>
          <a:xfrm>
            <a:off x="185734" y="322263"/>
            <a:ext cx="638175" cy="531812"/>
          </a:xfrm>
        </p:spPr>
        <p:txBody>
          <a:bodyPr>
            <a:noAutofit/>
          </a:bodyPr>
          <a:lstStyle>
            <a:lvl1pPr algn="ctr">
              <a:defRPr sz="24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400" b="1"/>
            </a:lvl2pPr>
            <a:lvl3pPr>
              <a:defRPr sz="2400" b="1"/>
            </a:lvl3pPr>
            <a:lvl4pPr>
              <a:defRPr sz="2400" b="1"/>
            </a:lvl4pPr>
            <a:lvl5pPr>
              <a:defRPr sz="2400" b="1"/>
            </a:lvl5pPr>
          </a:lstStyle>
          <a:p>
            <a:pPr lvl="0"/>
            <a:r>
              <a:rPr lang="fr-FR" dirty="0"/>
              <a:t>M</a:t>
            </a:r>
          </a:p>
        </p:txBody>
      </p:sp>
      <p:sp>
        <p:nvSpPr>
          <p:cNvPr id="26" name="Espace réservé du texte 25"/>
          <p:cNvSpPr>
            <a:spLocks noGrp="1"/>
          </p:cNvSpPr>
          <p:nvPr>
            <p:ph type="body" sz="quarter" idx="13"/>
          </p:nvPr>
        </p:nvSpPr>
        <p:spPr>
          <a:xfrm>
            <a:off x="5777027" y="4572000"/>
            <a:ext cx="5691187" cy="1828800"/>
          </a:xfrm>
        </p:spPr>
        <p:txBody>
          <a:bodyPr/>
          <a:lstStyle>
            <a:lvl1pPr marL="285750" indent="-285750">
              <a:buClr>
                <a:schemeClr val="accent4"/>
              </a:buClr>
              <a:buSzPct val="15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</a:defRPr>
            </a:lvl1pPr>
            <a:lvl2pPr marL="742950" indent="-285750">
              <a:buClr>
                <a:schemeClr val="accent4"/>
              </a:buClr>
              <a:buFont typeface="Courier New" panose="02070309020205020404" pitchFamily="49" charset="0"/>
              <a:buChar char="o"/>
              <a:defRPr sz="1400">
                <a:solidFill>
                  <a:schemeClr val="tx1"/>
                </a:solidFill>
              </a:defRPr>
            </a:lvl2pPr>
            <a:lvl3pPr marL="1200150" indent="-285750">
              <a:buClr>
                <a:schemeClr val="accent4"/>
              </a:buClr>
              <a:buFont typeface="Courier New" panose="02070309020205020404" pitchFamily="49" charset="0"/>
              <a:buChar char="o"/>
              <a:defRPr sz="1200">
                <a:solidFill>
                  <a:schemeClr val="tx1"/>
                </a:solidFill>
              </a:defRPr>
            </a:lvl3pPr>
            <a:lvl4pPr marL="1657350" indent="-285750">
              <a:buClr>
                <a:schemeClr val="accent4"/>
              </a:buClr>
              <a:buFont typeface="Courier New" panose="02070309020205020404" pitchFamily="49" charset="0"/>
              <a:buChar char="o"/>
              <a:defRPr sz="1200">
                <a:solidFill>
                  <a:schemeClr val="tx1"/>
                </a:solidFill>
              </a:defRPr>
            </a:lvl4pPr>
            <a:lvl5pPr marL="2114550" indent="-285750">
              <a:buClr>
                <a:schemeClr val="accent4"/>
              </a:buClr>
              <a:buFont typeface="Courier New" panose="02070309020205020404" pitchFamily="49" charset="0"/>
              <a:buChar char="o"/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27" name="Ellipse 26"/>
          <p:cNvSpPr/>
          <p:nvPr userDrawn="1"/>
        </p:nvSpPr>
        <p:spPr>
          <a:xfrm>
            <a:off x="1816917" y="4947575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Espace réservé du texte 28"/>
          <p:cNvSpPr>
            <a:spLocks noGrp="1"/>
          </p:cNvSpPr>
          <p:nvPr>
            <p:ph type="body" sz="quarter" idx="14"/>
          </p:nvPr>
        </p:nvSpPr>
        <p:spPr>
          <a:xfrm>
            <a:off x="1032373" y="322263"/>
            <a:ext cx="3602037" cy="344487"/>
          </a:xfrm>
        </p:spPr>
        <p:txBody>
          <a:bodyPr>
            <a:noAutofit/>
          </a:bodyPr>
          <a:lstStyle>
            <a:lvl1pPr>
              <a:defRPr sz="1800"/>
            </a:lvl1pPr>
          </a:lstStyle>
          <a:p>
            <a:pPr lvl="0"/>
            <a:r>
              <a:rPr lang="fr-FR" dirty="0"/>
              <a:t>Modifiez les styles du texte</a:t>
            </a:r>
          </a:p>
        </p:txBody>
      </p:sp>
    </p:spTree>
    <p:extLst>
      <p:ext uri="{BB962C8B-B14F-4D97-AF65-F5344CB8AC3E}">
        <p14:creationId xmlns:p14="http://schemas.microsoft.com/office/powerpoint/2010/main" val="31316346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216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planche pictos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Ellipse 407">
            <a:extLst>
              <a:ext uri="{FF2B5EF4-FFF2-40B4-BE49-F238E27FC236}">
                <a16:creationId xmlns:a16="http://schemas.microsoft.com/office/drawing/2014/main" id="{02748BFB-D086-4455-829A-C472995AA593}"/>
              </a:ext>
            </a:extLst>
          </p:cNvPr>
          <p:cNvSpPr/>
          <p:nvPr userDrawn="1"/>
        </p:nvSpPr>
        <p:spPr>
          <a:xfrm>
            <a:off x="8681331" y="2359134"/>
            <a:ext cx="897216" cy="89721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accent4"/>
              </a:solidFill>
            </a:endParaRPr>
          </a:p>
        </p:txBody>
      </p:sp>
      <p:sp>
        <p:nvSpPr>
          <p:cNvPr id="13" name="Ligne">
            <a:extLst>
              <a:ext uri="{FF2B5EF4-FFF2-40B4-BE49-F238E27FC236}">
                <a16:creationId xmlns:a16="http://schemas.microsoft.com/office/drawing/2014/main" id="{052B4065-53B9-B041-AE60-4B6CF8647474}"/>
              </a:ext>
            </a:extLst>
          </p:cNvPr>
          <p:cNvSpPr/>
          <p:nvPr userDrawn="1"/>
        </p:nvSpPr>
        <p:spPr>
          <a:xfrm>
            <a:off x="779685" y="4366199"/>
            <a:ext cx="7403420" cy="0"/>
          </a:xfrm>
          <a:prstGeom prst="line">
            <a:avLst/>
          </a:prstGeom>
          <a:noFill/>
          <a:ln w="25400" cap="rnd">
            <a:solidFill>
              <a:srgbClr val="FFFFFF"/>
            </a:solidFill>
            <a:custDash>
              <a:ds d="100000" sp="200000"/>
            </a:custDash>
            <a:round/>
          </a:ln>
          <a:effectLst/>
        </p:spPr>
        <p:txBody>
          <a:bodyPr wrap="square" lIns="60956" tIns="60956" rIns="60956" bIns="60956" numCol="1" anchor="t">
            <a:noAutofit/>
          </a:bodyPr>
          <a:lstStyle/>
          <a:p>
            <a:pPr>
              <a:lnSpc>
                <a:spcPct val="100000"/>
              </a:lnSpc>
              <a:defRPr sz="1400">
                <a:solidFill>
                  <a:srgbClr val="000000"/>
                </a:solidFill>
                <a:latin typeface="+mn-lt"/>
                <a:ea typeface="+mn-ea"/>
                <a:cs typeface="+mn-cs"/>
                <a:sym typeface="Arial"/>
              </a:defRPr>
            </a:pPr>
            <a:endParaRPr dirty="0"/>
          </a:p>
        </p:txBody>
      </p:sp>
      <p:grpSp>
        <p:nvGrpSpPr>
          <p:cNvPr id="15" name="Groupe 14"/>
          <p:cNvGrpSpPr/>
          <p:nvPr userDrawn="1"/>
        </p:nvGrpSpPr>
        <p:grpSpPr>
          <a:xfrm>
            <a:off x="8711089" y="2712943"/>
            <a:ext cx="2716715" cy="3774121"/>
            <a:chOff x="8693836" y="2419645"/>
            <a:chExt cx="2716715" cy="3774121"/>
          </a:xfrm>
        </p:grpSpPr>
        <p:sp>
          <p:nvSpPr>
            <p:cNvPr id="16" name="Rectangle à coins arrondis 15">
              <a:extLst>
                <a:ext uri="{FF2B5EF4-FFF2-40B4-BE49-F238E27FC236}">
                  <a16:creationId xmlns:a16="http://schemas.microsoft.com/office/drawing/2014/main" id="{EAD13808-A847-D842-A009-1F047DEFDAD8}"/>
                </a:ext>
              </a:extLst>
            </p:cNvPr>
            <p:cNvSpPr/>
            <p:nvPr/>
          </p:nvSpPr>
          <p:spPr>
            <a:xfrm>
              <a:off x="9034287" y="2710690"/>
              <a:ext cx="2376264" cy="3483076"/>
            </a:xfrm>
            <a:prstGeom prst="roundRect">
              <a:avLst>
                <a:gd name="adj" fmla="val 6247"/>
              </a:avLst>
            </a:prstGeom>
            <a:solidFill>
              <a:schemeClr val="bg1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" name="Ellipse 16"/>
            <p:cNvSpPr/>
            <p:nvPr/>
          </p:nvSpPr>
          <p:spPr>
            <a:xfrm>
              <a:off x="8693836" y="2419645"/>
              <a:ext cx="858128" cy="85812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2E8A3E93-4AD7-9141-873C-D25A20C2AB62}"/>
              </a:ext>
            </a:extLst>
          </p:cNvPr>
          <p:cNvSpPr/>
          <p:nvPr userDrawn="1"/>
        </p:nvSpPr>
        <p:spPr>
          <a:xfrm>
            <a:off x="9585887" y="3095246"/>
            <a:ext cx="13070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400" b="1" dirty="0">
                <a:solidFill>
                  <a:schemeClr val="accent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À retenir</a:t>
            </a:r>
          </a:p>
        </p:txBody>
      </p:sp>
      <p:cxnSp>
        <p:nvCxnSpPr>
          <p:cNvPr id="25" name="Connecteur droit 24">
            <a:extLst>
              <a:ext uri="{FF2B5EF4-FFF2-40B4-BE49-F238E27FC236}">
                <a16:creationId xmlns:a16="http://schemas.microsoft.com/office/drawing/2014/main" id="{7088B8AF-74BA-0449-8D2C-1993DDA51458}"/>
              </a:ext>
            </a:extLst>
          </p:cNvPr>
          <p:cNvCxnSpPr>
            <a:cxnSpLocks/>
          </p:cNvCxnSpPr>
          <p:nvPr userDrawn="1"/>
        </p:nvCxnSpPr>
        <p:spPr>
          <a:xfrm>
            <a:off x="9640642" y="3527295"/>
            <a:ext cx="1101152" cy="0"/>
          </a:xfrm>
          <a:prstGeom prst="line">
            <a:avLst/>
          </a:prstGeom>
          <a:ln w="285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Espace réservé du texte 6">
            <a:extLst>
              <a:ext uri="{FF2B5EF4-FFF2-40B4-BE49-F238E27FC236}">
                <a16:creationId xmlns:a16="http://schemas.microsoft.com/office/drawing/2014/main" id="{600B4389-C1DC-5F43-956B-619082D67A01}"/>
              </a:ext>
            </a:extLst>
          </p:cNvPr>
          <p:cNvSpPr txBox="1">
            <a:spLocks/>
          </p:cNvSpPr>
          <p:nvPr userDrawn="1"/>
        </p:nvSpPr>
        <p:spPr>
          <a:xfrm>
            <a:off x="9225847" y="3810884"/>
            <a:ext cx="2088232" cy="158417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0" b="1">
                <a:solidFill>
                  <a:schemeClr val="bg2"/>
                </a:solidFill>
              </a:defRPr>
            </a:lvl1pPr>
          </a:lstStyle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4"/>
              </a:buClr>
              <a:buSzTx/>
              <a:tabLst/>
              <a:defRPr/>
            </a:pP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  <a:ea typeface="+mn-ea"/>
                <a:cs typeface="Arial" panose="020B0604020202020204" pitchFamily="34" charset="0"/>
              </a:rPr>
              <a:t>Premier niveau
Deuxième niveau
Troisième niveau
Quatrième niveau
Cinquième niveau</a:t>
            </a:r>
          </a:p>
        </p:txBody>
      </p:sp>
      <p:pic>
        <p:nvPicPr>
          <p:cNvPr id="27" name="Graphique 2" descr="Flèche : courbe légère">
            <a:extLst>
              <a:ext uri="{FF2B5EF4-FFF2-40B4-BE49-F238E27FC236}">
                <a16:creationId xmlns:a16="http://schemas.microsoft.com/office/drawing/2014/main" id="{64CC1258-1D61-D942-B146-63B39D71BE4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057034" y="5987292"/>
            <a:ext cx="678564" cy="678564"/>
          </a:xfrm>
          <a:prstGeom prst="rect">
            <a:avLst/>
          </a:prstGeom>
        </p:spPr>
      </p:pic>
      <p:pic>
        <p:nvPicPr>
          <p:cNvPr id="28" name="Graphique 4" descr="Flèche : demi-tour vertical">
            <a:extLst>
              <a:ext uri="{FF2B5EF4-FFF2-40B4-BE49-F238E27FC236}">
                <a16:creationId xmlns:a16="http://schemas.microsoft.com/office/drawing/2014/main" id="{EEBBF438-C9F2-0A40-91E7-6A29BABC3EF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908051" y="5969623"/>
            <a:ext cx="678564" cy="678564"/>
          </a:xfrm>
          <a:prstGeom prst="rect">
            <a:avLst/>
          </a:prstGeom>
        </p:spPr>
      </p:pic>
      <p:pic>
        <p:nvPicPr>
          <p:cNvPr id="29" name="Graphique 7" descr="Flèche : tout droit">
            <a:extLst>
              <a:ext uri="{FF2B5EF4-FFF2-40B4-BE49-F238E27FC236}">
                <a16:creationId xmlns:a16="http://schemas.microsoft.com/office/drawing/2014/main" id="{664FA0BA-AFF2-734A-8B6A-9F0774655D7B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726512" y="5935602"/>
            <a:ext cx="694726" cy="694726"/>
          </a:xfrm>
          <a:prstGeom prst="rect">
            <a:avLst/>
          </a:prstGeom>
        </p:spPr>
      </p:pic>
      <p:grpSp>
        <p:nvGrpSpPr>
          <p:cNvPr id="30" name="Groupe 157"/>
          <p:cNvGrpSpPr/>
          <p:nvPr userDrawn="1"/>
        </p:nvGrpSpPr>
        <p:grpSpPr>
          <a:xfrm>
            <a:off x="1821106" y="1377651"/>
            <a:ext cx="801907" cy="875228"/>
            <a:chOff x="1573648" y="1033238"/>
            <a:chExt cx="601430" cy="656421"/>
          </a:xfrm>
        </p:grpSpPr>
        <p:sp>
          <p:nvSpPr>
            <p:cNvPr id="31" name="Freeform 115"/>
            <p:cNvSpPr>
              <a:spLocks/>
            </p:cNvSpPr>
            <p:nvPr/>
          </p:nvSpPr>
          <p:spPr bwMode="auto">
            <a:xfrm flipH="1">
              <a:off x="1573648" y="1318571"/>
              <a:ext cx="246878" cy="174584"/>
            </a:xfrm>
            <a:custGeom>
              <a:avLst/>
              <a:gdLst/>
              <a:ahLst/>
              <a:cxnLst>
                <a:cxn ang="0">
                  <a:pos x="0" y="200"/>
                </a:cxn>
                <a:cxn ang="0">
                  <a:pos x="588" y="454"/>
                </a:cxn>
                <a:cxn ang="0">
                  <a:pos x="642" y="348"/>
                </a:cxn>
                <a:cxn ang="0">
                  <a:pos x="30" y="0"/>
                </a:cxn>
              </a:cxnLst>
              <a:rect l="0" t="0" r="r" b="b"/>
              <a:pathLst>
                <a:path w="642" h="454">
                  <a:moveTo>
                    <a:pt x="0" y="200"/>
                  </a:moveTo>
                  <a:lnTo>
                    <a:pt x="588" y="454"/>
                  </a:lnTo>
                  <a:lnTo>
                    <a:pt x="642" y="348"/>
                  </a:lnTo>
                  <a:lnTo>
                    <a:pt x="30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" name="Freeform 116"/>
            <p:cNvSpPr>
              <a:spLocks/>
            </p:cNvSpPr>
            <p:nvPr/>
          </p:nvSpPr>
          <p:spPr bwMode="auto">
            <a:xfrm flipH="1">
              <a:off x="1645943" y="1133989"/>
              <a:ext cx="146896" cy="213807"/>
            </a:xfrm>
            <a:custGeom>
              <a:avLst/>
              <a:gdLst/>
              <a:ahLst/>
              <a:cxnLst>
                <a:cxn ang="0">
                  <a:pos x="382" y="556"/>
                </a:cxn>
                <a:cxn ang="0">
                  <a:pos x="382" y="556"/>
                </a:cxn>
                <a:cxn ang="0">
                  <a:pos x="380" y="508"/>
                </a:cxn>
                <a:cxn ang="0">
                  <a:pos x="376" y="462"/>
                </a:cxn>
                <a:cxn ang="0">
                  <a:pos x="366" y="418"/>
                </a:cxn>
                <a:cxn ang="0">
                  <a:pos x="354" y="374"/>
                </a:cxn>
                <a:cxn ang="0">
                  <a:pos x="338" y="332"/>
                </a:cxn>
                <a:cxn ang="0">
                  <a:pos x="320" y="290"/>
                </a:cxn>
                <a:cxn ang="0">
                  <a:pos x="300" y="252"/>
                </a:cxn>
                <a:cxn ang="0">
                  <a:pos x="276" y="214"/>
                </a:cxn>
                <a:cxn ang="0">
                  <a:pos x="248" y="180"/>
                </a:cxn>
                <a:cxn ang="0">
                  <a:pos x="220" y="146"/>
                </a:cxn>
                <a:cxn ang="0">
                  <a:pos x="188" y="116"/>
                </a:cxn>
                <a:cxn ang="0">
                  <a:pos x="154" y="86"/>
                </a:cxn>
                <a:cxn ang="0">
                  <a:pos x="118" y="60"/>
                </a:cxn>
                <a:cxn ang="0">
                  <a:pos x="80" y="38"/>
                </a:cxn>
                <a:cxn ang="0">
                  <a:pos x="42" y="18"/>
                </a:cxn>
                <a:cxn ang="0">
                  <a:pos x="0" y="0"/>
                </a:cxn>
              </a:cxnLst>
              <a:rect l="0" t="0" r="r" b="b"/>
              <a:pathLst>
                <a:path w="382" h="556">
                  <a:moveTo>
                    <a:pt x="382" y="556"/>
                  </a:moveTo>
                  <a:lnTo>
                    <a:pt x="382" y="556"/>
                  </a:lnTo>
                  <a:lnTo>
                    <a:pt x="380" y="508"/>
                  </a:lnTo>
                  <a:lnTo>
                    <a:pt x="376" y="462"/>
                  </a:lnTo>
                  <a:lnTo>
                    <a:pt x="366" y="418"/>
                  </a:lnTo>
                  <a:lnTo>
                    <a:pt x="354" y="374"/>
                  </a:lnTo>
                  <a:lnTo>
                    <a:pt x="338" y="332"/>
                  </a:lnTo>
                  <a:lnTo>
                    <a:pt x="320" y="290"/>
                  </a:lnTo>
                  <a:lnTo>
                    <a:pt x="300" y="252"/>
                  </a:lnTo>
                  <a:lnTo>
                    <a:pt x="276" y="214"/>
                  </a:lnTo>
                  <a:lnTo>
                    <a:pt x="248" y="180"/>
                  </a:lnTo>
                  <a:lnTo>
                    <a:pt x="220" y="146"/>
                  </a:lnTo>
                  <a:lnTo>
                    <a:pt x="188" y="116"/>
                  </a:lnTo>
                  <a:lnTo>
                    <a:pt x="154" y="86"/>
                  </a:lnTo>
                  <a:lnTo>
                    <a:pt x="118" y="60"/>
                  </a:lnTo>
                  <a:lnTo>
                    <a:pt x="80" y="38"/>
                  </a:lnTo>
                  <a:lnTo>
                    <a:pt x="42" y="18"/>
                  </a:lnTo>
                  <a:lnTo>
                    <a:pt x="0" y="0"/>
                  </a:lnTo>
                </a:path>
              </a:pathLst>
            </a:custGeom>
            <a:noFill/>
            <a:ln w="9525">
              <a:solidFill>
                <a:srgbClr val="00A6D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" name="Freeform 117"/>
            <p:cNvSpPr>
              <a:spLocks/>
            </p:cNvSpPr>
            <p:nvPr/>
          </p:nvSpPr>
          <p:spPr bwMode="auto">
            <a:xfrm flipH="1">
              <a:off x="1930507" y="1318571"/>
              <a:ext cx="244571" cy="174584"/>
            </a:xfrm>
            <a:custGeom>
              <a:avLst/>
              <a:gdLst/>
              <a:ahLst/>
              <a:cxnLst>
                <a:cxn ang="0">
                  <a:pos x="636" y="200"/>
                </a:cxn>
                <a:cxn ang="0">
                  <a:pos x="54" y="454"/>
                </a:cxn>
                <a:cxn ang="0">
                  <a:pos x="0" y="348"/>
                </a:cxn>
                <a:cxn ang="0">
                  <a:pos x="612" y="0"/>
                </a:cxn>
              </a:cxnLst>
              <a:rect l="0" t="0" r="r" b="b"/>
              <a:pathLst>
                <a:path w="636" h="454">
                  <a:moveTo>
                    <a:pt x="636" y="200"/>
                  </a:moveTo>
                  <a:lnTo>
                    <a:pt x="54" y="454"/>
                  </a:lnTo>
                  <a:lnTo>
                    <a:pt x="0" y="348"/>
                  </a:lnTo>
                  <a:lnTo>
                    <a:pt x="612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" name="Freeform 118"/>
            <p:cNvSpPr>
              <a:spLocks/>
            </p:cNvSpPr>
            <p:nvPr/>
          </p:nvSpPr>
          <p:spPr bwMode="auto">
            <a:xfrm flipH="1">
              <a:off x="1955887" y="1133989"/>
              <a:ext cx="146896" cy="213807"/>
            </a:xfrm>
            <a:custGeom>
              <a:avLst/>
              <a:gdLst/>
              <a:ahLst/>
              <a:cxnLst>
                <a:cxn ang="0">
                  <a:pos x="0" y="556"/>
                </a:cxn>
                <a:cxn ang="0">
                  <a:pos x="0" y="556"/>
                </a:cxn>
                <a:cxn ang="0">
                  <a:pos x="0" y="508"/>
                </a:cxn>
                <a:cxn ang="0">
                  <a:pos x="6" y="462"/>
                </a:cxn>
                <a:cxn ang="0">
                  <a:pos x="16" y="418"/>
                </a:cxn>
                <a:cxn ang="0">
                  <a:pos x="28" y="374"/>
                </a:cxn>
                <a:cxn ang="0">
                  <a:pos x="42" y="332"/>
                </a:cxn>
                <a:cxn ang="0">
                  <a:pos x="62" y="290"/>
                </a:cxn>
                <a:cxn ang="0">
                  <a:pos x="82" y="252"/>
                </a:cxn>
                <a:cxn ang="0">
                  <a:pos x="106" y="214"/>
                </a:cxn>
                <a:cxn ang="0">
                  <a:pos x="134" y="180"/>
                </a:cxn>
                <a:cxn ang="0">
                  <a:pos x="162" y="146"/>
                </a:cxn>
                <a:cxn ang="0">
                  <a:pos x="194" y="116"/>
                </a:cxn>
                <a:cxn ang="0">
                  <a:pos x="228" y="86"/>
                </a:cxn>
                <a:cxn ang="0">
                  <a:pos x="264" y="60"/>
                </a:cxn>
                <a:cxn ang="0">
                  <a:pos x="300" y="38"/>
                </a:cxn>
                <a:cxn ang="0">
                  <a:pos x="340" y="18"/>
                </a:cxn>
                <a:cxn ang="0">
                  <a:pos x="382" y="0"/>
                </a:cxn>
              </a:cxnLst>
              <a:rect l="0" t="0" r="r" b="b"/>
              <a:pathLst>
                <a:path w="382" h="556">
                  <a:moveTo>
                    <a:pt x="0" y="556"/>
                  </a:moveTo>
                  <a:lnTo>
                    <a:pt x="0" y="556"/>
                  </a:lnTo>
                  <a:lnTo>
                    <a:pt x="0" y="508"/>
                  </a:lnTo>
                  <a:lnTo>
                    <a:pt x="6" y="462"/>
                  </a:lnTo>
                  <a:lnTo>
                    <a:pt x="16" y="418"/>
                  </a:lnTo>
                  <a:lnTo>
                    <a:pt x="28" y="374"/>
                  </a:lnTo>
                  <a:lnTo>
                    <a:pt x="42" y="332"/>
                  </a:lnTo>
                  <a:lnTo>
                    <a:pt x="62" y="290"/>
                  </a:lnTo>
                  <a:lnTo>
                    <a:pt x="82" y="252"/>
                  </a:lnTo>
                  <a:lnTo>
                    <a:pt x="106" y="214"/>
                  </a:lnTo>
                  <a:lnTo>
                    <a:pt x="134" y="180"/>
                  </a:lnTo>
                  <a:lnTo>
                    <a:pt x="162" y="146"/>
                  </a:lnTo>
                  <a:lnTo>
                    <a:pt x="194" y="116"/>
                  </a:lnTo>
                  <a:lnTo>
                    <a:pt x="228" y="86"/>
                  </a:lnTo>
                  <a:lnTo>
                    <a:pt x="264" y="60"/>
                  </a:lnTo>
                  <a:lnTo>
                    <a:pt x="300" y="38"/>
                  </a:lnTo>
                  <a:lnTo>
                    <a:pt x="340" y="18"/>
                  </a:lnTo>
                  <a:lnTo>
                    <a:pt x="382" y="0"/>
                  </a:lnTo>
                </a:path>
              </a:pathLst>
            </a:custGeom>
            <a:noFill/>
            <a:ln w="9525">
              <a:solidFill>
                <a:srgbClr val="00A6D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" name="Freeform 119"/>
            <p:cNvSpPr>
              <a:spLocks/>
            </p:cNvSpPr>
            <p:nvPr/>
          </p:nvSpPr>
          <p:spPr bwMode="auto">
            <a:xfrm flipH="1">
              <a:off x="1866672" y="1339337"/>
              <a:ext cx="15382" cy="15382"/>
            </a:xfrm>
            <a:custGeom>
              <a:avLst/>
              <a:gdLst/>
              <a:ahLst/>
              <a:cxnLst>
                <a:cxn ang="0">
                  <a:pos x="40" y="20"/>
                </a:cxn>
                <a:cxn ang="0">
                  <a:pos x="40" y="20"/>
                </a:cxn>
                <a:cxn ang="0">
                  <a:pos x="38" y="28"/>
                </a:cxn>
                <a:cxn ang="0">
                  <a:pos x="34" y="34"/>
                </a:cxn>
                <a:cxn ang="0">
                  <a:pos x="28" y="38"/>
                </a:cxn>
                <a:cxn ang="0">
                  <a:pos x="20" y="40"/>
                </a:cxn>
                <a:cxn ang="0">
                  <a:pos x="20" y="40"/>
                </a:cxn>
                <a:cxn ang="0">
                  <a:pos x="12" y="38"/>
                </a:cxn>
                <a:cxn ang="0">
                  <a:pos x="6" y="34"/>
                </a:cxn>
                <a:cxn ang="0">
                  <a:pos x="2" y="28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2" y="12"/>
                </a:cxn>
                <a:cxn ang="0">
                  <a:pos x="6" y="6"/>
                </a:cxn>
                <a:cxn ang="0">
                  <a:pos x="12" y="2"/>
                </a:cxn>
                <a:cxn ang="0">
                  <a:pos x="20" y="0"/>
                </a:cxn>
                <a:cxn ang="0">
                  <a:pos x="20" y="0"/>
                </a:cxn>
                <a:cxn ang="0">
                  <a:pos x="28" y="2"/>
                </a:cxn>
                <a:cxn ang="0">
                  <a:pos x="34" y="6"/>
                </a:cxn>
                <a:cxn ang="0">
                  <a:pos x="38" y="12"/>
                </a:cxn>
                <a:cxn ang="0">
                  <a:pos x="40" y="20"/>
                </a:cxn>
                <a:cxn ang="0">
                  <a:pos x="40" y="20"/>
                </a:cxn>
              </a:cxnLst>
              <a:rect l="0" t="0" r="r" b="b"/>
              <a:pathLst>
                <a:path w="40" h="40">
                  <a:moveTo>
                    <a:pt x="40" y="20"/>
                  </a:moveTo>
                  <a:lnTo>
                    <a:pt x="40" y="20"/>
                  </a:lnTo>
                  <a:lnTo>
                    <a:pt x="38" y="28"/>
                  </a:lnTo>
                  <a:lnTo>
                    <a:pt x="34" y="34"/>
                  </a:lnTo>
                  <a:lnTo>
                    <a:pt x="28" y="38"/>
                  </a:lnTo>
                  <a:lnTo>
                    <a:pt x="20" y="40"/>
                  </a:lnTo>
                  <a:lnTo>
                    <a:pt x="20" y="40"/>
                  </a:lnTo>
                  <a:lnTo>
                    <a:pt x="12" y="38"/>
                  </a:lnTo>
                  <a:lnTo>
                    <a:pt x="6" y="34"/>
                  </a:lnTo>
                  <a:lnTo>
                    <a:pt x="2" y="28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2" y="12"/>
                  </a:lnTo>
                  <a:lnTo>
                    <a:pt x="6" y="6"/>
                  </a:lnTo>
                  <a:lnTo>
                    <a:pt x="12" y="2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8" y="2"/>
                  </a:lnTo>
                  <a:lnTo>
                    <a:pt x="34" y="6"/>
                  </a:lnTo>
                  <a:lnTo>
                    <a:pt x="38" y="12"/>
                  </a:lnTo>
                  <a:lnTo>
                    <a:pt x="40" y="20"/>
                  </a:lnTo>
                  <a:lnTo>
                    <a:pt x="40" y="20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" name="Freeform 120"/>
            <p:cNvSpPr>
              <a:spLocks/>
            </p:cNvSpPr>
            <p:nvPr/>
          </p:nvSpPr>
          <p:spPr bwMode="auto">
            <a:xfrm flipH="1">
              <a:off x="1803607" y="1277040"/>
              <a:ext cx="141513" cy="141513"/>
            </a:xfrm>
            <a:custGeom>
              <a:avLst/>
              <a:gdLst/>
              <a:ahLst/>
              <a:cxnLst>
                <a:cxn ang="0">
                  <a:pos x="368" y="184"/>
                </a:cxn>
                <a:cxn ang="0">
                  <a:pos x="364" y="220"/>
                </a:cxn>
                <a:cxn ang="0">
                  <a:pos x="354" y="256"/>
                </a:cxn>
                <a:cxn ang="0">
                  <a:pos x="336" y="286"/>
                </a:cxn>
                <a:cxn ang="0">
                  <a:pos x="314" y="314"/>
                </a:cxn>
                <a:cxn ang="0">
                  <a:pos x="286" y="336"/>
                </a:cxn>
                <a:cxn ang="0">
                  <a:pos x="256" y="352"/>
                </a:cxn>
                <a:cxn ang="0">
                  <a:pos x="220" y="364"/>
                </a:cxn>
                <a:cxn ang="0">
                  <a:pos x="184" y="368"/>
                </a:cxn>
                <a:cxn ang="0">
                  <a:pos x="166" y="366"/>
                </a:cxn>
                <a:cxn ang="0">
                  <a:pos x="130" y="358"/>
                </a:cxn>
                <a:cxn ang="0">
                  <a:pos x="96" y="346"/>
                </a:cxn>
                <a:cxn ang="0">
                  <a:pos x="66" y="326"/>
                </a:cxn>
                <a:cxn ang="0">
                  <a:pos x="42" y="300"/>
                </a:cxn>
                <a:cxn ang="0">
                  <a:pos x="22" y="272"/>
                </a:cxn>
                <a:cxn ang="0">
                  <a:pos x="8" y="238"/>
                </a:cxn>
                <a:cxn ang="0">
                  <a:pos x="2" y="202"/>
                </a:cxn>
                <a:cxn ang="0">
                  <a:pos x="0" y="184"/>
                </a:cxn>
                <a:cxn ang="0">
                  <a:pos x="4" y="146"/>
                </a:cxn>
                <a:cxn ang="0">
                  <a:pos x="14" y="112"/>
                </a:cxn>
                <a:cxn ang="0">
                  <a:pos x="32" y="80"/>
                </a:cxn>
                <a:cxn ang="0">
                  <a:pos x="54" y="54"/>
                </a:cxn>
                <a:cxn ang="0">
                  <a:pos x="82" y="32"/>
                </a:cxn>
                <a:cxn ang="0">
                  <a:pos x="112" y="14"/>
                </a:cxn>
                <a:cxn ang="0">
                  <a:pos x="146" y="4"/>
                </a:cxn>
                <a:cxn ang="0">
                  <a:pos x="184" y="0"/>
                </a:cxn>
                <a:cxn ang="0">
                  <a:pos x="202" y="0"/>
                </a:cxn>
                <a:cxn ang="0">
                  <a:pos x="238" y="8"/>
                </a:cxn>
                <a:cxn ang="0">
                  <a:pos x="272" y="22"/>
                </a:cxn>
                <a:cxn ang="0">
                  <a:pos x="300" y="42"/>
                </a:cxn>
                <a:cxn ang="0">
                  <a:pos x="326" y="66"/>
                </a:cxn>
                <a:cxn ang="0">
                  <a:pos x="346" y="96"/>
                </a:cxn>
                <a:cxn ang="0">
                  <a:pos x="360" y="128"/>
                </a:cxn>
                <a:cxn ang="0">
                  <a:pos x="366" y="164"/>
                </a:cxn>
                <a:cxn ang="0">
                  <a:pos x="368" y="184"/>
                </a:cxn>
              </a:cxnLst>
              <a:rect l="0" t="0" r="r" b="b"/>
              <a:pathLst>
                <a:path w="368" h="368">
                  <a:moveTo>
                    <a:pt x="368" y="184"/>
                  </a:moveTo>
                  <a:lnTo>
                    <a:pt x="368" y="184"/>
                  </a:lnTo>
                  <a:lnTo>
                    <a:pt x="366" y="202"/>
                  </a:lnTo>
                  <a:lnTo>
                    <a:pt x="364" y="220"/>
                  </a:lnTo>
                  <a:lnTo>
                    <a:pt x="360" y="238"/>
                  </a:lnTo>
                  <a:lnTo>
                    <a:pt x="354" y="256"/>
                  </a:lnTo>
                  <a:lnTo>
                    <a:pt x="346" y="272"/>
                  </a:lnTo>
                  <a:lnTo>
                    <a:pt x="336" y="286"/>
                  </a:lnTo>
                  <a:lnTo>
                    <a:pt x="326" y="300"/>
                  </a:lnTo>
                  <a:lnTo>
                    <a:pt x="314" y="314"/>
                  </a:lnTo>
                  <a:lnTo>
                    <a:pt x="300" y="326"/>
                  </a:lnTo>
                  <a:lnTo>
                    <a:pt x="286" y="336"/>
                  </a:lnTo>
                  <a:lnTo>
                    <a:pt x="272" y="346"/>
                  </a:lnTo>
                  <a:lnTo>
                    <a:pt x="256" y="352"/>
                  </a:lnTo>
                  <a:lnTo>
                    <a:pt x="238" y="358"/>
                  </a:lnTo>
                  <a:lnTo>
                    <a:pt x="220" y="364"/>
                  </a:lnTo>
                  <a:lnTo>
                    <a:pt x="202" y="366"/>
                  </a:lnTo>
                  <a:lnTo>
                    <a:pt x="184" y="368"/>
                  </a:lnTo>
                  <a:lnTo>
                    <a:pt x="184" y="368"/>
                  </a:lnTo>
                  <a:lnTo>
                    <a:pt x="166" y="366"/>
                  </a:lnTo>
                  <a:lnTo>
                    <a:pt x="146" y="364"/>
                  </a:lnTo>
                  <a:lnTo>
                    <a:pt x="130" y="358"/>
                  </a:lnTo>
                  <a:lnTo>
                    <a:pt x="112" y="352"/>
                  </a:lnTo>
                  <a:lnTo>
                    <a:pt x="96" y="346"/>
                  </a:lnTo>
                  <a:lnTo>
                    <a:pt x="82" y="336"/>
                  </a:lnTo>
                  <a:lnTo>
                    <a:pt x="66" y="326"/>
                  </a:lnTo>
                  <a:lnTo>
                    <a:pt x="54" y="314"/>
                  </a:lnTo>
                  <a:lnTo>
                    <a:pt x="42" y="300"/>
                  </a:lnTo>
                  <a:lnTo>
                    <a:pt x="32" y="286"/>
                  </a:lnTo>
                  <a:lnTo>
                    <a:pt x="22" y="272"/>
                  </a:lnTo>
                  <a:lnTo>
                    <a:pt x="14" y="256"/>
                  </a:lnTo>
                  <a:lnTo>
                    <a:pt x="8" y="238"/>
                  </a:lnTo>
                  <a:lnTo>
                    <a:pt x="4" y="220"/>
                  </a:lnTo>
                  <a:lnTo>
                    <a:pt x="2" y="202"/>
                  </a:lnTo>
                  <a:lnTo>
                    <a:pt x="0" y="184"/>
                  </a:lnTo>
                  <a:lnTo>
                    <a:pt x="0" y="184"/>
                  </a:lnTo>
                  <a:lnTo>
                    <a:pt x="2" y="164"/>
                  </a:lnTo>
                  <a:lnTo>
                    <a:pt x="4" y="146"/>
                  </a:lnTo>
                  <a:lnTo>
                    <a:pt x="8" y="128"/>
                  </a:lnTo>
                  <a:lnTo>
                    <a:pt x="14" y="112"/>
                  </a:lnTo>
                  <a:lnTo>
                    <a:pt x="22" y="96"/>
                  </a:lnTo>
                  <a:lnTo>
                    <a:pt x="32" y="80"/>
                  </a:lnTo>
                  <a:lnTo>
                    <a:pt x="42" y="66"/>
                  </a:lnTo>
                  <a:lnTo>
                    <a:pt x="54" y="54"/>
                  </a:lnTo>
                  <a:lnTo>
                    <a:pt x="66" y="42"/>
                  </a:lnTo>
                  <a:lnTo>
                    <a:pt x="82" y="32"/>
                  </a:lnTo>
                  <a:lnTo>
                    <a:pt x="96" y="22"/>
                  </a:lnTo>
                  <a:lnTo>
                    <a:pt x="112" y="14"/>
                  </a:lnTo>
                  <a:lnTo>
                    <a:pt x="130" y="8"/>
                  </a:lnTo>
                  <a:lnTo>
                    <a:pt x="146" y="4"/>
                  </a:lnTo>
                  <a:lnTo>
                    <a:pt x="166" y="0"/>
                  </a:lnTo>
                  <a:lnTo>
                    <a:pt x="184" y="0"/>
                  </a:lnTo>
                  <a:lnTo>
                    <a:pt x="184" y="0"/>
                  </a:lnTo>
                  <a:lnTo>
                    <a:pt x="202" y="0"/>
                  </a:lnTo>
                  <a:lnTo>
                    <a:pt x="220" y="4"/>
                  </a:lnTo>
                  <a:lnTo>
                    <a:pt x="238" y="8"/>
                  </a:lnTo>
                  <a:lnTo>
                    <a:pt x="256" y="14"/>
                  </a:lnTo>
                  <a:lnTo>
                    <a:pt x="272" y="22"/>
                  </a:lnTo>
                  <a:lnTo>
                    <a:pt x="286" y="32"/>
                  </a:lnTo>
                  <a:lnTo>
                    <a:pt x="300" y="42"/>
                  </a:lnTo>
                  <a:lnTo>
                    <a:pt x="314" y="54"/>
                  </a:lnTo>
                  <a:lnTo>
                    <a:pt x="326" y="66"/>
                  </a:lnTo>
                  <a:lnTo>
                    <a:pt x="336" y="80"/>
                  </a:lnTo>
                  <a:lnTo>
                    <a:pt x="346" y="96"/>
                  </a:lnTo>
                  <a:lnTo>
                    <a:pt x="354" y="112"/>
                  </a:lnTo>
                  <a:lnTo>
                    <a:pt x="360" y="128"/>
                  </a:lnTo>
                  <a:lnTo>
                    <a:pt x="364" y="146"/>
                  </a:lnTo>
                  <a:lnTo>
                    <a:pt x="366" y="164"/>
                  </a:lnTo>
                  <a:lnTo>
                    <a:pt x="368" y="184"/>
                  </a:lnTo>
                  <a:lnTo>
                    <a:pt x="368" y="184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" name="Freeform 121"/>
            <p:cNvSpPr>
              <a:spLocks/>
            </p:cNvSpPr>
            <p:nvPr/>
          </p:nvSpPr>
          <p:spPr bwMode="auto">
            <a:xfrm flipH="1">
              <a:off x="1840523" y="1033238"/>
              <a:ext cx="67680" cy="252262"/>
            </a:xfrm>
            <a:custGeom>
              <a:avLst/>
              <a:gdLst/>
              <a:ahLst/>
              <a:cxnLst>
                <a:cxn ang="0">
                  <a:pos x="0" y="656"/>
                </a:cxn>
                <a:cxn ang="0">
                  <a:pos x="28" y="0"/>
                </a:cxn>
                <a:cxn ang="0">
                  <a:pos x="148" y="0"/>
                </a:cxn>
                <a:cxn ang="0">
                  <a:pos x="176" y="656"/>
                </a:cxn>
              </a:cxnLst>
              <a:rect l="0" t="0" r="r" b="b"/>
              <a:pathLst>
                <a:path w="176" h="656">
                  <a:moveTo>
                    <a:pt x="0" y="656"/>
                  </a:moveTo>
                  <a:lnTo>
                    <a:pt x="28" y="0"/>
                  </a:lnTo>
                  <a:lnTo>
                    <a:pt x="148" y="0"/>
                  </a:lnTo>
                  <a:lnTo>
                    <a:pt x="176" y="656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" name="Line 122"/>
            <p:cNvSpPr>
              <a:spLocks noChangeShapeType="1"/>
            </p:cNvSpPr>
            <p:nvPr/>
          </p:nvSpPr>
          <p:spPr bwMode="auto">
            <a:xfrm flipH="1">
              <a:off x="1770536" y="1689274"/>
              <a:ext cx="207655" cy="38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" name="Line 123"/>
            <p:cNvSpPr>
              <a:spLocks noChangeShapeType="1"/>
            </p:cNvSpPr>
            <p:nvPr/>
          </p:nvSpPr>
          <p:spPr bwMode="auto">
            <a:xfrm flipH="1">
              <a:off x="1828218" y="1412401"/>
              <a:ext cx="15382" cy="27610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" name="Line 124"/>
            <p:cNvSpPr>
              <a:spLocks noChangeShapeType="1"/>
            </p:cNvSpPr>
            <p:nvPr/>
          </p:nvSpPr>
          <p:spPr bwMode="auto">
            <a:xfrm>
              <a:off x="1905896" y="1412401"/>
              <a:ext cx="14613" cy="27610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41" name="Group 34"/>
          <p:cNvGrpSpPr>
            <a:grpSpLocks noChangeAspect="1"/>
          </p:cNvGrpSpPr>
          <p:nvPr userDrawn="1"/>
        </p:nvGrpSpPr>
        <p:grpSpPr bwMode="auto">
          <a:xfrm>
            <a:off x="695999" y="1570567"/>
            <a:ext cx="846667" cy="550333"/>
            <a:chOff x="355" y="742"/>
            <a:chExt cx="400" cy="260"/>
          </a:xfrm>
        </p:grpSpPr>
        <p:sp>
          <p:nvSpPr>
            <p:cNvPr id="42" name="Freeform 35"/>
            <p:cNvSpPr>
              <a:spLocks/>
            </p:cNvSpPr>
            <p:nvPr/>
          </p:nvSpPr>
          <p:spPr bwMode="auto">
            <a:xfrm>
              <a:off x="503" y="832"/>
              <a:ext cx="106" cy="107"/>
            </a:xfrm>
            <a:custGeom>
              <a:avLst/>
              <a:gdLst/>
              <a:ahLst/>
              <a:cxnLst>
                <a:cxn ang="0">
                  <a:pos x="320" y="161"/>
                </a:cxn>
                <a:cxn ang="0">
                  <a:pos x="318" y="129"/>
                </a:cxn>
                <a:cxn ang="0">
                  <a:pos x="309" y="98"/>
                </a:cxn>
                <a:cxn ang="0">
                  <a:pos x="293" y="71"/>
                </a:cxn>
                <a:cxn ang="0">
                  <a:pos x="274" y="46"/>
                </a:cxn>
                <a:cxn ang="0">
                  <a:pos x="250" y="27"/>
                </a:cxn>
                <a:cxn ang="0">
                  <a:pos x="223" y="13"/>
                </a:cxn>
                <a:cxn ang="0">
                  <a:pos x="193" y="2"/>
                </a:cxn>
                <a:cxn ang="0">
                  <a:pos x="161" y="0"/>
                </a:cxn>
                <a:cxn ang="0">
                  <a:pos x="144" y="1"/>
                </a:cxn>
                <a:cxn ang="0">
                  <a:pos x="113" y="6"/>
                </a:cxn>
                <a:cxn ang="0">
                  <a:pos x="84" y="19"/>
                </a:cxn>
                <a:cxn ang="0">
                  <a:pos x="58" y="36"/>
                </a:cxn>
                <a:cxn ang="0">
                  <a:pos x="36" y="58"/>
                </a:cxn>
                <a:cxn ang="0">
                  <a:pos x="19" y="84"/>
                </a:cxn>
                <a:cxn ang="0">
                  <a:pos x="8" y="113"/>
                </a:cxn>
                <a:cxn ang="0">
                  <a:pos x="1" y="144"/>
                </a:cxn>
                <a:cxn ang="0">
                  <a:pos x="0" y="161"/>
                </a:cxn>
                <a:cxn ang="0">
                  <a:pos x="3" y="193"/>
                </a:cxn>
                <a:cxn ang="0">
                  <a:pos x="13" y="223"/>
                </a:cxn>
                <a:cxn ang="0">
                  <a:pos x="27" y="250"/>
                </a:cxn>
                <a:cxn ang="0">
                  <a:pos x="46" y="274"/>
                </a:cxn>
                <a:cxn ang="0">
                  <a:pos x="71" y="293"/>
                </a:cxn>
                <a:cxn ang="0">
                  <a:pos x="98" y="309"/>
                </a:cxn>
                <a:cxn ang="0">
                  <a:pos x="129" y="318"/>
                </a:cxn>
                <a:cxn ang="0">
                  <a:pos x="161" y="321"/>
                </a:cxn>
                <a:cxn ang="0">
                  <a:pos x="176" y="321"/>
                </a:cxn>
                <a:cxn ang="0">
                  <a:pos x="208" y="314"/>
                </a:cxn>
                <a:cxn ang="0">
                  <a:pos x="237" y="301"/>
                </a:cxn>
                <a:cxn ang="0">
                  <a:pos x="263" y="284"/>
                </a:cxn>
                <a:cxn ang="0">
                  <a:pos x="284" y="263"/>
                </a:cxn>
                <a:cxn ang="0">
                  <a:pos x="301" y="237"/>
                </a:cxn>
                <a:cxn ang="0">
                  <a:pos x="314" y="209"/>
                </a:cxn>
                <a:cxn ang="0">
                  <a:pos x="320" y="176"/>
                </a:cxn>
                <a:cxn ang="0">
                  <a:pos x="320" y="161"/>
                </a:cxn>
              </a:cxnLst>
              <a:rect l="0" t="0" r="r" b="b"/>
              <a:pathLst>
                <a:path w="320" h="321">
                  <a:moveTo>
                    <a:pt x="320" y="161"/>
                  </a:moveTo>
                  <a:lnTo>
                    <a:pt x="320" y="161"/>
                  </a:lnTo>
                  <a:lnTo>
                    <a:pt x="320" y="144"/>
                  </a:lnTo>
                  <a:lnTo>
                    <a:pt x="318" y="129"/>
                  </a:lnTo>
                  <a:lnTo>
                    <a:pt x="314" y="113"/>
                  </a:lnTo>
                  <a:lnTo>
                    <a:pt x="309" y="98"/>
                  </a:lnTo>
                  <a:lnTo>
                    <a:pt x="301" y="84"/>
                  </a:lnTo>
                  <a:lnTo>
                    <a:pt x="293" y="71"/>
                  </a:lnTo>
                  <a:lnTo>
                    <a:pt x="284" y="58"/>
                  </a:lnTo>
                  <a:lnTo>
                    <a:pt x="274" y="46"/>
                  </a:lnTo>
                  <a:lnTo>
                    <a:pt x="263" y="36"/>
                  </a:lnTo>
                  <a:lnTo>
                    <a:pt x="250" y="27"/>
                  </a:lnTo>
                  <a:lnTo>
                    <a:pt x="237" y="19"/>
                  </a:lnTo>
                  <a:lnTo>
                    <a:pt x="223" y="13"/>
                  </a:lnTo>
                  <a:lnTo>
                    <a:pt x="208" y="6"/>
                  </a:lnTo>
                  <a:lnTo>
                    <a:pt x="193" y="2"/>
                  </a:lnTo>
                  <a:lnTo>
                    <a:pt x="176" y="1"/>
                  </a:lnTo>
                  <a:lnTo>
                    <a:pt x="161" y="0"/>
                  </a:lnTo>
                  <a:lnTo>
                    <a:pt x="161" y="0"/>
                  </a:lnTo>
                  <a:lnTo>
                    <a:pt x="144" y="1"/>
                  </a:lnTo>
                  <a:lnTo>
                    <a:pt x="129" y="2"/>
                  </a:lnTo>
                  <a:lnTo>
                    <a:pt x="113" y="6"/>
                  </a:lnTo>
                  <a:lnTo>
                    <a:pt x="98" y="13"/>
                  </a:lnTo>
                  <a:lnTo>
                    <a:pt x="84" y="19"/>
                  </a:lnTo>
                  <a:lnTo>
                    <a:pt x="71" y="27"/>
                  </a:lnTo>
                  <a:lnTo>
                    <a:pt x="58" y="36"/>
                  </a:lnTo>
                  <a:lnTo>
                    <a:pt x="46" y="46"/>
                  </a:lnTo>
                  <a:lnTo>
                    <a:pt x="36" y="58"/>
                  </a:lnTo>
                  <a:lnTo>
                    <a:pt x="27" y="71"/>
                  </a:lnTo>
                  <a:lnTo>
                    <a:pt x="19" y="84"/>
                  </a:lnTo>
                  <a:lnTo>
                    <a:pt x="13" y="98"/>
                  </a:lnTo>
                  <a:lnTo>
                    <a:pt x="8" y="113"/>
                  </a:lnTo>
                  <a:lnTo>
                    <a:pt x="3" y="129"/>
                  </a:lnTo>
                  <a:lnTo>
                    <a:pt x="1" y="144"/>
                  </a:lnTo>
                  <a:lnTo>
                    <a:pt x="0" y="161"/>
                  </a:lnTo>
                  <a:lnTo>
                    <a:pt x="0" y="161"/>
                  </a:lnTo>
                  <a:lnTo>
                    <a:pt x="1" y="176"/>
                  </a:lnTo>
                  <a:lnTo>
                    <a:pt x="3" y="193"/>
                  </a:lnTo>
                  <a:lnTo>
                    <a:pt x="8" y="209"/>
                  </a:lnTo>
                  <a:lnTo>
                    <a:pt x="13" y="223"/>
                  </a:lnTo>
                  <a:lnTo>
                    <a:pt x="19" y="237"/>
                  </a:lnTo>
                  <a:lnTo>
                    <a:pt x="27" y="250"/>
                  </a:lnTo>
                  <a:lnTo>
                    <a:pt x="36" y="263"/>
                  </a:lnTo>
                  <a:lnTo>
                    <a:pt x="46" y="274"/>
                  </a:lnTo>
                  <a:lnTo>
                    <a:pt x="58" y="284"/>
                  </a:lnTo>
                  <a:lnTo>
                    <a:pt x="71" y="293"/>
                  </a:lnTo>
                  <a:lnTo>
                    <a:pt x="84" y="301"/>
                  </a:lnTo>
                  <a:lnTo>
                    <a:pt x="98" y="309"/>
                  </a:lnTo>
                  <a:lnTo>
                    <a:pt x="113" y="314"/>
                  </a:lnTo>
                  <a:lnTo>
                    <a:pt x="129" y="318"/>
                  </a:lnTo>
                  <a:lnTo>
                    <a:pt x="144" y="321"/>
                  </a:lnTo>
                  <a:lnTo>
                    <a:pt x="161" y="321"/>
                  </a:lnTo>
                  <a:lnTo>
                    <a:pt x="161" y="321"/>
                  </a:lnTo>
                  <a:lnTo>
                    <a:pt x="176" y="321"/>
                  </a:lnTo>
                  <a:lnTo>
                    <a:pt x="193" y="318"/>
                  </a:lnTo>
                  <a:lnTo>
                    <a:pt x="208" y="314"/>
                  </a:lnTo>
                  <a:lnTo>
                    <a:pt x="223" y="309"/>
                  </a:lnTo>
                  <a:lnTo>
                    <a:pt x="237" y="301"/>
                  </a:lnTo>
                  <a:lnTo>
                    <a:pt x="250" y="293"/>
                  </a:lnTo>
                  <a:lnTo>
                    <a:pt x="263" y="284"/>
                  </a:lnTo>
                  <a:lnTo>
                    <a:pt x="274" y="274"/>
                  </a:lnTo>
                  <a:lnTo>
                    <a:pt x="284" y="263"/>
                  </a:lnTo>
                  <a:lnTo>
                    <a:pt x="293" y="250"/>
                  </a:lnTo>
                  <a:lnTo>
                    <a:pt x="301" y="237"/>
                  </a:lnTo>
                  <a:lnTo>
                    <a:pt x="309" y="223"/>
                  </a:lnTo>
                  <a:lnTo>
                    <a:pt x="314" y="209"/>
                  </a:lnTo>
                  <a:lnTo>
                    <a:pt x="318" y="193"/>
                  </a:lnTo>
                  <a:lnTo>
                    <a:pt x="320" y="176"/>
                  </a:lnTo>
                  <a:lnTo>
                    <a:pt x="320" y="161"/>
                  </a:lnTo>
                  <a:lnTo>
                    <a:pt x="320" y="161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" name="Freeform 36"/>
            <p:cNvSpPr>
              <a:spLocks/>
            </p:cNvSpPr>
            <p:nvPr/>
          </p:nvSpPr>
          <p:spPr bwMode="auto">
            <a:xfrm>
              <a:off x="686" y="980"/>
              <a:ext cx="69" cy="22"/>
            </a:xfrm>
            <a:custGeom>
              <a:avLst/>
              <a:gdLst/>
              <a:ahLst/>
              <a:cxnLst>
                <a:cxn ang="0">
                  <a:pos x="208" y="65"/>
                </a:cxn>
                <a:cxn ang="0">
                  <a:pos x="0" y="65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2" y="21"/>
                </a:cxn>
                <a:cxn ang="0">
                  <a:pos x="3" y="16"/>
                </a:cxn>
                <a:cxn ang="0">
                  <a:pos x="6" y="12"/>
                </a:cxn>
                <a:cxn ang="0">
                  <a:pos x="8" y="8"/>
                </a:cxn>
                <a:cxn ang="0">
                  <a:pos x="12" y="4"/>
                </a:cxn>
                <a:cxn ang="0">
                  <a:pos x="17" y="1"/>
                </a:cxn>
                <a:cxn ang="0">
                  <a:pos x="21" y="0"/>
                </a:cxn>
                <a:cxn ang="0">
                  <a:pos x="27" y="0"/>
                </a:cxn>
                <a:cxn ang="0">
                  <a:pos x="181" y="0"/>
                </a:cxn>
                <a:cxn ang="0">
                  <a:pos x="181" y="0"/>
                </a:cxn>
                <a:cxn ang="0">
                  <a:pos x="186" y="0"/>
                </a:cxn>
                <a:cxn ang="0">
                  <a:pos x="191" y="1"/>
                </a:cxn>
                <a:cxn ang="0">
                  <a:pos x="196" y="4"/>
                </a:cxn>
                <a:cxn ang="0">
                  <a:pos x="200" y="8"/>
                </a:cxn>
                <a:cxn ang="0">
                  <a:pos x="202" y="12"/>
                </a:cxn>
                <a:cxn ang="0">
                  <a:pos x="205" y="16"/>
                </a:cxn>
                <a:cxn ang="0">
                  <a:pos x="206" y="21"/>
                </a:cxn>
                <a:cxn ang="0">
                  <a:pos x="208" y="26"/>
                </a:cxn>
                <a:cxn ang="0">
                  <a:pos x="208" y="65"/>
                </a:cxn>
              </a:cxnLst>
              <a:rect l="0" t="0" r="r" b="b"/>
              <a:pathLst>
                <a:path w="208" h="65">
                  <a:moveTo>
                    <a:pt x="208" y="65"/>
                  </a:moveTo>
                  <a:lnTo>
                    <a:pt x="0" y="65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2" y="21"/>
                  </a:lnTo>
                  <a:lnTo>
                    <a:pt x="3" y="16"/>
                  </a:lnTo>
                  <a:lnTo>
                    <a:pt x="6" y="12"/>
                  </a:lnTo>
                  <a:lnTo>
                    <a:pt x="8" y="8"/>
                  </a:lnTo>
                  <a:lnTo>
                    <a:pt x="12" y="4"/>
                  </a:lnTo>
                  <a:lnTo>
                    <a:pt x="17" y="1"/>
                  </a:lnTo>
                  <a:lnTo>
                    <a:pt x="21" y="0"/>
                  </a:lnTo>
                  <a:lnTo>
                    <a:pt x="27" y="0"/>
                  </a:lnTo>
                  <a:lnTo>
                    <a:pt x="181" y="0"/>
                  </a:lnTo>
                  <a:lnTo>
                    <a:pt x="181" y="0"/>
                  </a:lnTo>
                  <a:lnTo>
                    <a:pt x="186" y="0"/>
                  </a:lnTo>
                  <a:lnTo>
                    <a:pt x="191" y="1"/>
                  </a:lnTo>
                  <a:lnTo>
                    <a:pt x="196" y="4"/>
                  </a:lnTo>
                  <a:lnTo>
                    <a:pt x="200" y="8"/>
                  </a:lnTo>
                  <a:lnTo>
                    <a:pt x="202" y="12"/>
                  </a:lnTo>
                  <a:lnTo>
                    <a:pt x="205" y="16"/>
                  </a:lnTo>
                  <a:lnTo>
                    <a:pt x="206" y="21"/>
                  </a:lnTo>
                  <a:lnTo>
                    <a:pt x="208" y="26"/>
                  </a:lnTo>
                  <a:lnTo>
                    <a:pt x="208" y="65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" name="Freeform 37"/>
            <p:cNvSpPr>
              <a:spLocks/>
            </p:cNvSpPr>
            <p:nvPr/>
          </p:nvSpPr>
          <p:spPr bwMode="auto">
            <a:xfrm>
              <a:off x="355" y="980"/>
              <a:ext cx="69" cy="22"/>
            </a:xfrm>
            <a:custGeom>
              <a:avLst/>
              <a:gdLst/>
              <a:ahLst/>
              <a:cxnLst>
                <a:cxn ang="0">
                  <a:pos x="208" y="65"/>
                </a:cxn>
                <a:cxn ang="0">
                  <a:pos x="0" y="65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2" y="21"/>
                </a:cxn>
                <a:cxn ang="0">
                  <a:pos x="3" y="16"/>
                </a:cxn>
                <a:cxn ang="0">
                  <a:pos x="6" y="12"/>
                </a:cxn>
                <a:cxn ang="0">
                  <a:pos x="8" y="8"/>
                </a:cxn>
                <a:cxn ang="0">
                  <a:pos x="12" y="4"/>
                </a:cxn>
                <a:cxn ang="0">
                  <a:pos x="17" y="1"/>
                </a:cxn>
                <a:cxn ang="0">
                  <a:pos x="21" y="0"/>
                </a:cxn>
                <a:cxn ang="0">
                  <a:pos x="26" y="0"/>
                </a:cxn>
                <a:cxn ang="0">
                  <a:pos x="181" y="0"/>
                </a:cxn>
                <a:cxn ang="0">
                  <a:pos x="181" y="0"/>
                </a:cxn>
                <a:cxn ang="0">
                  <a:pos x="186" y="0"/>
                </a:cxn>
                <a:cxn ang="0">
                  <a:pos x="191" y="1"/>
                </a:cxn>
                <a:cxn ang="0">
                  <a:pos x="196" y="4"/>
                </a:cxn>
                <a:cxn ang="0">
                  <a:pos x="200" y="8"/>
                </a:cxn>
                <a:cxn ang="0">
                  <a:pos x="202" y="12"/>
                </a:cxn>
                <a:cxn ang="0">
                  <a:pos x="205" y="16"/>
                </a:cxn>
                <a:cxn ang="0">
                  <a:pos x="206" y="21"/>
                </a:cxn>
                <a:cxn ang="0">
                  <a:pos x="208" y="26"/>
                </a:cxn>
                <a:cxn ang="0">
                  <a:pos x="208" y="65"/>
                </a:cxn>
              </a:cxnLst>
              <a:rect l="0" t="0" r="r" b="b"/>
              <a:pathLst>
                <a:path w="208" h="65">
                  <a:moveTo>
                    <a:pt x="208" y="65"/>
                  </a:moveTo>
                  <a:lnTo>
                    <a:pt x="0" y="65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2" y="21"/>
                  </a:lnTo>
                  <a:lnTo>
                    <a:pt x="3" y="16"/>
                  </a:lnTo>
                  <a:lnTo>
                    <a:pt x="6" y="12"/>
                  </a:lnTo>
                  <a:lnTo>
                    <a:pt x="8" y="8"/>
                  </a:lnTo>
                  <a:lnTo>
                    <a:pt x="12" y="4"/>
                  </a:lnTo>
                  <a:lnTo>
                    <a:pt x="17" y="1"/>
                  </a:lnTo>
                  <a:lnTo>
                    <a:pt x="21" y="0"/>
                  </a:lnTo>
                  <a:lnTo>
                    <a:pt x="26" y="0"/>
                  </a:lnTo>
                  <a:lnTo>
                    <a:pt x="181" y="0"/>
                  </a:lnTo>
                  <a:lnTo>
                    <a:pt x="181" y="0"/>
                  </a:lnTo>
                  <a:lnTo>
                    <a:pt x="186" y="0"/>
                  </a:lnTo>
                  <a:lnTo>
                    <a:pt x="191" y="1"/>
                  </a:lnTo>
                  <a:lnTo>
                    <a:pt x="196" y="4"/>
                  </a:lnTo>
                  <a:lnTo>
                    <a:pt x="200" y="8"/>
                  </a:lnTo>
                  <a:lnTo>
                    <a:pt x="202" y="12"/>
                  </a:lnTo>
                  <a:lnTo>
                    <a:pt x="205" y="16"/>
                  </a:lnTo>
                  <a:lnTo>
                    <a:pt x="206" y="21"/>
                  </a:lnTo>
                  <a:lnTo>
                    <a:pt x="208" y="26"/>
                  </a:lnTo>
                  <a:lnTo>
                    <a:pt x="208" y="65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" name="Freeform 38"/>
            <p:cNvSpPr>
              <a:spLocks/>
            </p:cNvSpPr>
            <p:nvPr/>
          </p:nvSpPr>
          <p:spPr bwMode="auto">
            <a:xfrm>
              <a:off x="488" y="742"/>
              <a:ext cx="133" cy="19"/>
            </a:xfrm>
            <a:custGeom>
              <a:avLst/>
              <a:gdLst/>
              <a:ahLst/>
              <a:cxnLst>
                <a:cxn ang="0">
                  <a:pos x="157" y="58"/>
                </a:cxn>
                <a:cxn ang="0">
                  <a:pos x="370" y="58"/>
                </a:cxn>
                <a:cxn ang="0">
                  <a:pos x="370" y="58"/>
                </a:cxn>
                <a:cxn ang="0">
                  <a:pos x="376" y="58"/>
                </a:cxn>
                <a:cxn ang="0">
                  <a:pos x="381" y="56"/>
                </a:cxn>
                <a:cxn ang="0">
                  <a:pos x="386" y="53"/>
                </a:cxn>
                <a:cxn ang="0">
                  <a:pos x="390" y="51"/>
                </a:cxn>
                <a:cxn ang="0">
                  <a:pos x="394" y="46"/>
                </a:cxn>
                <a:cxn ang="0">
                  <a:pos x="397" y="40"/>
                </a:cxn>
                <a:cxn ang="0">
                  <a:pos x="399" y="35"/>
                </a:cxn>
                <a:cxn ang="0">
                  <a:pos x="399" y="30"/>
                </a:cxn>
                <a:cxn ang="0">
                  <a:pos x="399" y="30"/>
                </a:cxn>
                <a:cxn ang="0">
                  <a:pos x="399" y="24"/>
                </a:cxn>
                <a:cxn ang="0">
                  <a:pos x="397" y="18"/>
                </a:cxn>
                <a:cxn ang="0">
                  <a:pos x="394" y="13"/>
                </a:cxn>
                <a:cxn ang="0">
                  <a:pos x="390" y="8"/>
                </a:cxn>
                <a:cxn ang="0">
                  <a:pos x="386" y="6"/>
                </a:cxn>
                <a:cxn ang="0">
                  <a:pos x="381" y="3"/>
                </a:cxn>
                <a:cxn ang="0">
                  <a:pos x="376" y="0"/>
                </a:cxn>
                <a:cxn ang="0">
                  <a:pos x="370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23" y="0"/>
                </a:cxn>
                <a:cxn ang="0">
                  <a:pos x="18" y="3"/>
                </a:cxn>
                <a:cxn ang="0">
                  <a:pos x="13" y="6"/>
                </a:cxn>
                <a:cxn ang="0">
                  <a:pos x="9" y="8"/>
                </a:cxn>
                <a:cxn ang="0">
                  <a:pos x="5" y="13"/>
                </a:cxn>
                <a:cxn ang="0">
                  <a:pos x="3" y="18"/>
                </a:cxn>
                <a:cxn ang="0">
                  <a:pos x="2" y="24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35"/>
                </a:cxn>
                <a:cxn ang="0">
                  <a:pos x="3" y="40"/>
                </a:cxn>
                <a:cxn ang="0">
                  <a:pos x="5" y="46"/>
                </a:cxn>
                <a:cxn ang="0">
                  <a:pos x="9" y="51"/>
                </a:cxn>
                <a:cxn ang="0">
                  <a:pos x="13" y="53"/>
                </a:cxn>
                <a:cxn ang="0">
                  <a:pos x="18" y="56"/>
                </a:cxn>
                <a:cxn ang="0">
                  <a:pos x="23" y="58"/>
                </a:cxn>
                <a:cxn ang="0">
                  <a:pos x="30" y="58"/>
                </a:cxn>
                <a:cxn ang="0">
                  <a:pos x="95" y="58"/>
                </a:cxn>
              </a:cxnLst>
              <a:rect l="0" t="0" r="r" b="b"/>
              <a:pathLst>
                <a:path w="399" h="58">
                  <a:moveTo>
                    <a:pt x="157" y="58"/>
                  </a:moveTo>
                  <a:lnTo>
                    <a:pt x="370" y="58"/>
                  </a:lnTo>
                  <a:lnTo>
                    <a:pt x="370" y="58"/>
                  </a:lnTo>
                  <a:lnTo>
                    <a:pt x="376" y="58"/>
                  </a:lnTo>
                  <a:lnTo>
                    <a:pt x="381" y="56"/>
                  </a:lnTo>
                  <a:lnTo>
                    <a:pt x="386" y="53"/>
                  </a:lnTo>
                  <a:lnTo>
                    <a:pt x="390" y="51"/>
                  </a:lnTo>
                  <a:lnTo>
                    <a:pt x="394" y="46"/>
                  </a:lnTo>
                  <a:lnTo>
                    <a:pt x="397" y="40"/>
                  </a:lnTo>
                  <a:lnTo>
                    <a:pt x="399" y="35"/>
                  </a:lnTo>
                  <a:lnTo>
                    <a:pt x="399" y="30"/>
                  </a:lnTo>
                  <a:lnTo>
                    <a:pt x="399" y="30"/>
                  </a:lnTo>
                  <a:lnTo>
                    <a:pt x="399" y="24"/>
                  </a:lnTo>
                  <a:lnTo>
                    <a:pt x="397" y="18"/>
                  </a:lnTo>
                  <a:lnTo>
                    <a:pt x="394" y="13"/>
                  </a:lnTo>
                  <a:lnTo>
                    <a:pt x="390" y="8"/>
                  </a:lnTo>
                  <a:lnTo>
                    <a:pt x="386" y="6"/>
                  </a:lnTo>
                  <a:lnTo>
                    <a:pt x="381" y="3"/>
                  </a:lnTo>
                  <a:lnTo>
                    <a:pt x="376" y="0"/>
                  </a:lnTo>
                  <a:lnTo>
                    <a:pt x="37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3" y="0"/>
                  </a:lnTo>
                  <a:lnTo>
                    <a:pt x="18" y="3"/>
                  </a:lnTo>
                  <a:lnTo>
                    <a:pt x="13" y="6"/>
                  </a:lnTo>
                  <a:lnTo>
                    <a:pt x="9" y="8"/>
                  </a:lnTo>
                  <a:lnTo>
                    <a:pt x="5" y="13"/>
                  </a:lnTo>
                  <a:lnTo>
                    <a:pt x="3" y="18"/>
                  </a:lnTo>
                  <a:lnTo>
                    <a:pt x="2" y="24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35"/>
                  </a:lnTo>
                  <a:lnTo>
                    <a:pt x="3" y="40"/>
                  </a:lnTo>
                  <a:lnTo>
                    <a:pt x="5" y="46"/>
                  </a:lnTo>
                  <a:lnTo>
                    <a:pt x="9" y="51"/>
                  </a:lnTo>
                  <a:lnTo>
                    <a:pt x="13" y="53"/>
                  </a:lnTo>
                  <a:lnTo>
                    <a:pt x="18" y="56"/>
                  </a:lnTo>
                  <a:lnTo>
                    <a:pt x="23" y="58"/>
                  </a:lnTo>
                  <a:lnTo>
                    <a:pt x="30" y="58"/>
                  </a:lnTo>
                  <a:lnTo>
                    <a:pt x="95" y="58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" name="Freeform 39"/>
            <p:cNvSpPr>
              <a:spLocks/>
            </p:cNvSpPr>
            <p:nvPr/>
          </p:nvSpPr>
          <p:spPr bwMode="auto">
            <a:xfrm>
              <a:off x="502" y="761"/>
              <a:ext cx="53" cy="4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9" y="145"/>
                </a:cxn>
                <a:cxn ang="0">
                  <a:pos x="159" y="0"/>
                </a:cxn>
              </a:cxnLst>
              <a:rect l="0" t="0" r="r" b="b"/>
              <a:pathLst>
                <a:path w="159" h="145">
                  <a:moveTo>
                    <a:pt x="0" y="0"/>
                  </a:moveTo>
                  <a:lnTo>
                    <a:pt x="159" y="145"/>
                  </a:lnTo>
                  <a:lnTo>
                    <a:pt x="159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" name="Line 40"/>
            <p:cNvSpPr>
              <a:spLocks noChangeShapeType="1"/>
            </p:cNvSpPr>
            <p:nvPr/>
          </p:nvSpPr>
          <p:spPr bwMode="auto">
            <a:xfrm flipV="1">
              <a:off x="555" y="761"/>
              <a:ext cx="53" cy="4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" name="Line 41"/>
            <p:cNvSpPr>
              <a:spLocks noChangeShapeType="1"/>
            </p:cNvSpPr>
            <p:nvPr/>
          </p:nvSpPr>
          <p:spPr bwMode="auto">
            <a:xfrm>
              <a:off x="513" y="810"/>
              <a:ext cx="85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" name="Line 42"/>
            <p:cNvSpPr>
              <a:spLocks noChangeShapeType="1"/>
            </p:cNvSpPr>
            <p:nvPr/>
          </p:nvSpPr>
          <p:spPr bwMode="auto">
            <a:xfrm>
              <a:off x="513" y="829"/>
              <a:ext cx="85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" name="Line 43"/>
            <p:cNvSpPr>
              <a:spLocks noChangeShapeType="1"/>
            </p:cNvSpPr>
            <p:nvPr/>
          </p:nvSpPr>
          <p:spPr bwMode="auto">
            <a:xfrm flipH="1">
              <a:off x="482" y="862"/>
              <a:ext cx="22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" name="Freeform 44"/>
            <p:cNvSpPr>
              <a:spLocks/>
            </p:cNvSpPr>
            <p:nvPr/>
          </p:nvSpPr>
          <p:spPr bwMode="auto">
            <a:xfrm>
              <a:off x="412" y="913"/>
              <a:ext cx="97" cy="67"/>
            </a:xfrm>
            <a:custGeom>
              <a:avLst/>
              <a:gdLst/>
              <a:ahLst/>
              <a:cxnLst>
                <a:cxn ang="0">
                  <a:pos x="291" y="0"/>
                </a:cxn>
                <a:cxn ang="0">
                  <a:pos x="211" y="0"/>
                </a:cxn>
                <a:cxn ang="0">
                  <a:pos x="211" y="33"/>
                </a:cxn>
                <a:cxn ang="0">
                  <a:pos x="129" y="33"/>
                </a:cxn>
                <a:cxn ang="0">
                  <a:pos x="129" y="0"/>
                </a:cxn>
                <a:cxn ang="0">
                  <a:pos x="79" y="0"/>
                </a:cxn>
                <a:cxn ang="0">
                  <a:pos x="79" y="0"/>
                </a:cxn>
                <a:cxn ang="0">
                  <a:pos x="70" y="1"/>
                </a:cxn>
                <a:cxn ang="0">
                  <a:pos x="62" y="2"/>
                </a:cxn>
                <a:cxn ang="0">
                  <a:pos x="48" y="6"/>
                </a:cxn>
                <a:cxn ang="0">
                  <a:pos x="35" y="14"/>
                </a:cxn>
                <a:cxn ang="0">
                  <a:pos x="23" y="23"/>
                </a:cxn>
                <a:cxn ang="0">
                  <a:pos x="14" y="34"/>
                </a:cxn>
                <a:cxn ang="0">
                  <a:pos x="7" y="47"/>
                </a:cxn>
                <a:cxn ang="0">
                  <a:pos x="3" y="62"/>
                </a:cxn>
                <a:cxn ang="0">
                  <a:pos x="2" y="69"/>
                </a:cxn>
                <a:cxn ang="0">
                  <a:pos x="0" y="78"/>
                </a:cxn>
                <a:cxn ang="0">
                  <a:pos x="0" y="203"/>
                </a:cxn>
              </a:cxnLst>
              <a:rect l="0" t="0" r="r" b="b"/>
              <a:pathLst>
                <a:path w="291" h="203">
                  <a:moveTo>
                    <a:pt x="291" y="0"/>
                  </a:moveTo>
                  <a:lnTo>
                    <a:pt x="211" y="0"/>
                  </a:lnTo>
                  <a:lnTo>
                    <a:pt x="211" y="33"/>
                  </a:lnTo>
                  <a:lnTo>
                    <a:pt x="129" y="33"/>
                  </a:lnTo>
                  <a:lnTo>
                    <a:pt x="129" y="0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70" y="1"/>
                  </a:lnTo>
                  <a:lnTo>
                    <a:pt x="62" y="2"/>
                  </a:lnTo>
                  <a:lnTo>
                    <a:pt x="48" y="6"/>
                  </a:lnTo>
                  <a:lnTo>
                    <a:pt x="35" y="14"/>
                  </a:lnTo>
                  <a:lnTo>
                    <a:pt x="23" y="23"/>
                  </a:lnTo>
                  <a:lnTo>
                    <a:pt x="14" y="34"/>
                  </a:lnTo>
                  <a:lnTo>
                    <a:pt x="7" y="47"/>
                  </a:lnTo>
                  <a:lnTo>
                    <a:pt x="3" y="62"/>
                  </a:lnTo>
                  <a:lnTo>
                    <a:pt x="2" y="69"/>
                  </a:lnTo>
                  <a:lnTo>
                    <a:pt x="0" y="78"/>
                  </a:lnTo>
                  <a:lnTo>
                    <a:pt x="0" y="203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" name="Freeform 45"/>
            <p:cNvSpPr>
              <a:spLocks/>
            </p:cNvSpPr>
            <p:nvPr/>
          </p:nvSpPr>
          <p:spPr bwMode="auto">
            <a:xfrm>
              <a:off x="366" y="851"/>
              <a:ext cx="116" cy="129"/>
            </a:xfrm>
            <a:custGeom>
              <a:avLst/>
              <a:gdLst/>
              <a:ahLst/>
              <a:cxnLst>
                <a:cxn ang="0">
                  <a:pos x="348" y="117"/>
                </a:cxn>
                <a:cxn ang="0">
                  <a:pos x="348" y="0"/>
                </a:cxn>
                <a:cxn ang="0">
                  <a:pos x="262" y="0"/>
                </a:cxn>
                <a:cxn ang="0">
                  <a:pos x="262" y="32"/>
                </a:cxn>
                <a:cxn ang="0">
                  <a:pos x="194" y="32"/>
                </a:cxn>
                <a:cxn ang="0">
                  <a:pos x="194" y="32"/>
                </a:cxn>
                <a:cxn ang="0">
                  <a:pos x="173" y="33"/>
                </a:cxn>
                <a:cxn ang="0">
                  <a:pos x="154" y="36"/>
                </a:cxn>
                <a:cxn ang="0">
                  <a:pos x="136" y="41"/>
                </a:cxn>
                <a:cxn ang="0">
                  <a:pos x="118" y="47"/>
                </a:cxn>
                <a:cxn ang="0">
                  <a:pos x="101" y="55"/>
                </a:cxn>
                <a:cxn ang="0">
                  <a:pos x="86" y="65"/>
                </a:cxn>
                <a:cxn ang="0">
                  <a:pos x="70" y="76"/>
                </a:cxn>
                <a:cxn ang="0">
                  <a:pos x="56" y="88"/>
                </a:cxn>
                <a:cxn ang="0">
                  <a:pos x="45" y="103"/>
                </a:cxn>
                <a:cxn ang="0">
                  <a:pos x="33" y="117"/>
                </a:cxn>
                <a:cxn ang="0">
                  <a:pos x="24" y="133"/>
                </a:cxn>
                <a:cxn ang="0">
                  <a:pos x="15" y="150"/>
                </a:cxn>
                <a:cxn ang="0">
                  <a:pos x="9" y="168"/>
                </a:cxn>
                <a:cxn ang="0">
                  <a:pos x="5" y="186"/>
                </a:cxn>
                <a:cxn ang="0">
                  <a:pos x="1" y="206"/>
                </a:cxn>
                <a:cxn ang="0">
                  <a:pos x="0" y="225"/>
                </a:cxn>
                <a:cxn ang="0">
                  <a:pos x="0" y="387"/>
                </a:cxn>
              </a:cxnLst>
              <a:rect l="0" t="0" r="r" b="b"/>
              <a:pathLst>
                <a:path w="348" h="387">
                  <a:moveTo>
                    <a:pt x="348" y="117"/>
                  </a:moveTo>
                  <a:lnTo>
                    <a:pt x="348" y="0"/>
                  </a:lnTo>
                  <a:lnTo>
                    <a:pt x="262" y="0"/>
                  </a:lnTo>
                  <a:lnTo>
                    <a:pt x="262" y="32"/>
                  </a:lnTo>
                  <a:lnTo>
                    <a:pt x="194" y="32"/>
                  </a:lnTo>
                  <a:lnTo>
                    <a:pt x="194" y="32"/>
                  </a:lnTo>
                  <a:lnTo>
                    <a:pt x="173" y="33"/>
                  </a:lnTo>
                  <a:lnTo>
                    <a:pt x="154" y="36"/>
                  </a:lnTo>
                  <a:lnTo>
                    <a:pt x="136" y="41"/>
                  </a:lnTo>
                  <a:lnTo>
                    <a:pt x="118" y="47"/>
                  </a:lnTo>
                  <a:lnTo>
                    <a:pt x="101" y="55"/>
                  </a:lnTo>
                  <a:lnTo>
                    <a:pt x="86" y="65"/>
                  </a:lnTo>
                  <a:lnTo>
                    <a:pt x="70" y="76"/>
                  </a:lnTo>
                  <a:lnTo>
                    <a:pt x="56" y="88"/>
                  </a:lnTo>
                  <a:lnTo>
                    <a:pt x="45" y="103"/>
                  </a:lnTo>
                  <a:lnTo>
                    <a:pt x="33" y="117"/>
                  </a:lnTo>
                  <a:lnTo>
                    <a:pt x="24" y="133"/>
                  </a:lnTo>
                  <a:lnTo>
                    <a:pt x="15" y="150"/>
                  </a:lnTo>
                  <a:lnTo>
                    <a:pt x="9" y="168"/>
                  </a:lnTo>
                  <a:lnTo>
                    <a:pt x="5" y="186"/>
                  </a:lnTo>
                  <a:lnTo>
                    <a:pt x="1" y="206"/>
                  </a:lnTo>
                  <a:lnTo>
                    <a:pt x="0" y="225"/>
                  </a:lnTo>
                  <a:lnTo>
                    <a:pt x="0" y="387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3" name="Line 46"/>
            <p:cNvSpPr>
              <a:spLocks noChangeShapeType="1"/>
            </p:cNvSpPr>
            <p:nvPr/>
          </p:nvSpPr>
          <p:spPr bwMode="auto">
            <a:xfrm>
              <a:off x="606" y="862"/>
              <a:ext cx="22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4" name="Freeform 47"/>
            <p:cNvSpPr>
              <a:spLocks/>
            </p:cNvSpPr>
            <p:nvPr/>
          </p:nvSpPr>
          <p:spPr bwMode="auto">
            <a:xfrm>
              <a:off x="601" y="913"/>
              <a:ext cx="97" cy="6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0" y="0"/>
                </a:cxn>
                <a:cxn ang="0">
                  <a:pos x="80" y="33"/>
                </a:cxn>
                <a:cxn ang="0">
                  <a:pos x="162" y="33"/>
                </a:cxn>
                <a:cxn ang="0">
                  <a:pos x="162" y="0"/>
                </a:cxn>
                <a:cxn ang="0">
                  <a:pos x="212" y="0"/>
                </a:cxn>
                <a:cxn ang="0">
                  <a:pos x="212" y="0"/>
                </a:cxn>
                <a:cxn ang="0">
                  <a:pos x="220" y="1"/>
                </a:cxn>
                <a:cxn ang="0">
                  <a:pos x="228" y="2"/>
                </a:cxn>
                <a:cxn ang="0">
                  <a:pos x="243" y="6"/>
                </a:cxn>
                <a:cxn ang="0">
                  <a:pos x="256" y="14"/>
                </a:cxn>
                <a:cxn ang="0">
                  <a:pos x="268" y="23"/>
                </a:cxn>
                <a:cxn ang="0">
                  <a:pos x="277" y="34"/>
                </a:cxn>
                <a:cxn ang="0">
                  <a:pos x="284" y="47"/>
                </a:cxn>
                <a:cxn ang="0">
                  <a:pos x="288" y="62"/>
                </a:cxn>
                <a:cxn ang="0">
                  <a:pos x="289" y="69"/>
                </a:cxn>
                <a:cxn ang="0">
                  <a:pos x="291" y="78"/>
                </a:cxn>
                <a:cxn ang="0">
                  <a:pos x="291" y="203"/>
                </a:cxn>
              </a:cxnLst>
              <a:rect l="0" t="0" r="r" b="b"/>
              <a:pathLst>
                <a:path w="291" h="203">
                  <a:moveTo>
                    <a:pt x="0" y="0"/>
                  </a:moveTo>
                  <a:lnTo>
                    <a:pt x="80" y="0"/>
                  </a:lnTo>
                  <a:lnTo>
                    <a:pt x="80" y="33"/>
                  </a:lnTo>
                  <a:lnTo>
                    <a:pt x="162" y="33"/>
                  </a:lnTo>
                  <a:lnTo>
                    <a:pt x="162" y="0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220" y="1"/>
                  </a:lnTo>
                  <a:lnTo>
                    <a:pt x="228" y="2"/>
                  </a:lnTo>
                  <a:lnTo>
                    <a:pt x="243" y="6"/>
                  </a:lnTo>
                  <a:lnTo>
                    <a:pt x="256" y="14"/>
                  </a:lnTo>
                  <a:lnTo>
                    <a:pt x="268" y="23"/>
                  </a:lnTo>
                  <a:lnTo>
                    <a:pt x="277" y="34"/>
                  </a:lnTo>
                  <a:lnTo>
                    <a:pt x="284" y="47"/>
                  </a:lnTo>
                  <a:lnTo>
                    <a:pt x="288" y="62"/>
                  </a:lnTo>
                  <a:lnTo>
                    <a:pt x="289" y="69"/>
                  </a:lnTo>
                  <a:lnTo>
                    <a:pt x="291" y="78"/>
                  </a:lnTo>
                  <a:lnTo>
                    <a:pt x="291" y="203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5" name="Freeform 48"/>
            <p:cNvSpPr>
              <a:spLocks/>
            </p:cNvSpPr>
            <p:nvPr/>
          </p:nvSpPr>
          <p:spPr bwMode="auto">
            <a:xfrm>
              <a:off x="628" y="851"/>
              <a:ext cx="116" cy="129"/>
            </a:xfrm>
            <a:custGeom>
              <a:avLst/>
              <a:gdLst/>
              <a:ahLst/>
              <a:cxnLst>
                <a:cxn ang="0">
                  <a:pos x="0" y="117"/>
                </a:cxn>
                <a:cxn ang="0">
                  <a:pos x="0" y="0"/>
                </a:cxn>
                <a:cxn ang="0">
                  <a:pos x="86" y="0"/>
                </a:cxn>
                <a:cxn ang="0">
                  <a:pos x="86" y="32"/>
                </a:cxn>
                <a:cxn ang="0">
                  <a:pos x="154" y="32"/>
                </a:cxn>
                <a:cxn ang="0">
                  <a:pos x="154" y="32"/>
                </a:cxn>
                <a:cxn ang="0">
                  <a:pos x="173" y="33"/>
                </a:cxn>
                <a:cxn ang="0">
                  <a:pos x="193" y="36"/>
                </a:cxn>
                <a:cxn ang="0">
                  <a:pos x="212" y="41"/>
                </a:cxn>
                <a:cxn ang="0">
                  <a:pos x="230" y="47"/>
                </a:cxn>
                <a:cxn ang="0">
                  <a:pos x="247" y="55"/>
                </a:cxn>
                <a:cxn ang="0">
                  <a:pos x="262" y="65"/>
                </a:cxn>
                <a:cxn ang="0">
                  <a:pos x="278" y="76"/>
                </a:cxn>
                <a:cxn ang="0">
                  <a:pos x="291" y="88"/>
                </a:cxn>
                <a:cxn ang="0">
                  <a:pos x="303" y="103"/>
                </a:cxn>
                <a:cxn ang="0">
                  <a:pos x="315" y="117"/>
                </a:cxn>
                <a:cxn ang="0">
                  <a:pos x="324" y="133"/>
                </a:cxn>
                <a:cxn ang="0">
                  <a:pos x="333" y="150"/>
                </a:cxn>
                <a:cxn ang="0">
                  <a:pos x="339" y="168"/>
                </a:cxn>
                <a:cxn ang="0">
                  <a:pos x="343" y="186"/>
                </a:cxn>
                <a:cxn ang="0">
                  <a:pos x="347" y="206"/>
                </a:cxn>
                <a:cxn ang="0">
                  <a:pos x="347" y="225"/>
                </a:cxn>
                <a:cxn ang="0">
                  <a:pos x="347" y="387"/>
                </a:cxn>
              </a:cxnLst>
              <a:rect l="0" t="0" r="r" b="b"/>
              <a:pathLst>
                <a:path w="347" h="387">
                  <a:moveTo>
                    <a:pt x="0" y="117"/>
                  </a:moveTo>
                  <a:lnTo>
                    <a:pt x="0" y="0"/>
                  </a:lnTo>
                  <a:lnTo>
                    <a:pt x="86" y="0"/>
                  </a:lnTo>
                  <a:lnTo>
                    <a:pt x="86" y="32"/>
                  </a:lnTo>
                  <a:lnTo>
                    <a:pt x="154" y="32"/>
                  </a:lnTo>
                  <a:lnTo>
                    <a:pt x="154" y="32"/>
                  </a:lnTo>
                  <a:lnTo>
                    <a:pt x="173" y="33"/>
                  </a:lnTo>
                  <a:lnTo>
                    <a:pt x="193" y="36"/>
                  </a:lnTo>
                  <a:lnTo>
                    <a:pt x="212" y="41"/>
                  </a:lnTo>
                  <a:lnTo>
                    <a:pt x="230" y="47"/>
                  </a:lnTo>
                  <a:lnTo>
                    <a:pt x="247" y="55"/>
                  </a:lnTo>
                  <a:lnTo>
                    <a:pt x="262" y="65"/>
                  </a:lnTo>
                  <a:lnTo>
                    <a:pt x="278" y="76"/>
                  </a:lnTo>
                  <a:lnTo>
                    <a:pt x="291" y="88"/>
                  </a:lnTo>
                  <a:lnTo>
                    <a:pt x="303" y="103"/>
                  </a:lnTo>
                  <a:lnTo>
                    <a:pt x="315" y="117"/>
                  </a:lnTo>
                  <a:lnTo>
                    <a:pt x="324" y="133"/>
                  </a:lnTo>
                  <a:lnTo>
                    <a:pt x="333" y="150"/>
                  </a:lnTo>
                  <a:lnTo>
                    <a:pt x="339" y="168"/>
                  </a:lnTo>
                  <a:lnTo>
                    <a:pt x="343" y="186"/>
                  </a:lnTo>
                  <a:lnTo>
                    <a:pt x="347" y="206"/>
                  </a:lnTo>
                  <a:lnTo>
                    <a:pt x="347" y="225"/>
                  </a:lnTo>
                  <a:lnTo>
                    <a:pt x="347" y="387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6" name="Freeform 49"/>
            <p:cNvSpPr>
              <a:spLocks/>
            </p:cNvSpPr>
            <p:nvPr/>
          </p:nvSpPr>
          <p:spPr bwMode="auto">
            <a:xfrm>
              <a:off x="524" y="851"/>
              <a:ext cx="21" cy="19"/>
            </a:xfrm>
            <a:custGeom>
              <a:avLst/>
              <a:gdLst/>
              <a:ahLst/>
              <a:cxnLst>
                <a:cxn ang="0">
                  <a:pos x="63" y="0"/>
                </a:cxn>
                <a:cxn ang="0">
                  <a:pos x="63" y="0"/>
                </a:cxn>
                <a:cxn ang="0">
                  <a:pos x="53" y="3"/>
                </a:cxn>
                <a:cxn ang="0">
                  <a:pos x="43" y="9"/>
                </a:cxn>
                <a:cxn ang="0">
                  <a:pos x="34" y="15"/>
                </a:cxn>
                <a:cxn ang="0">
                  <a:pos x="26" y="21"/>
                </a:cxn>
                <a:cxn ang="0">
                  <a:pos x="18" y="29"/>
                </a:cxn>
                <a:cxn ang="0">
                  <a:pos x="12" y="37"/>
                </a:cxn>
                <a:cxn ang="0">
                  <a:pos x="5" y="46"/>
                </a:cxn>
                <a:cxn ang="0">
                  <a:pos x="0" y="56"/>
                </a:cxn>
              </a:cxnLst>
              <a:rect l="0" t="0" r="r" b="b"/>
              <a:pathLst>
                <a:path w="63" h="56">
                  <a:moveTo>
                    <a:pt x="63" y="0"/>
                  </a:moveTo>
                  <a:lnTo>
                    <a:pt x="63" y="0"/>
                  </a:lnTo>
                  <a:lnTo>
                    <a:pt x="53" y="3"/>
                  </a:lnTo>
                  <a:lnTo>
                    <a:pt x="43" y="9"/>
                  </a:lnTo>
                  <a:lnTo>
                    <a:pt x="34" y="15"/>
                  </a:lnTo>
                  <a:lnTo>
                    <a:pt x="26" y="21"/>
                  </a:lnTo>
                  <a:lnTo>
                    <a:pt x="18" y="29"/>
                  </a:lnTo>
                  <a:lnTo>
                    <a:pt x="12" y="37"/>
                  </a:lnTo>
                  <a:lnTo>
                    <a:pt x="5" y="46"/>
                  </a:lnTo>
                  <a:lnTo>
                    <a:pt x="0" y="56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7" name="Freeform 50"/>
            <p:cNvSpPr>
              <a:spLocks/>
            </p:cNvSpPr>
            <p:nvPr/>
          </p:nvSpPr>
          <p:spPr bwMode="auto">
            <a:xfrm>
              <a:off x="501" y="829"/>
              <a:ext cx="109" cy="110"/>
            </a:xfrm>
            <a:custGeom>
              <a:avLst/>
              <a:gdLst/>
              <a:ahLst/>
              <a:cxnLst>
                <a:cxn ang="0">
                  <a:pos x="2" y="197"/>
                </a:cxn>
                <a:cxn ang="0">
                  <a:pos x="10" y="225"/>
                </a:cxn>
                <a:cxn ang="0">
                  <a:pos x="23" y="249"/>
                </a:cxn>
                <a:cxn ang="0">
                  <a:pos x="38" y="271"/>
                </a:cxn>
                <a:cxn ang="0">
                  <a:pos x="59" y="291"/>
                </a:cxn>
                <a:cxn ang="0">
                  <a:pos x="81" y="307"/>
                </a:cxn>
                <a:cxn ang="0">
                  <a:pos x="106" y="319"/>
                </a:cxn>
                <a:cxn ang="0">
                  <a:pos x="133" y="327"/>
                </a:cxn>
                <a:cxn ang="0">
                  <a:pos x="163" y="329"/>
                </a:cxn>
                <a:cxn ang="0">
                  <a:pos x="180" y="328"/>
                </a:cxn>
                <a:cxn ang="0">
                  <a:pos x="212" y="322"/>
                </a:cxn>
                <a:cxn ang="0">
                  <a:pos x="241" y="309"/>
                </a:cxn>
                <a:cxn ang="0">
                  <a:pos x="267" y="291"/>
                </a:cxn>
                <a:cxn ang="0">
                  <a:pos x="290" y="269"/>
                </a:cxn>
                <a:cxn ang="0">
                  <a:pos x="307" y="243"/>
                </a:cxn>
                <a:cxn ang="0">
                  <a:pos x="320" y="213"/>
                </a:cxn>
                <a:cxn ang="0">
                  <a:pos x="326" y="181"/>
                </a:cxn>
                <a:cxn ang="0">
                  <a:pos x="328" y="164"/>
                </a:cxn>
                <a:cxn ang="0">
                  <a:pos x="324" y="131"/>
                </a:cxn>
                <a:cxn ang="0">
                  <a:pos x="315" y="100"/>
                </a:cxn>
                <a:cxn ang="0">
                  <a:pos x="299" y="72"/>
                </a:cxn>
                <a:cxn ang="0">
                  <a:pos x="279" y="47"/>
                </a:cxn>
                <a:cxn ang="0">
                  <a:pos x="256" y="28"/>
                </a:cxn>
                <a:cxn ang="0">
                  <a:pos x="227" y="12"/>
                </a:cxn>
                <a:cxn ang="0">
                  <a:pos x="196" y="2"/>
                </a:cxn>
                <a:cxn ang="0">
                  <a:pos x="163" y="0"/>
                </a:cxn>
                <a:cxn ang="0">
                  <a:pos x="148" y="0"/>
                </a:cxn>
                <a:cxn ang="0">
                  <a:pos x="118" y="6"/>
                </a:cxn>
                <a:cxn ang="0">
                  <a:pos x="90" y="16"/>
                </a:cxn>
                <a:cxn ang="0">
                  <a:pos x="65" y="32"/>
                </a:cxn>
                <a:cxn ang="0">
                  <a:pos x="43" y="51"/>
                </a:cxn>
                <a:cxn ang="0">
                  <a:pos x="25" y="74"/>
                </a:cxn>
                <a:cxn ang="0">
                  <a:pos x="11" y="100"/>
                </a:cxn>
                <a:cxn ang="0">
                  <a:pos x="2" y="128"/>
                </a:cxn>
              </a:cxnLst>
              <a:rect l="0" t="0" r="r" b="b"/>
              <a:pathLst>
                <a:path w="328" h="329">
                  <a:moveTo>
                    <a:pt x="2" y="197"/>
                  </a:moveTo>
                  <a:lnTo>
                    <a:pt x="2" y="197"/>
                  </a:lnTo>
                  <a:lnTo>
                    <a:pt x="6" y="211"/>
                  </a:lnTo>
                  <a:lnTo>
                    <a:pt x="10" y="225"/>
                  </a:lnTo>
                  <a:lnTo>
                    <a:pt x="16" y="237"/>
                  </a:lnTo>
                  <a:lnTo>
                    <a:pt x="23" y="249"/>
                  </a:lnTo>
                  <a:lnTo>
                    <a:pt x="30" y="261"/>
                  </a:lnTo>
                  <a:lnTo>
                    <a:pt x="38" y="271"/>
                  </a:lnTo>
                  <a:lnTo>
                    <a:pt x="48" y="282"/>
                  </a:lnTo>
                  <a:lnTo>
                    <a:pt x="59" y="291"/>
                  </a:lnTo>
                  <a:lnTo>
                    <a:pt x="69" y="300"/>
                  </a:lnTo>
                  <a:lnTo>
                    <a:pt x="81" y="307"/>
                  </a:lnTo>
                  <a:lnTo>
                    <a:pt x="94" y="314"/>
                  </a:lnTo>
                  <a:lnTo>
                    <a:pt x="106" y="319"/>
                  </a:lnTo>
                  <a:lnTo>
                    <a:pt x="121" y="323"/>
                  </a:lnTo>
                  <a:lnTo>
                    <a:pt x="133" y="327"/>
                  </a:lnTo>
                  <a:lnTo>
                    <a:pt x="149" y="328"/>
                  </a:lnTo>
                  <a:lnTo>
                    <a:pt x="163" y="329"/>
                  </a:lnTo>
                  <a:lnTo>
                    <a:pt x="163" y="329"/>
                  </a:lnTo>
                  <a:lnTo>
                    <a:pt x="180" y="328"/>
                  </a:lnTo>
                  <a:lnTo>
                    <a:pt x="196" y="325"/>
                  </a:lnTo>
                  <a:lnTo>
                    <a:pt x="212" y="322"/>
                  </a:lnTo>
                  <a:lnTo>
                    <a:pt x="227" y="315"/>
                  </a:lnTo>
                  <a:lnTo>
                    <a:pt x="241" y="309"/>
                  </a:lnTo>
                  <a:lnTo>
                    <a:pt x="256" y="301"/>
                  </a:lnTo>
                  <a:lnTo>
                    <a:pt x="267" y="291"/>
                  </a:lnTo>
                  <a:lnTo>
                    <a:pt x="279" y="280"/>
                  </a:lnTo>
                  <a:lnTo>
                    <a:pt x="290" y="269"/>
                  </a:lnTo>
                  <a:lnTo>
                    <a:pt x="299" y="256"/>
                  </a:lnTo>
                  <a:lnTo>
                    <a:pt x="307" y="243"/>
                  </a:lnTo>
                  <a:lnTo>
                    <a:pt x="315" y="228"/>
                  </a:lnTo>
                  <a:lnTo>
                    <a:pt x="320" y="213"/>
                  </a:lnTo>
                  <a:lnTo>
                    <a:pt x="324" y="197"/>
                  </a:lnTo>
                  <a:lnTo>
                    <a:pt x="326" y="181"/>
                  </a:lnTo>
                  <a:lnTo>
                    <a:pt x="328" y="164"/>
                  </a:lnTo>
                  <a:lnTo>
                    <a:pt x="328" y="164"/>
                  </a:lnTo>
                  <a:lnTo>
                    <a:pt x="326" y="148"/>
                  </a:lnTo>
                  <a:lnTo>
                    <a:pt x="324" y="131"/>
                  </a:lnTo>
                  <a:lnTo>
                    <a:pt x="320" y="115"/>
                  </a:lnTo>
                  <a:lnTo>
                    <a:pt x="315" y="100"/>
                  </a:lnTo>
                  <a:lnTo>
                    <a:pt x="307" y="86"/>
                  </a:lnTo>
                  <a:lnTo>
                    <a:pt x="299" y="72"/>
                  </a:lnTo>
                  <a:lnTo>
                    <a:pt x="290" y="59"/>
                  </a:lnTo>
                  <a:lnTo>
                    <a:pt x="279" y="47"/>
                  </a:lnTo>
                  <a:lnTo>
                    <a:pt x="267" y="37"/>
                  </a:lnTo>
                  <a:lnTo>
                    <a:pt x="256" y="28"/>
                  </a:lnTo>
                  <a:lnTo>
                    <a:pt x="241" y="19"/>
                  </a:lnTo>
                  <a:lnTo>
                    <a:pt x="227" y="12"/>
                  </a:lnTo>
                  <a:lnTo>
                    <a:pt x="212" y="7"/>
                  </a:lnTo>
                  <a:lnTo>
                    <a:pt x="196" y="2"/>
                  </a:lnTo>
                  <a:lnTo>
                    <a:pt x="180" y="0"/>
                  </a:lnTo>
                  <a:lnTo>
                    <a:pt x="163" y="0"/>
                  </a:lnTo>
                  <a:lnTo>
                    <a:pt x="163" y="0"/>
                  </a:lnTo>
                  <a:lnTo>
                    <a:pt x="148" y="0"/>
                  </a:lnTo>
                  <a:lnTo>
                    <a:pt x="132" y="2"/>
                  </a:lnTo>
                  <a:lnTo>
                    <a:pt x="118" y="6"/>
                  </a:lnTo>
                  <a:lnTo>
                    <a:pt x="104" y="10"/>
                  </a:lnTo>
                  <a:lnTo>
                    <a:pt x="90" y="16"/>
                  </a:lnTo>
                  <a:lnTo>
                    <a:pt x="77" y="24"/>
                  </a:lnTo>
                  <a:lnTo>
                    <a:pt x="65" y="32"/>
                  </a:lnTo>
                  <a:lnTo>
                    <a:pt x="54" y="41"/>
                  </a:lnTo>
                  <a:lnTo>
                    <a:pt x="43" y="51"/>
                  </a:lnTo>
                  <a:lnTo>
                    <a:pt x="33" y="63"/>
                  </a:lnTo>
                  <a:lnTo>
                    <a:pt x="25" y="74"/>
                  </a:lnTo>
                  <a:lnTo>
                    <a:pt x="18" y="87"/>
                  </a:lnTo>
                  <a:lnTo>
                    <a:pt x="11" y="100"/>
                  </a:lnTo>
                  <a:lnTo>
                    <a:pt x="6" y="114"/>
                  </a:lnTo>
                  <a:lnTo>
                    <a:pt x="2" y="128"/>
                  </a:lnTo>
                  <a:lnTo>
                    <a:pt x="0" y="144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58" name="Group 54"/>
          <p:cNvGrpSpPr>
            <a:grpSpLocks noChangeAspect="1"/>
          </p:cNvGrpSpPr>
          <p:nvPr userDrawn="1"/>
        </p:nvGrpSpPr>
        <p:grpSpPr bwMode="auto">
          <a:xfrm>
            <a:off x="3090719" y="1329265"/>
            <a:ext cx="884767" cy="956733"/>
            <a:chOff x="1650" y="628"/>
            <a:chExt cx="418" cy="452"/>
          </a:xfrm>
        </p:grpSpPr>
        <p:sp>
          <p:nvSpPr>
            <p:cNvPr id="59" name="Line 55"/>
            <p:cNvSpPr>
              <a:spLocks noChangeShapeType="1"/>
            </p:cNvSpPr>
            <p:nvPr/>
          </p:nvSpPr>
          <p:spPr bwMode="auto">
            <a:xfrm>
              <a:off x="1731" y="1079"/>
              <a:ext cx="156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0" name="Line 56"/>
            <p:cNvSpPr>
              <a:spLocks noChangeShapeType="1"/>
            </p:cNvSpPr>
            <p:nvPr/>
          </p:nvSpPr>
          <p:spPr bwMode="auto">
            <a:xfrm>
              <a:off x="1779" y="1005"/>
              <a:ext cx="1" cy="7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1" name="Line 57"/>
            <p:cNvSpPr>
              <a:spLocks noChangeShapeType="1"/>
            </p:cNvSpPr>
            <p:nvPr/>
          </p:nvSpPr>
          <p:spPr bwMode="auto">
            <a:xfrm>
              <a:off x="1838" y="1005"/>
              <a:ext cx="1" cy="7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2" name="Line 58"/>
            <p:cNvSpPr>
              <a:spLocks noChangeShapeType="1"/>
            </p:cNvSpPr>
            <p:nvPr/>
          </p:nvSpPr>
          <p:spPr bwMode="auto">
            <a:xfrm flipH="1" flipV="1">
              <a:off x="1848" y="717"/>
              <a:ext cx="36" cy="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3" name="Freeform 59"/>
            <p:cNvSpPr>
              <a:spLocks/>
            </p:cNvSpPr>
            <p:nvPr/>
          </p:nvSpPr>
          <p:spPr bwMode="auto">
            <a:xfrm>
              <a:off x="1650" y="792"/>
              <a:ext cx="317" cy="211"/>
            </a:xfrm>
            <a:custGeom>
              <a:avLst/>
              <a:gdLst/>
              <a:ahLst/>
              <a:cxnLst>
                <a:cxn ang="0">
                  <a:pos x="892" y="0"/>
                </a:cxn>
                <a:cxn ang="0">
                  <a:pos x="60" y="0"/>
                </a:cxn>
                <a:cxn ang="0">
                  <a:pos x="0" y="635"/>
                </a:cxn>
                <a:cxn ang="0">
                  <a:pos x="951" y="635"/>
                </a:cxn>
                <a:cxn ang="0">
                  <a:pos x="892" y="0"/>
                </a:cxn>
              </a:cxnLst>
              <a:rect l="0" t="0" r="r" b="b"/>
              <a:pathLst>
                <a:path w="951" h="635">
                  <a:moveTo>
                    <a:pt x="892" y="0"/>
                  </a:moveTo>
                  <a:lnTo>
                    <a:pt x="60" y="0"/>
                  </a:lnTo>
                  <a:lnTo>
                    <a:pt x="0" y="635"/>
                  </a:lnTo>
                  <a:lnTo>
                    <a:pt x="951" y="635"/>
                  </a:lnTo>
                  <a:lnTo>
                    <a:pt x="892" y="0"/>
                  </a:lnTo>
                  <a:close/>
                </a:path>
              </a:pathLst>
            </a:custGeom>
            <a:noFill/>
            <a:ln w="9525">
              <a:solidFill>
                <a:schemeClr val="bg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4" name="Freeform 60"/>
            <p:cNvSpPr>
              <a:spLocks/>
            </p:cNvSpPr>
            <p:nvPr/>
          </p:nvSpPr>
          <p:spPr bwMode="auto">
            <a:xfrm>
              <a:off x="1701" y="835"/>
              <a:ext cx="216" cy="125"/>
            </a:xfrm>
            <a:custGeom>
              <a:avLst/>
              <a:gdLst/>
              <a:ahLst/>
              <a:cxnLst>
                <a:cxn ang="0">
                  <a:pos x="649" y="373"/>
                </a:cxn>
                <a:cxn ang="0">
                  <a:pos x="0" y="373"/>
                </a:cxn>
                <a:cxn ang="0">
                  <a:pos x="39" y="0"/>
                </a:cxn>
                <a:cxn ang="0">
                  <a:pos x="609" y="0"/>
                </a:cxn>
                <a:cxn ang="0">
                  <a:pos x="649" y="373"/>
                </a:cxn>
              </a:cxnLst>
              <a:rect l="0" t="0" r="r" b="b"/>
              <a:pathLst>
                <a:path w="649" h="373">
                  <a:moveTo>
                    <a:pt x="649" y="373"/>
                  </a:moveTo>
                  <a:lnTo>
                    <a:pt x="0" y="373"/>
                  </a:lnTo>
                  <a:lnTo>
                    <a:pt x="39" y="0"/>
                  </a:lnTo>
                  <a:lnTo>
                    <a:pt x="609" y="0"/>
                  </a:lnTo>
                  <a:lnTo>
                    <a:pt x="649" y="373"/>
                  </a:lnTo>
                  <a:close/>
                </a:path>
              </a:pathLst>
            </a:custGeom>
            <a:noFill/>
            <a:ln w="9525">
              <a:solidFill>
                <a:schemeClr val="bg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5" name="Line 61"/>
            <p:cNvSpPr>
              <a:spLocks noChangeShapeType="1"/>
            </p:cNvSpPr>
            <p:nvPr/>
          </p:nvSpPr>
          <p:spPr bwMode="auto">
            <a:xfrm>
              <a:off x="1809" y="836"/>
              <a:ext cx="1" cy="123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6" name="Line 62"/>
            <p:cNvSpPr>
              <a:spLocks noChangeShapeType="1"/>
            </p:cNvSpPr>
            <p:nvPr/>
          </p:nvSpPr>
          <p:spPr bwMode="auto">
            <a:xfrm>
              <a:off x="1709" y="897"/>
              <a:ext cx="200" cy="1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7" name="Line 63"/>
            <p:cNvSpPr>
              <a:spLocks noChangeShapeType="1"/>
            </p:cNvSpPr>
            <p:nvPr/>
          </p:nvSpPr>
          <p:spPr bwMode="auto">
            <a:xfrm flipH="1">
              <a:off x="1972" y="628"/>
              <a:ext cx="6" cy="3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8" name="Line 64"/>
            <p:cNvSpPr>
              <a:spLocks noChangeShapeType="1"/>
            </p:cNvSpPr>
            <p:nvPr/>
          </p:nvSpPr>
          <p:spPr bwMode="auto">
            <a:xfrm flipH="1" flipV="1">
              <a:off x="2032" y="750"/>
              <a:ext cx="36" cy="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9" name="Line 65"/>
            <p:cNvSpPr>
              <a:spLocks noChangeShapeType="1"/>
            </p:cNvSpPr>
            <p:nvPr/>
          </p:nvSpPr>
          <p:spPr bwMode="auto">
            <a:xfrm flipH="1" flipV="1">
              <a:off x="1895" y="646"/>
              <a:ext cx="20" cy="3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0" name="Line 66"/>
            <p:cNvSpPr>
              <a:spLocks noChangeShapeType="1"/>
            </p:cNvSpPr>
            <p:nvPr/>
          </p:nvSpPr>
          <p:spPr bwMode="auto">
            <a:xfrm flipH="1" flipV="1">
              <a:off x="2000" y="798"/>
              <a:ext cx="21" cy="3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1" name="Line 67"/>
            <p:cNvSpPr>
              <a:spLocks noChangeShapeType="1"/>
            </p:cNvSpPr>
            <p:nvPr/>
          </p:nvSpPr>
          <p:spPr bwMode="auto">
            <a:xfrm flipV="1">
              <a:off x="2020" y="675"/>
              <a:ext cx="30" cy="2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2" name="Freeform 68"/>
            <p:cNvSpPr>
              <a:spLocks/>
            </p:cNvSpPr>
            <p:nvPr/>
          </p:nvSpPr>
          <p:spPr bwMode="auto">
            <a:xfrm>
              <a:off x="1909" y="689"/>
              <a:ext cx="97" cy="89"/>
            </a:xfrm>
            <a:custGeom>
              <a:avLst/>
              <a:gdLst/>
              <a:ahLst/>
              <a:cxnLst>
                <a:cxn ang="0">
                  <a:pos x="6" y="187"/>
                </a:cxn>
                <a:cxn ang="0">
                  <a:pos x="6" y="187"/>
                </a:cxn>
                <a:cxn ang="0">
                  <a:pos x="2" y="166"/>
                </a:cxn>
                <a:cxn ang="0">
                  <a:pos x="0" y="155"/>
                </a:cxn>
                <a:cxn ang="0">
                  <a:pos x="0" y="145"/>
                </a:cxn>
                <a:cxn ang="0">
                  <a:pos x="0" y="145"/>
                </a:cxn>
                <a:cxn ang="0">
                  <a:pos x="0" y="130"/>
                </a:cxn>
                <a:cxn ang="0">
                  <a:pos x="3" y="115"/>
                </a:cxn>
                <a:cxn ang="0">
                  <a:pos x="6" y="101"/>
                </a:cxn>
                <a:cxn ang="0">
                  <a:pos x="12" y="88"/>
                </a:cxn>
                <a:cxn ang="0">
                  <a:pos x="18" y="76"/>
                </a:cxn>
                <a:cxn ang="0">
                  <a:pos x="25" y="64"/>
                </a:cxn>
                <a:cxn ang="0">
                  <a:pos x="34" y="53"/>
                </a:cxn>
                <a:cxn ang="0">
                  <a:pos x="43" y="43"/>
                </a:cxn>
                <a:cxn ang="0">
                  <a:pos x="53" y="34"/>
                </a:cxn>
                <a:cxn ang="0">
                  <a:pos x="64" y="25"/>
                </a:cxn>
                <a:cxn ang="0">
                  <a:pos x="76" y="18"/>
                </a:cxn>
                <a:cxn ang="0">
                  <a:pos x="89" y="12"/>
                </a:cxn>
                <a:cxn ang="0">
                  <a:pos x="102" y="8"/>
                </a:cxn>
                <a:cxn ang="0">
                  <a:pos x="117" y="3"/>
                </a:cxn>
                <a:cxn ang="0">
                  <a:pos x="131" y="2"/>
                </a:cxn>
                <a:cxn ang="0">
                  <a:pos x="146" y="0"/>
                </a:cxn>
                <a:cxn ang="0">
                  <a:pos x="146" y="0"/>
                </a:cxn>
                <a:cxn ang="0">
                  <a:pos x="160" y="2"/>
                </a:cxn>
                <a:cxn ang="0">
                  <a:pos x="175" y="3"/>
                </a:cxn>
                <a:cxn ang="0">
                  <a:pos x="190" y="8"/>
                </a:cxn>
                <a:cxn ang="0">
                  <a:pos x="203" y="12"/>
                </a:cxn>
                <a:cxn ang="0">
                  <a:pos x="216" y="18"/>
                </a:cxn>
                <a:cxn ang="0">
                  <a:pos x="227" y="25"/>
                </a:cxn>
                <a:cxn ang="0">
                  <a:pos x="238" y="34"/>
                </a:cxn>
                <a:cxn ang="0">
                  <a:pos x="249" y="43"/>
                </a:cxn>
                <a:cxn ang="0">
                  <a:pos x="258" y="53"/>
                </a:cxn>
                <a:cxn ang="0">
                  <a:pos x="267" y="64"/>
                </a:cxn>
                <a:cxn ang="0">
                  <a:pos x="274" y="76"/>
                </a:cxn>
                <a:cxn ang="0">
                  <a:pos x="280" y="88"/>
                </a:cxn>
                <a:cxn ang="0">
                  <a:pos x="284" y="101"/>
                </a:cxn>
                <a:cxn ang="0">
                  <a:pos x="288" y="115"/>
                </a:cxn>
                <a:cxn ang="0">
                  <a:pos x="290" y="130"/>
                </a:cxn>
                <a:cxn ang="0">
                  <a:pos x="291" y="145"/>
                </a:cxn>
                <a:cxn ang="0">
                  <a:pos x="291" y="145"/>
                </a:cxn>
                <a:cxn ang="0">
                  <a:pos x="290" y="164"/>
                </a:cxn>
                <a:cxn ang="0">
                  <a:pos x="286" y="182"/>
                </a:cxn>
                <a:cxn ang="0">
                  <a:pos x="280" y="200"/>
                </a:cxn>
                <a:cxn ang="0">
                  <a:pos x="271" y="216"/>
                </a:cxn>
                <a:cxn ang="0">
                  <a:pos x="261" y="232"/>
                </a:cxn>
                <a:cxn ang="0">
                  <a:pos x="249" y="245"/>
                </a:cxn>
                <a:cxn ang="0">
                  <a:pos x="235" y="258"/>
                </a:cxn>
                <a:cxn ang="0">
                  <a:pos x="219" y="268"/>
                </a:cxn>
              </a:cxnLst>
              <a:rect l="0" t="0" r="r" b="b"/>
              <a:pathLst>
                <a:path w="291" h="268">
                  <a:moveTo>
                    <a:pt x="6" y="187"/>
                  </a:moveTo>
                  <a:lnTo>
                    <a:pt x="6" y="187"/>
                  </a:lnTo>
                  <a:lnTo>
                    <a:pt x="2" y="166"/>
                  </a:lnTo>
                  <a:lnTo>
                    <a:pt x="0" y="155"/>
                  </a:lnTo>
                  <a:lnTo>
                    <a:pt x="0" y="145"/>
                  </a:lnTo>
                  <a:lnTo>
                    <a:pt x="0" y="145"/>
                  </a:lnTo>
                  <a:lnTo>
                    <a:pt x="0" y="130"/>
                  </a:lnTo>
                  <a:lnTo>
                    <a:pt x="3" y="115"/>
                  </a:lnTo>
                  <a:lnTo>
                    <a:pt x="6" y="101"/>
                  </a:lnTo>
                  <a:lnTo>
                    <a:pt x="12" y="88"/>
                  </a:lnTo>
                  <a:lnTo>
                    <a:pt x="18" y="76"/>
                  </a:lnTo>
                  <a:lnTo>
                    <a:pt x="25" y="64"/>
                  </a:lnTo>
                  <a:lnTo>
                    <a:pt x="34" y="53"/>
                  </a:lnTo>
                  <a:lnTo>
                    <a:pt x="43" y="43"/>
                  </a:lnTo>
                  <a:lnTo>
                    <a:pt x="53" y="34"/>
                  </a:lnTo>
                  <a:lnTo>
                    <a:pt x="64" y="25"/>
                  </a:lnTo>
                  <a:lnTo>
                    <a:pt x="76" y="18"/>
                  </a:lnTo>
                  <a:lnTo>
                    <a:pt x="89" y="12"/>
                  </a:lnTo>
                  <a:lnTo>
                    <a:pt x="102" y="8"/>
                  </a:lnTo>
                  <a:lnTo>
                    <a:pt x="117" y="3"/>
                  </a:lnTo>
                  <a:lnTo>
                    <a:pt x="131" y="2"/>
                  </a:lnTo>
                  <a:lnTo>
                    <a:pt x="146" y="0"/>
                  </a:lnTo>
                  <a:lnTo>
                    <a:pt x="146" y="0"/>
                  </a:lnTo>
                  <a:lnTo>
                    <a:pt x="160" y="2"/>
                  </a:lnTo>
                  <a:lnTo>
                    <a:pt x="175" y="3"/>
                  </a:lnTo>
                  <a:lnTo>
                    <a:pt x="190" y="8"/>
                  </a:lnTo>
                  <a:lnTo>
                    <a:pt x="203" y="12"/>
                  </a:lnTo>
                  <a:lnTo>
                    <a:pt x="216" y="18"/>
                  </a:lnTo>
                  <a:lnTo>
                    <a:pt x="227" y="25"/>
                  </a:lnTo>
                  <a:lnTo>
                    <a:pt x="238" y="34"/>
                  </a:lnTo>
                  <a:lnTo>
                    <a:pt x="249" y="43"/>
                  </a:lnTo>
                  <a:lnTo>
                    <a:pt x="258" y="53"/>
                  </a:lnTo>
                  <a:lnTo>
                    <a:pt x="267" y="64"/>
                  </a:lnTo>
                  <a:lnTo>
                    <a:pt x="274" y="76"/>
                  </a:lnTo>
                  <a:lnTo>
                    <a:pt x="280" y="88"/>
                  </a:lnTo>
                  <a:lnTo>
                    <a:pt x="284" y="101"/>
                  </a:lnTo>
                  <a:lnTo>
                    <a:pt x="288" y="115"/>
                  </a:lnTo>
                  <a:lnTo>
                    <a:pt x="290" y="130"/>
                  </a:lnTo>
                  <a:lnTo>
                    <a:pt x="291" y="145"/>
                  </a:lnTo>
                  <a:lnTo>
                    <a:pt x="291" y="145"/>
                  </a:lnTo>
                  <a:lnTo>
                    <a:pt x="290" y="164"/>
                  </a:lnTo>
                  <a:lnTo>
                    <a:pt x="286" y="182"/>
                  </a:lnTo>
                  <a:lnTo>
                    <a:pt x="280" y="200"/>
                  </a:lnTo>
                  <a:lnTo>
                    <a:pt x="271" y="216"/>
                  </a:lnTo>
                  <a:lnTo>
                    <a:pt x="261" y="232"/>
                  </a:lnTo>
                  <a:lnTo>
                    <a:pt x="249" y="245"/>
                  </a:lnTo>
                  <a:lnTo>
                    <a:pt x="235" y="258"/>
                  </a:lnTo>
                  <a:lnTo>
                    <a:pt x="219" y="268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73" name="Group 175"/>
          <p:cNvGrpSpPr>
            <a:grpSpLocks noChangeAspect="1"/>
          </p:cNvGrpSpPr>
          <p:nvPr userDrawn="1"/>
        </p:nvGrpSpPr>
        <p:grpSpPr bwMode="auto">
          <a:xfrm>
            <a:off x="8262120" y="1507067"/>
            <a:ext cx="802216" cy="698500"/>
            <a:chOff x="4571" y="712"/>
            <a:chExt cx="379" cy="330"/>
          </a:xfrm>
        </p:grpSpPr>
        <p:sp>
          <p:nvSpPr>
            <p:cNvPr id="74" name="Freeform 176"/>
            <p:cNvSpPr>
              <a:spLocks/>
            </p:cNvSpPr>
            <p:nvPr/>
          </p:nvSpPr>
          <p:spPr bwMode="auto">
            <a:xfrm>
              <a:off x="4678" y="712"/>
              <a:ext cx="272" cy="258"/>
            </a:xfrm>
            <a:custGeom>
              <a:avLst/>
              <a:gdLst/>
              <a:ahLst/>
              <a:cxnLst>
                <a:cxn ang="0">
                  <a:pos x="636" y="772"/>
                </a:cxn>
                <a:cxn ang="0">
                  <a:pos x="674" y="757"/>
                </a:cxn>
                <a:cxn ang="0">
                  <a:pos x="708" y="738"/>
                </a:cxn>
                <a:cxn ang="0">
                  <a:pos x="738" y="713"/>
                </a:cxn>
                <a:cxn ang="0">
                  <a:pos x="764" y="682"/>
                </a:cxn>
                <a:cxn ang="0">
                  <a:pos x="787" y="650"/>
                </a:cxn>
                <a:cxn ang="0">
                  <a:pos x="802" y="613"/>
                </a:cxn>
                <a:cxn ang="0">
                  <a:pos x="813" y="573"/>
                </a:cxn>
                <a:cxn ang="0">
                  <a:pos x="815" y="531"/>
                </a:cxn>
                <a:cxn ang="0">
                  <a:pos x="814" y="505"/>
                </a:cxn>
                <a:cxn ang="0">
                  <a:pos x="805" y="457"/>
                </a:cxn>
                <a:cxn ang="0">
                  <a:pos x="785" y="412"/>
                </a:cxn>
                <a:cxn ang="0">
                  <a:pos x="759" y="373"/>
                </a:cxn>
                <a:cxn ang="0">
                  <a:pos x="725" y="338"/>
                </a:cxn>
                <a:cxn ang="0">
                  <a:pos x="684" y="311"/>
                </a:cxn>
                <a:cxn ang="0">
                  <a:pos x="640" y="292"/>
                </a:cxn>
                <a:cxn ang="0">
                  <a:pos x="591" y="282"/>
                </a:cxn>
                <a:cxn ang="0">
                  <a:pos x="566" y="281"/>
                </a:cxn>
                <a:cxn ang="0">
                  <a:pos x="530" y="283"/>
                </a:cxn>
                <a:cxn ang="0">
                  <a:pos x="497" y="291"/>
                </a:cxn>
                <a:cxn ang="0">
                  <a:pos x="498" y="271"/>
                </a:cxn>
                <a:cxn ang="0">
                  <a:pos x="499" y="250"/>
                </a:cxn>
                <a:cxn ang="0">
                  <a:pos x="494" y="199"/>
                </a:cxn>
                <a:cxn ang="0">
                  <a:pos x="480" y="153"/>
                </a:cxn>
                <a:cxn ang="0">
                  <a:pos x="457" y="110"/>
                </a:cxn>
                <a:cxn ang="0">
                  <a:pos x="426" y="73"/>
                </a:cxn>
                <a:cxn ang="0">
                  <a:pos x="389" y="43"/>
                </a:cxn>
                <a:cxn ang="0">
                  <a:pos x="347" y="19"/>
                </a:cxn>
                <a:cxn ang="0">
                  <a:pos x="300" y="5"/>
                </a:cxn>
                <a:cxn ang="0">
                  <a:pos x="250" y="0"/>
                </a:cxn>
                <a:cxn ang="0">
                  <a:pos x="224" y="1"/>
                </a:cxn>
                <a:cxn ang="0">
                  <a:pos x="175" y="11"/>
                </a:cxn>
                <a:cxn ang="0">
                  <a:pos x="131" y="30"/>
                </a:cxn>
                <a:cxn ang="0">
                  <a:pos x="90" y="57"/>
                </a:cxn>
                <a:cxn ang="0">
                  <a:pos x="56" y="91"/>
                </a:cxn>
                <a:cxn ang="0">
                  <a:pos x="30" y="131"/>
                </a:cxn>
                <a:cxn ang="0">
                  <a:pos x="11" y="176"/>
                </a:cxn>
                <a:cxn ang="0">
                  <a:pos x="1" y="224"/>
                </a:cxn>
                <a:cxn ang="0">
                  <a:pos x="0" y="250"/>
                </a:cxn>
                <a:cxn ang="0">
                  <a:pos x="4" y="292"/>
                </a:cxn>
              </a:cxnLst>
              <a:rect l="0" t="0" r="r" b="b"/>
              <a:pathLst>
                <a:path w="815" h="772">
                  <a:moveTo>
                    <a:pt x="636" y="772"/>
                  </a:moveTo>
                  <a:lnTo>
                    <a:pt x="636" y="772"/>
                  </a:lnTo>
                  <a:lnTo>
                    <a:pt x="655" y="765"/>
                  </a:lnTo>
                  <a:lnTo>
                    <a:pt x="674" y="757"/>
                  </a:lnTo>
                  <a:lnTo>
                    <a:pt x="691" y="748"/>
                  </a:lnTo>
                  <a:lnTo>
                    <a:pt x="708" y="738"/>
                  </a:lnTo>
                  <a:lnTo>
                    <a:pt x="724" y="724"/>
                  </a:lnTo>
                  <a:lnTo>
                    <a:pt x="738" y="713"/>
                  </a:lnTo>
                  <a:lnTo>
                    <a:pt x="752" y="698"/>
                  </a:lnTo>
                  <a:lnTo>
                    <a:pt x="764" y="682"/>
                  </a:lnTo>
                  <a:lnTo>
                    <a:pt x="776" y="667"/>
                  </a:lnTo>
                  <a:lnTo>
                    <a:pt x="787" y="650"/>
                  </a:lnTo>
                  <a:lnTo>
                    <a:pt x="794" y="631"/>
                  </a:lnTo>
                  <a:lnTo>
                    <a:pt x="802" y="613"/>
                  </a:lnTo>
                  <a:lnTo>
                    <a:pt x="808" y="593"/>
                  </a:lnTo>
                  <a:lnTo>
                    <a:pt x="813" y="573"/>
                  </a:lnTo>
                  <a:lnTo>
                    <a:pt x="814" y="552"/>
                  </a:lnTo>
                  <a:lnTo>
                    <a:pt x="815" y="531"/>
                  </a:lnTo>
                  <a:lnTo>
                    <a:pt x="815" y="531"/>
                  </a:lnTo>
                  <a:lnTo>
                    <a:pt x="814" y="505"/>
                  </a:lnTo>
                  <a:lnTo>
                    <a:pt x="810" y="480"/>
                  </a:lnTo>
                  <a:lnTo>
                    <a:pt x="805" y="457"/>
                  </a:lnTo>
                  <a:lnTo>
                    <a:pt x="796" y="434"/>
                  </a:lnTo>
                  <a:lnTo>
                    <a:pt x="785" y="412"/>
                  </a:lnTo>
                  <a:lnTo>
                    <a:pt x="773" y="391"/>
                  </a:lnTo>
                  <a:lnTo>
                    <a:pt x="759" y="373"/>
                  </a:lnTo>
                  <a:lnTo>
                    <a:pt x="742" y="354"/>
                  </a:lnTo>
                  <a:lnTo>
                    <a:pt x="725" y="338"/>
                  </a:lnTo>
                  <a:lnTo>
                    <a:pt x="705" y="324"/>
                  </a:lnTo>
                  <a:lnTo>
                    <a:pt x="684" y="311"/>
                  </a:lnTo>
                  <a:lnTo>
                    <a:pt x="663" y="300"/>
                  </a:lnTo>
                  <a:lnTo>
                    <a:pt x="640" y="292"/>
                  </a:lnTo>
                  <a:lnTo>
                    <a:pt x="616" y="286"/>
                  </a:lnTo>
                  <a:lnTo>
                    <a:pt x="591" y="282"/>
                  </a:lnTo>
                  <a:lnTo>
                    <a:pt x="566" y="281"/>
                  </a:lnTo>
                  <a:lnTo>
                    <a:pt x="566" y="281"/>
                  </a:lnTo>
                  <a:lnTo>
                    <a:pt x="548" y="282"/>
                  </a:lnTo>
                  <a:lnTo>
                    <a:pt x="530" y="283"/>
                  </a:lnTo>
                  <a:lnTo>
                    <a:pt x="512" y="287"/>
                  </a:lnTo>
                  <a:lnTo>
                    <a:pt x="497" y="291"/>
                  </a:lnTo>
                  <a:lnTo>
                    <a:pt x="497" y="291"/>
                  </a:lnTo>
                  <a:lnTo>
                    <a:pt x="498" y="271"/>
                  </a:lnTo>
                  <a:lnTo>
                    <a:pt x="499" y="250"/>
                  </a:lnTo>
                  <a:lnTo>
                    <a:pt x="499" y="250"/>
                  </a:lnTo>
                  <a:lnTo>
                    <a:pt x="498" y="224"/>
                  </a:lnTo>
                  <a:lnTo>
                    <a:pt x="494" y="199"/>
                  </a:lnTo>
                  <a:lnTo>
                    <a:pt x="489" y="176"/>
                  </a:lnTo>
                  <a:lnTo>
                    <a:pt x="480" y="153"/>
                  </a:lnTo>
                  <a:lnTo>
                    <a:pt x="469" y="131"/>
                  </a:lnTo>
                  <a:lnTo>
                    <a:pt x="457" y="110"/>
                  </a:lnTo>
                  <a:lnTo>
                    <a:pt x="443" y="91"/>
                  </a:lnTo>
                  <a:lnTo>
                    <a:pt x="426" y="73"/>
                  </a:lnTo>
                  <a:lnTo>
                    <a:pt x="409" y="57"/>
                  </a:lnTo>
                  <a:lnTo>
                    <a:pt x="389" y="43"/>
                  </a:lnTo>
                  <a:lnTo>
                    <a:pt x="368" y="30"/>
                  </a:lnTo>
                  <a:lnTo>
                    <a:pt x="347" y="19"/>
                  </a:lnTo>
                  <a:lnTo>
                    <a:pt x="324" y="11"/>
                  </a:lnTo>
                  <a:lnTo>
                    <a:pt x="300" y="5"/>
                  </a:lnTo>
                  <a:lnTo>
                    <a:pt x="275" y="1"/>
                  </a:lnTo>
                  <a:lnTo>
                    <a:pt x="250" y="0"/>
                  </a:lnTo>
                  <a:lnTo>
                    <a:pt x="250" y="0"/>
                  </a:lnTo>
                  <a:lnTo>
                    <a:pt x="224" y="1"/>
                  </a:lnTo>
                  <a:lnTo>
                    <a:pt x="199" y="5"/>
                  </a:lnTo>
                  <a:lnTo>
                    <a:pt x="175" y="11"/>
                  </a:lnTo>
                  <a:lnTo>
                    <a:pt x="152" y="19"/>
                  </a:lnTo>
                  <a:lnTo>
                    <a:pt x="131" y="30"/>
                  </a:lnTo>
                  <a:lnTo>
                    <a:pt x="110" y="43"/>
                  </a:lnTo>
                  <a:lnTo>
                    <a:pt x="90" y="57"/>
                  </a:lnTo>
                  <a:lnTo>
                    <a:pt x="73" y="73"/>
                  </a:lnTo>
                  <a:lnTo>
                    <a:pt x="56" y="91"/>
                  </a:lnTo>
                  <a:lnTo>
                    <a:pt x="43" y="110"/>
                  </a:lnTo>
                  <a:lnTo>
                    <a:pt x="30" y="131"/>
                  </a:lnTo>
                  <a:lnTo>
                    <a:pt x="19" y="153"/>
                  </a:lnTo>
                  <a:lnTo>
                    <a:pt x="11" y="176"/>
                  </a:lnTo>
                  <a:lnTo>
                    <a:pt x="5" y="199"/>
                  </a:lnTo>
                  <a:lnTo>
                    <a:pt x="1" y="224"/>
                  </a:lnTo>
                  <a:lnTo>
                    <a:pt x="0" y="250"/>
                  </a:lnTo>
                  <a:lnTo>
                    <a:pt x="0" y="250"/>
                  </a:lnTo>
                  <a:lnTo>
                    <a:pt x="1" y="271"/>
                  </a:lnTo>
                  <a:lnTo>
                    <a:pt x="4" y="292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5" name="Freeform 177"/>
            <p:cNvSpPr>
              <a:spLocks/>
            </p:cNvSpPr>
            <p:nvPr/>
          </p:nvSpPr>
          <p:spPr bwMode="auto">
            <a:xfrm>
              <a:off x="4571" y="806"/>
              <a:ext cx="142" cy="164"/>
            </a:xfrm>
            <a:custGeom>
              <a:avLst/>
              <a:gdLst/>
              <a:ahLst/>
              <a:cxnLst>
                <a:cxn ang="0">
                  <a:pos x="179" y="491"/>
                </a:cxn>
                <a:cxn ang="0">
                  <a:pos x="179" y="491"/>
                </a:cxn>
                <a:cxn ang="0">
                  <a:pos x="161" y="484"/>
                </a:cxn>
                <a:cxn ang="0">
                  <a:pos x="141" y="476"/>
                </a:cxn>
                <a:cxn ang="0">
                  <a:pos x="124" y="467"/>
                </a:cxn>
                <a:cxn ang="0">
                  <a:pos x="107" y="457"/>
                </a:cxn>
                <a:cxn ang="0">
                  <a:pos x="91" y="445"/>
                </a:cxn>
                <a:cxn ang="0">
                  <a:pos x="77" y="432"/>
                </a:cxn>
                <a:cxn ang="0">
                  <a:pos x="63" y="417"/>
                </a:cxn>
                <a:cxn ang="0">
                  <a:pos x="51" y="401"/>
                </a:cxn>
                <a:cxn ang="0">
                  <a:pos x="39" y="386"/>
                </a:cxn>
                <a:cxn ang="0">
                  <a:pos x="28" y="369"/>
                </a:cxn>
                <a:cxn ang="0">
                  <a:pos x="21" y="350"/>
                </a:cxn>
                <a:cxn ang="0">
                  <a:pos x="13" y="332"/>
                </a:cxn>
                <a:cxn ang="0">
                  <a:pos x="7" y="312"/>
                </a:cxn>
                <a:cxn ang="0">
                  <a:pos x="2" y="292"/>
                </a:cxn>
                <a:cxn ang="0">
                  <a:pos x="0" y="271"/>
                </a:cxn>
                <a:cxn ang="0">
                  <a:pos x="0" y="250"/>
                </a:cxn>
                <a:cxn ang="0">
                  <a:pos x="0" y="250"/>
                </a:cxn>
                <a:cxn ang="0">
                  <a:pos x="1" y="224"/>
                </a:cxn>
                <a:cxn ang="0">
                  <a:pos x="5" y="199"/>
                </a:cxn>
                <a:cxn ang="0">
                  <a:pos x="10" y="176"/>
                </a:cxn>
                <a:cxn ang="0">
                  <a:pos x="19" y="153"/>
                </a:cxn>
                <a:cxn ang="0">
                  <a:pos x="30" y="131"/>
                </a:cxn>
                <a:cxn ang="0">
                  <a:pos x="42" y="110"/>
                </a:cxn>
                <a:cxn ang="0">
                  <a:pos x="56" y="92"/>
                </a:cxn>
                <a:cxn ang="0">
                  <a:pos x="73" y="73"/>
                </a:cxn>
                <a:cxn ang="0">
                  <a:pos x="90" y="57"/>
                </a:cxn>
                <a:cxn ang="0">
                  <a:pos x="110" y="43"/>
                </a:cxn>
                <a:cxn ang="0">
                  <a:pos x="129" y="30"/>
                </a:cxn>
                <a:cxn ang="0">
                  <a:pos x="152" y="19"/>
                </a:cxn>
                <a:cxn ang="0">
                  <a:pos x="175" y="11"/>
                </a:cxn>
                <a:cxn ang="0">
                  <a:pos x="199" y="5"/>
                </a:cxn>
                <a:cxn ang="0">
                  <a:pos x="224" y="1"/>
                </a:cxn>
                <a:cxn ang="0">
                  <a:pos x="249" y="0"/>
                </a:cxn>
                <a:cxn ang="0">
                  <a:pos x="249" y="0"/>
                </a:cxn>
                <a:cxn ang="0">
                  <a:pos x="275" y="1"/>
                </a:cxn>
                <a:cxn ang="0">
                  <a:pos x="299" y="5"/>
                </a:cxn>
                <a:cxn ang="0">
                  <a:pos x="322" y="11"/>
                </a:cxn>
                <a:cxn ang="0">
                  <a:pos x="346" y="19"/>
                </a:cxn>
                <a:cxn ang="0">
                  <a:pos x="367" y="30"/>
                </a:cxn>
                <a:cxn ang="0">
                  <a:pos x="388" y="42"/>
                </a:cxn>
                <a:cxn ang="0">
                  <a:pos x="407" y="56"/>
                </a:cxn>
                <a:cxn ang="0">
                  <a:pos x="425" y="72"/>
                </a:cxn>
              </a:cxnLst>
              <a:rect l="0" t="0" r="r" b="b"/>
              <a:pathLst>
                <a:path w="425" h="491">
                  <a:moveTo>
                    <a:pt x="179" y="491"/>
                  </a:moveTo>
                  <a:lnTo>
                    <a:pt x="179" y="491"/>
                  </a:lnTo>
                  <a:lnTo>
                    <a:pt x="161" y="484"/>
                  </a:lnTo>
                  <a:lnTo>
                    <a:pt x="141" y="476"/>
                  </a:lnTo>
                  <a:lnTo>
                    <a:pt x="124" y="467"/>
                  </a:lnTo>
                  <a:lnTo>
                    <a:pt x="107" y="457"/>
                  </a:lnTo>
                  <a:lnTo>
                    <a:pt x="91" y="445"/>
                  </a:lnTo>
                  <a:lnTo>
                    <a:pt x="77" y="432"/>
                  </a:lnTo>
                  <a:lnTo>
                    <a:pt x="63" y="417"/>
                  </a:lnTo>
                  <a:lnTo>
                    <a:pt x="51" y="401"/>
                  </a:lnTo>
                  <a:lnTo>
                    <a:pt x="39" y="386"/>
                  </a:lnTo>
                  <a:lnTo>
                    <a:pt x="28" y="369"/>
                  </a:lnTo>
                  <a:lnTo>
                    <a:pt x="21" y="350"/>
                  </a:lnTo>
                  <a:lnTo>
                    <a:pt x="13" y="332"/>
                  </a:lnTo>
                  <a:lnTo>
                    <a:pt x="7" y="312"/>
                  </a:lnTo>
                  <a:lnTo>
                    <a:pt x="2" y="292"/>
                  </a:lnTo>
                  <a:lnTo>
                    <a:pt x="0" y="271"/>
                  </a:lnTo>
                  <a:lnTo>
                    <a:pt x="0" y="250"/>
                  </a:lnTo>
                  <a:lnTo>
                    <a:pt x="0" y="250"/>
                  </a:lnTo>
                  <a:lnTo>
                    <a:pt x="1" y="224"/>
                  </a:lnTo>
                  <a:lnTo>
                    <a:pt x="5" y="199"/>
                  </a:lnTo>
                  <a:lnTo>
                    <a:pt x="10" y="176"/>
                  </a:lnTo>
                  <a:lnTo>
                    <a:pt x="19" y="153"/>
                  </a:lnTo>
                  <a:lnTo>
                    <a:pt x="30" y="131"/>
                  </a:lnTo>
                  <a:lnTo>
                    <a:pt x="42" y="110"/>
                  </a:lnTo>
                  <a:lnTo>
                    <a:pt x="56" y="92"/>
                  </a:lnTo>
                  <a:lnTo>
                    <a:pt x="73" y="73"/>
                  </a:lnTo>
                  <a:lnTo>
                    <a:pt x="90" y="57"/>
                  </a:lnTo>
                  <a:lnTo>
                    <a:pt x="110" y="43"/>
                  </a:lnTo>
                  <a:lnTo>
                    <a:pt x="129" y="30"/>
                  </a:lnTo>
                  <a:lnTo>
                    <a:pt x="152" y="19"/>
                  </a:lnTo>
                  <a:lnTo>
                    <a:pt x="175" y="11"/>
                  </a:lnTo>
                  <a:lnTo>
                    <a:pt x="199" y="5"/>
                  </a:lnTo>
                  <a:lnTo>
                    <a:pt x="224" y="1"/>
                  </a:lnTo>
                  <a:lnTo>
                    <a:pt x="249" y="0"/>
                  </a:lnTo>
                  <a:lnTo>
                    <a:pt x="249" y="0"/>
                  </a:lnTo>
                  <a:lnTo>
                    <a:pt x="275" y="1"/>
                  </a:lnTo>
                  <a:lnTo>
                    <a:pt x="299" y="5"/>
                  </a:lnTo>
                  <a:lnTo>
                    <a:pt x="322" y="11"/>
                  </a:lnTo>
                  <a:lnTo>
                    <a:pt x="346" y="19"/>
                  </a:lnTo>
                  <a:lnTo>
                    <a:pt x="367" y="30"/>
                  </a:lnTo>
                  <a:lnTo>
                    <a:pt x="388" y="42"/>
                  </a:lnTo>
                  <a:lnTo>
                    <a:pt x="407" y="56"/>
                  </a:lnTo>
                  <a:lnTo>
                    <a:pt x="425" y="72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6" name="Freeform 178"/>
            <p:cNvSpPr>
              <a:spLocks/>
            </p:cNvSpPr>
            <p:nvPr/>
          </p:nvSpPr>
          <p:spPr bwMode="auto">
            <a:xfrm>
              <a:off x="4820" y="970"/>
              <a:ext cx="43" cy="7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9" y="0"/>
                </a:cxn>
                <a:cxn ang="0">
                  <a:pos x="129" y="107"/>
                </a:cxn>
                <a:cxn ang="0">
                  <a:pos x="0" y="107"/>
                </a:cxn>
                <a:cxn ang="0">
                  <a:pos x="0" y="216"/>
                </a:cxn>
                <a:cxn ang="0">
                  <a:pos x="129" y="216"/>
                </a:cxn>
              </a:cxnLst>
              <a:rect l="0" t="0" r="r" b="b"/>
              <a:pathLst>
                <a:path w="129" h="216">
                  <a:moveTo>
                    <a:pt x="0" y="0"/>
                  </a:moveTo>
                  <a:lnTo>
                    <a:pt x="129" y="0"/>
                  </a:lnTo>
                  <a:lnTo>
                    <a:pt x="129" y="107"/>
                  </a:lnTo>
                  <a:lnTo>
                    <a:pt x="0" y="107"/>
                  </a:lnTo>
                  <a:lnTo>
                    <a:pt x="0" y="216"/>
                  </a:lnTo>
                  <a:lnTo>
                    <a:pt x="129" y="216"/>
                  </a:lnTo>
                </a:path>
              </a:pathLst>
            </a:custGeom>
            <a:noFill/>
            <a:ln w="9525">
              <a:solidFill>
                <a:srgbClr val="00A6D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7" name="Rectangle 179"/>
            <p:cNvSpPr>
              <a:spLocks noChangeArrowheads="1"/>
            </p:cNvSpPr>
            <p:nvPr/>
          </p:nvSpPr>
          <p:spPr bwMode="auto">
            <a:xfrm>
              <a:off x="4736" y="919"/>
              <a:ext cx="52" cy="123"/>
            </a:xfrm>
            <a:prstGeom prst="rect">
              <a:avLst/>
            </a:prstGeom>
            <a:noFill/>
            <a:ln w="9525">
              <a:solidFill>
                <a:srgbClr val="00A6D9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8" name="Freeform 180"/>
            <p:cNvSpPr>
              <a:spLocks/>
            </p:cNvSpPr>
            <p:nvPr/>
          </p:nvSpPr>
          <p:spPr bwMode="auto">
            <a:xfrm>
              <a:off x="4659" y="919"/>
              <a:ext cx="43" cy="123"/>
            </a:xfrm>
            <a:custGeom>
              <a:avLst/>
              <a:gdLst/>
              <a:ahLst/>
              <a:cxnLst>
                <a:cxn ang="0">
                  <a:pos x="131" y="0"/>
                </a:cxn>
                <a:cxn ang="0">
                  <a:pos x="0" y="0"/>
                </a:cxn>
                <a:cxn ang="0">
                  <a:pos x="0" y="369"/>
                </a:cxn>
                <a:cxn ang="0">
                  <a:pos x="131" y="369"/>
                </a:cxn>
              </a:cxnLst>
              <a:rect l="0" t="0" r="r" b="b"/>
              <a:pathLst>
                <a:path w="131" h="369">
                  <a:moveTo>
                    <a:pt x="131" y="0"/>
                  </a:moveTo>
                  <a:lnTo>
                    <a:pt x="0" y="0"/>
                  </a:lnTo>
                  <a:lnTo>
                    <a:pt x="0" y="369"/>
                  </a:lnTo>
                  <a:lnTo>
                    <a:pt x="131" y="369"/>
                  </a:lnTo>
                </a:path>
              </a:pathLst>
            </a:custGeom>
            <a:noFill/>
            <a:ln w="9525">
              <a:solidFill>
                <a:srgbClr val="00A6D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79" name="Group 195"/>
          <p:cNvGrpSpPr>
            <a:grpSpLocks noChangeAspect="1"/>
          </p:cNvGrpSpPr>
          <p:nvPr userDrawn="1"/>
        </p:nvGrpSpPr>
        <p:grpSpPr bwMode="auto">
          <a:xfrm>
            <a:off x="5509107" y="1408739"/>
            <a:ext cx="527051" cy="842433"/>
            <a:chOff x="2858" y="659"/>
            <a:chExt cx="249" cy="398"/>
          </a:xfrm>
        </p:grpSpPr>
        <p:sp>
          <p:nvSpPr>
            <p:cNvPr id="80" name="Rectangle 196"/>
            <p:cNvSpPr>
              <a:spLocks noChangeArrowheads="1"/>
            </p:cNvSpPr>
            <p:nvPr/>
          </p:nvSpPr>
          <p:spPr bwMode="auto">
            <a:xfrm>
              <a:off x="2861" y="766"/>
              <a:ext cx="245" cy="72"/>
            </a:xfrm>
            <a:prstGeom prst="rect">
              <a:avLst/>
            </a:prstGeom>
            <a:solidFill>
              <a:srgbClr val="00A6D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1" name="Freeform 197"/>
            <p:cNvSpPr>
              <a:spLocks/>
            </p:cNvSpPr>
            <p:nvPr/>
          </p:nvSpPr>
          <p:spPr bwMode="auto">
            <a:xfrm>
              <a:off x="2910" y="659"/>
              <a:ext cx="145" cy="17"/>
            </a:xfrm>
            <a:custGeom>
              <a:avLst/>
              <a:gdLst/>
              <a:ahLst/>
              <a:cxnLst>
                <a:cxn ang="0">
                  <a:pos x="0" y="47"/>
                </a:cxn>
                <a:cxn ang="0">
                  <a:pos x="11" y="31"/>
                </a:cxn>
                <a:cxn ang="0">
                  <a:pos x="11" y="31"/>
                </a:cxn>
                <a:cxn ang="0">
                  <a:pos x="15" y="24"/>
                </a:cxn>
                <a:cxn ang="0">
                  <a:pos x="21" y="18"/>
                </a:cxn>
                <a:cxn ang="0">
                  <a:pos x="27" y="12"/>
                </a:cxn>
                <a:cxn ang="0">
                  <a:pos x="34" y="8"/>
                </a:cxn>
                <a:cxn ang="0">
                  <a:pos x="42" y="5"/>
                </a:cxn>
                <a:cxn ang="0">
                  <a:pos x="49" y="2"/>
                </a:cxn>
                <a:cxn ang="0">
                  <a:pos x="58" y="0"/>
                </a:cxn>
                <a:cxn ang="0">
                  <a:pos x="67" y="0"/>
                </a:cxn>
                <a:cxn ang="0">
                  <a:pos x="368" y="0"/>
                </a:cxn>
                <a:cxn ang="0">
                  <a:pos x="368" y="0"/>
                </a:cxn>
                <a:cxn ang="0">
                  <a:pos x="376" y="0"/>
                </a:cxn>
                <a:cxn ang="0">
                  <a:pos x="384" y="2"/>
                </a:cxn>
                <a:cxn ang="0">
                  <a:pos x="391" y="5"/>
                </a:cxn>
                <a:cxn ang="0">
                  <a:pos x="398" y="8"/>
                </a:cxn>
                <a:cxn ang="0">
                  <a:pos x="406" y="12"/>
                </a:cxn>
                <a:cxn ang="0">
                  <a:pos x="412" y="16"/>
                </a:cxn>
                <a:cxn ang="0">
                  <a:pos x="417" y="22"/>
                </a:cxn>
                <a:cxn ang="0">
                  <a:pos x="423" y="30"/>
                </a:cxn>
                <a:cxn ang="0">
                  <a:pos x="437" y="50"/>
                </a:cxn>
              </a:cxnLst>
              <a:rect l="0" t="0" r="r" b="b"/>
              <a:pathLst>
                <a:path w="437" h="50">
                  <a:moveTo>
                    <a:pt x="0" y="47"/>
                  </a:moveTo>
                  <a:lnTo>
                    <a:pt x="11" y="31"/>
                  </a:lnTo>
                  <a:lnTo>
                    <a:pt x="11" y="31"/>
                  </a:lnTo>
                  <a:lnTo>
                    <a:pt x="15" y="24"/>
                  </a:lnTo>
                  <a:lnTo>
                    <a:pt x="21" y="18"/>
                  </a:lnTo>
                  <a:lnTo>
                    <a:pt x="27" y="12"/>
                  </a:lnTo>
                  <a:lnTo>
                    <a:pt x="34" y="8"/>
                  </a:lnTo>
                  <a:lnTo>
                    <a:pt x="42" y="5"/>
                  </a:lnTo>
                  <a:lnTo>
                    <a:pt x="49" y="2"/>
                  </a:lnTo>
                  <a:lnTo>
                    <a:pt x="58" y="0"/>
                  </a:lnTo>
                  <a:lnTo>
                    <a:pt x="67" y="0"/>
                  </a:lnTo>
                  <a:lnTo>
                    <a:pt x="368" y="0"/>
                  </a:lnTo>
                  <a:lnTo>
                    <a:pt x="368" y="0"/>
                  </a:lnTo>
                  <a:lnTo>
                    <a:pt x="376" y="0"/>
                  </a:lnTo>
                  <a:lnTo>
                    <a:pt x="384" y="2"/>
                  </a:lnTo>
                  <a:lnTo>
                    <a:pt x="391" y="5"/>
                  </a:lnTo>
                  <a:lnTo>
                    <a:pt x="398" y="8"/>
                  </a:lnTo>
                  <a:lnTo>
                    <a:pt x="406" y="12"/>
                  </a:lnTo>
                  <a:lnTo>
                    <a:pt x="412" y="16"/>
                  </a:lnTo>
                  <a:lnTo>
                    <a:pt x="417" y="22"/>
                  </a:lnTo>
                  <a:lnTo>
                    <a:pt x="423" y="30"/>
                  </a:lnTo>
                  <a:lnTo>
                    <a:pt x="437" y="5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2" name="Line 198"/>
            <p:cNvSpPr>
              <a:spLocks noChangeShapeType="1"/>
            </p:cNvSpPr>
            <p:nvPr/>
          </p:nvSpPr>
          <p:spPr bwMode="auto">
            <a:xfrm>
              <a:off x="2982" y="766"/>
              <a:ext cx="1" cy="7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3" name="Line 199"/>
            <p:cNvSpPr>
              <a:spLocks noChangeShapeType="1"/>
            </p:cNvSpPr>
            <p:nvPr/>
          </p:nvSpPr>
          <p:spPr bwMode="auto">
            <a:xfrm>
              <a:off x="2858" y="838"/>
              <a:ext cx="248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4" name="Line 200"/>
            <p:cNvSpPr>
              <a:spLocks noChangeShapeType="1"/>
            </p:cNvSpPr>
            <p:nvPr/>
          </p:nvSpPr>
          <p:spPr bwMode="auto">
            <a:xfrm>
              <a:off x="2858" y="766"/>
              <a:ext cx="248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5" name="Freeform 201"/>
            <p:cNvSpPr>
              <a:spLocks/>
            </p:cNvSpPr>
            <p:nvPr/>
          </p:nvSpPr>
          <p:spPr bwMode="auto">
            <a:xfrm>
              <a:off x="2858" y="719"/>
              <a:ext cx="249" cy="263"/>
            </a:xfrm>
            <a:custGeom>
              <a:avLst/>
              <a:gdLst/>
              <a:ahLst/>
              <a:cxnLst>
                <a:cxn ang="0">
                  <a:pos x="154" y="789"/>
                </a:cxn>
                <a:cxn ang="0">
                  <a:pos x="140" y="789"/>
                </a:cxn>
                <a:cxn ang="0">
                  <a:pos x="109" y="782"/>
                </a:cxn>
                <a:cxn ang="0">
                  <a:pos x="81" y="770"/>
                </a:cxn>
                <a:cxn ang="0">
                  <a:pos x="56" y="754"/>
                </a:cxn>
                <a:cxn ang="0">
                  <a:pos x="36" y="734"/>
                </a:cxn>
                <a:cxn ang="0">
                  <a:pos x="19" y="709"/>
                </a:cxn>
                <a:cxn ang="0">
                  <a:pos x="8" y="681"/>
                </a:cxn>
                <a:cxn ang="0">
                  <a:pos x="2" y="650"/>
                </a:cxn>
                <a:cxn ang="0">
                  <a:pos x="0" y="154"/>
                </a:cxn>
                <a:cxn ang="0">
                  <a:pos x="2" y="138"/>
                </a:cxn>
                <a:cxn ang="0">
                  <a:pos x="8" y="109"/>
                </a:cxn>
                <a:cxn ang="0">
                  <a:pos x="19" y="81"/>
                </a:cxn>
                <a:cxn ang="0">
                  <a:pos x="36" y="56"/>
                </a:cxn>
                <a:cxn ang="0">
                  <a:pos x="56" y="35"/>
                </a:cxn>
                <a:cxn ang="0">
                  <a:pos x="81" y="18"/>
                </a:cxn>
                <a:cxn ang="0">
                  <a:pos x="109" y="6"/>
                </a:cxn>
                <a:cxn ang="0">
                  <a:pos x="140" y="0"/>
                </a:cxn>
                <a:cxn ang="0">
                  <a:pos x="589" y="0"/>
                </a:cxn>
                <a:cxn ang="0">
                  <a:pos x="605" y="0"/>
                </a:cxn>
                <a:cxn ang="0">
                  <a:pos x="636" y="6"/>
                </a:cxn>
                <a:cxn ang="0">
                  <a:pos x="664" y="18"/>
                </a:cxn>
                <a:cxn ang="0">
                  <a:pos x="687" y="35"/>
                </a:cxn>
                <a:cxn ang="0">
                  <a:pos x="709" y="56"/>
                </a:cxn>
                <a:cxn ang="0">
                  <a:pos x="726" y="81"/>
                </a:cxn>
                <a:cxn ang="0">
                  <a:pos x="737" y="109"/>
                </a:cxn>
                <a:cxn ang="0">
                  <a:pos x="743" y="138"/>
                </a:cxn>
                <a:cxn ang="0">
                  <a:pos x="745" y="636"/>
                </a:cxn>
                <a:cxn ang="0">
                  <a:pos x="743" y="650"/>
                </a:cxn>
                <a:cxn ang="0">
                  <a:pos x="737" y="681"/>
                </a:cxn>
                <a:cxn ang="0">
                  <a:pos x="726" y="709"/>
                </a:cxn>
                <a:cxn ang="0">
                  <a:pos x="709" y="734"/>
                </a:cxn>
                <a:cxn ang="0">
                  <a:pos x="687" y="754"/>
                </a:cxn>
                <a:cxn ang="0">
                  <a:pos x="664" y="770"/>
                </a:cxn>
                <a:cxn ang="0">
                  <a:pos x="636" y="782"/>
                </a:cxn>
                <a:cxn ang="0">
                  <a:pos x="605" y="789"/>
                </a:cxn>
                <a:cxn ang="0">
                  <a:pos x="589" y="789"/>
                </a:cxn>
              </a:cxnLst>
              <a:rect l="0" t="0" r="r" b="b"/>
              <a:pathLst>
                <a:path w="745" h="789">
                  <a:moveTo>
                    <a:pt x="589" y="789"/>
                  </a:moveTo>
                  <a:lnTo>
                    <a:pt x="154" y="789"/>
                  </a:lnTo>
                  <a:lnTo>
                    <a:pt x="154" y="789"/>
                  </a:lnTo>
                  <a:lnTo>
                    <a:pt x="140" y="789"/>
                  </a:lnTo>
                  <a:lnTo>
                    <a:pt x="124" y="786"/>
                  </a:lnTo>
                  <a:lnTo>
                    <a:pt x="109" y="782"/>
                  </a:lnTo>
                  <a:lnTo>
                    <a:pt x="94" y="778"/>
                  </a:lnTo>
                  <a:lnTo>
                    <a:pt x="81" y="770"/>
                  </a:lnTo>
                  <a:lnTo>
                    <a:pt x="69" y="763"/>
                  </a:lnTo>
                  <a:lnTo>
                    <a:pt x="56" y="754"/>
                  </a:lnTo>
                  <a:lnTo>
                    <a:pt x="46" y="744"/>
                  </a:lnTo>
                  <a:lnTo>
                    <a:pt x="36" y="734"/>
                  </a:lnTo>
                  <a:lnTo>
                    <a:pt x="27" y="722"/>
                  </a:lnTo>
                  <a:lnTo>
                    <a:pt x="19" y="709"/>
                  </a:lnTo>
                  <a:lnTo>
                    <a:pt x="12" y="696"/>
                  </a:lnTo>
                  <a:lnTo>
                    <a:pt x="8" y="681"/>
                  </a:lnTo>
                  <a:lnTo>
                    <a:pt x="3" y="666"/>
                  </a:lnTo>
                  <a:lnTo>
                    <a:pt x="2" y="650"/>
                  </a:lnTo>
                  <a:lnTo>
                    <a:pt x="0" y="636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2" y="138"/>
                  </a:lnTo>
                  <a:lnTo>
                    <a:pt x="3" y="123"/>
                  </a:lnTo>
                  <a:lnTo>
                    <a:pt x="8" y="109"/>
                  </a:lnTo>
                  <a:lnTo>
                    <a:pt x="12" y="94"/>
                  </a:lnTo>
                  <a:lnTo>
                    <a:pt x="19" y="81"/>
                  </a:lnTo>
                  <a:lnTo>
                    <a:pt x="27" y="68"/>
                  </a:lnTo>
                  <a:lnTo>
                    <a:pt x="36" y="56"/>
                  </a:lnTo>
                  <a:lnTo>
                    <a:pt x="46" y="44"/>
                  </a:lnTo>
                  <a:lnTo>
                    <a:pt x="56" y="35"/>
                  </a:lnTo>
                  <a:lnTo>
                    <a:pt x="69" y="27"/>
                  </a:lnTo>
                  <a:lnTo>
                    <a:pt x="81" y="18"/>
                  </a:lnTo>
                  <a:lnTo>
                    <a:pt x="94" y="12"/>
                  </a:lnTo>
                  <a:lnTo>
                    <a:pt x="109" y="6"/>
                  </a:lnTo>
                  <a:lnTo>
                    <a:pt x="124" y="3"/>
                  </a:lnTo>
                  <a:lnTo>
                    <a:pt x="140" y="0"/>
                  </a:lnTo>
                  <a:lnTo>
                    <a:pt x="154" y="0"/>
                  </a:lnTo>
                  <a:lnTo>
                    <a:pt x="589" y="0"/>
                  </a:lnTo>
                  <a:lnTo>
                    <a:pt x="589" y="0"/>
                  </a:lnTo>
                  <a:lnTo>
                    <a:pt x="605" y="0"/>
                  </a:lnTo>
                  <a:lnTo>
                    <a:pt x="621" y="3"/>
                  </a:lnTo>
                  <a:lnTo>
                    <a:pt x="636" y="6"/>
                  </a:lnTo>
                  <a:lnTo>
                    <a:pt x="649" y="12"/>
                  </a:lnTo>
                  <a:lnTo>
                    <a:pt x="664" y="18"/>
                  </a:lnTo>
                  <a:lnTo>
                    <a:pt x="676" y="27"/>
                  </a:lnTo>
                  <a:lnTo>
                    <a:pt x="687" y="35"/>
                  </a:lnTo>
                  <a:lnTo>
                    <a:pt x="699" y="44"/>
                  </a:lnTo>
                  <a:lnTo>
                    <a:pt x="709" y="56"/>
                  </a:lnTo>
                  <a:lnTo>
                    <a:pt x="718" y="68"/>
                  </a:lnTo>
                  <a:lnTo>
                    <a:pt x="726" y="81"/>
                  </a:lnTo>
                  <a:lnTo>
                    <a:pt x="731" y="94"/>
                  </a:lnTo>
                  <a:lnTo>
                    <a:pt x="737" y="109"/>
                  </a:lnTo>
                  <a:lnTo>
                    <a:pt x="742" y="123"/>
                  </a:lnTo>
                  <a:lnTo>
                    <a:pt x="743" y="138"/>
                  </a:lnTo>
                  <a:lnTo>
                    <a:pt x="745" y="154"/>
                  </a:lnTo>
                  <a:lnTo>
                    <a:pt x="745" y="636"/>
                  </a:lnTo>
                  <a:lnTo>
                    <a:pt x="745" y="636"/>
                  </a:lnTo>
                  <a:lnTo>
                    <a:pt x="743" y="650"/>
                  </a:lnTo>
                  <a:lnTo>
                    <a:pt x="742" y="666"/>
                  </a:lnTo>
                  <a:lnTo>
                    <a:pt x="737" y="681"/>
                  </a:lnTo>
                  <a:lnTo>
                    <a:pt x="731" y="696"/>
                  </a:lnTo>
                  <a:lnTo>
                    <a:pt x="726" y="709"/>
                  </a:lnTo>
                  <a:lnTo>
                    <a:pt x="718" y="722"/>
                  </a:lnTo>
                  <a:lnTo>
                    <a:pt x="709" y="734"/>
                  </a:lnTo>
                  <a:lnTo>
                    <a:pt x="699" y="744"/>
                  </a:lnTo>
                  <a:lnTo>
                    <a:pt x="687" y="754"/>
                  </a:lnTo>
                  <a:lnTo>
                    <a:pt x="676" y="763"/>
                  </a:lnTo>
                  <a:lnTo>
                    <a:pt x="664" y="770"/>
                  </a:lnTo>
                  <a:lnTo>
                    <a:pt x="649" y="778"/>
                  </a:lnTo>
                  <a:lnTo>
                    <a:pt x="636" y="782"/>
                  </a:lnTo>
                  <a:lnTo>
                    <a:pt x="621" y="786"/>
                  </a:lnTo>
                  <a:lnTo>
                    <a:pt x="605" y="789"/>
                  </a:lnTo>
                  <a:lnTo>
                    <a:pt x="589" y="789"/>
                  </a:lnTo>
                  <a:lnTo>
                    <a:pt x="589" y="789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6" name="Line 202"/>
            <p:cNvSpPr>
              <a:spLocks noChangeShapeType="1"/>
            </p:cNvSpPr>
            <p:nvPr/>
          </p:nvSpPr>
          <p:spPr bwMode="auto">
            <a:xfrm>
              <a:off x="3016" y="663"/>
              <a:ext cx="1" cy="2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7" name="Line 203"/>
            <p:cNvSpPr>
              <a:spLocks noChangeShapeType="1"/>
            </p:cNvSpPr>
            <p:nvPr/>
          </p:nvSpPr>
          <p:spPr bwMode="auto">
            <a:xfrm>
              <a:off x="2949" y="663"/>
              <a:ext cx="1" cy="2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8" name="Line 204"/>
            <p:cNvSpPr>
              <a:spLocks noChangeShapeType="1"/>
            </p:cNvSpPr>
            <p:nvPr/>
          </p:nvSpPr>
          <p:spPr bwMode="auto">
            <a:xfrm flipH="1" flipV="1">
              <a:off x="3053" y="1008"/>
              <a:ext cx="20" cy="4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9" name="Line 205"/>
            <p:cNvSpPr>
              <a:spLocks noChangeShapeType="1"/>
            </p:cNvSpPr>
            <p:nvPr/>
          </p:nvSpPr>
          <p:spPr bwMode="auto">
            <a:xfrm flipV="1">
              <a:off x="2890" y="1008"/>
              <a:ext cx="20" cy="4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0" name="Freeform 206"/>
            <p:cNvSpPr>
              <a:spLocks noEditPoints="1"/>
            </p:cNvSpPr>
            <p:nvPr/>
          </p:nvSpPr>
          <p:spPr bwMode="auto">
            <a:xfrm>
              <a:off x="2894" y="899"/>
              <a:ext cx="177" cy="41"/>
            </a:xfrm>
            <a:custGeom>
              <a:avLst/>
              <a:gdLst/>
              <a:ahLst/>
              <a:cxnLst>
                <a:cxn ang="0">
                  <a:pos x="529" y="63"/>
                </a:cxn>
                <a:cxn ang="0">
                  <a:pos x="525" y="86"/>
                </a:cxn>
                <a:cxn ang="0">
                  <a:pos x="510" y="107"/>
                </a:cxn>
                <a:cxn ang="0">
                  <a:pos x="491" y="120"/>
                </a:cxn>
                <a:cxn ang="0">
                  <a:pos x="466" y="124"/>
                </a:cxn>
                <a:cxn ang="0">
                  <a:pos x="455" y="123"/>
                </a:cxn>
                <a:cxn ang="0">
                  <a:pos x="433" y="114"/>
                </a:cxn>
                <a:cxn ang="0">
                  <a:pos x="415" y="98"/>
                </a:cxn>
                <a:cxn ang="0">
                  <a:pos x="406" y="75"/>
                </a:cxn>
                <a:cxn ang="0">
                  <a:pos x="405" y="63"/>
                </a:cxn>
                <a:cxn ang="0">
                  <a:pos x="409" y="38"/>
                </a:cxn>
                <a:cxn ang="0">
                  <a:pos x="422" y="19"/>
                </a:cxn>
                <a:cxn ang="0">
                  <a:pos x="443" y="6"/>
                </a:cxn>
                <a:cxn ang="0">
                  <a:pos x="466" y="0"/>
                </a:cxn>
                <a:cxn ang="0">
                  <a:pos x="480" y="1"/>
                </a:cxn>
                <a:cxn ang="0">
                  <a:pos x="502" y="12"/>
                </a:cxn>
                <a:cxn ang="0">
                  <a:pos x="519" y="28"/>
                </a:cxn>
                <a:cxn ang="0">
                  <a:pos x="528" y="50"/>
                </a:cxn>
                <a:cxn ang="0">
                  <a:pos x="529" y="63"/>
                </a:cxn>
                <a:cxn ang="0">
                  <a:pos x="124" y="63"/>
                </a:cxn>
                <a:cxn ang="0">
                  <a:pos x="118" y="86"/>
                </a:cxn>
                <a:cxn ang="0">
                  <a:pos x="105" y="107"/>
                </a:cxn>
                <a:cxn ang="0">
                  <a:pos x="86" y="120"/>
                </a:cxn>
                <a:cxn ang="0">
                  <a:pos x="61" y="124"/>
                </a:cxn>
                <a:cxn ang="0">
                  <a:pos x="49" y="123"/>
                </a:cxn>
                <a:cxn ang="0">
                  <a:pos x="27" y="114"/>
                </a:cxn>
                <a:cxn ang="0">
                  <a:pos x="10" y="98"/>
                </a:cxn>
                <a:cxn ang="0">
                  <a:pos x="1" y="75"/>
                </a:cxn>
                <a:cxn ang="0">
                  <a:pos x="0" y="63"/>
                </a:cxn>
                <a:cxn ang="0">
                  <a:pos x="4" y="38"/>
                </a:cxn>
                <a:cxn ang="0">
                  <a:pos x="17" y="19"/>
                </a:cxn>
                <a:cxn ang="0">
                  <a:pos x="38" y="6"/>
                </a:cxn>
                <a:cxn ang="0">
                  <a:pos x="61" y="0"/>
                </a:cxn>
                <a:cxn ang="0">
                  <a:pos x="74" y="1"/>
                </a:cxn>
                <a:cxn ang="0">
                  <a:pos x="96" y="12"/>
                </a:cxn>
                <a:cxn ang="0">
                  <a:pos x="114" y="28"/>
                </a:cxn>
                <a:cxn ang="0">
                  <a:pos x="123" y="50"/>
                </a:cxn>
                <a:cxn ang="0">
                  <a:pos x="124" y="63"/>
                </a:cxn>
              </a:cxnLst>
              <a:rect l="0" t="0" r="r" b="b"/>
              <a:pathLst>
                <a:path w="529" h="124">
                  <a:moveTo>
                    <a:pt x="529" y="63"/>
                  </a:moveTo>
                  <a:lnTo>
                    <a:pt x="529" y="63"/>
                  </a:lnTo>
                  <a:lnTo>
                    <a:pt x="528" y="75"/>
                  </a:lnTo>
                  <a:lnTo>
                    <a:pt x="525" y="86"/>
                  </a:lnTo>
                  <a:lnTo>
                    <a:pt x="519" y="98"/>
                  </a:lnTo>
                  <a:lnTo>
                    <a:pt x="510" y="107"/>
                  </a:lnTo>
                  <a:lnTo>
                    <a:pt x="502" y="114"/>
                  </a:lnTo>
                  <a:lnTo>
                    <a:pt x="491" y="120"/>
                  </a:lnTo>
                  <a:lnTo>
                    <a:pt x="480" y="123"/>
                  </a:lnTo>
                  <a:lnTo>
                    <a:pt x="466" y="124"/>
                  </a:lnTo>
                  <a:lnTo>
                    <a:pt x="466" y="124"/>
                  </a:lnTo>
                  <a:lnTo>
                    <a:pt x="455" y="123"/>
                  </a:lnTo>
                  <a:lnTo>
                    <a:pt x="443" y="120"/>
                  </a:lnTo>
                  <a:lnTo>
                    <a:pt x="433" y="114"/>
                  </a:lnTo>
                  <a:lnTo>
                    <a:pt x="422" y="107"/>
                  </a:lnTo>
                  <a:lnTo>
                    <a:pt x="415" y="98"/>
                  </a:lnTo>
                  <a:lnTo>
                    <a:pt x="409" y="86"/>
                  </a:lnTo>
                  <a:lnTo>
                    <a:pt x="406" y="75"/>
                  </a:lnTo>
                  <a:lnTo>
                    <a:pt x="405" y="63"/>
                  </a:lnTo>
                  <a:lnTo>
                    <a:pt x="405" y="63"/>
                  </a:lnTo>
                  <a:lnTo>
                    <a:pt x="406" y="50"/>
                  </a:lnTo>
                  <a:lnTo>
                    <a:pt x="409" y="38"/>
                  </a:lnTo>
                  <a:lnTo>
                    <a:pt x="415" y="28"/>
                  </a:lnTo>
                  <a:lnTo>
                    <a:pt x="422" y="19"/>
                  </a:lnTo>
                  <a:lnTo>
                    <a:pt x="433" y="12"/>
                  </a:lnTo>
                  <a:lnTo>
                    <a:pt x="443" y="6"/>
                  </a:lnTo>
                  <a:lnTo>
                    <a:pt x="455" y="1"/>
                  </a:lnTo>
                  <a:lnTo>
                    <a:pt x="466" y="0"/>
                  </a:lnTo>
                  <a:lnTo>
                    <a:pt x="466" y="0"/>
                  </a:lnTo>
                  <a:lnTo>
                    <a:pt x="480" y="1"/>
                  </a:lnTo>
                  <a:lnTo>
                    <a:pt x="491" y="6"/>
                  </a:lnTo>
                  <a:lnTo>
                    <a:pt x="502" y="12"/>
                  </a:lnTo>
                  <a:lnTo>
                    <a:pt x="510" y="19"/>
                  </a:lnTo>
                  <a:lnTo>
                    <a:pt x="519" y="28"/>
                  </a:lnTo>
                  <a:lnTo>
                    <a:pt x="525" y="38"/>
                  </a:lnTo>
                  <a:lnTo>
                    <a:pt x="528" y="50"/>
                  </a:lnTo>
                  <a:lnTo>
                    <a:pt x="529" y="63"/>
                  </a:lnTo>
                  <a:lnTo>
                    <a:pt x="529" y="63"/>
                  </a:lnTo>
                  <a:close/>
                  <a:moveTo>
                    <a:pt x="124" y="63"/>
                  </a:moveTo>
                  <a:lnTo>
                    <a:pt x="124" y="63"/>
                  </a:lnTo>
                  <a:lnTo>
                    <a:pt x="123" y="75"/>
                  </a:lnTo>
                  <a:lnTo>
                    <a:pt x="118" y="86"/>
                  </a:lnTo>
                  <a:lnTo>
                    <a:pt x="114" y="98"/>
                  </a:lnTo>
                  <a:lnTo>
                    <a:pt x="105" y="107"/>
                  </a:lnTo>
                  <a:lnTo>
                    <a:pt x="96" y="114"/>
                  </a:lnTo>
                  <a:lnTo>
                    <a:pt x="86" y="120"/>
                  </a:lnTo>
                  <a:lnTo>
                    <a:pt x="74" y="123"/>
                  </a:lnTo>
                  <a:lnTo>
                    <a:pt x="61" y="124"/>
                  </a:lnTo>
                  <a:lnTo>
                    <a:pt x="61" y="124"/>
                  </a:lnTo>
                  <a:lnTo>
                    <a:pt x="49" y="123"/>
                  </a:lnTo>
                  <a:lnTo>
                    <a:pt x="38" y="120"/>
                  </a:lnTo>
                  <a:lnTo>
                    <a:pt x="27" y="114"/>
                  </a:lnTo>
                  <a:lnTo>
                    <a:pt x="17" y="107"/>
                  </a:lnTo>
                  <a:lnTo>
                    <a:pt x="10" y="98"/>
                  </a:lnTo>
                  <a:lnTo>
                    <a:pt x="4" y="86"/>
                  </a:lnTo>
                  <a:lnTo>
                    <a:pt x="1" y="75"/>
                  </a:lnTo>
                  <a:lnTo>
                    <a:pt x="0" y="63"/>
                  </a:lnTo>
                  <a:lnTo>
                    <a:pt x="0" y="63"/>
                  </a:lnTo>
                  <a:lnTo>
                    <a:pt x="1" y="50"/>
                  </a:lnTo>
                  <a:lnTo>
                    <a:pt x="4" y="38"/>
                  </a:lnTo>
                  <a:lnTo>
                    <a:pt x="10" y="28"/>
                  </a:lnTo>
                  <a:lnTo>
                    <a:pt x="17" y="19"/>
                  </a:lnTo>
                  <a:lnTo>
                    <a:pt x="27" y="12"/>
                  </a:lnTo>
                  <a:lnTo>
                    <a:pt x="38" y="6"/>
                  </a:lnTo>
                  <a:lnTo>
                    <a:pt x="49" y="1"/>
                  </a:lnTo>
                  <a:lnTo>
                    <a:pt x="61" y="0"/>
                  </a:lnTo>
                  <a:lnTo>
                    <a:pt x="61" y="0"/>
                  </a:lnTo>
                  <a:lnTo>
                    <a:pt x="74" y="1"/>
                  </a:lnTo>
                  <a:lnTo>
                    <a:pt x="86" y="6"/>
                  </a:lnTo>
                  <a:lnTo>
                    <a:pt x="96" y="12"/>
                  </a:lnTo>
                  <a:lnTo>
                    <a:pt x="105" y="19"/>
                  </a:lnTo>
                  <a:lnTo>
                    <a:pt x="114" y="28"/>
                  </a:lnTo>
                  <a:lnTo>
                    <a:pt x="118" y="38"/>
                  </a:lnTo>
                  <a:lnTo>
                    <a:pt x="123" y="50"/>
                  </a:lnTo>
                  <a:lnTo>
                    <a:pt x="124" y="63"/>
                  </a:lnTo>
                  <a:lnTo>
                    <a:pt x="124" y="63"/>
                  </a:lnTo>
                  <a:close/>
                </a:path>
              </a:pathLst>
            </a:custGeom>
            <a:noFill/>
            <a:ln w="9525">
              <a:solidFill>
                <a:srgbClr val="00A6D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91" name="Group 225"/>
          <p:cNvGrpSpPr>
            <a:grpSpLocks noChangeAspect="1"/>
          </p:cNvGrpSpPr>
          <p:nvPr userDrawn="1"/>
        </p:nvGrpSpPr>
        <p:grpSpPr bwMode="auto">
          <a:xfrm>
            <a:off x="6527223" y="1430868"/>
            <a:ext cx="376767" cy="776817"/>
            <a:chOff x="3555" y="676"/>
            <a:chExt cx="178" cy="367"/>
          </a:xfrm>
        </p:grpSpPr>
        <p:sp>
          <p:nvSpPr>
            <p:cNvPr id="92" name="Freeform 226"/>
            <p:cNvSpPr>
              <a:spLocks/>
            </p:cNvSpPr>
            <p:nvPr/>
          </p:nvSpPr>
          <p:spPr bwMode="auto">
            <a:xfrm>
              <a:off x="3555" y="740"/>
              <a:ext cx="178" cy="303"/>
            </a:xfrm>
            <a:custGeom>
              <a:avLst/>
              <a:gdLst/>
              <a:ahLst/>
              <a:cxnLst>
                <a:cxn ang="0">
                  <a:pos x="534" y="818"/>
                </a:cxn>
                <a:cxn ang="0">
                  <a:pos x="534" y="827"/>
                </a:cxn>
                <a:cxn ang="0">
                  <a:pos x="530" y="845"/>
                </a:cxn>
                <a:cxn ang="0">
                  <a:pos x="523" y="861"/>
                </a:cxn>
                <a:cxn ang="0">
                  <a:pos x="514" y="877"/>
                </a:cxn>
                <a:cxn ang="0">
                  <a:pos x="502" y="889"/>
                </a:cxn>
                <a:cxn ang="0">
                  <a:pos x="487" y="898"/>
                </a:cxn>
                <a:cxn ang="0">
                  <a:pos x="472" y="905"/>
                </a:cxn>
                <a:cxn ang="0">
                  <a:pos x="455" y="909"/>
                </a:cxn>
                <a:cxn ang="0">
                  <a:pos x="87" y="909"/>
                </a:cxn>
                <a:cxn ang="0">
                  <a:pos x="79" y="909"/>
                </a:cxn>
                <a:cxn ang="0">
                  <a:pos x="61" y="905"/>
                </a:cxn>
                <a:cxn ang="0">
                  <a:pos x="45" y="898"/>
                </a:cxn>
                <a:cxn ang="0">
                  <a:pos x="31" y="889"/>
                </a:cxn>
                <a:cxn ang="0">
                  <a:pos x="19" y="877"/>
                </a:cxn>
                <a:cxn ang="0">
                  <a:pos x="10" y="861"/>
                </a:cxn>
                <a:cxn ang="0">
                  <a:pos x="4" y="845"/>
                </a:cxn>
                <a:cxn ang="0">
                  <a:pos x="0" y="827"/>
                </a:cxn>
                <a:cxn ang="0">
                  <a:pos x="0" y="90"/>
                </a:cxn>
                <a:cxn ang="0">
                  <a:pos x="0" y="81"/>
                </a:cxn>
                <a:cxn ang="0">
                  <a:pos x="4" y="64"/>
                </a:cxn>
                <a:cxn ang="0">
                  <a:pos x="10" y="47"/>
                </a:cxn>
                <a:cxn ang="0">
                  <a:pos x="19" y="33"/>
                </a:cxn>
                <a:cxn ang="0">
                  <a:pos x="31" y="21"/>
                </a:cxn>
                <a:cxn ang="0">
                  <a:pos x="45" y="11"/>
                </a:cxn>
                <a:cxn ang="0">
                  <a:pos x="61" y="4"/>
                </a:cxn>
                <a:cxn ang="0">
                  <a:pos x="79" y="0"/>
                </a:cxn>
                <a:cxn ang="0">
                  <a:pos x="445" y="0"/>
                </a:cxn>
                <a:cxn ang="0">
                  <a:pos x="455" y="0"/>
                </a:cxn>
                <a:cxn ang="0">
                  <a:pos x="472" y="4"/>
                </a:cxn>
                <a:cxn ang="0">
                  <a:pos x="487" y="11"/>
                </a:cxn>
                <a:cxn ang="0">
                  <a:pos x="502" y="21"/>
                </a:cxn>
                <a:cxn ang="0">
                  <a:pos x="514" y="33"/>
                </a:cxn>
                <a:cxn ang="0">
                  <a:pos x="523" y="47"/>
                </a:cxn>
                <a:cxn ang="0">
                  <a:pos x="530" y="64"/>
                </a:cxn>
                <a:cxn ang="0">
                  <a:pos x="534" y="81"/>
                </a:cxn>
                <a:cxn ang="0">
                  <a:pos x="534" y="90"/>
                </a:cxn>
              </a:cxnLst>
              <a:rect l="0" t="0" r="r" b="b"/>
              <a:pathLst>
                <a:path w="534" h="909">
                  <a:moveTo>
                    <a:pt x="534" y="90"/>
                  </a:moveTo>
                  <a:lnTo>
                    <a:pt x="534" y="818"/>
                  </a:lnTo>
                  <a:lnTo>
                    <a:pt x="534" y="818"/>
                  </a:lnTo>
                  <a:lnTo>
                    <a:pt x="534" y="827"/>
                  </a:lnTo>
                  <a:lnTo>
                    <a:pt x="533" y="837"/>
                  </a:lnTo>
                  <a:lnTo>
                    <a:pt x="530" y="845"/>
                  </a:lnTo>
                  <a:lnTo>
                    <a:pt x="527" y="854"/>
                  </a:lnTo>
                  <a:lnTo>
                    <a:pt x="523" y="861"/>
                  </a:lnTo>
                  <a:lnTo>
                    <a:pt x="518" y="869"/>
                  </a:lnTo>
                  <a:lnTo>
                    <a:pt x="514" y="877"/>
                  </a:lnTo>
                  <a:lnTo>
                    <a:pt x="508" y="883"/>
                  </a:lnTo>
                  <a:lnTo>
                    <a:pt x="502" y="889"/>
                  </a:lnTo>
                  <a:lnTo>
                    <a:pt x="496" y="893"/>
                  </a:lnTo>
                  <a:lnTo>
                    <a:pt x="487" y="898"/>
                  </a:lnTo>
                  <a:lnTo>
                    <a:pt x="480" y="902"/>
                  </a:lnTo>
                  <a:lnTo>
                    <a:pt x="472" y="905"/>
                  </a:lnTo>
                  <a:lnTo>
                    <a:pt x="463" y="907"/>
                  </a:lnTo>
                  <a:lnTo>
                    <a:pt x="455" y="909"/>
                  </a:lnTo>
                  <a:lnTo>
                    <a:pt x="445" y="909"/>
                  </a:lnTo>
                  <a:lnTo>
                    <a:pt x="87" y="909"/>
                  </a:lnTo>
                  <a:lnTo>
                    <a:pt x="87" y="909"/>
                  </a:lnTo>
                  <a:lnTo>
                    <a:pt x="79" y="909"/>
                  </a:lnTo>
                  <a:lnTo>
                    <a:pt x="69" y="907"/>
                  </a:lnTo>
                  <a:lnTo>
                    <a:pt x="61" y="905"/>
                  </a:lnTo>
                  <a:lnTo>
                    <a:pt x="54" y="902"/>
                  </a:lnTo>
                  <a:lnTo>
                    <a:pt x="45" y="898"/>
                  </a:lnTo>
                  <a:lnTo>
                    <a:pt x="38" y="893"/>
                  </a:lnTo>
                  <a:lnTo>
                    <a:pt x="31" y="889"/>
                  </a:lnTo>
                  <a:lnTo>
                    <a:pt x="25" y="883"/>
                  </a:lnTo>
                  <a:lnTo>
                    <a:pt x="19" y="877"/>
                  </a:lnTo>
                  <a:lnTo>
                    <a:pt x="14" y="869"/>
                  </a:lnTo>
                  <a:lnTo>
                    <a:pt x="10" y="861"/>
                  </a:lnTo>
                  <a:lnTo>
                    <a:pt x="6" y="854"/>
                  </a:lnTo>
                  <a:lnTo>
                    <a:pt x="4" y="845"/>
                  </a:lnTo>
                  <a:lnTo>
                    <a:pt x="1" y="837"/>
                  </a:lnTo>
                  <a:lnTo>
                    <a:pt x="0" y="827"/>
                  </a:lnTo>
                  <a:lnTo>
                    <a:pt x="0" y="818"/>
                  </a:lnTo>
                  <a:lnTo>
                    <a:pt x="0" y="90"/>
                  </a:lnTo>
                  <a:lnTo>
                    <a:pt x="0" y="90"/>
                  </a:lnTo>
                  <a:lnTo>
                    <a:pt x="0" y="81"/>
                  </a:lnTo>
                  <a:lnTo>
                    <a:pt x="1" y="72"/>
                  </a:lnTo>
                  <a:lnTo>
                    <a:pt x="4" y="64"/>
                  </a:lnTo>
                  <a:lnTo>
                    <a:pt x="6" y="56"/>
                  </a:lnTo>
                  <a:lnTo>
                    <a:pt x="10" y="47"/>
                  </a:lnTo>
                  <a:lnTo>
                    <a:pt x="14" y="40"/>
                  </a:lnTo>
                  <a:lnTo>
                    <a:pt x="19" y="33"/>
                  </a:lnTo>
                  <a:lnTo>
                    <a:pt x="25" y="27"/>
                  </a:lnTo>
                  <a:lnTo>
                    <a:pt x="31" y="21"/>
                  </a:lnTo>
                  <a:lnTo>
                    <a:pt x="38" y="15"/>
                  </a:lnTo>
                  <a:lnTo>
                    <a:pt x="45" y="11"/>
                  </a:lnTo>
                  <a:lnTo>
                    <a:pt x="54" y="6"/>
                  </a:lnTo>
                  <a:lnTo>
                    <a:pt x="61" y="4"/>
                  </a:lnTo>
                  <a:lnTo>
                    <a:pt x="69" y="2"/>
                  </a:lnTo>
                  <a:lnTo>
                    <a:pt x="79" y="0"/>
                  </a:lnTo>
                  <a:lnTo>
                    <a:pt x="87" y="0"/>
                  </a:lnTo>
                  <a:lnTo>
                    <a:pt x="445" y="0"/>
                  </a:lnTo>
                  <a:lnTo>
                    <a:pt x="445" y="0"/>
                  </a:lnTo>
                  <a:lnTo>
                    <a:pt x="455" y="0"/>
                  </a:lnTo>
                  <a:lnTo>
                    <a:pt x="463" y="2"/>
                  </a:lnTo>
                  <a:lnTo>
                    <a:pt x="472" y="4"/>
                  </a:lnTo>
                  <a:lnTo>
                    <a:pt x="480" y="6"/>
                  </a:lnTo>
                  <a:lnTo>
                    <a:pt x="487" y="11"/>
                  </a:lnTo>
                  <a:lnTo>
                    <a:pt x="496" y="15"/>
                  </a:lnTo>
                  <a:lnTo>
                    <a:pt x="502" y="21"/>
                  </a:lnTo>
                  <a:lnTo>
                    <a:pt x="508" y="27"/>
                  </a:lnTo>
                  <a:lnTo>
                    <a:pt x="514" y="33"/>
                  </a:lnTo>
                  <a:lnTo>
                    <a:pt x="518" y="40"/>
                  </a:lnTo>
                  <a:lnTo>
                    <a:pt x="523" y="47"/>
                  </a:lnTo>
                  <a:lnTo>
                    <a:pt x="527" y="56"/>
                  </a:lnTo>
                  <a:lnTo>
                    <a:pt x="530" y="64"/>
                  </a:lnTo>
                  <a:lnTo>
                    <a:pt x="533" y="72"/>
                  </a:lnTo>
                  <a:lnTo>
                    <a:pt x="534" y="81"/>
                  </a:lnTo>
                  <a:lnTo>
                    <a:pt x="534" y="90"/>
                  </a:lnTo>
                  <a:lnTo>
                    <a:pt x="534" y="90"/>
                  </a:lnTo>
                  <a:close/>
                </a:path>
              </a:pathLst>
            </a:custGeom>
            <a:solidFill>
              <a:srgbClr val="00A6D9"/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3" name="Freeform 227"/>
            <p:cNvSpPr>
              <a:spLocks/>
            </p:cNvSpPr>
            <p:nvPr/>
          </p:nvSpPr>
          <p:spPr bwMode="auto">
            <a:xfrm>
              <a:off x="3605" y="676"/>
              <a:ext cx="78" cy="34"/>
            </a:xfrm>
            <a:custGeom>
              <a:avLst/>
              <a:gdLst/>
              <a:ahLst/>
              <a:cxnLst>
                <a:cxn ang="0">
                  <a:pos x="0" y="101"/>
                </a:cxn>
                <a:cxn ang="0">
                  <a:pos x="0" y="70"/>
                </a:cxn>
                <a:cxn ang="0">
                  <a:pos x="0" y="70"/>
                </a:cxn>
                <a:cxn ang="0">
                  <a:pos x="1" y="55"/>
                </a:cxn>
                <a:cxn ang="0">
                  <a:pos x="5" y="42"/>
                </a:cxn>
                <a:cxn ang="0">
                  <a:pos x="11" y="30"/>
                </a:cxn>
                <a:cxn ang="0">
                  <a:pos x="19" y="20"/>
                </a:cxn>
                <a:cxn ang="0">
                  <a:pos x="29" y="12"/>
                </a:cxn>
                <a:cxn ang="0">
                  <a:pos x="41" y="5"/>
                </a:cxn>
                <a:cxn ang="0">
                  <a:pos x="54" y="1"/>
                </a:cxn>
                <a:cxn ang="0">
                  <a:pos x="60" y="0"/>
                </a:cxn>
                <a:cxn ang="0">
                  <a:pos x="67" y="0"/>
                </a:cxn>
                <a:cxn ang="0">
                  <a:pos x="165" y="0"/>
                </a:cxn>
                <a:cxn ang="0">
                  <a:pos x="165" y="0"/>
                </a:cxn>
                <a:cxn ang="0">
                  <a:pos x="171" y="0"/>
                </a:cxn>
                <a:cxn ang="0">
                  <a:pos x="178" y="1"/>
                </a:cxn>
                <a:cxn ang="0">
                  <a:pos x="191" y="5"/>
                </a:cxn>
                <a:cxn ang="0">
                  <a:pos x="202" y="12"/>
                </a:cxn>
                <a:cxn ang="0">
                  <a:pos x="213" y="20"/>
                </a:cxn>
                <a:cxn ang="0">
                  <a:pos x="220" y="30"/>
                </a:cxn>
                <a:cxn ang="0">
                  <a:pos x="227" y="42"/>
                </a:cxn>
                <a:cxn ang="0">
                  <a:pos x="231" y="55"/>
                </a:cxn>
                <a:cxn ang="0">
                  <a:pos x="232" y="70"/>
                </a:cxn>
                <a:cxn ang="0">
                  <a:pos x="232" y="101"/>
                </a:cxn>
              </a:cxnLst>
              <a:rect l="0" t="0" r="r" b="b"/>
              <a:pathLst>
                <a:path w="232" h="101">
                  <a:moveTo>
                    <a:pt x="0" y="101"/>
                  </a:moveTo>
                  <a:lnTo>
                    <a:pt x="0" y="70"/>
                  </a:lnTo>
                  <a:lnTo>
                    <a:pt x="0" y="70"/>
                  </a:lnTo>
                  <a:lnTo>
                    <a:pt x="1" y="55"/>
                  </a:lnTo>
                  <a:lnTo>
                    <a:pt x="5" y="42"/>
                  </a:lnTo>
                  <a:lnTo>
                    <a:pt x="11" y="30"/>
                  </a:lnTo>
                  <a:lnTo>
                    <a:pt x="19" y="20"/>
                  </a:lnTo>
                  <a:lnTo>
                    <a:pt x="29" y="12"/>
                  </a:lnTo>
                  <a:lnTo>
                    <a:pt x="41" y="5"/>
                  </a:lnTo>
                  <a:lnTo>
                    <a:pt x="54" y="1"/>
                  </a:lnTo>
                  <a:lnTo>
                    <a:pt x="60" y="0"/>
                  </a:lnTo>
                  <a:lnTo>
                    <a:pt x="67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71" y="0"/>
                  </a:lnTo>
                  <a:lnTo>
                    <a:pt x="178" y="1"/>
                  </a:lnTo>
                  <a:lnTo>
                    <a:pt x="191" y="5"/>
                  </a:lnTo>
                  <a:lnTo>
                    <a:pt x="202" y="12"/>
                  </a:lnTo>
                  <a:lnTo>
                    <a:pt x="213" y="20"/>
                  </a:lnTo>
                  <a:lnTo>
                    <a:pt x="220" y="30"/>
                  </a:lnTo>
                  <a:lnTo>
                    <a:pt x="227" y="42"/>
                  </a:lnTo>
                  <a:lnTo>
                    <a:pt x="231" y="55"/>
                  </a:lnTo>
                  <a:lnTo>
                    <a:pt x="232" y="70"/>
                  </a:lnTo>
                  <a:lnTo>
                    <a:pt x="232" y="101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4" name="Freeform 228"/>
            <p:cNvSpPr>
              <a:spLocks/>
            </p:cNvSpPr>
            <p:nvPr/>
          </p:nvSpPr>
          <p:spPr bwMode="auto">
            <a:xfrm>
              <a:off x="3555" y="740"/>
              <a:ext cx="178" cy="303"/>
            </a:xfrm>
            <a:custGeom>
              <a:avLst/>
              <a:gdLst/>
              <a:ahLst/>
              <a:cxnLst>
                <a:cxn ang="0">
                  <a:pos x="534" y="818"/>
                </a:cxn>
                <a:cxn ang="0">
                  <a:pos x="534" y="827"/>
                </a:cxn>
                <a:cxn ang="0">
                  <a:pos x="530" y="845"/>
                </a:cxn>
                <a:cxn ang="0">
                  <a:pos x="523" y="861"/>
                </a:cxn>
                <a:cxn ang="0">
                  <a:pos x="514" y="877"/>
                </a:cxn>
                <a:cxn ang="0">
                  <a:pos x="502" y="889"/>
                </a:cxn>
                <a:cxn ang="0">
                  <a:pos x="487" y="898"/>
                </a:cxn>
                <a:cxn ang="0">
                  <a:pos x="472" y="905"/>
                </a:cxn>
                <a:cxn ang="0">
                  <a:pos x="455" y="909"/>
                </a:cxn>
                <a:cxn ang="0">
                  <a:pos x="87" y="909"/>
                </a:cxn>
                <a:cxn ang="0">
                  <a:pos x="79" y="909"/>
                </a:cxn>
                <a:cxn ang="0">
                  <a:pos x="61" y="905"/>
                </a:cxn>
                <a:cxn ang="0">
                  <a:pos x="45" y="898"/>
                </a:cxn>
                <a:cxn ang="0">
                  <a:pos x="31" y="889"/>
                </a:cxn>
                <a:cxn ang="0">
                  <a:pos x="19" y="877"/>
                </a:cxn>
                <a:cxn ang="0">
                  <a:pos x="10" y="861"/>
                </a:cxn>
                <a:cxn ang="0">
                  <a:pos x="4" y="845"/>
                </a:cxn>
                <a:cxn ang="0">
                  <a:pos x="0" y="827"/>
                </a:cxn>
                <a:cxn ang="0">
                  <a:pos x="0" y="90"/>
                </a:cxn>
                <a:cxn ang="0">
                  <a:pos x="0" y="81"/>
                </a:cxn>
                <a:cxn ang="0">
                  <a:pos x="4" y="64"/>
                </a:cxn>
                <a:cxn ang="0">
                  <a:pos x="10" y="47"/>
                </a:cxn>
                <a:cxn ang="0">
                  <a:pos x="19" y="33"/>
                </a:cxn>
                <a:cxn ang="0">
                  <a:pos x="31" y="21"/>
                </a:cxn>
                <a:cxn ang="0">
                  <a:pos x="45" y="11"/>
                </a:cxn>
                <a:cxn ang="0">
                  <a:pos x="61" y="4"/>
                </a:cxn>
                <a:cxn ang="0">
                  <a:pos x="79" y="0"/>
                </a:cxn>
                <a:cxn ang="0">
                  <a:pos x="445" y="0"/>
                </a:cxn>
                <a:cxn ang="0">
                  <a:pos x="455" y="0"/>
                </a:cxn>
                <a:cxn ang="0">
                  <a:pos x="472" y="4"/>
                </a:cxn>
                <a:cxn ang="0">
                  <a:pos x="487" y="11"/>
                </a:cxn>
                <a:cxn ang="0">
                  <a:pos x="502" y="21"/>
                </a:cxn>
                <a:cxn ang="0">
                  <a:pos x="514" y="33"/>
                </a:cxn>
                <a:cxn ang="0">
                  <a:pos x="523" y="47"/>
                </a:cxn>
                <a:cxn ang="0">
                  <a:pos x="530" y="64"/>
                </a:cxn>
                <a:cxn ang="0">
                  <a:pos x="534" y="81"/>
                </a:cxn>
                <a:cxn ang="0">
                  <a:pos x="534" y="90"/>
                </a:cxn>
              </a:cxnLst>
              <a:rect l="0" t="0" r="r" b="b"/>
              <a:pathLst>
                <a:path w="534" h="909">
                  <a:moveTo>
                    <a:pt x="534" y="90"/>
                  </a:moveTo>
                  <a:lnTo>
                    <a:pt x="534" y="818"/>
                  </a:lnTo>
                  <a:lnTo>
                    <a:pt x="534" y="818"/>
                  </a:lnTo>
                  <a:lnTo>
                    <a:pt x="534" y="827"/>
                  </a:lnTo>
                  <a:lnTo>
                    <a:pt x="533" y="837"/>
                  </a:lnTo>
                  <a:lnTo>
                    <a:pt x="530" y="845"/>
                  </a:lnTo>
                  <a:lnTo>
                    <a:pt x="527" y="854"/>
                  </a:lnTo>
                  <a:lnTo>
                    <a:pt x="523" y="861"/>
                  </a:lnTo>
                  <a:lnTo>
                    <a:pt x="518" y="869"/>
                  </a:lnTo>
                  <a:lnTo>
                    <a:pt x="514" y="877"/>
                  </a:lnTo>
                  <a:lnTo>
                    <a:pt x="508" y="883"/>
                  </a:lnTo>
                  <a:lnTo>
                    <a:pt x="502" y="889"/>
                  </a:lnTo>
                  <a:lnTo>
                    <a:pt x="496" y="893"/>
                  </a:lnTo>
                  <a:lnTo>
                    <a:pt x="487" y="898"/>
                  </a:lnTo>
                  <a:lnTo>
                    <a:pt x="480" y="902"/>
                  </a:lnTo>
                  <a:lnTo>
                    <a:pt x="472" y="905"/>
                  </a:lnTo>
                  <a:lnTo>
                    <a:pt x="463" y="907"/>
                  </a:lnTo>
                  <a:lnTo>
                    <a:pt x="455" y="909"/>
                  </a:lnTo>
                  <a:lnTo>
                    <a:pt x="445" y="909"/>
                  </a:lnTo>
                  <a:lnTo>
                    <a:pt x="87" y="909"/>
                  </a:lnTo>
                  <a:lnTo>
                    <a:pt x="87" y="909"/>
                  </a:lnTo>
                  <a:lnTo>
                    <a:pt x="79" y="909"/>
                  </a:lnTo>
                  <a:lnTo>
                    <a:pt x="69" y="907"/>
                  </a:lnTo>
                  <a:lnTo>
                    <a:pt x="61" y="905"/>
                  </a:lnTo>
                  <a:lnTo>
                    <a:pt x="54" y="902"/>
                  </a:lnTo>
                  <a:lnTo>
                    <a:pt x="45" y="898"/>
                  </a:lnTo>
                  <a:lnTo>
                    <a:pt x="38" y="893"/>
                  </a:lnTo>
                  <a:lnTo>
                    <a:pt x="31" y="889"/>
                  </a:lnTo>
                  <a:lnTo>
                    <a:pt x="25" y="883"/>
                  </a:lnTo>
                  <a:lnTo>
                    <a:pt x="19" y="877"/>
                  </a:lnTo>
                  <a:lnTo>
                    <a:pt x="14" y="869"/>
                  </a:lnTo>
                  <a:lnTo>
                    <a:pt x="10" y="861"/>
                  </a:lnTo>
                  <a:lnTo>
                    <a:pt x="6" y="854"/>
                  </a:lnTo>
                  <a:lnTo>
                    <a:pt x="4" y="845"/>
                  </a:lnTo>
                  <a:lnTo>
                    <a:pt x="1" y="837"/>
                  </a:lnTo>
                  <a:lnTo>
                    <a:pt x="0" y="827"/>
                  </a:lnTo>
                  <a:lnTo>
                    <a:pt x="0" y="818"/>
                  </a:lnTo>
                  <a:lnTo>
                    <a:pt x="0" y="90"/>
                  </a:lnTo>
                  <a:lnTo>
                    <a:pt x="0" y="90"/>
                  </a:lnTo>
                  <a:lnTo>
                    <a:pt x="0" y="81"/>
                  </a:lnTo>
                  <a:lnTo>
                    <a:pt x="1" y="72"/>
                  </a:lnTo>
                  <a:lnTo>
                    <a:pt x="4" y="64"/>
                  </a:lnTo>
                  <a:lnTo>
                    <a:pt x="6" y="56"/>
                  </a:lnTo>
                  <a:lnTo>
                    <a:pt x="10" y="47"/>
                  </a:lnTo>
                  <a:lnTo>
                    <a:pt x="14" y="40"/>
                  </a:lnTo>
                  <a:lnTo>
                    <a:pt x="19" y="33"/>
                  </a:lnTo>
                  <a:lnTo>
                    <a:pt x="25" y="27"/>
                  </a:lnTo>
                  <a:lnTo>
                    <a:pt x="31" y="21"/>
                  </a:lnTo>
                  <a:lnTo>
                    <a:pt x="38" y="15"/>
                  </a:lnTo>
                  <a:lnTo>
                    <a:pt x="45" y="11"/>
                  </a:lnTo>
                  <a:lnTo>
                    <a:pt x="54" y="6"/>
                  </a:lnTo>
                  <a:lnTo>
                    <a:pt x="61" y="4"/>
                  </a:lnTo>
                  <a:lnTo>
                    <a:pt x="69" y="2"/>
                  </a:lnTo>
                  <a:lnTo>
                    <a:pt x="79" y="0"/>
                  </a:lnTo>
                  <a:lnTo>
                    <a:pt x="87" y="0"/>
                  </a:lnTo>
                  <a:lnTo>
                    <a:pt x="445" y="0"/>
                  </a:lnTo>
                  <a:lnTo>
                    <a:pt x="445" y="0"/>
                  </a:lnTo>
                  <a:lnTo>
                    <a:pt x="455" y="0"/>
                  </a:lnTo>
                  <a:lnTo>
                    <a:pt x="463" y="2"/>
                  </a:lnTo>
                  <a:lnTo>
                    <a:pt x="472" y="4"/>
                  </a:lnTo>
                  <a:lnTo>
                    <a:pt x="480" y="6"/>
                  </a:lnTo>
                  <a:lnTo>
                    <a:pt x="487" y="11"/>
                  </a:lnTo>
                  <a:lnTo>
                    <a:pt x="496" y="15"/>
                  </a:lnTo>
                  <a:lnTo>
                    <a:pt x="502" y="21"/>
                  </a:lnTo>
                  <a:lnTo>
                    <a:pt x="508" y="27"/>
                  </a:lnTo>
                  <a:lnTo>
                    <a:pt x="514" y="33"/>
                  </a:lnTo>
                  <a:lnTo>
                    <a:pt x="518" y="40"/>
                  </a:lnTo>
                  <a:lnTo>
                    <a:pt x="523" y="47"/>
                  </a:lnTo>
                  <a:lnTo>
                    <a:pt x="527" y="56"/>
                  </a:lnTo>
                  <a:lnTo>
                    <a:pt x="530" y="64"/>
                  </a:lnTo>
                  <a:lnTo>
                    <a:pt x="533" y="72"/>
                  </a:lnTo>
                  <a:lnTo>
                    <a:pt x="534" y="81"/>
                  </a:lnTo>
                  <a:lnTo>
                    <a:pt x="534" y="90"/>
                  </a:lnTo>
                  <a:lnTo>
                    <a:pt x="534" y="9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5" name="Freeform 229"/>
            <p:cNvSpPr>
              <a:spLocks/>
            </p:cNvSpPr>
            <p:nvPr/>
          </p:nvSpPr>
          <p:spPr bwMode="auto">
            <a:xfrm>
              <a:off x="3593" y="827"/>
              <a:ext cx="102" cy="135"/>
            </a:xfrm>
            <a:custGeom>
              <a:avLst/>
              <a:gdLst/>
              <a:ahLst/>
              <a:cxnLst>
                <a:cxn ang="0">
                  <a:pos x="206" y="0"/>
                </a:cxn>
                <a:cxn ang="0">
                  <a:pos x="0" y="237"/>
                </a:cxn>
                <a:cxn ang="0">
                  <a:pos x="121" y="237"/>
                </a:cxn>
                <a:cxn ang="0">
                  <a:pos x="92" y="404"/>
                </a:cxn>
                <a:cxn ang="0">
                  <a:pos x="305" y="141"/>
                </a:cxn>
                <a:cxn ang="0">
                  <a:pos x="163" y="141"/>
                </a:cxn>
                <a:cxn ang="0">
                  <a:pos x="206" y="0"/>
                </a:cxn>
              </a:cxnLst>
              <a:rect l="0" t="0" r="r" b="b"/>
              <a:pathLst>
                <a:path w="305" h="404">
                  <a:moveTo>
                    <a:pt x="206" y="0"/>
                  </a:moveTo>
                  <a:lnTo>
                    <a:pt x="0" y="237"/>
                  </a:lnTo>
                  <a:lnTo>
                    <a:pt x="121" y="237"/>
                  </a:lnTo>
                  <a:lnTo>
                    <a:pt x="92" y="404"/>
                  </a:lnTo>
                  <a:lnTo>
                    <a:pt x="305" y="141"/>
                  </a:lnTo>
                  <a:lnTo>
                    <a:pt x="163" y="141"/>
                  </a:lnTo>
                  <a:lnTo>
                    <a:pt x="20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96" name="Group 338"/>
          <p:cNvGrpSpPr>
            <a:grpSpLocks noChangeAspect="1"/>
          </p:cNvGrpSpPr>
          <p:nvPr userDrawn="1"/>
        </p:nvGrpSpPr>
        <p:grpSpPr bwMode="auto">
          <a:xfrm>
            <a:off x="4270510" y="1745672"/>
            <a:ext cx="897015" cy="498763"/>
            <a:chOff x="2191" y="725"/>
            <a:chExt cx="473" cy="263"/>
          </a:xfrm>
        </p:grpSpPr>
        <p:sp>
          <p:nvSpPr>
            <p:cNvPr id="97" name="Freeform 339"/>
            <p:cNvSpPr>
              <a:spLocks/>
            </p:cNvSpPr>
            <p:nvPr/>
          </p:nvSpPr>
          <p:spPr bwMode="auto">
            <a:xfrm>
              <a:off x="2338" y="765"/>
              <a:ext cx="118" cy="157"/>
            </a:xfrm>
            <a:custGeom>
              <a:avLst/>
              <a:gdLst/>
              <a:ahLst/>
              <a:cxnLst>
                <a:cxn ang="0">
                  <a:pos x="158" y="0"/>
                </a:cxn>
                <a:cxn ang="0">
                  <a:pos x="0" y="182"/>
                </a:cxn>
                <a:cxn ang="0">
                  <a:pos x="93" y="182"/>
                </a:cxn>
                <a:cxn ang="0">
                  <a:pos x="71" y="312"/>
                </a:cxn>
                <a:cxn ang="0">
                  <a:pos x="236" y="109"/>
                </a:cxn>
                <a:cxn ang="0">
                  <a:pos x="126" y="109"/>
                </a:cxn>
                <a:cxn ang="0">
                  <a:pos x="158" y="0"/>
                </a:cxn>
              </a:cxnLst>
              <a:rect l="0" t="0" r="r" b="b"/>
              <a:pathLst>
                <a:path w="236" h="312">
                  <a:moveTo>
                    <a:pt x="158" y="0"/>
                  </a:moveTo>
                  <a:lnTo>
                    <a:pt x="0" y="182"/>
                  </a:lnTo>
                  <a:lnTo>
                    <a:pt x="93" y="182"/>
                  </a:lnTo>
                  <a:lnTo>
                    <a:pt x="71" y="312"/>
                  </a:lnTo>
                  <a:lnTo>
                    <a:pt x="236" y="109"/>
                  </a:lnTo>
                  <a:lnTo>
                    <a:pt x="126" y="109"/>
                  </a:lnTo>
                  <a:lnTo>
                    <a:pt x="158" y="0"/>
                  </a:lnTo>
                  <a:close/>
                </a:path>
              </a:pathLst>
            </a:custGeom>
            <a:solidFill>
              <a:srgbClr val="00A6D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8" name="Line 340"/>
            <p:cNvSpPr>
              <a:spLocks noChangeShapeType="1"/>
            </p:cNvSpPr>
            <p:nvPr/>
          </p:nvSpPr>
          <p:spPr bwMode="auto">
            <a:xfrm>
              <a:off x="2335" y="952"/>
              <a:ext cx="181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9" name="Freeform 341"/>
            <p:cNvSpPr>
              <a:spLocks/>
            </p:cNvSpPr>
            <p:nvPr/>
          </p:nvSpPr>
          <p:spPr bwMode="auto">
            <a:xfrm>
              <a:off x="2191" y="725"/>
              <a:ext cx="473" cy="220"/>
            </a:xfrm>
            <a:custGeom>
              <a:avLst/>
              <a:gdLst/>
              <a:ahLst/>
              <a:cxnLst>
                <a:cxn ang="0">
                  <a:pos x="892" y="434"/>
                </a:cxn>
                <a:cxn ang="0">
                  <a:pos x="909" y="429"/>
                </a:cxn>
                <a:cxn ang="0">
                  <a:pos x="914" y="424"/>
                </a:cxn>
                <a:cxn ang="0">
                  <a:pos x="929" y="409"/>
                </a:cxn>
                <a:cxn ang="0">
                  <a:pos x="939" y="392"/>
                </a:cxn>
                <a:cxn ang="0">
                  <a:pos x="944" y="374"/>
                </a:cxn>
                <a:cxn ang="0">
                  <a:pos x="946" y="344"/>
                </a:cxn>
                <a:cxn ang="0">
                  <a:pos x="944" y="322"/>
                </a:cxn>
                <a:cxn ang="0">
                  <a:pos x="943" y="314"/>
                </a:cxn>
                <a:cxn ang="0">
                  <a:pos x="935" y="299"/>
                </a:cxn>
                <a:cxn ang="0">
                  <a:pos x="924" y="283"/>
                </a:cxn>
                <a:cxn ang="0">
                  <a:pos x="901" y="261"/>
                </a:cxn>
                <a:cxn ang="0">
                  <a:pos x="860" y="234"/>
                </a:cxn>
                <a:cxn ang="0">
                  <a:pos x="814" y="210"/>
                </a:cxn>
                <a:cxn ang="0">
                  <a:pos x="769" y="189"/>
                </a:cxn>
                <a:cxn ang="0">
                  <a:pos x="701" y="162"/>
                </a:cxn>
                <a:cxn ang="0">
                  <a:pos x="570" y="20"/>
                </a:cxn>
                <a:cxn ang="0">
                  <a:pos x="541" y="12"/>
                </a:cxn>
                <a:cxn ang="0">
                  <a:pos x="480" y="2"/>
                </a:cxn>
                <a:cxn ang="0">
                  <a:pos x="420" y="0"/>
                </a:cxn>
                <a:cxn ang="0">
                  <a:pos x="364" y="3"/>
                </a:cxn>
                <a:cxn ang="0">
                  <a:pos x="313" y="8"/>
                </a:cxn>
                <a:cxn ang="0">
                  <a:pos x="254" y="20"/>
                </a:cxn>
                <a:cxn ang="0">
                  <a:pos x="220" y="27"/>
                </a:cxn>
                <a:cxn ang="0">
                  <a:pos x="204" y="32"/>
                </a:cxn>
                <a:cxn ang="0">
                  <a:pos x="159" y="46"/>
                </a:cxn>
                <a:cxn ang="0">
                  <a:pos x="113" y="71"/>
                </a:cxn>
                <a:cxn ang="0">
                  <a:pos x="77" y="98"/>
                </a:cxn>
                <a:cxn ang="0">
                  <a:pos x="51" y="126"/>
                </a:cxn>
                <a:cxn ang="0">
                  <a:pos x="34" y="152"/>
                </a:cxn>
                <a:cxn ang="0">
                  <a:pos x="24" y="173"/>
                </a:cxn>
                <a:cxn ang="0">
                  <a:pos x="17" y="193"/>
                </a:cxn>
                <a:cxn ang="0">
                  <a:pos x="17" y="291"/>
                </a:cxn>
                <a:cxn ang="0">
                  <a:pos x="5" y="323"/>
                </a:cxn>
                <a:cxn ang="0">
                  <a:pos x="0" y="352"/>
                </a:cxn>
                <a:cxn ang="0">
                  <a:pos x="1" y="375"/>
                </a:cxn>
                <a:cxn ang="0">
                  <a:pos x="5" y="394"/>
                </a:cxn>
                <a:cxn ang="0">
                  <a:pos x="13" y="411"/>
                </a:cxn>
                <a:cxn ang="0">
                  <a:pos x="23" y="423"/>
                </a:cxn>
                <a:cxn ang="0">
                  <a:pos x="44" y="441"/>
                </a:cxn>
              </a:cxnLst>
              <a:rect l="0" t="0" r="r" b="b"/>
              <a:pathLst>
                <a:path w="946" h="441">
                  <a:moveTo>
                    <a:pt x="892" y="434"/>
                  </a:moveTo>
                  <a:lnTo>
                    <a:pt x="892" y="434"/>
                  </a:lnTo>
                  <a:lnTo>
                    <a:pt x="902" y="432"/>
                  </a:lnTo>
                  <a:lnTo>
                    <a:pt x="909" y="429"/>
                  </a:lnTo>
                  <a:lnTo>
                    <a:pt x="914" y="424"/>
                  </a:lnTo>
                  <a:lnTo>
                    <a:pt x="914" y="424"/>
                  </a:lnTo>
                  <a:lnTo>
                    <a:pt x="922" y="418"/>
                  </a:lnTo>
                  <a:lnTo>
                    <a:pt x="929" y="409"/>
                  </a:lnTo>
                  <a:lnTo>
                    <a:pt x="934" y="401"/>
                  </a:lnTo>
                  <a:lnTo>
                    <a:pt x="939" y="392"/>
                  </a:lnTo>
                  <a:lnTo>
                    <a:pt x="942" y="383"/>
                  </a:lnTo>
                  <a:lnTo>
                    <a:pt x="944" y="374"/>
                  </a:lnTo>
                  <a:lnTo>
                    <a:pt x="946" y="359"/>
                  </a:lnTo>
                  <a:lnTo>
                    <a:pt x="946" y="344"/>
                  </a:lnTo>
                  <a:lnTo>
                    <a:pt x="946" y="332"/>
                  </a:lnTo>
                  <a:lnTo>
                    <a:pt x="944" y="322"/>
                  </a:lnTo>
                  <a:lnTo>
                    <a:pt x="944" y="322"/>
                  </a:lnTo>
                  <a:lnTo>
                    <a:pt x="943" y="314"/>
                  </a:lnTo>
                  <a:lnTo>
                    <a:pt x="940" y="306"/>
                  </a:lnTo>
                  <a:lnTo>
                    <a:pt x="935" y="299"/>
                  </a:lnTo>
                  <a:lnTo>
                    <a:pt x="931" y="291"/>
                  </a:lnTo>
                  <a:lnTo>
                    <a:pt x="924" y="283"/>
                  </a:lnTo>
                  <a:lnTo>
                    <a:pt x="918" y="276"/>
                  </a:lnTo>
                  <a:lnTo>
                    <a:pt x="901" y="261"/>
                  </a:lnTo>
                  <a:lnTo>
                    <a:pt x="881" y="247"/>
                  </a:lnTo>
                  <a:lnTo>
                    <a:pt x="860" y="234"/>
                  </a:lnTo>
                  <a:lnTo>
                    <a:pt x="838" y="221"/>
                  </a:lnTo>
                  <a:lnTo>
                    <a:pt x="814" y="210"/>
                  </a:lnTo>
                  <a:lnTo>
                    <a:pt x="791" y="199"/>
                  </a:lnTo>
                  <a:lnTo>
                    <a:pt x="769" y="189"/>
                  </a:lnTo>
                  <a:lnTo>
                    <a:pt x="729" y="172"/>
                  </a:lnTo>
                  <a:lnTo>
                    <a:pt x="701" y="162"/>
                  </a:lnTo>
                  <a:lnTo>
                    <a:pt x="691" y="159"/>
                  </a:lnTo>
                  <a:lnTo>
                    <a:pt x="570" y="20"/>
                  </a:lnTo>
                  <a:lnTo>
                    <a:pt x="570" y="20"/>
                  </a:lnTo>
                  <a:lnTo>
                    <a:pt x="541" y="12"/>
                  </a:lnTo>
                  <a:lnTo>
                    <a:pt x="511" y="6"/>
                  </a:lnTo>
                  <a:lnTo>
                    <a:pt x="480" y="2"/>
                  </a:lnTo>
                  <a:lnTo>
                    <a:pt x="450" y="1"/>
                  </a:lnTo>
                  <a:lnTo>
                    <a:pt x="420" y="0"/>
                  </a:lnTo>
                  <a:lnTo>
                    <a:pt x="391" y="1"/>
                  </a:lnTo>
                  <a:lnTo>
                    <a:pt x="364" y="3"/>
                  </a:lnTo>
                  <a:lnTo>
                    <a:pt x="337" y="5"/>
                  </a:lnTo>
                  <a:lnTo>
                    <a:pt x="313" y="8"/>
                  </a:lnTo>
                  <a:lnTo>
                    <a:pt x="290" y="12"/>
                  </a:lnTo>
                  <a:lnTo>
                    <a:pt x="254" y="20"/>
                  </a:lnTo>
                  <a:lnTo>
                    <a:pt x="229" y="25"/>
                  </a:lnTo>
                  <a:lnTo>
                    <a:pt x="220" y="27"/>
                  </a:lnTo>
                  <a:lnTo>
                    <a:pt x="220" y="27"/>
                  </a:lnTo>
                  <a:lnTo>
                    <a:pt x="204" y="32"/>
                  </a:lnTo>
                  <a:lnTo>
                    <a:pt x="188" y="36"/>
                  </a:lnTo>
                  <a:lnTo>
                    <a:pt x="159" y="46"/>
                  </a:lnTo>
                  <a:lnTo>
                    <a:pt x="135" y="58"/>
                  </a:lnTo>
                  <a:lnTo>
                    <a:pt x="113" y="71"/>
                  </a:lnTo>
                  <a:lnTo>
                    <a:pt x="93" y="84"/>
                  </a:lnTo>
                  <a:lnTo>
                    <a:pt x="77" y="98"/>
                  </a:lnTo>
                  <a:lnTo>
                    <a:pt x="63" y="112"/>
                  </a:lnTo>
                  <a:lnTo>
                    <a:pt x="51" y="126"/>
                  </a:lnTo>
                  <a:lnTo>
                    <a:pt x="42" y="140"/>
                  </a:lnTo>
                  <a:lnTo>
                    <a:pt x="34" y="152"/>
                  </a:lnTo>
                  <a:lnTo>
                    <a:pt x="28" y="163"/>
                  </a:lnTo>
                  <a:lnTo>
                    <a:pt x="24" y="173"/>
                  </a:lnTo>
                  <a:lnTo>
                    <a:pt x="18" y="187"/>
                  </a:lnTo>
                  <a:lnTo>
                    <a:pt x="17" y="193"/>
                  </a:lnTo>
                  <a:lnTo>
                    <a:pt x="17" y="291"/>
                  </a:lnTo>
                  <a:lnTo>
                    <a:pt x="17" y="291"/>
                  </a:lnTo>
                  <a:lnTo>
                    <a:pt x="11" y="307"/>
                  </a:lnTo>
                  <a:lnTo>
                    <a:pt x="5" y="323"/>
                  </a:lnTo>
                  <a:lnTo>
                    <a:pt x="2" y="337"/>
                  </a:lnTo>
                  <a:lnTo>
                    <a:pt x="0" y="352"/>
                  </a:lnTo>
                  <a:lnTo>
                    <a:pt x="0" y="364"/>
                  </a:lnTo>
                  <a:lnTo>
                    <a:pt x="1" y="375"/>
                  </a:lnTo>
                  <a:lnTo>
                    <a:pt x="2" y="385"/>
                  </a:lnTo>
                  <a:lnTo>
                    <a:pt x="5" y="394"/>
                  </a:lnTo>
                  <a:lnTo>
                    <a:pt x="8" y="403"/>
                  </a:lnTo>
                  <a:lnTo>
                    <a:pt x="13" y="411"/>
                  </a:lnTo>
                  <a:lnTo>
                    <a:pt x="17" y="418"/>
                  </a:lnTo>
                  <a:lnTo>
                    <a:pt x="23" y="423"/>
                  </a:lnTo>
                  <a:lnTo>
                    <a:pt x="34" y="433"/>
                  </a:lnTo>
                  <a:lnTo>
                    <a:pt x="44" y="441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0" name="Freeform 342"/>
            <p:cNvSpPr>
              <a:spLocks noEditPoints="1"/>
            </p:cNvSpPr>
            <p:nvPr/>
          </p:nvSpPr>
          <p:spPr bwMode="auto">
            <a:xfrm>
              <a:off x="2250" y="904"/>
              <a:ext cx="352" cy="84"/>
            </a:xfrm>
            <a:custGeom>
              <a:avLst/>
              <a:gdLst/>
              <a:ahLst/>
              <a:cxnLst>
                <a:cxn ang="0">
                  <a:pos x="167" y="92"/>
                </a:cxn>
                <a:cxn ang="0">
                  <a:pos x="160" y="116"/>
                </a:cxn>
                <a:cxn ang="0">
                  <a:pos x="148" y="136"/>
                </a:cxn>
                <a:cxn ang="0">
                  <a:pos x="130" y="153"/>
                </a:cxn>
                <a:cxn ang="0">
                  <a:pos x="108" y="163"/>
                </a:cxn>
                <a:cxn ang="0">
                  <a:pos x="84" y="167"/>
                </a:cxn>
                <a:cxn ang="0">
                  <a:pos x="67" y="165"/>
                </a:cxn>
                <a:cxn ang="0">
                  <a:pos x="44" y="157"/>
                </a:cxn>
                <a:cxn ang="0">
                  <a:pos x="25" y="143"/>
                </a:cxn>
                <a:cxn ang="0">
                  <a:pos x="10" y="123"/>
                </a:cxn>
                <a:cxn ang="0">
                  <a:pos x="1" y="101"/>
                </a:cxn>
                <a:cxn ang="0">
                  <a:pos x="0" y="83"/>
                </a:cxn>
                <a:cxn ang="0">
                  <a:pos x="4" y="59"/>
                </a:cxn>
                <a:cxn ang="0">
                  <a:pos x="15" y="36"/>
                </a:cxn>
                <a:cxn ang="0">
                  <a:pos x="30" y="18"/>
                </a:cxn>
                <a:cxn ang="0">
                  <a:pos x="51" y="6"/>
                </a:cxn>
                <a:cxn ang="0">
                  <a:pos x="75" y="1"/>
                </a:cxn>
                <a:cxn ang="0">
                  <a:pos x="92" y="1"/>
                </a:cxn>
                <a:cxn ang="0">
                  <a:pos x="116" y="6"/>
                </a:cxn>
                <a:cxn ang="0">
                  <a:pos x="137" y="18"/>
                </a:cxn>
                <a:cxn ang="0">
                  <a:pos x="152" y="36"/>
                </a:cxn>
                <a:cxn ang="0">
                  <a:pos x="164" y="59"/>
                </a:cxn>
                <a:cxn ang="0">
                  <a:pos x="167" y="83"/>
                </a:cxn>
                <a:cxn ang="0">
                  <a:pos x="703" y="83"/>
                </a:cxn>
                <a:cxn ang="0">
                  <a:pos x="700" y="109"/>
                </a:cxn>
                <a:cxn ang="0">
                  <a:pos x="689" y="130"/>
                </a:cxn>
                <a:cxn ang="0">
                  <a:pos x="673" y="147"/>
                </a:cxn>
                <a:cxn ang="0">
                  <a:pos x="652" y="161"/>
                </a:cxn>
                <a:cxn ang="0">
                  <a:pos x="628" y="166"/>
                </a:cxn>
                <a:cxn ang="0">
                  <a:pos x="611" y="166"/>
                </a:cxn>
                <a:cxn ang="0">
                  <a:pos x="588" y="161"/>
                </a:cxn>
                <a:cxn ang="0">
                  <a:pos x="566" y="147"/>
                </a:cxn>
                <a:cxn ang="0">
                  <a:pos x="550" y="130"/>
                </a:cxn>
                <a:cxn ang="0">
                  <a:pos x="540" y="109"/>
                </a:cxn>
                <a:cxn ang="0">
                  <a:pos x="536" y="83"/>
                </a:cxn>
                <a:cxn ang="0">
                  <a:pos x="538" y="66"/>
                </a:cxn>
                <a:cxn ang="0">
                  <a:pos x="546" y="44"/>
                </a:cxn>
                <a:cxn ang="0">
                  <a:pos x="561" y="24"/>
                </a:cxn>
                <a:cxn ang="0">
                  <a:pos x="580" y="10"/>
                </a:cxn>
                <a:cxn ang="0">
                  <a:pos x="603" y="2"/>
                </a:cxn>
                <a:cxn ang="0">
                  <a:pos x="620" y="0"/>
                </a:cxn>
                <a:cxn ang="0">
                  <a:pos x="644" y="4"/>
                </a:cxn>
                <a:cxn ang="0">
                  <a:pos x="666" y="14"/>
                </a:cxn>
                <a:cxn ang="0">
                  <a:pos x="684" y="31"/>
                </a:cxn>
                <a:cxn ang="0">
                  <a:pos x="696" y="51"/>
                </a:cxn>
                <a:cxn ang="0">
                  <a:pos x="703" y="75"/>
                </a:cxn>
              </a:cxnLst>
              <a:rect l="0" t="0" r="r" b="b"/>
              <a:pathLst>
                <a:path w="703" h="167">
                  <a:moveTo>
                    <a:pt x="167" y="83"/>
                  </a:moveTo>
                  <a:lnTo>
                    <a:pt x="167" y="83"/>
                  </a:lnTo>
                  <a:lnTo>
                    <a:pt x="167" y="92"/>
                  </a:lnTo>
                  <a:lnTo>
                    <a:pt x="166" y="101"/>
                  </a:lnTo>
                  <a:lnTo>
                    <a:pt x="164" y="109"/>
                  </a:lnTo>
                  <a:lnTo>
                    <a:pt x="160" y="116"/>
                  </a:lnTo>
                  <a:lnTo>
                    <a:pt x="157" y="123"/>
                  </a:lnTo>
                  <a:lnTo>
                    <a:pt x="152" y="130"/>
                  </a:lnTo>
                  <a:lnTo>
                    <a:pt x="148" y="136"/>
                  </a:lnTo>
                  <a:lnTo>
                    <a:pt x="142" y="143"/>
                  </a:lnTo>
                  <a:lnTo>
                    <a:pt x="137" y="147"/>
                  </a:lnTo>
                  <a:lnTo>
                    <a:pt x="130" y="153"/>
                  </a:lnTo>
                  <a:lnTo>
                    <a:pt x="124" y="157"/>
                  </a:lnTo>
                  <a:lnTo>
                    <a:pt x="116" y="161"/>
                  </a:lnTo>
                  <a:lnTo>
                    <a:pt x="108" y="163"/>
                  </a:lnTo>
                  <a:lnTo>
                    <a:pt x="100" y="165"/>
                  </a:lnTo>
                  <a:lnTo>
                    <a:pt x="92" y="166"/>
                  </a:lnTo>
                  <a:lnTo>
                    <a:pt x="84" y="167"/>
                  </a:lnTo>
                  <a:lnTo>
                    <a:pt x="84" y="167"/>
                  </a:lnTo>
                  <a:lnTo>
                    <a:pt x="75" y="166"/>
                  </a:lnTo>
                  <a:lnTo>
                    <a:pt x="67" y="165"/>
                  </a:lnTo>
                  <a:lnTo>
                    <a:pt x="59" y="163"/>
                  </a:lnTo>
                  <a:lnTo>
                    <a:pt x="51" y="161"/>
                  </a:lnTo>
                  <a:lnTo>
                    <a:pt x="44" y="157"/>
                  </a:lnTo>
                  <a:lnTo>
                    <a:pt x="37" y="153"/>
                  </a:lnTo>
                  <a:lnTo>
                    <a:pt x="30" y="147"/>
                  </a:lnTo>
                  <a:lnTo>
                    <a:pt x="25" y="143"/>
                  </a:lnTo>
                  <a:lnTo>
                    <a:pt x="19" y="136"/>
                  </a:lnTo>
                  <a:lnTo>
                    <a:pt x="15" y="130"/>
                  </a:lnTo>
                  <a:lnTo>
                    <a:pt x="10" y="123"/>
                  </a:lnTo>
                  <a:lnTo>
                    <a:pt x="7" y="116"/>
                  </a:lnTo>
                  <a:lnTo>
                    <a:pt x="4" y="109"/>
                  </a:lnTo>
                  <a:lnTo>
                    <a:pt x="1" y="101"/>
                  </a:lnTo>
                  <a:lnTo>
                    <a:pt x="0" y="92"/>
                  </a:lnTo>
                  <a:lnTo>
                    <a:pt x="0" y="83"/>
                  </a:lnTo>
                  <a:lnTo>
                    <a:pt x="0" y="83"/>
                  </a:lnTo>
                  <a:lnTo>
                    <a:pt x="0" y="75"/>
                  </a:lnTo>
                  <a:lnTo>
                    <a:pt x="1" y="66"/>
                  </a:lnTo>
                  <a:lnTo>
                    <a:pt x="4" y="59"/>
                  </a:lnTo>
                  <a:lnTo>
                    <a:pt x="7" y="51"/>
                  </a:lnTo>
                  <a:lnTo>
                    <a:pt x="10" y="44"/>
                  </a:lnTo>
                  <a:lnTo>
                    <a:pt x="15" y="36"/>
                  </a:lnTo>
                  <a:lnTo>
                    <a:pt x="19" y="31"/>
                  </a:lnTo>
                  <a:lnTo>
                    <a:pt x="25" y="24"/>
                  </a:lnTo>
                  <a:lnTo>
                    <a:pt x="30" y="18"/>
                  </a:lnTo>
                  <a:lnTo>
                    <a:pt x="37" y="14"/>
                  </a:lnTo>
                  <a:lnTo>
                    <a:pt x="44" y="10"/>
                  </a:lnTo>
                  <a:lnTo>
                    <a:pt x="51" y="6"/>
                  </a:lnTo>
                  <a:lnTo>
                    <a:pt x="59" y="4"/>
                  </a:lnTo>
                  <a:lnTo>
                    <a:pt x="67" y="2"/>
                  </a:lnTo>
                  <a:lnTo>
                    <a:pt x="75" y="1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92" y="1"/>
                  </a:lnTo>
                  <a:lnTo>
                    <a:pt x="100" y="2"/>
                  </a:lnTo>
                  <a:lnTo>
                    <a:pt x="108" y="4"/>
                  </a:lnTo>
                  <a:lnTo>
                    <a:pt x="116" y="6"/>
                  </a:lnTo>
                  <a:lnTo>
                    <a:pt x="124" y="10"/>
                  </a:lnTo>
                  <a:lnTo>
                    <a:pt x="130" y="14"/>
                  </a:lnTo>
                  <a:lnTo>
                    <a:pt x="137" y="18"/>
                  </a:lnTo>
                  <a:lnTo>
                    <a:pt x="142" y="24"/>
                  </a:lnTo>
                  <a:lnTo>
                    <a:pt x="148" y="31"/>
                  </a:lnTo>
                  <a:lnTo>
                    <a:pt x="152" y="36"/>
                  </a:lnTo>
                  <a:lnTo>
                    <a:pt x="157" y="44"/>
                  </a:lnTo>
                  <a:lnTo>
                    <a:pt x="160" y="51"/>
                  </a:lnTo>
                  <a:lnTo>
                    <a:pt x="164" y="59"/>
                  </a:lnTo>
                  <a:lnTo>
                    <a:pt x="166" y="66"/>
                  </a:lnTo>
                  <a:lnTo>
                    <a:pt x="167" y="75"/>
                  </a:lnTo>
                  <a:lnTo>
                    <a:pt x="167" y="83"/>
                  </a:lnTo>
                  <a:lnTo>
                    <a:pt x="167" y="83"/>
                  </a:lnTo>
                  <a:close/>
                  <a:moveTo>
                    <a:pt x="703" y="83"/>
                  </a:moveTo>
                  <a:lnTo>
                    <a:pt x="703" y="83"/>
                  </a:lnTo>
                  <a:lnTo>
                    <a:pt x="703" y="92"/>
                  </a:lnTo>
                  <a:lnTo>
                    <a:pt x="701" y="101"/>
                  </a:lnTo>
                  <a:lnTo>
                    <a:pt x="700" y="109"/>
                  </a:lnTo>
                  <a:lnTo>
                    <a:pt x="696" y="116"/>
                  </a:lnTo>
                  <a:lnTo>
                    <a:pt x="693" y="123"/>
                  </a:lnTo>
                  <a:lnTo>
                    <a:pt x="689" y="130"/>
                  </a:lnTo>
                  <a:lnTo>
                    <a:pt x="684" y="136"/>
                  </a:lnTo>
                  <a:lnTo>
                    <a:pt x="679" y="143"/>
                  </a:lnTo>
                  <a:lnTo>
                    <a:pt x="673" y="147"/>
                  </a:lnTo>
                  <a:lnTo>
                    <a:pt x="666" y="153"/>
                  </a:lnTo>
                  <a:lnTo>
                    <a:pt x="660" y="157"/>
                  </a:lnTo>
                  <a:lnTo>
                    <a:pt x="652" y="161"/>
                  </a:lnTo>
                  <a:lnTo>
                    <a:pt x="644" y="163"/>
                  </a:lnTo>
                  <a:lnTo>
                    <a:pt x="636" y="165"/>
                  </a:lnTo>
                  <a:lnTo>
                    <a:pt x="628" y="166"/>
                  </a:lnTo>
                  <a:lnTo>
                    <a:pt x="620" y="167"/>
                  </a:lnTo>
                  <a:lnTo>
                    <a:pt x="620" y="167"/>
                  </a:lnTo>
                  <a:lnTo>
                    <a:pt x="611" y="166"/>
                  </a:lnTo>
                  <a:lnTo>
                    <a:pt x="603" y="165"/>
                  </a:lnTo>
                  <a:lnTo>
                    <a:pt x="594" y="163"/>
                  </a:lnTo>
                  <a:lnTo>
                    <a:pt x="588" y="161"/>
                  </a:lnTo>
                  <a:lnTo>
                    <a:pt x="580" y="157"/>
                  </a:lnTo>
                  <a:lnTo>
                    <a:pt x="573" y="153"/>
                  </a:lnTo>
                  <a:lnTo>
                    <a:pt x="566" y="147"/>
                  </a:lnTo>
                  <a:lnTo>
                    <a:pt x="561" y="143"/>
                  </a:lnTo>
                  <a:lnTo>
                    <a:pt x="555" y="136"/>
                  </a:lnTo>
                  <a:lnTo>
                    <a:pt x="550" y="130"/>
                  </a:lnTo>
                  <a:lnTo>
                    <a:pt x="546" y="123"/>
                  </a:lnTo>
                  <a:lnTo>
                    <a:pt x="543" y="116"/>
                  </a:lnTo>
                  <a:lnTo>
                    <a:pt x="540" y="109"/>
                  </a:lnTo>
                  <a:lnTo>
                    <a:pt x="538" y="101"/>
                  </a:lnTo>
                  <a:lnTo>
                    <a:pt x="536" y="92"/>
                  </a:lnTo>
                  <a:lnTo>
                    <a:pt x="536" y="83"/>
                  </a:lnTo>
                  <a:lnTo>
                    <a:pt x="536" y="83"/>
                  </a:lnTo>
                  <a:lnTo>
                    <a:pt x="536" y="75"/>
                  </a:lnTo>
                  <a:lnTo>
                    <a:pt x="538" y="66"/>
                  </a:lnTo>
                  <a:lnTo>
                    <a:pt x="540" y="59"/>
                  </a:lnTo>
                  <a:lnTo>
                    <a:pt x="543" y="51"/>
                  </a:lnTo>
                  <a:lnTo>
                    <a:pt x="546" y="44"/>
                  </a:lnTo>
                  <a:lnTo>
                    <a:pt x="550" y="36"/>
                  </a:lnTo>
                  <a:lnTo>
                    <a:pt x="555" y="31"/>
                  </a:lnTo>
                  <a:lnTo>
                    <a:pt x="561" y="24"/>
                  </a:lnTo>
                  <a:lnTo>
                    <a:pt x="566" y="18"/>
                  </a:lnTo>
                  <a:lnTo>
                    <a:pt x="573" y="14"/>
                  </a:lnTo>
                  <a:lnTo>
                    <a:pt x="580" y="10"/>
                  </a:lnTo>
                  <a:lnTo>
                    <a:pt x="588" y="6"/>
                  </a:lnTo>
                  <a:lnTo>
                    <a:pt x="594" y="4"/>
                  </a:lnTo>
                  <a:lnTo>
                    <a:pt x="603" y="2"/>
                  </a:lnTo>
                  <a:lnTo>
                    <a:pt x="611" y="1"/>
                  </a:lnTo>
                  <a:lnTo>
                    <a:pt x="620" y="0"/>
                  </a:lnTo>
                  <a:lnTo>
                    <a:pt x="620" y="0"/>
                  </a:lnTo>
                  <a:lnTo>
                    <a:pt x="628" y="1"/>
                  </a:lnTo>
                  <a:lnTo>
                    <a:pt x="636" y="2"/>
                  </a:lnTo>
                  <a:lnTo>
                    <a:pt x="644" y="4"/>
                  </a:lnTo>
                  <a:lnTo>
                    <a:pt x="652" y="6"/>
                  </a:lnTo>
                  <a:lnTo>
                    <a:pt x="660" y="10"/>
                  </a:lnTo>
                  <a:lnTo>
                    <a:pt x="666" y="14"/>
                  </a:lnTo>
                  <a:lnTo>
                    <a:pt x="673" y="18"/>
                  </a:lnTo>
                  <a:lnTo>
                    <a:pt x="679" y="24"/>
                  </a:lnTo>
                  <a:lnTo>
                    <a:pt x="684" y="31"/>
                  </a:lnTo>
                  <a:lnTo>
                    <a:pt x="689" y="36"/>
                  </a:lnTo>
                  <a:lnTo>
                    <a:pt x="693" y="44"/>
                  </a:lnTo>
                  <a:lnTo>
                    <a:pt x="696" y="51"/>
                  </a:lnTo>
                  <a:lnTo>
                    <a:pt x="700" y="59"/>
                  </a:lnTo>
                  <a:lnTo>
                    <a:pt x="701" y="66"/>
                  </a:lnTo>
                  <a:lnTo>
                    <a:pt x="703" y="75"/>
                  </a:lnTo>
                  <a:lnTo>
                    <a:pt x="703" y="83"/>
                  </a:lnTo>
                  <a:lnTo>
                    <a:pt x="703" y="83"/>
                  </a:lnTo>
                  <a:close/>
                </a:path>
              </a:pathLst>
            </a:custGeom>
            <a:noFill/>
            <a:ln w="9525">
              <a:solidFill>
                <a:srgbClr val="00A6D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101" name="Group 583"/>
          <p:cNvGrpSpPr>
            <a:grpSpLocks noChangeAspect="1"/>
          </p:cNvGrpSpPr>
          <p:nvPr userDrawn="1"/>
        </p:nvGrpSpPr>
        <p:grpSpPr bwMode="auto">
          <a:xfrm>
            <a:off x="7327574" y="1378803"/>
            <a:ext cx="593952" cy="872539"/>
            <a:chOff x="3695" y="944"/>
            <a:chExt cx="1292" cy="1898"/>
          </a:xfrm>
        </p:grpSpPr>
        <p:sp>
          <p:nvSpPr>
            <p:cNvPr id="102" name="AutoShape 582"/>
            <p:cNvSpPr>
              <a:spLocks noChangeAspect="1" noChangeArrowheads="1" noTextEdit="1"/>
            </p:cNvSpPr>
            <p:nvPr/>
          </p:nvSpPr>
          <p:spPr bwMode="auto">
            <a:xfrm>
              <a:off x="3695" y="944"/>
              <a:ext cx="1292" cy="18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3" name="Freeform 584"/>
            <p:cNvSpPr>
              <a:spLocks noEditPoints="1"/>
            </p:cNvSpPr>
            <p:nvPr/>
          </p:nvSpPr>
          <p:spPr bwMode="auto">
            <a:xfrm>
              <a:off x="3695" y="944"/>
              <a:ext cx="1292" cy="1898"/>
            </a:xfrm>
            <a:custGeom>
              <a:avLst/>
              <a:gdLst/>
              <a:ahLst/>
              <a:cxnLst>
                <a:cxn ang="0">
                  <a:pos x="602" y="1898"/>
                </a:cxn>
                <a:cxn ang="0">
                  <a:pos x="476" y="1876"/>
                </a:cxn>
                <a:cxn ang="0">
                  <a:pos x="358" y="1832"/>
                </a:cxn>
                <a:cxn ang="0">
                  <a:pos x="252" y="1766"/>
                </a:cxn>
                <a:cxn ang="0">
                  <a:pos x="162" y="1680"/>
                </a:cxn>
                <a:cxn ang="0">
                  <a:pos x="86" y="1574"/>
                </a:cxn>
                <a:cxn ang="0">
                  <a:pos x="48" y="1496"/>
                </a:cxn>
                <a:cxn ang="0">
                  <a:pos x="12" y="1374"/>
                </a:cxn>
                <a:cxn ang="0">
                  <a:pos x="0" y="1250"/>
                </a:cxn>
                <a:cxn ang="0">
                  <a:pos x="14" y="1126"/>
                </a:cxn>
                <a:cxn ang="0">
                  <a:pos x="52" y="1004"/>
                </a:cxn>
                <a:cxn ang="0">
                  <a:pos x="630" y="10"/>
                </a:cxn>
                <a:cxn ang="0">
                  <a:pos x="636" y="2"/>
                </a:cxn>
                <a:cxn ang="0">
                  <a:pos x="660" y="6"/>
                </a:cxn>
                <a:cxn ang="0">
                  <a:pos x="1202" y="928"/>
                </a:cxn>
                <a:cxn ang="0">
                  <a:pos x="1256" y="1044"/>
                </a:cxn>
                <a:cxn ang="0">
                  <a:pos x="1286" y="1168"/>
                </a:cxn>
                <a:cxn ang="0">
                  <a:pos x="1290" y="1292"/>
                </a:cxn>
                <a:cxn ang="0">
                  <a:pos x="1270" y="1416"/>
                </a:cxn>
                <a:cxn ang="0">
                  <a:pos x="1226" y="1536"/>
                </a:cxn>
                <a:cxn ang="0">
                  <a:pos x="1182" y="1612"/>
                </a:cxn>
                <a:cxn ang="0">
                  <a:pos x="1102" y="1710"/>
                </a:cxn>
                <a:cxn ang="0">
                  <a:pos x="1006" y="1790"/>
                </a:cxn>
                <a:cxn ang="0">
                  <a:pos x="896" y="1850"/>
                </a:cxn>
                <a:cxn ang="0">
                  <a:pos x="774" y="1886"/>
                </a:cxn>
                <a:cxn ang="0">
                  <a:pos x="646" y="1898"/>
                </a:cxn>
                <a:cxn ang="0">
                  <a:pos x="122" y="946"/>
                </a:cxn>
                <a:cxn ang="0">
                  <a:pos x="86" y="1020"/>
                </a:cxn>
                <a:cxn ang="0">
                  <a:pos x="50" y="1134"/>
                </a:cxn>
                <a:cxn ang="0">
                  <a:pos x="38" y="1250"/>
                </a:cxn>
                <a:cxn ang="0">
                  <a:pos x="50" y="1368"/>
                </a:cxn>
                <a:cxn ang="0">
                  <a:pos x="84" y="1482"/>
                </a:cxn>
                <a:cxn ang="0">
                  <a:pos x="120" y="1556"/>
                </a:cxn>
                <a:cxn ang="0">
                  <a:pos x="190" y="1654"/>
                </a:cxn>
                <a:cxn ang="0">
                  <a:pos x="276" y="1736"/>
                </a:cxn>
                <a:cxn ang="0">
                  <a:pos x="376" y="1798"/>
                </a:cxn>
                <a:cxn ang="0">
                  <a:pos x="486" y="1840"/>
                </a:cxn>
                <a:cxn ang="0">
                  <a:pos x="606" y="1860"/>
                </a:cxn>
                <a:cxn ang="0">
                  <a:pos x="688" y="1860"/>
                </a:cxn>
                <a:cxn ang="0">
                  <a:pos x="806" y="1840"/>
                </a:cxn>
                <a:cxn ang="0">
                  <a:pos x="916" y="1798"/>
                </a:cxn>
                <a:cxn ang="0">
                  <a:pos x="1016" y="1736"/>
                </a:cxn>
                <a:cxn ang="0">
                  <a:pos x="1102" y="1654"/>
                </a:cxn>
                <a:cxn ang="0">
                  <a:pos x="1172" y="1556"/>
                </a:cxn>
                <a:cxn ang="0">
                  <a:pos x="1208" y="1482"/>
                </a:cxn>
                <a:cxn ang="0">
                  <a:pos x="1244" y="1368"/>
                </a:cxn>
                <a:cxn ang="0">
                  <a:pos x="1254" y="1250"/>
                </a:cxn>
                <a:cxn ang="0">
                  <a:pos x="1242" y="1134"/>
                </a:cxn>
                <a:cxn ang="0">
                  <a:pos x="1206" y="1020"/>
                </a:cxn>
                <a:cxn ang="0">
                  <a:pos x="646" y="56"/>
                </a:cxn>
              </a:cxnLst>
              <a:rect l="0" t="0" r="r" b="b"/>
              <a:pathLst>
                <a:path w="1292" h="1898">
                  <a:moveTo>
                    <a:pt x="646" y="1898"/>
                  </a:moveTo>
                  <a:lnTo>
                    <a:pt x="646" y="1898"/>
                  </a:lnTo>
                  <a:lnTo>
                    <a:pt x="602" y="1898"/>
                  </a:lnTo>
                  <a:lnTo>
                    <a:pt x="560" y="1894"/>
                  </a:lnTo>
                  <a:lnTo>
                    <a:pt x="518" y="1886"/>
                  </a:lnTo>
                  <a:lnTo>
                    <a:pt x="476" y="1876"/>
                  </a:lnTo>
                  <a:lnTo>
                    <a:pt x="436" y="1864"/>
                  </a:lnTo>
                  <a:lnTo>
                    <a:pt x="396" y="1850"/>
                  </a:lnTo>
                  <a:lnTo>
                    <a:pt x="358" y="1832"/>
                  </a:lnTo>
                  <a:lnTo>
                    <a:pt x="322" y="1812"/>
                  </a:lnTo>
                  <a:lnTo>
                    <a:pt x="286" y="1790"/>
                  </a:lnTo>
                  <a:lnTo>
                    <a:pt x="252" y="1766"/>
                  </a:lnTo>
                  <a:lnTo>
                    <a:pt x="220" y="1740"/>
                  </a:lnTo>
                  <a:lnTo>
                    <a:pt x="190" y="1710"/>
                  </a:lnTo>
                  <a:lnTo>
                    <a:pt x="162" y="1680"/>
                  </a:lnTo>
                  <a:lnTo>
                    <a:pt x="134" y="1646"/>
                  </a:lnTo>
                  <a:lnTo>
                    <a:pt x="110" y="1612"/>
                  </a:lnTo>
                  <a:lnTo>
                    <a:pt x="86" y="1574"/>
                  </a:lnTo>
                  <a:lnTo>
                    <a:pt x="86" y="1574"/>
                  </a:lnTo>
                  <a:lnTo>
                    <a:pt x="66" y="1536"/>
                  </a:lnTo>
                  <a:lnTo>
                    <a:pt x="48" y="1496"/>
                  </a:lnTo>
                  <a:lnTo>
                    <a:pt x="34" y="1456"/>
                  </a:lnTo>
                  <a:lnTo>
                    <a:pt x="22" y="1416"/>
                  </a:lnTo>
                  <a:lnTo>
                    <a:pt x="12" y="1374"/>
                  </a:lnTo>
                  <a:lnTo>
                    <a:pt x="6" y="1334"/>
                  </a:lnTo>
                  <a:lnTo>
                    <a:pt x="2" y="1292"/>
                  </a:lnTo>
                  <a:lnTo>
                    <a:pt x="0" y="1250"/>
                  </a:lnTo>
                  <a:lnTo>
                    <a:pt x="2" y="1208"/>
                  </a:lnTo>
                  <a:lnTo>
                    <a:pt x="6" y="1168"/>
                  </a:lnTo>
                  <a:lnTo>
                    <a:pt x="14" y="1126"/>
                  </a:lnTo>
                  <a:lnTo>
                    <a:pt x="24" y="1086"/>
                  </a:lnTo>
                  <a:lnTo>
                    <a:pt x="36" y="1044"/>
                  </a:lnTo>
                  <a:lnTo>
                    <a:pt x="52" y="1004"/>
                  </a:lnTo>
                  <a:lnTo>
                    <a:pt x="70" y="966"/>
                  </a:lnTo>
                  <a:lnTo>
                    <a:pt x="90" y="928"/>
                  </a:lnTo>
                  <a:lnTo>
                    <a:pt x="630" y="10"/>
                  </a:lnTo>
                  <a:lnTo>
                    <a:pt x="630" y="10"/>
                  </a:lnTo>
                  <a:lnTo>
                    <a:pt x="632" y="6"/>
                  </a:lnTo>
                  <a:lnTo>
                    <a:pt x="636" y="2"/>
                  </a:lnTo>
                  <a:lnTo>
                    <a:pt x="646" y="0"/>
                  </a:lnTo>
                  <a:lnTo>
                    <a:pt x="656" y="2"/>
                  </a:lnTo>
                  <a:lnTo>
                    <a:pt x="660" y="6"/>
                  </a:lnTo>
                  <a:lnTo>
                    <a:pt x="662" y="10"/>
                  </a:lnTo>
                  <a:lnTo>
                    <a:pt x="1202" y="928"/>
                  </a:lnTo>
                  <a:lnTo>
                    <a:pt x="1202" y="928"/>
                  </a:lnTo>
                  <a:lnTo>
                    <a:pt x="1222" y="966"/>
                  </a:lnTo>
                  <a:lnTo>
                    <a:pt x="1242" y="1004"/>
                  </a:lnTo>
                  <a:lnTo>
                    <a:pt x="1256" y="1044"/>
                  </a:lnTo>
                  <a:lnTo>
                    <a:pt x="1270" y="1086"/>
                  </a:lnTo>
                  <a:lnTo>
                    <a:pt x="1278" y="1126"/>
                  </a:lnTo>
                  <a:lnTo>
                    <a:pt x="1286" y="1168"/>
                  </a:lnTo>
                  <a:lnTo>
                    <a:pt x="1290" y="1208"/>
                  </a:lnTo>
                  <a:lnTo>
                    <a:pt x="1292" y="1250"/>
                  </a:lnTo>
                  <a:lnTo>
                    <a:pt x="1290" y="1292"/>
                  </a:lnTo>
                  <a:lnTo>
                    <a:pt x="1288" y="1334"/>
                  </a:lnTo>
                  <a:lnTo>
                    <a:pt x="1280" y="1374"/>
                  </a:lnTo>
                  <a:lnTo>
                    <a:pt x="1270" y="1416"/>
                  </a:lnTo>
                  <a:lnTo>
                    <a:pt x="1258" y="1456"/>
                  </a:lnTo>
                  <a:lnTo>
                    <a:pt x="1244" y="1496"/>
                  </a:lnTo>
                  <a:lnTo>
                    <a:pt x="1226" y="1536"/>
                  </a:lnTo>
                  <a:lnTo>
                    <a:pt x="1206" y="1574"/>
                  </a:lnTo>
                  <a:lnTo>
                    <a:pt x="1206" y="1574"/>
                  </a:lnTo>
                  <a:lnTo>
                    <a:pt x="1182" y="1612"/>
                  </a:lnTo>
                  <a:lnTo>
                    <a:pt x="1158" y="1646"/>
                  </a:lnTo>
                  <a:lnTo>
                    <a:pt x="1132" y="1680"/>
                  </a:lnTo>
                  <a:lnTo>
                    <a:pt x="1102" y="1710"/>
                  </a:lnTo>
                  <a:lnTo>
                    <a:pt x="1072" y="1740"/>
                  </a:lnTo>
                  <a:lnTo>
                    <a:pt x="1040" y="1766"/>
                  </a:lnTo>
                  <a:lnTo>
                    <a:pt x="1006" y="1790"/>
                  </a:lnTo>
                  <a:lnTo>
                    <a:pt x="970" y="1812"/>
                  </a:lnTo>
                  <a:lnTo>
                    <a:pt x="934" y="1832"/>
                  </a:lnTo>
                  <a:lnTo>
                    <a:pt x="896" y="1850"/>
                  </a:lnTo>
                  <a:lnTo>
                    <a:pt x="856" y="1864"/>
                  </a:lnTo>
                  <a:lnTo>
                    <a:pt x="816" y="1876"/>
                  </a:lnTo>
                  <a:lnTo>
                    <a:pt x="774" y="1886"/>
                  </a:lnTo>
                  <a:lnTo>
                    <a:pt x="732" y="1894"/>
                  </a:lnTo>
                  <a:lnTo>
                    <a:pt x="690" y="1898"/>
                  </a:lnTo>
                  <a:lnTo>
                    <a:pt x="646" y="1898"/>
                  </a:lnTo>
                  <a:lnTo>
                    <a:pt x="646" y="1898"/>
                  </a:lnTo>
                  <a:close/>
                  <a:moveTo>
                    <a:pt x="646" y="56"/>
                  </a:moveTo>
                  <a:lnTo>
                    <a:pt x="122" y="946"/>
                  </a:lnTo>
                  <a:lnTo>
                    <a:pt x="122" y="946"/>
                  </a:lnTo>
                  <a:lnTo>
                    <a:pt x="104" y="982"/>
                  </a:lnTo>
                  <a:lnTo>
                    <a:pt x="86" y="1020"/>
                  </a:lnTo>
                  <a:lnTo>
                    <a:pt x="72" y="1058"/>
                  </a:lnTo>
                  <a:lnTo>
                    <a:pt x="60" y="1096"/>
                  </a:lnTo>
                  <a:lnTo>
                    <a:pt x="50" y="1134"/>
                  </a:lnTo>
                  <a:lnTo>
                    <a:pt x="44" y="1172"/>
                  </a:lnTo>
                  <a:lnTo>
                    <a:pt x="40" y="1212"/>
                  </a:lnTo>
                  <a:lnTo>
                    <a:pt x="38" y="1250"/>
                  </a:lnTo>
                  <a:lnTo>
                    <a:pt x="40" y="1290"/>
                  </a:lnTo>
                  <a:lnTo>
                    <a:pt x="42" y="1328"/>
                  </a:lnTo>
                  <a:lnTo>
                    <a:pt x="50" y="1368"/>
                  </a:lnTo>
                  <a:lnTo>
                    <a:pt x="58" y="1406"/>
                  </a:lnTo>
                  <a:lnTo>
                    <a:pt x="70" y="1444"/>
                  </a:lnTo>
                  <a:lnTo>
                    <a:pt x="84" y="1482"/>
                  </a:lnTo>
                  <a:lnTo>
                    <a:pt x="100" y="1520"/>
                  </a:lnTo>
                  <a:lnTo>
                    <a:pt x="120" y="1556"/>
                  </a:lnTo>
                  <a:lnTo>
                    <a:pt x="120" y="1556"/>
                  </a:lnTo>
                  <a:lnTo>
                    <a:pt x="140" y="1590"/>
                  </a:lnTo>
                  <a:lnTo>
                    <a:pt x="164" y="1624"/>
                  </a:lnTo>
                  <a:lnTo>
                    <a:pt x="190" y="1654"/>
                  </a:lnTo>
                  <a:lnTo>
                    <a:pt x="216" y="1684"/>
                  </a:lnTo>
                  <a:lnTo>
                    <a:pt x="246" y="1712"/>
                  </a:lnTo>
                  <a:lnTo>
                    <a:pt x="276" y="1736"/>
                  </a:lnTo>
                  <a:lnTo>
                    <a:pt x="308" y="1760"/>
                  </a:lnTo>
                  <a:lnTo>
                    <a:pt x="342" y="1780"/>
                  </a:lnTo>
                  <a:lnTo>
                    <a:pt x="376" y="1798"/>
                  </a:lnTo>
                  <a:lnTo>
                    <a:pt x="412" y="1814"/>
                  </a:lnTo>
                  <a:lnTo>
                    <a:pt x="448" y="1828"/>
                  </a:lnTo>
                  <a:lnTo>
                    <a:pt x="486" y="1840"/>
                  </a:lnTo>
                  <a:lnTo>
                    <a:pt x="526" y="1850"/>
                  </a:lnTo>
                  <a:lnTo>
                    <a:pt x="564" y="1856"/>
                  </a:lnTo>
                  <a:lnTo>
                    <a:pt x="606" y="1860"/>
                  </a:lnTo>
                  <a:lnTo>
                    <a:pt x="646" y="1862"/>
                  </a:lnTo>
                  <a:lnTo>
                    <a:pt x="646" y="1862"/>
                  </a:lnTo>
                  <a:lnTo>
                    <a:pt x="688" y="1860"/>
                  </a:lnTo>
                  <a:lnTo>
                    <a:pt x="728" y="1856"/>
                  </a:lnTo>
                  <a:lnTo>
                    <a:pt x="768" y="1850"/>
                  </a:lnTo>
                  <a:lnTo>
                    <a:pt x="806" y="1840"/>
                  </a:lnTo>
                  <a:lnTo>
                    <a:pt x="844" y="1828"/>
                  </a:lnTo>
                  <a:lnTo>
                    <a:pt x="880" y="1814"/>
                  </a:lnTo>
                  <a:lnTo>
                    <a:pt x="916" y="1798"/>
                  </a:lnTo>
                  <a:lnTo>
                    <a:pt x="952" y="1780"/>
                  </a:lnTo>
                  <a:lnTo>
                    <a:pt x="984" y="1760"/>
                  </a:lnTo>
                  <a:lnTo>
                    <a:pt x="1016" y="1736"/>
                  </a:lnTo>
                  <a:lnTo>
                    <a:pt x="1046" y="1712"/>
                  </a:lnTo>
                  <a:lnTo>
                    <a:pt x="1076" y="1684"/>
                  </a:lnTo>
                  <a:lnTo>
                    <a:pt x="1102" y="1654"/>
                  </a:lnTo>
                  <a:lnTo>
                    <a:pt x="1128" y="1624"/>
                  </a:lnTo>
                  <a:lnTo>
                    <a:pt x="1152" y="1590"/>
                  </a:lnTo>
                  <a:lnTo>
                    <a:pt x="1172" y="1556"/>
                  </a:lnTo>
                  <a:lnTo>
                    <a:pt x="1172" y="1556"/>
                  </a:lnTo>
                  <a:lnTo>
                    <a:pt x="1192" y="1520"/>
                  </a:lnTo>
                  <a:lnTo>
                    <a:pt x="1208" y="1482"/>
                  </a:lnTo>
                  <a:lnTo>
                    <a:pt x="1222" y="1444"/>
                  </a:lnTo>
                  <a:lnTo>
                    <a:pt x="1234" y="1406"/>
                  </a:lnTo>
                  <a:lnTo>
                    <a:pt x="1244" y="1368"/>
                  </a:lnTo>
                  <a:lnTo>
                    <a:pt x="1250" y="1328"/>
                  </a:lnTo>
                  <a:lnTo>
                    <a:pt x="1254" y="1290"/>
                  </a:lnTo>
                  <a:lnTo>
                    <a:pt x="1254" y="1250"/>
                  </a:lnTo>
                  <a:lnTo>
                    <a:pt x="1252" y="1212"/>
                  </a:lnTo>
                  <a:lnTo>
                    <a:pt x="1248" y="1172"/>
                  </a:lnTo>
                  <a:lnTo>
                    <a:pt x="1242" y="1134"/>
                  </a:lnTo>
                  <a:lnTo>
                    <a:pt x="1232" y="1096"/>
                  </a:lnTo>
                  <a:lnTo>
                    <a:pt x="1220" y="1058"/>
                  </a:lnTo>
                  <a:lnTo>
                    <a:pt x="1206" y="1020"/>
                  </a:lnTo>
                  <a:lnTo>
                    <a:pt x="1190" y="982"/>
                  </a:lnTo>
                  <a:lnTo>
                    <a:pt x="1170" y="946"/>
                  </a:lnTo>
                  <a:lnTo>
                    <a:pt x="646" y="56"/>
                  </a:lnTo>
                  <a:close/>
                </a:path>
              </a:pathLst>
            </a:custGeom>
            <a:solidFill>
              <a:srgbClr val="0A0A0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4" name="Freeform 585"/>
            <p:cNvSpPr>
              <a:spLocks/>
            </p:cNvSpPr>
            <p:nvPr/>
          </p:nvSpPr>
          <p:spPr bwMode="auto">
            <a:xfrm>
              <a:off x="4079" y="2098"/>
              <a:ext cx="322" cy="500"/>
            </a:xfrm>
            <a:custGeom>
              <a:avLst/>
              <a:gdLst/>
              <a:ahLst/>
              <a:cxnLst>
                <a:cxn ang="0">
                  <a:pos x="290" y="500"/>
                </a:cxn>
                <a:cxn ang="0">
                  <a:pos x="284" y="500"/>
                </a:cxn>
                <a:cxn ang="0">
                  <a:pos x="272" y="490"/>
                </a:cxn>
                <a:cxn ang="0">
                  <a:pos x="272" y="474"/>
                </a:cxn>
                <a:cxn ang="0">
                  <a:pos x="272" y="474"/>
                </a:cxn>
                <a:cxn ang="0">
                  <a:pos x="280" y="444"/>
                </a:cxn>
                <a:cxn ang="0">
                  <a:pos x="286" y="402"/>
                </a:cxn>
                <a:cxn ang="0">
                  <a:pos x="284" y="346"/>
                </a:cxn>
                <a:cxn ang="0">
                  <a:pos x="268" y="280"/>
                </a:cxn>
                <a:cxn ang="0">
                  <a:pos x="242" y="228"/>
                </a:cxn>
                <a:cxn ang="0">
                  <a:pos x="218" y="192"/>
                </a:cxn>
                <a:cxn ang="0">
                  <a:pos x="186" y="156"/>
                </a:cxn>
                <a:cxn ang="0">
                  <a:pos x="148" y="120"/>
                </a:cxn>
                <a:cxn ang="0">
                  <a:pos x="100" y="86"/>
                </a:cxn>
                <a:cxn ang="0">
                  <a:pos x="42" y="52"/>
                </a:cxn>
                <a:cxn ang="0">
                  <a:pos x="10" y="36"/>
                </a:cxn>
                <a:cxn ang="0">
                  <a:pos x="0" y="24"/>
                </a:cxn>
                <a:cxn ang="0">
                  <a:pos x="0" y="10"/>
                </a:cxn>
                <a:cxn ang="0">
                  <a:pos x="6" y="4"/>
                </a:cxn>
                <a:cxn ang="0">
                  <a:pos x="18" y="0"/>
                </a:cxn>
                <a:cxn ang="0">
                  <a:pos x="26" y="2"/>
                </a:cxn>
                <a:cxn ang="0">
                  <a:pos x="94" y="36"/>
                </a:cxn>
                <a:cxn ang="0">
                  <a:pos x="152" y="74"/>
                </a:cxn>
                <a:cxn ang="0">
                  <a:pos x="198" y="114"/>
                </a:cxn>
                <a:cxn ang="0">
                  <a:pos x="236" y="154"/>
                </a:cxn>
                <a:cxn ang="0">
                  <a:pos x="266" y="196"/>
                </a:cxn>
                <a:cxn ang="0">
                  <a:pos x="288" y="236"/>
                </a:cxn>
                <a:cxn ang="0">
                  <a:pos x="304" y="274"/>
                </a:cxn>
                <a:cxn ang="0">
                  <a:pos x="320" y="348"/>
                </a:cxn>
                <a:cxn ang="0">
                  <a:pos x="322" y="412"/>
                </a:cxn>
                <a:cxn ang="0">
                  <a:pos x="316" y="458"/>
                </a:cxn>
                <a:cxn ang="0">
                  <a:pos x="308" y="488"/>
                </a:cxn>
                <a:cxn ang="0">
                  <a:pos x="306" y="494"/>
                </a:cxn>
                <a:cxn ang="0">
                  <a:pos x="296" y="500"/>
                </a:cxn>
                <a:cxn ang="0">
                  <a:pos x="290" y="500"/>
                </a:cxn>
              </a:cxnLst>
              <a:rect l="0" t="0" r="r" b="b"/>
              <a:pathLst>
                <a:path w="322" h="500">
                  <a:moveTo>
                    <a:pt x="290" y="500"/>
                  </a:moveTo>
                  <a:lnTo>
                    <a:pt x="290" y="500"/>
                  </a:lnTo>
                  <a:lnTo>
                    <a:pt x="284" y="500"/>
                  </a:lnTo>
                  <a:lnTo>
                    <a:pt x="284" y="500"/>
                  </a:lnTo>
                  <a:lnTo>
                    <a:pt x="278" y="496"/>
                  </a:lnTo>
                  <a:lnTo>
                    <a:pt x="272" y="490"/>
                  </a:lnTo>
                  <a:lnTo>
                    <a:pt x="272" y="482"/>
                  </a:lnTo>
                  <a:lnTo>
                    <a:pt x="272" y="474"/>
                  </a:lnTo>
                  <a:lnTo>
                    <a:pt x="272" y="474"/>
                  </a:lnTo>
                  <a:lnTo>
                    <a:pt x="272" y="474"/>
                  </a:lnTo>
                  <a:lnTo>
                    <a:pt x="278" y="460"/>
                  </a:lnTo>
                  <a:lnTo>
                    <a:pt x="280" y="444"/>
                  </a:lnTo>
                  <a:lnTo>
                    <a:pt x="284" y="426"/>
                  </a:lnTo>
                  <a:lnTo>
                    <a:pt x="286" y="402"/>
                  </a:lnTo>
                  <a:lnTo>
                    <a:pt x="286" y="376"/>
                  </a:lnTo>
                  <a:lnTo>
                    <a:pt x="284" y="346"/>
                  </a:lnTo>
                  <a:lnTo>
                    <a:pt x="278" y="314"/>
                  </a:lnTo>
                  <a:lnTo>
                    <a:pt x="268" y="280"/>
                  </a:lnTo>
                  <a:lnTo>
                    <a:pt x="252" y="246"/>
                  </a:lnTo>
                  <a:lnTo>
                    <a:pt x="242" y="228"/>
                  </a:lnTo>
                  <a:lnTo>
                    <a:pt x="232" y="210"/>
                  </a:lnTo>
                  <a:lnTo>
                    <a:pt x="218" y="192"/>
                  </a:lnTo>
                  <a:lnTo>
                    <a:pt x="204" y="174"/>
                  </a:lnTo>
                  <a:lnTo>
                    <a:pt x="186" y="156"/>
                  </a:lnTo>
                  <a:lnTo>
                    <a:pt x="168" y="138"/>
                  </a:lnTo>
                  <a:lnTo>
                    <a:pt x="148" y="120"/>
                  </a:lnTo>
                  <a:lnTo>
                    <a:pt x="124" y="102"/>
                  </a:lnTo>
                  <a:lnTo>
                    <a:pt x="100" y="86"/>
                  </a:lnTo>
                  <a:lnTo>
                    <a:pt x="72" y="68"/>
                  </a:lnTo>
                  <a:lnTo>
                    <a:pt x="42" y="52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4" y="32"/>
                  </a:lnTo>
                  <a:lnTo>
                    <a:pt x="0" y="24"/>
                  </a:lnTo>
                  <a:lnTo>
                    <a:pt x="0" y="18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6" y="4"/>
                  </a:lnTo>
                  <a:lnTo>
                    <a:pt x="12" y="0"/>
                  </a:lnTo>
                  <a:lnTo>
                    <a:pt x="18" y="0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62" y="18"/>
                  </a:lnTo>
                  <a:lnTo>
                    <a:pt x="94" y="36"/>
                  </a:lnTo>
                  <a:lnTo>
                    <a:pt x="124" y="56"/>
                  </a:lnTo>
                  <a:lnTo>
                    <a:pt x="152" y="74"/>
                  </a:lnTo>
                  <a:lnTo>
                    <a:pt x="176" y="94"/>
                  </a:lnTo>
                  <a:lnTo>
                    <a:pt x="198" y="114"/>
                  </a:lnTo>
                  <a:lnTo>
                    <a:pt x="218" y="134"/>
                  </a:lnTo>
                  <a:lnTo>
                    <a:pt x="236" y="154"/>
                  </a:lnTo>
                  <a:lnTo>
                    <a:pt x="252" y="174"/>
                  </a:lnTo>
                  <a:lnTo>
                    <a:pt x="266" y="196"/>
                  </a:lnTo>
                  <a:lnTo>
                    <a:pt x="278" y="216"/>
                  </a:lnTo>
                  <a:lnTo>
                    <a:pt x="288" y="236"/>
                  </a:lnTo>
                  <a:lnTo>
                    <a:pt x="298" y="256"/>
                  </a:lnTo>
                  <a:lnTo>
                    <a:pt x="304" y="274"/>
                  </a:lnTo>
                  <a:lnTo>
                    <a:pt x="314" y="312"/>
                  </a:lnTo>
                  <a:lnTo>
                    <a:pt x="320" y="348"/>
                  </a:lnTo>
                  <a:lnTo>
                    <a:pt x="322" y="382"/>
                  </a:lnTo>
                  <a:lnTo>
                    <a:pt x="322" y="412"/>
                  </a:lnTo>
                  <a:lnTo>
                    <a:pt x="320" y="436"/>
                  </a:lnTo>
                  <a:lnTo>
                    <a:pt x="316" y="458"/>
                  </a:lnTo>
                  <a:lnTo>
                    <a:pt x="312" y="474"/>
                  </a:lnTo>
                  <a:lnTo>
                    <a:pt x="308" y="488"/>
                  </a:lnTo>
                  <a:lnTo>
                    <a:pt x="308" y="488"/>
                  </a:lnTo>
                  <a:lnTo>
                    <a:pt x="306" y="494"/>
                  </a:lnTo>
                  <a:lnTo>
                    <a:pt x="300" y="498"/>
                  </a:lnTo>
                  <a:lnTo>
                    <a:pt x="296" y="500"/>
                  </a:lnTo>
                  <a:lnTo>
                    <a:pt x="290" y="500"/>
                  </a:lnTo>
                  <a:lnTo>
                    <a:pt x="290" y="500"/>
                  </a:lnTo>
                  <a:close/>
                </a:path>
              </a:pathLst>
            </a:custGeom>
            <a:solidFill>
              <a:srgbClr val="0A0A0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5" name="Freeform 586"/>
            <p:cNvSpPr>
              <a:spLocks/>
            </p:cNvSpPr>
            <p:nvPr/>
          </p:nvSpPr>
          <p:spPr bwMode="auto">
            <a:xfrm>
              <a:off x="4419" y="1874"/>
              <a:ext cx="346" cy="318"/>
            </a:xfrm>
            <a:custGeom>
              <a:avLst/>
              <a:gdLst/>
              <a:ahLst/>
              <a:cxnLst>
                <a:cxn ang="0">
                  <a:pos x="74" y="58"/>
                </a:cxn>
                <a:cxn ang="0">
                  <a:pos x="50" y="80"/>
                </a:cxn>
                <a:cxn ang="0">
                  <a:pos x="14" y="132"/>
                </a:cxn>
                <a:cxn ang="0">
                  <a:pos x="0" y="160"/>
                </a:cxn>
                <a:cxn ang="0">
                  <a:pos x="74" y="100"/>
                </a:cxn>
                <a:cxn ang="0">
                  <a:pos x="170" y="44"/>
                </a:cxn>
                <a:cxn ang="0">
                  <a:pos x="180" y="42"/>
                </a:cxn>
                <a:cxn ang="0">
                  <a:pos x="202" y="40"/>
                </a:cxn>
                <a:cxn ang="0">
                  <a:pos x="224" y="48"/>
                </a:cxn>
                <a:cxn ang="0">
                  <a:pos x="240" y="62"/>
                </a:cxn>
                <a:cxn ang="0">
                  <a:pos x="246" y="72"/>
                </a:cxn>
                <a:cxn ang="0">
                  <a:pos x="250" y="94"/>
                </a:cxn>
                <a:cxn ang="0">
                  <a:pos x="248" y="116"/>
                </a:cxn>
                <a:cxn ang="0">
                  <a:pos x="236" y="134"/>
                </a:cxn>
                <a:cxn ang="0">
                  <a:pos x="218" y="148"/>
                </a:cxn>
                <a:cxn ang="0">
                  <a:pos x="180" y="168"/>
                </a:cxn>
                <a:cxn ang="0">
                  <a:pos x="118" y="208"/>
                </a:cxn>
                <a:cxn ang="0">
                  <a:pos x="70" y="252"/>
                </a:cxn>
                <a:cxn ang="0">
                  <a:pos x="36" y="296"/>
                </a:cxn>
                <a:cxn ang="0">
                  <a:pos x="24" y="318"/>
                </a:cxn>
                <a:cxn ang="0">
                  <a:pos x="72" y="318"/>
                </a:cxn>
                <a:cxn ang="0">
                  <a:pos x="128" y="310"/>
                </a:cxn>
                <a:cxn ang="0">
                  <a:pos x="186" y="292"/>
                </a:cxn>
                <a:cxn ang="0">
                  <a:pos x="238" y="260"/>
                </a:cxn>
                <a:cxn ang="0">
                  <a:pos x="256" y="244"/>
                </a:cxn>
                <a:cxn ang="0">
                  <a:pos x="288" y="206"/>
                </a:cxn>
                <a:cxn ang="0">
                  <a:pos x="310" y="164"/>
                </a:cxn>
                <a:cxn ang="0">
                  <a:pos x="326" y="122"/>
                </a:cxn>
                <a:cxn ang="0">
                  <a:pos x="340" y="64"/>
                </a:cxn>
                <a:cxn ang="0">
                  <a:pos x="346" y="6"/>
                </a:cxn>
                <a:cxn ang="0">
                  <a:pos x="318" y="2"/>
                </a:cxn>
                <a:cxn ang="0">
                  <a:pos x="250" y="0"/>
                </a:cxn>
                <a:cxn ang="0">
                  <a:pos x="206" y="4"/>
                </a:cxn>
                <a:cxn ang="0">
                  <a:pos x="160" y="14"/>
                </a:cxn>
                <a:cxn ang="0">
                  <a:pos x="116" y="30"/>
                </a:cxn>
                <a:cxn ang="0">
                  <a:pos x="74" y="58"/>
                </a:cxn>
              </a:cxnLst>
              <a:rect l="0" t="0" r="r" b="b"/>
              <a:pathLst>
                <a:path w="346" h="318">
                  <a:moveTo>
                    <a:pt x="74" y="58"/>
                  </a:moveTo>
                  <a:lnTo>
                    <a:pt x="74" y="58"/>
                  </a:lnTo>
                  <a:lnTo>
                    <a:pt x="62" y="68"/>
                  </a:lnTo>
                  <a:lnTo>
                    <a:pt x="50" y="80"/>
                  </a:lnTo>
                  <a:lnTo>
                    <a:pt x="30" y="106"/>
                  </a:lnTo>
                  <a:lnTo>
                    <a:pt x="14" y="132"/>
                  </a:lnTo>
                  <a:lnTo>
                    <a:pt x="0" y="160"/>
                  </a:lnTo>
                  <a:lnTo>
                    <a:pt x="0" y="160"/>
                  </a:lnTo>
                  <a:lnTo>
                    <a:pt x="34" y="130"/>
                  </a:lnTo>
                  <a:lnTo>
                    <a:pt x="74" y="100"/>
                  </a:lnTo>
                  <a:lnTo>
                    <a:pt x="118" y="72"/>
                  </a:lnTo>
                  <a:lnTo>
                    <a:pt x="170" y="44"/>
                  </a:lnTo>
                  <a:lnTo>
                    <a:pt x="170" y="44"/>
                  </a:lnTo>
                  <a:lnTo>
                    <a:pt x="180" y="42"/>
                  </a:lnTo>
                  <a:lnTo>
                    <a:pt x="192" y="40"/>
                  </a:lnTo>
                  <a:lnTo>
                    <a:pt x="202" y="40"/>
                  </a:lnTo>
                  <a:lnTo>
                    <a:pt x="214" y="42"/>
                  </a:lnTo>
                  <a:lnTo>
                    <a:pt x="224" y="48"/>
                  </a:lnTo>
                  <a:lnTo>
                    <a:pt x="232" y="54"/>
                  </a:lnTo>
                  <a:lnTo>
                    <a:pt x="240" y="62"/>
                  </a:lnTo>
                  <a:lnTo>
                    <a:pt x="246" y="72"/>
                  </a:lnTo>
                  <a:lnTo>
                    <a:pt x="246" y="72"/>
                  </a:lnTo>
                  <a:lnTo>
                    <a:pt x="250" y="84"/>
                  </a:lnTo>
                  <a:lnTo>
                    <a:pt x="250" y="94"/>
                  </a:lnTo>
                  <a:lnTo>
                    <a:pt x="250" y="106"/>
                  </a:lnTo>
                  <a:lnTo>
                    <a:pt x="248" y="116"/>
                  </a:lnTo>
                  <a:lnTo>
                    <a:pt x="242" y="126"/>
                  </a:lnTo>
                  <a:lnTo>
                    <a:pt x="236" y="134"/>
                  </a:lnTo>
                  <a:lnTo>
                    <a:pt x="228" y="142"/>
                  </a:lnTo>
                  <a:lnTo>
                    <a:pt x="218" y="148"/>
                  </a:lnTo>
                  <a:lnTo>
                    <a:pt x="218" y="148"/>
                  </a:lnTo>
                  <a:lnTo>
                    <a:pt x="180" y="168"/>
                  </a:lnTo>
                  <a:lnTo>
                    <a:pt x="146" y="188"/>
                  </a:lnTo>
                  <a:lnTo>
                    <a:pt x="118" y="208"/>
                  </a:lnTo>
                  <a:lnTo>
                    <a:pt x="92" y="230"/>
                  </a:lnTo>
                  <a:lnTo>
                    <a:pt x="70" y="252"/>
                  </a:lnTo>
                  <a:lnTo>
                    <a:pt x="52" y="274"/>
                  </a:lnTo>
                  <a:lnTo>
                    <a:pt x="36" y="296"/>
                  </a:lnTo>
                  <a:lnTo>
                    <a:pt x="24" y="318"/>
                  </a:lnTo>
                  <a:lnTo>
                    <a:pt x="24" y="318"/>
                  </a:lnTo>
                  <a:lnTo>
                    <a:pt x="46" y="318"/>
                  </a:lnTo>
                  <a:lnTo>
                    <a:pt x="72" y="318"/>
                  </a:lnTo>
                  <a:lnTo>
                    <a:pt x="100" y="316"/>
                  </a:lnTo>
                  <a:lnTo>
                    <a:pt x="128" y="310"/>
                  </a:lnTo>
                  <a:lnTo>
                    <a:pt x="156" y="302"/>
                  </a:lnTo>
                  <a:lnTo>
                    <a:pt x="186" y="292"/>
                  </a:lnTo>
                  <a:lnTo>
                    <a:pt x="212" y="278"/>
                  </a:lnTo>
                  <a:lnTo>
                    <a:pt x="238" y="260"/>
                  </a:lnTo>
                  <a:lnTo>
                    <a:pt x="238" y="260"/>
                  </a:lnTo>
                  <a:lnTo>
                    <a:pt x="256" y="244"/>
                  </a:lnTo>
                  <a:lnTo>
                    <a:pt x="274" y="226"/>
                  </a:lnTo>
                  <a:lnTo>
                    <a:pt x="288" y="206"/>
                  </a:lnTo>
                  <a:lnTo>
                    <a:pt x="300" y="186"/>
                  </a:lnTo>
                  <a:lnTo>
                    <a:pt x="310" y="164"/>
                  </a:lnTo>
                  <a:lnTo>
                    <a:pt x="318" y="142"/>
                  </a:lnTo>
                  <a:lnTo>
                    <a:pt x="326" y="122"/>
                  </a:lnTo>
                  <a:lnTo>
                    <a:pt x="332" y="102"/>
                  </a:lnTo>
                  <a:lnTo>
                    <a:pt x="340" y="64"/>
                  </a:lnTo>
                  <a:lnTo>
                    <a:pt x="344" y="34"/>
                  </a:lnTo>
                  <a:lnTo>
                    <a:pt x="346" y="6"/>
                  </a:lnTo>
                  <a:lnTo>
                    <a:pt x="346" y="6"/>
                  </a:lnTo>
                  <a:lnTo>
                    <a:pt x="318" y="2"/>
                  </a:lnTo>
                  <a:lnTo>
                    <a:pt x="288" y="0"/>
                  </a:lnTo>
                  <a:lnTo>
                    <a:pt x="250" y="0"/>
                  </a:lnTo>
                  <a:lnTo>
                    <a:pt x="228" y="2"/>
                  </a:lnTo>
                  <a:lnTo>
                    <a:pt x="206" y="4"/>
                  </a:lnTo>
                  <a:lnTo>
                    <a:pt x="184" y="8"/>
                  </a:lnTo>
                  <a:lnTo>
                    <a:pt x="160" y="14"/>
                  </a:lnTo>
                  <a:lnTo>
                    <a:pt x="138" y="22"/>
                  </a:lnTo>
                  <a:lnTo>
                    <a:pt x="116" y="30"/>
                  </a:lnTo>
                  <a:lnTo>
                    <a:pt x="94" y="42"/>
                  </a:lnTo>
                  <a:lnTo>
                    <a:pt x="74" y="58"/>
                  </a:lnTo>
                  <a:lnTo>
                    <a:pt x="74" y="58"/>
                  </a:lnTo>
                  <a:close/>
                </a:path>
              </a:pathLst>
            </a:custGeom>
            <a:solidFill>
              <a:srgbClr val="00A6D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6" name="Freeform 587"/>
            <p:cNvSpPr>
              <a:spLocks/>
            </p:cNvSpPr>
            <p:nvPr/>
          </p:nvSpPr>
          <p:spPr bwMode="auto">
            <a:xfrm>
              <a:off x="4335" y="1952"/>
              <a:ext cx="298" cy="412"/>
            </a:xfrm>
            <a:custGeom>
              <a:avLst/>
              <a:gdLst/>
              <a:ahLst/>
              <a:cxnLst>
                <a:cxn ang="0">
                  <a:pos x="20" y="412"/>
                </a:cxn>
                <a:cxn ang="0">
                  <a:pos x="20" y="412"/>
                </a:cxn>
                <a:cxn ang="0">
                  <a:pos x="14" y="410"/>
                </a:cxn>
                <a:cxn ang="0">
                  <a:pos x="8" y="408"/>
                </a:cxn>
                <a:cxn ang="0">
                  <a:pos x="4" y="402"/>
                </a:cxn>
                <a:cxn ang="0">
                  <a:pos x="2" y="396"/>
                </a:cxn>
                <a:cxn ang="0">
                  <a:pos x="2" y="396"/>
                </a:cxn>
                <a:cxn ang="0">
                  <a:pos x="0" y="366"/>
                </a:cxn>
                <a:cxn ang="0">
                  <a:pos x="0" y="348"/>
                </a:cxn>
                <a:cxn ang="0">
                  <a:pos x="2" y="326"/>
                </a:cxn>
                <a:cxn ang="0">
                  <a:pos x="6" y="304"/>
                </a:cxn>
                <a:cxn ang="0">
                  <a:pos x="12" y="278"/>
                </a:cxn>
                <a:cxn ang="0">
                  <a:pos x="20" y="252"/>
                </a:cxn>
                <a:cxn ang="0">
                  <a:pos x="30" y="224"/>
                </a:cxn>
                <a:cxn ang="0">
                  <a:pos x="44" y="196"/>
                </a:cxn>
                <a:cxn ang="0">
                  <a:pos x="62" y="166"/>
                </a:cxn>
                <a:cxn ang="0">
                  <a:pos x="84" y="138"/>
                </a:cxn>
                <a:cxn ang="0">
                  <a:pos x="112" y="108"/>
                </a:cxn>
                <a:cxn ang="0">
                  <a:pos x="142" y="80"/>
                </a:cxn>
                <a:cxn ang="0">
                  <a:pos x="180" y="52"/>
                </a:cxn>
                <a:cxn ang="0">
                  <a:pos x="222" y="26"/>
                </a:cxn>
                <a:cxn ang="0">
                  <a:pos x="270" y="2"/>
                </a:cxn>
                <a:cxn ang="0">
                  <a:pos x="270" y="2"/>
                </a:cxn>
                <a:cxn ang="0">
                  <a:pos x="278" y="0"/>
                </a:cxn>
                <a:cxn ang="0">
                  <a:pos x="284" y="0"/>
                </a:cxn>
                <a:cxn ang="0">
                  <a:pos x="290" y="4"/>
                </a:cxn>
                <a:cxn ang="0">
                  <a:pos x="296" y="10"/>
                </a:cxn>
                <a:cxn ang="0">
                  <a:pos x="296" y="10"/>
                </a:cxn>
                <a:cxn ang="0">
                  <a:pos x="298" y="18"/>
                </a:cxn>
                <a:cxn ang="0">
                  <a:pos x="296" y="24"/>
                </a:cxn>
                <a:cxn ang="0">
                  <a:pos x="292" y="32"/>
                </a:cxn>
                <a:cxn ang="0">
                  <a:pos x="286" y="36"/>
                </a:cxn>
                <a:cxn ang="0">
                  <a:pos x="286" y="36"/>
                </a:cxn>
                <a:cxn ang="0">
                  <a:pos x="242" y="58"/>
                </a:cxn>
                <a:cxn ang="0">
                  <a:pos x="202" y="82"/>
                </a:cxn>
                <a:cxn ang="0">
                  <a:pos x="170" y="108"/>
                </a:cxn>
                <a:cxn ang="0">
                  <a:pos x="140" y="134"/>
                </a:cxn>
                <a:cxn ang="0">
                  <a:pos x="116" y="160"/>
                </a:cxn>
                <a:cxn ang="0">
                  <a:pos x="96" y="186"/>
                </a:cxn>
                <a:cxn ang="0">
                  <a:pos x="80" y="212"/>
                </a:cxn>
                <a:cxn ang="0">
                  <a:pos x="66" y="238"/>
                </a:cxn>
                <a:cxn ang="0">
                  <a:pos x="56" y="262"/>
                </a:cxn>
                <a:cxn ang="0">
                  <a:pos x="48" y="286"/>
                </a:cxn>
                <a:cxn ang="0">
                  <a:pos x="44" y="308"/>
                </a:cxn>
                <a:cxn ang="0">
                  <a:pos x="40" y="330"/>
                </a:cxn>
                <a:cxn ang="0">
                  <a:pos x="38" y="348"/>
                </a:cxn>
                <a:cxn ang="0">
                  <a:pos x="38" y="366"/>
                </a:cxn>
                <a:cxn ang="0">
                  <a:pos x="40" y="392"/>
                </a:cxn>
                <a:cxn ang="0">
                  <a:pos x="40" y="392"/>
                </a:cxn>
                <a:cxn ang="0">
                  <a:pos x="38" y="398"/>
                </a:cxn>
                <a:cxn ang="0">
                  <a:pos x="36" y="406"/>
                </a:cxn>
                <a:cxn ang="0">
                  <a:pos x="30" y="410"/>
                </a:cxn>
                <a:cxn ang="0">
                  <a:pos x="22" y="412"/>
                </a:cxn>
                <a:cxn ang="0">
                  <a:pos x="22" y="412"/>
                </a:cxn>
                <a:cxn ang="0">
                  <a:pos x="20" y="412"/>
                </a:cxn>
                <a:cxn ang="0">
                  <a:pos x="20" y="412"/>
                </a:cxn>
              </a:cxnLst>
              <a:rect l="0" t="0" r="r" b="b"/>
              <a:pathLst>
                <a:path w="298" h="412">
                  <a:moveTo>
                    <a:pt x="20" y="412"/>
                  </a:moveTo>
                  <a:lnTo>
                    <a:pt x="20" y="412"/>
                  </a:lnTo>
                  <a:lnTo>
                    <a:pt x="14" y="410"/>
                  </a:lnTo>
                  <a:lnTo>
                    <a:pt x="8" y="408"/>
                  </a:lnTo>
                  <a:lnTo>
                    <a:pt x="4" y="402"/>
                  </a:lnTo>
                  <a:lnTo>
                    <a:pt x="2" y="396"/>
                  </a:lnTo>
                  <a:lnTo>
                    <a:pt x="2" y="396"/>
                  </a:lnTo>
                  <a:lnTo>
                    <a:pt x="0" y="366"/>
                  </a:lnTo>
                  <a:lnTo>
                    <a:pt x="0" y="348"/>
                  </a:lnTo>
                  <a:lnTo>
                    <a:pt x="2" y="326"/>
                  </a:lnTo>
                  <a:lnTo>
                    <a:pt x="6" y="304"/>
                  </a:lnTo>
                  <a:lnTo>
                    <a:pt x="12" y="278"/>
                  </a:lnTo>
                  <a:lnTo>
                    <a:pt x="20" y="252"/>
                  </a:lnTo>
                  <a:lnTo>
                    <a:pt x="30" y="224"/>
                  </a:lnTo>
                  <a:lnTo>
                    <a:pt x="44" y="196"/>
                  </a:lnTo>
                  <a:lnTo>
                    <a:pt x="62" y="166"/>
                  </a:lnTo>
                  <a:lnTo>
                    <a:pt x="84" y="138"/>
                  </a:lnTo>
                  <a:lnTo>
                    <a:pt x="112" y="108"/>
                  </a:lnTo>
                  <a:lnTo>
                    <a:pt x="142" y="80"/>
                  </a:lnTo>
                  <a:lnTo>
                    <a:pt x="180" y="52"/>
                  </a:lnTo>
                  <a:lnTo>
                    <a:pt x="222" y="26"/>
                  </a:lnTo>
                  <a:lnTo>
                    <a:pt x="270" y="2"/>
                  </a:lnTo>
                  <a:lnTo>
                    <a:pt x="270" y="2"/>
                  </a:lnTo>
                  <a:lnTo>
                    <a:pt x="278" y="0"/>
                  </a:lnTo>
                  <a:lnTo>
                    <a:pt x="284" y="0"/>
                  </a:lnTo>
                  <a:lnTo>
                    <a:pt x="290" y="4"/>
                  </a:lnTo>
                  <a:lnTo>
                    <a:pt x="296" y="10"/>
                  </a:lnTo>
                  <a:lnTo>
                    <a:pt x="296" y="10"/>
                  </a:lnTo>
                  <a:lnTo>
                    <a:pt x="298" y="18"/>
                  </a:lnTo>
                  <a:lnTo>
                    <a:pt x="296" y="24"/>
                  </a:lnTo>
                  <a:lnTo>
                    <a:pt x="292" y="32"/>
                  </a:lnTo>
                  <a:lnTo>
                    <a:pt x="286" y="36"/>
                  </a:lnTo>
                  <a:lnTo>
                    <a:pt x="286" y="36"/>
                  </a:lnTo>
                  <a:lnTo>
                    <a:pt x="242" y="58"/>
                  </a:lnTo>
                  <a:lnTo>
                    <a:pt x="202" y="82"/>
                  </a:lnTo>
                  <a:lnTo>
                    <a:pt x="170" y="108"/>
                  </a:lnTo>
                  <a:lnTo>
                    <a:pt x="140" y="134"/>
                  </a:lnTo>
                  <a:lnTo>
                    <a:pt x="116" y="160"/>
                  </a:lnTo>
                  <a:lnTo>
                    <a:pt x="96" y="186"/>
                  </a:lnTo>
                  <a:lnTo>
                    <a:pt x="80" y="212"/>
                  </a:lnTo>
                  <a:lnTo>
                    <a:pt x="66" y="238"/>
                  </a:lnTo>
                  <a:lnTo>
                    <a:pt x="56" y="262"/>
                  </a:lnTo>
                  <a:lnTo>
                    <a:pt x="48" y="286"/>
                  </a:lnTo>
                  <a:lnTo>
                    <a:pt x="44" y="308"/>
                  </a:lnTo>
                  <a:lnTo>
                    <a:pt x="40" y="330"/>
                  </a:lnTo>
                  <a:lnTo>
                    <a:pt x="38" y="348"/>
                  </a:lnTo>
                  <a:lnTo>
                    <a:pt x="38" y="366"/>
                  </a:lnTo>
                  <a:lnTo>
                    <a:pt x="40" y="392"/>
                  </a:lnTo>
                  <a:lnTo>
                    <a:pt x="40" y="392"/>
                  </a:lnTo>
                  <a:lnTo>
                    <a:pt x="38" y="398"/>
                  </a:lnTo>
                  <a:lnTo>
                    <a:pt x="36" y="406"/>
                  </a:lnTo>
                  <a:lnTo>
                    <a:pt x="30" y="410"/>
                  </a:lnTo>
                  <a:lnTo>
                    <a:pt x="22" y="412"/>
                  </a:lnTo>
                  <a:lnTo>
                    <a:pt x="22" y="412"/>
                  </a:lnTo>
                  <a:lnTo>
                    <a:pt x="20" y="412"/>
                  </a:lnTo>
                  <a:lnTo>
                    <a:pt x="20" y="412"/>
                  </a:lnTo>
                  <a:close/>
                </a:path>
              </a:pathLst>
            </a:custGeom>
            <a:solidFill>
              <a:srgbClr val="0A0A0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7" name="Freeform 588"/>
            <p:cNvSpPr>
              <a:spLocks/>
            </p:cNvSpPr>
            <p:nvPr/>
          </p:nvSpPr>
          <p:spPr bwMode="auto">
            <a:xfrm>
              <a:off x="3917" y="2002"/>
              <a:ext cx="406" cy="378"/>
            </a:xfrm>
            <a:custGeom>
              <a:avLst/>
              <a:gdLst/>
              <a:ahLst/>
              <a:cxnLst>
                <a:cxn ang="0">
                  <a:pos x="156" y="166"/>
                </a:cxn>
                <a:cxn ang="0">
                  <a:pos x="138" y="152"/>
                </a:cxn>
                <a:cxn ang="0">
                  <a:pos x="126" y="134"/>
                </a:cxn>
                <a:cxn ang="0">
                  <a:pos x="124" y="112"/>
                </a:cxn>
                <a:cxn ang="0">
                  <a:pos x="128" y="90"/>
                </a:cxn>
                <a:cxn ang="0">
                  <a:pos x="134" y="80"/>
                </a:cxn>
                <a:cxn ang="0">
                  <a:pos x="150" y="66"/>
                </a:cxn>
                <a:cxn ang="0">
                  <a:pos x="172" y="58"/>
                </a:cxn>
                <a:cxn ang="0">
                  <a:pos x="194" y="60"/>
                </a:cxn>
                <a:cxn ang="0">
                  <a:pos x="204" y="62"/>
                </a:cxn>
                <a:cxn ang="0">
                  <a:pos x="264" y="94"/>
                </a:cxn>
                <a:cxn ang="0">
                  <a:pos x="316" y="126"/>
                </a:cxn>
                <a:cxn ang="0">
                  <a:pos x="362" y="160"/>
                </a:cxn>
                <a:cxn ang="0">
                  <a:pos x="400" y="196"/>
                </a:cxn>
                <a:cxn ang="0">
                  <a:pos x="406" y="180"/>
                </a:cxn>
                <a:cxn ang="0">
                  <a:pos x="390" y="148"/>
                </a:cxn>
                <a:cxn ang="0">
                  <a:pos x="348" y="92"/>
                </a:cxn>
                <a:cxn ang="0">
                  <a:pos x="322" y="68"/>
                </a:cxn>
                <a:cxn ang="0">
                  <a:pos x="298" y="50"/>
                </a:cxn>
                <a:cxn ang="0">
                  <a:pos x="246" y="26"/>
                </a:cxn>
                <a:cxn ang="0">
                  <a:pos x="192" y="10"/>
                </a:cxn>
                <a:cxn ang="0">
                  <a:pos x="140" y="2"/>
                </a:cxn>
                <a:cxn ang="0">
                  <a:pos x="70" y="0"/>
                </a:cxn>
                <a:cxn ang="0">
                  <a:pos x="0" y="8"/>
                </a:cxn>
                <a:cxn ang="0">
                  <a:pos x="2" y="40"/>
                </a:cxn>
                <a:cxn ang="0">
                  <a:pos x="18" y="120"/>
                </a:cxn>
                <a:cxn ang="0">
                  <a:pos x="32" y="170"/>
                </a:cxn>
                <a:cxn ang="0">
                  <a:pos x="56" y="220"/>
                </a:cxn>
                <a:cxn ang="0">
                  <a:pos x="86" y="268"/>
                </a:cxn>
                <a:cxn ang="0">
                  <a:pos x="128" y="308"/>
                </a:cxn>
                <a:cxn ang="0">
                  <a:pos x="144" y="320"/>
                </a:cxn>
                <a:cxn ang="0">
                  <a:pos x="176" y="340"/>
                </a:cxn>
                <a:cxn ang="0">
                  <a:pos x="228" y="360"/>
                </a:cxn>
                <a:cxn ang="0">
                  <a:pos x="296" y="374"/>
                </a:cxn>
                <a:cxn ang="0">
                  <a:pos x="360" y="378"/>
                </a:cxn>
                <a:cxn ang="0">
                  <a:pos x="388" y="376"/>
                </a:cxn>
                <a:cxn ang="0">
                  <a:pos x="358" y="324"/>
                </a:cxn>
                <a:cxn ang="0">
                  <a:pos x="312" y="270"/>
                </a:cxn>
                <a:cxn ang="0">
                  <a:pos x="246" y="216"/>
                </a:cxn>
                <a:cxn ang="0">
                  <a:pos x="156" y="166"/>
                </a:cxn>
              </a:cxnLst>
              <a:rect l="0" t="0" r="r" b="b"/>
              <a:pathLst>
                <a:path w="406" h="378">
                  <a:moveTo>
                    <a:pt x="156" y="166"/>
                  </a:moveTo>
                  <a:lnTo>
                    <a:pt x="156" y="166"/>
                  </a:lnTo>
                  <a:lnTo>
                    <a:pt x="146" y="160"/>
                  </a:lnTo>
                  <a:lnTo>
                    <a:pt x="138" y="152"/>
                  </a:lnTo>
                  <a:lnTo>
                    <a:pt x="132" y="144"/>
                  </a:lnTo>
                  <a:lnTo>
                    <a:pt x="126" y="134"/>
                  </a:lnTo>
                  <a:lnTo>
                    <a:pt x="124" y="124"/>
                  </a:lnTo>
                  <a:lnTo>
                    <a:pt x="124" y="112"/>
                  </a:lnTo>
                  <a:lnTo>
                    <a:pt x="124" y="102"/>
                  </a:lnTo>
                  <a:lnTo>
                    <a:pt x="128" y="90"/>
                  </a:lnTo>
                  <a:lnTo>
                    <a:pt x="128" y="90"/>
                  </a:lnTo>
                  <a:lnTo>
                    <a:pt x="134" y="80"/>
                  </a:lnTo>
                  <a:lnTo>
                    <a:pt x="142" y="72"/>
                  </a:lnTo>
                  <a:lnTo>
                    <a:pt x="150" y="66"/>
                  </a:lnTo>
                  <a:lnTo>
                    <a:pt x="160" y="60"/>
                  </a:lnTo>
                  <a:lnTo>
                    <a:pt x="172" y="58"/>
                  </a:lnTo>
                  <a:lnTo>
                    <a:pt x="182" y="58"/>
                  </a:lnTo>
                  <a:lnTo>
                    <a:pt x="194" y="60"/>
                  </a:lnTo>
                  <a:lnTo>
                    <a:pt x="204" y="62"/>
                  </a:lnTo>
                  <a:lnTo>
                    <a:pt x="204" y="62"/>
                  </a:lnTo>
                  <a:lnTo>
                    <a:pt x="236" y="78"/>
                  </a:lnTo>
                  <a:lnTo>
                    <a:pt x="264" y="94"/>
                  </a:lnTo>
                  <a:lnTo>
                    <a:pt x="292" y="110"/>
                  </a:lnTo>
                  <a:lnTo>
                    <a:pt x="316" y="126"/>
                  </a:lnTo>
                  <a:lnTo>
                    <a:pt x="340" y="144"/>
                  </a:lnTo>
                  <a:lnTo>
                    <a:pt x="362" y="160"/>
                  </a:lnTo>
                  <a:lnTo>
                    <a:pt x="382" y="178"/>
                  </a:lnTo>
                  <a:lnTo>
                    <a:pt x="400" y="196"/>
                  </a:lnTo>
                  <a:lnTo>
                    <a:pt x="400" y="196"/>
                  </a:lnTo>
                  <a:lnTo>
                    <a:pt x="406" y="180"/>
                  </a:lnTo>
                  <a:lnTo>
                    <a:pt x="406" y="180"/>
                  </a:lnTo>
                  <a:lnTo>
                    <a:pt x="390" y="148"/>
                  </a:lnTo>
                  <a:lnTo>
                    <a:pt x="370" y="120"/>
                  </a:lnTo>
                  <a:lnTo>
                    <a:pt x="348" y="92"/>
                  </a:lnTo>
                  <a:lnTo>
                    <a:pt x="336" y="80"/>
                  </a:lnTo>
                  <a:lnTo>
                    <a:pt x="322" y="68"/>
                  </a:lnTo>
                  <a:lnTo>
                    <a:pt x="322" y="68"/>
                  </a:lnTo>
                  <a:lnTo>
                    <a:pt x="298" y="50"/>
                  </a:lnTo>
                  <a:lnTo>
                    <a:pt x="272" y="36"/>
                  </a:lnTo>
                  <a:lnTo>
                    <a:pt x="246" y="26"/>
                  </a:lnTo>
                  <a:lnTo>
                    <a:pt x="220" y="16"/>
                  </a:lnTo>
                  <a:lnTo>
                    <a:pt x="192" y="10"/>
                  </a:lnTo>
                  <a:lnTo>
                    <a:pt x="166" y="4"/>
                  </a:lnTo>
                  <a:lnTo>
                    <a:pt x="140" y="2"/>
                  </a:lnTo>
                  <a:lnTo>
                    <a:pt x="114" y="0"/>
                  </a:lnTo>
                  <a:lnTo>
                    <a:pt x="70" y="0"/>
                  </a:lnTo>
                  <a:lnTo>
                    <a:pt x="34" y="2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40"/>
                  </a:lnTo>
                  <a:lnTo>
                    <a:pt x="8" y="76"/>
                  </a:lnTo>
                  <a:lnTo>
                    <a:pt x="18" y="120"/>
                  </a:lnTo>
                  <a:lnTo>
                    <a:pt x="24" y="144"/>
                  </a:lnTo>
                  <a:lnTo>
                    <a:pt x="32" y="170"/>
                  </a:lnTo>
                  <a:lnTo>
                    <a:pt x="44" y="194"/>
                  </a:lnTo>
                  <a:lnTo>
                    <a:pt x="56" y="220"/>
                  </a:lnTo>
                  <a:lnTo>
                    <a:pt x="70" y="244"/>
                  </a:lnTo>
                  <a:lnTo>
                    <a:pt x="86" y="268"/>
                  </a:lnTo>
                  <a:lnTo>
                    <a:pt x="106" y="288"/>
                  </a:lnTo>
                  <a:lnTo>
                    <a:pt x="128" y="308"/>
                  </a:lnTo>
                  <a:lnTo>
                    <a:pt x="128" y="308"/>
                  </a:lnTo>
                  <a:lnTo>
                    <a:pt x="144" y="320"/>
                  </a:lnTo>
                  <a:lnTo>
                    <a:pt x="160" y="330"/>
                  </a:lnTo>
                  <a:lnTo>
                    <a:pt x="176" y="340"/>
                  </a:lnTo>
                  <a:lnTo>
                    <a:pt x="192" y="348"/>
                  </a:lnTo>
                  <a:lnTo>
                    <a:pt x="228" y="360"/>
                  </a:lnTo>
                  <a:lnTo>
                    <a:pt x="262" y="368"/>
                  </a:lnTo>
                  <a:lnTo>
                    <a:pt x="296" y="374"/>
                  </a:lnTo>
                  <a:lnTo>
                    <a:pt x="330" y="376"/>
                  </a:lnTo>
                  <a:lnTo>
                    <a:pt x="360" y="378"/>
                  </a:lnTo>
                  <a:lnTo>
                    <a:pt x="388" y="376"/>
                  </a:lnTo>
                  <a:lnTo>
                    <a:pt x="388" y="376"/>
                  </a:lnTo>
                  <a:lnTo>
                    <a:pt x="374" y="350"/>
                  </a:lnTo>
                  <a:lnTo>
                    <a:pt x="358" y="324"/>
                  </a:lnTo>
                  <a:lnTo>
                    <a:pt x="338" y="296"/>
                  </a:lnTo>
                  <a:lnTo>
                    <a:pt x="312" y="270"/>
                  </a:lnTo>
                  <a:lnTo>
                    <a:pt x="282" y="242"/>
                  </a:lnTo>
                  <a:lnTo>
                    <a:pt x="246" y="216"/>
                  </a:lnTo>
                  <a:lnTo>
                    <a:pt x="204" y="190"/>
                  </a:lnTo>
                  <a:lnTo>
                    <a:pt x="156" y="166"/>
                  </a:lnTo>
                  <a:lnTo>
                    <a:pt x="156" y="166"/>
                  </a:lnTo>
                  <a:close/>
                </a:path>
              </a:pathLst>
            </a:custGeom>
            <a:solidFill>
              <a:srgbClr val="00A6D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108" name="Group 331"/>
          <p:cNvGrpSpPr>
            <a:grpSpLocks noChangeAspect="1"/>
          </p:cNvGrpSpPr>
          <p:nvPr userDrawn="1"/>
        </p:nvGrpSpPr>
        <p:grpSpPr bwMode="auto">
          <a:xfrm>
            <a:off x="8844255" y="2803886"/>
            <a:ext cx="607944" cy="645289"/>
            <a:chOff x="280" y="1057"/>
            <a:chExt cx="700" cy="743"/>
          </a:xfrm>
        </p:grpSpPr>
        <p:sp>
          <p:nvSpPr>
            <p:cNvPr id="109" name="Freeform 333"/>
            <p:cNvSpPr>
              <a:spLocks/>
            </p:cNvSpPr>
            <p:nvPr/>
          </p:nvSpPr>
          <p:spPr bwMode="auto">
            <a:xfrm>
              <a:off x="280" y="1057"/>
              <a:ext cx="555" cy="743"/>
            </a:xfrm>
            <a:custGeom>
              <a:avLst/>
              <a:gdLst/>
              <a:ahLst/>
              <a:cxnLst>
                <a:cxn ang="0">
                  <a:pos x="362" y="743"/>
                </a:cxn>
                <a:cxn ang="0">
                  <a:pos x="332" y="743"/>
                </a:cxn>
                <a:cxn ang="0">
                  <a:pos x="257" y="740"/>
                </a:cxn>
                <a:cxn ang="0">
                  <a:pos x="178" y="728"/>
                </a:cxn>
                <a:cxn ang="0">
                  <a:pos x="142" y="717"/>
                </a:cxn>
                <a:cxn ang="0">
                  <a:pos x="110" y="704"/>
                </a:cxn>
                <a:cxn ang="0">
                  <a:pos x="85" y="688"/>
                </a:cxn>
                <a:cxn ang="0">
                  <a:pos x="72" y="672"/>
                </a:cxn>
                <a:cxn ang="0">
                  <a:pos x="44" y="634"/>
                </a:cxn>
                <a:cxn ang="0">
                  <a:pos x="19" y="584"/>
                </a:cxn>
                <a:cxn ang="0">
                  <a:pos x="4" y="527"/>
                </a:cxn>
                <a:cxn ang="0">
                  <a:pos x="0" y="497"/>
                </a:cxn>
                <a:cxn ang="0">
                  <a:pos x="0" y="466"/>
                </a:cxn>
                <a:cxn ang="0">
                  <a:pos x="4" y="437"/>
                </a:cxn>
                <a:cxn ang="0">
                  <a:pos x="12" y="408"/>
                </a:cxn>
                <a:cxn ang="0">
                  <a:pos x="26" y="379"/>
                </a:cxn>
                <a:cxn ang="0">
                  <a:pos x="45" y="353"/>
                </a:cxn>
                <a:cxn ang="0">
                  <a:pos x="70" y="329"/>
                </a:cxn>
                <a:cxn ang="0">
                  <a:pos x="103" y="307"/>
                </a:cxn>
                <a:cxn ang="0">
                  <a:pos x="142" y="289"/>
                </a:cxn>
                <a:cxn ang="0">
                  <a:pos x="173" y="278"/>
                </a:cxn>
                <a:cxn ang="0">
                  <a:pos x="235" y="249"/>
                </a:cxn>
                <a:cxn ang="0">
                  <a:pos x="296" y="210"/>
                </a:cxn>
                <a:cxn ang="0">
                  <a:pos x="325" y="185"/>
                </a:cxn>
                <a:cxn ang="0">
                  <a:pos x="354" y="156"/>
                </a:cxn>
                <a:cxn ang="0">
                  <a:pos x="380" y="123"/>
                </a:cxn>
                <a:cxn ang="0">
                  <a:pos x="420" y="14"/>
                </a:cxn>
                <a:cxn ang="0">
                  <a:pos x="427" y="5"/>
                </a:cxn>
                <a:cxn ang="0">
                  <a:pos x="437" y="0"/>
                </a:cxn>
                <a:cxn ang="0">
                  <a:pos x="449" y="0"/>
                </a:cxn>
                <a:cxn ang="0">
                  <a:pos x="476" y="10"/>
                </a:cxn>
                <a:cxn ang="0">
                  <a:pos x="498" y="28"/>
                </a:cxn>
                <a:cxn ang="0">
                  <a:pos x="505" y="39"/>
                </a:cxn>
                <a:cxn ang="0">
                  <a:pos x="507" y="51"/>
                </a:cxn>
                <a:cxn ang="0">
                  <a:pos x="512" y="84"/>
                </a:cxn>
                <a:cxn ang="0">
                  <a:pos x="512" y="120"/>
                </a:cxn>
                <a:cxn ang="0">
                  <a:pos x="506" y="152"/>
                </a:cxn>
                <a:cxn ang="0">
                  <a:pos x="440" y="275"/>
                </a:cxn>
              </a:cxnLst>
              <a:rect l="0" t="0" r="r" b="b"/>
              <a:pathLst>
                <a:path w="555" h="743">
                  <a:moveTo>
                    <a:pt x="555" y="739"/>
                  </a:moveTo>
                  <a:lnTo>
                    <a:pt x="362" y="743"/>
                  </a:lnTo>
                  <a:lnTo>
                    <a:pt x="362" y="743"/>
                  </a:lnTo>
                  <a:lnTo>
                    <a:pt x="332" y="743"/>
                  </a:lnTo>
                  <a:lnTo>
                    <a:pt x="296" y="743"/>
                  </a:lnTo>
                  <a:lnTo>
                    <a:pt x="257" y="740"/>
                  </a:lnTo>
                  <a:lnTo>
                    <a:pt x="218" y="735"/>
                  </a:lnTo>
                  <a:lnTo>
                    <a:pt x="178" y="728"/>
                  </a:lnTo>
                  <a:lnTo>
                    <a:pt x="160" y="722"/>
                  </a:lnTo>
                  <a:lnTo>
                    <a:pt x="142" y="717"/>
                  </a:lnTo>
                  <a:lnTo>
                    <a:pt x="126" y="711"/>
                  </a:lnTo>
                  <a:lnTo>
                    <a:pt x="110" y="704"/>
                  </a:lnTo>
                  <a:lnTo>
                    <a:pt x="96" y="696"/>
                  </a:lnTo>
                  <a:lnTo>
                    <a:pt x="85" y="688"/>
                  </a:lnTo>
                  <a:lnTo>
                    <a:pt x="85" y="688"/>
                  </a:lnTo>
                  <a:lnTo>
                    <a:pt x="72" y="672"/>
                  </a:lnTo>
                  <a:lnTo>
                    <a:pt x="58" y="654"/>
                  </a:lnTo>
                  <a:lnTo>
                    <a:pt x="44" y="634"/>
                  </a:lnTo>
                  <a:lnTo>
                    <a:pt x="31" y="610"/>
                  </a:lnTo>
                  <a:lnTo>
                    <a:pt x="19" y="584"/>
                  </a:lnTo>
                  <a:lnTo>
                    <a:pt x="11" y="556"/>
                  </a:lnTo>
                  <a:lnTo>
                    <a:pt x="4" y="527"/>
                  </a:lnTo>
                  <a:lnTo>
                    <a:pt x="1" y="512"/>
                  </a:lnTo>
                  <a:lnTo>
                    <a:pt x="0" y="497"/>
                  </a:lnTo>
                  <a:lnTo>
                    <a:pt x="0" y="481"/>
                  </a:lnTo>
                  <a:lnTo>
                    <a:pt x="0" y="466"/>
                  </a:lnTo>
                  <a:lnTo>
                    <a:pt x="1" y="452"/>
                  </a:lnTo>
                  <a:lnTo>
                    <a:pt x="4" y="437"/>
                  </a:lnTo>
                  <a:lnTo>
                    <a:pt x="8" y="422"/>
                  </a:lnTo>
                  <a:lnTo>
                    <a:pt x="12" y="408"/>
                  </a:lnTo>
                  <a:lnTo>
                    <a:pt x="19" y="393"/>
                  </a:lnTo>
                  <a:lnTo>
                    <a:pt x="26" y="379"/>
                  </a:lnTo>
                  <a:lnTo>
                    <a:pt x="34" y="367"/>
                  </a:lnTo>
                  <a:lnTo>
                    <a:pt x="45" y="353"/>
                  </a:lnTo>
                  <a:lnTo>
                    <a:pt x="56" y="340"/>
                  </a:lnTo>
                  <a:lnTo>
                    <a:pt x="70" y="329"/>
                  </a:lnTo>
                  <a:lnTo>
                    <a:pt x="85" y="318"/>
                  </a:lnTo>
                  <a:lnTo>
                    <a:pt x="103" y="307"/>
                  </a:lnTo>
                  <a:lnTo>
                    <a:pt x="121" y="299"/>
                  </a:lnTo>
                  <a:lnTo>
                    <a:pt x="142" y="289"/>
                  </a:lnTo>
                  <a:lnTo>
                    <a:pt x="142" y="289"/>
                  </a:lnTo>
                  <a:lnTo>
                    <a:pt x="173" y="278"/>
                  </a:lnTo>
                  <a:lnTo>
                    <a:pt x="203" y="264"/>
                  </a:lnTo>
                  <a:lnTo>
                    <a:pt x="235" y="249"/>
                  </a:lnTo>
                  <a:lnTo>
                    <a:pt x="265" y="231"/>
                  </a:lnTo>
                  <a:lnTo>
                    <a:pt x="296" y="210"/>
                  </a:lnTo>
                  <a:lnTo>
                    <a:pt x="311" y="198"/>
                  </a:lnTo>
                  <a:lnTo>
                    <a:pt x="325" y="185"/>
                  </a:lnTo>
                  <a:lnTo>
                    <a:pt x="340" y="171"/>
                  </a:lnTo>
                  <a:lnTo>
                    <a:pt x="354" y="156"/>
                  </a:lnTo>
                  <a:lnTo>
                    <a:pt x="366" y="141"/>
                  </a:lnTo>
                  <a:lnTo>
                    <a:pt x="380" y="123"/>
                  </a:lnTo>
                  <a:lnTo>
                    <a:pt x="420" y="14"/>
                  </a:lnTo>
                  <a:lnTo>
                    <a:pt x="420" y="14"/>
                  </a:lnTo>
                  <a:lnTo>
                    <a:pt x="423" y="8"/>
                  </a:lnTo>
                  <a:lnTo>
                    <a:pt x="427" y="5"/>
                  </a:lnTo>
                  <a:lnTo>
                    <a:pt x="431" y="3"/>
                  </a:lnTo>
                  <a:lnTo>
                    <a:pt x="437" y="0"/>
                  </a:lnTo>
                  <a:lnTo>
                    <a:pt x="442" y="0"/>
                  </a:lnTo>
                  <a:lnTo>
                    <a:pt x="449" y="0"/>
                  </a:lnTo>
                  <a:lnTo>
                    <a:pt x="462" y="3"/>
                  </a:lnTo>
                  <a:lnTo>
                    <a:pt x="476" y="10"/>
                  </a:lnTo>
                  <a:lnTo>
                    <a:pt x="488" y="18"/>
                  </a:lnTo>
                  <a:lnTo>
                    <a:pt x="498" y="28"/>
                  </a:lnTo>
                  <a:lnTo>
                    <a:pt x="502" y="33"/>
                  </a:lnTo>
                  <a:lnTo>
                    <a:pt x="505" y="39"/>
                  </a:lnTo>
                  <a:lnTo>
                    <a:pt x="505" y="39"/>
                  </a:lnTo>
                  <a:lnTo>
                    <a:pt x="507" y="51"/>
                  </a:lnTo>
                  <a:lnTo>
                    <a:pt x="510" y="68"/>
                  </a:lnTo>
                  <a:lnTo>
                    <a:pt x="512" y="84"/>
                  </a:lnTo>
                  <a:lnTo>
                    <a:pt x="513" y="102"/>
                  </a:lnTo>
                  <a:lnTo>
                    <a:pt x="512" y="120"/>
                  </a:lnTo>
                  <a:lnTo>
                    <a:pt x="509" y="137"/>
                  </a:lnTo>
                  <a:lnTo>
                    <a:pt x="506" y="152"/>
                  </a:lnTo>
                  <a:lnTo>
                    <a:pt x="501" y="165"/>
                  </a:lnTo>
                  <a:lnTo>
                    <a:pt x="440" y="275"/>
                  </a:lnTo>
                  <a:lnTo>
                    <a:pt x="555" y="739"/>
                  </a:lnTo>
                  <a:close/>
                </a:path>
              </a:pathLst>
            </a:custGeom>
            <a:solidFill>
              <a:srgbClr val="00A6D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" name="Freeform 334"/>
            <p:cNvSpPr>
              <a:spLocks/>
            </p:cNvSpPr>
            <p:nvPr/>
          </p:nvSpPr>
          <p:spPr bwMode="auto">
            <a:xfrm>
              <a:off x="280" y="1057"/>
              <a:ext cx="555" cy="743"/>
            </a:xfrm>
            <a:custGeom>
              <a:avLst/>
              <a:gdLst/>
              <a:ahLst/>
              <a:cxnLst>
                <a:cxn ang="0">
                  <a:pos x="362" y="743"/>
                </a:cxn>
                <a:cxn ang="0">
                  <a:pos x="332" y="743"/>
                </a:cxn>
                <a:cxn ang="0">
                  <a:pos x="257" y="740"/>
                </a:cxn>
                <a:cxn ang="0">
                  <a:pos x="178" y="728"/>
                </a:cxn>
                <a:cxn ang="0">
                  <a:pos x="142" y="717"/>
                </a:cxn>
                <a:cxn ang="0">
                  <a:pos x="110" y="704"/>
                </a:cxn>
                <a:cxn ang="0">
                  <a:pos x="85" y="688"/>
                </a:cxn>
                <a:cxn ang="0">
                  <a:pos x="72" y="672"/>
                </a:cxn>
                <a:cxn ang="0">
                  <a:pos x="44" y="634"/>
                </a:cxn>
                <a:cxn ang="0">
                  <a:pos x="19" y="584"/>
                </a:cxn>
                <a:cxn ang="0">
                  <a:pos x="4" y="527"/>
                </a:cxn>
                <a:cxn ang="0">
                  <a:pos x="0" y="497"/>
                </a:cxn>
                <a:cxn ang="0">
                  <a:pos x="0" y="466"/>
                </a:cxn>
                <a:cxn ang="0">
                  <a:pos x="4" y="437"/>
                </a:cxn>
                <a:cxn ang="0">
                  <a:pos x="12" y="408"/>
                </a:cxn>
                <a:cxn ang="0">
                  <a:pos x="26" y="379"/>
                </a:cxn>
                <a:cxn ang="0">
                  <a:pos x="45" y="353"/>
                </a:cxn>
                <a:cxn ang="0">
                  <a:pos x="70" y="329"/>
                </a:cxn>
                <a:cxn ang="0">
                  <a:pos x="103" y="307"/>
                </a:cxn>
                <a:cxn ang="0">
                  <a:pos x="142" y="289"/>
                </a:cxn>
                <a:cxn ang="0">
                  <a:pos x="173" y="278"/>
                </a:cxn>
                <a:cxn ang="0">
                  <a:pos x="235" y="249"/>
                </a:cxn>
                <a:cxn ang="0">
                  <a:pos x="296" y="210"/>
                </a:cxn>
                <a:cxn ang="0">
                  <a:pos x="325" y="185"/>
                </a:cxn>
                <a:cxn ang="0">
                  <a:pos x="354" y="156"/>
                </a:cxn>
                <a:cxn ang="0">
                  <a:pos x="380" y="123"/>
                </a:cxn>
                <a:cxn ang="0">
                  <a:pos x="420" y="14"/>
                </a:cxn>
                <a:cxn ang="0">
                  <a:pos x="427" y="5"/>
                </a:cxn>
                <a:cxn ang="0">
                  <a:pos x="437" y="0"/>
                </a:cxn>
                <a:cxn ang="0">
                  <a:pos x="449" y="0"/>
                </a:cxn>
                <a:cxn ang="0">
                  <a:pos x="476" y="10"/>
                </a:cxn>
                <a:cxn ang="0">
                  <a:pos x="498" y="28"/>
                </a:cxn>
                <a:cxn ang="0">
                  <a:pos x="505" y="39"/>
                </a:cxn>
                <a:cxn ang="0">
                  <a:pos x="507" y="51"/>
                </a:cxn>
                <a:cxn ang="0">
                  <a:pos x="512" y="84"/>
                </a:cxn>
                <a:cxn ang="0">
                  <a:pos x="512" y="120"/>
                </a:cxn>
                <a:cxn ang="0">
                  <a:pos x="506" y="152"/>
                </a:cxn>
                <a:cxn ang="0">
                  <a:pos x="440" y="275"/>
                </a:cxn>
              </a:cxnLst>
              <a:rect l="0" t="0" r="r" b="b"/>
              <a:pathLst>
                <a:path w="555" h="743">
                  <a:moveTo>
                    <a:pt x="555" y="739"/>
                  </a:moveTo>
                  <a:lnTo>
                    <a:pt x="362" y="743"/>
                  </a:lnTo>
                  <a:lnTo>
                    <a:pt x="362" y="743"/>
                  </a:lnTo>
                  <a:lnTo>
                    <a:pt x="332" y="743"/>
                  </a:lnTo>
                  <a:lnTo>
                    <a:pt x="296" y="743"/>
                  </a:lnTo>
                  <a:lnTo>
                    <a:pt x="257" y="740"/>
                  </a:lnTo>
                  <a:lnTo>
                    <a:pt x="218" y="735"/>
                  </a:lnTo>
                  <a:lnTo>
                    <a:pt x="178" y="728"/>
                  </a:lnTo>
                  <a:lnTo>
                    <a:pt x="160" y="722"/>
                  </a:lnTo>
                  <a:lnTo>
                    <a:pt x="142" y="717"/>
                  </a:lnTo>
                  <a:lnTo>
                    <a:pt x="126" y="711"/>
                  </a:lnTo>
                  <a:lnTo>
                    <a:pt x="110" y="704"/>
                  </a:lnTo>
                  <a:lnTo>
                    <a:pt x="96" y="696"/>
                  </a:lnTo>
                  <a:lnTo>
                    <a:pt x="85" y="688"/>
                  </a:lnTo>
                  <a:lnTo>
                    <a:pt x="85" y="688"/>
                  </a:lnTo>
                  <a:lnTo>
                    <a:pt x="72" y="672"/>
                  </a:lnTo>
                  <a:lnTo>
                    <a:pt x="58" y="654"/>
                  </a:lnTo>
                  <a:lnTo>
                    <a:pt x="44" y="634"/>
                  </a:lnTo>
                  <a:lnTo>
                    <a:pt x="31" y="610"/>
                  </a:lnTo>
                  <a:lnTo>
                    <a:pt x="19" y="584"/>
                  </a:lnTo>
                  <a:lnTo>
                    <a:pt x="11" y="556"/>
                  </a:lnTo>
                  <a:lnTo>
                    <a:pt x="4" y="527"/>
                  </a:lnTo>
                  <a:lnTo>
                    <a:pt x="1" y="512"/>
                  </a:lnTo>
                  <a:lnTo>
                    <a:pt x="0" y="497"/>
                  </a:lnTo>
                  <a:lnTo>
                    <a:pt x="0" y="481"/>
                  </a:lnTo>
                  <a:lnTo>
                    <a:pt x="0" y="466"/>
                  </a:lnTo>
                  <a:lnTo>
                    <a:pt x="1" y="452"/>
                  </a:lnTo>
                  <a:lnTo>
                    <a:pt x="4" y="437"/>
                  </a:lnTo>
                  <a:lnTo>
                    <a:pt x="8" y="422"/>
                  </a:lnTo>
                  <a:lnTo>
                    <a:pt x="12" y="408"/>
                  </a:lnTo>
                  <a:lnTo>
                    <a:pt x="19" y="393"/>
                  </a:lnTo>
                  <a:lnTo>
                    <a:pt x="26" y="379"/>
                  </a:lnTo>
                  <a:lnTo>
                    <a:pt x="34" y="367"/>
                  </a:lnTo>
                  <a:lnTo>
                    <a:pt x="45" y="353"/>
                  </a:lnTo>
                  <a:lnTo>
                    <a:pt x="56" y="340"/>
                  </a:lnTo>
                  <a:lnTo>
                    <a:pt x="70" y="329"/>
                  </a:lnTo>
                  <a:lnTo>
                    <a:pt x="85" y="318"/>
                  </a:lnTo>
                  <a:lnTo>
                    <a:pt x="103" y="307"/>
                  </a:lnTo>
                  <a:lnTo>
                    <a:pt x="121" y="299"/>
                  </a:lnTo>
                  <a:lnTo>
                    <a:pt x="142" y="289"/>
                  </a:lnTo>
                  <a:lnTo>
                    <a:pt x="142" y="289"/>
                  </a:lnTo>
                  <a:lnTo>
                    <a:pt x="173" y="278"/>
                  </a:lnTo>
                  <a:lnTo>
                    <a:pt x="203" y="264"/>
                  </a:lnTo>
                  <a:lnTo>
                    <a:pt x="235" y="249"/>
                  </a:lnTo>
                  <a:lnTo>
                    <a:pt x="265" y="231"/>
                  </a:lnTo>
                  <a:lnTo>
                    <a:pt x="296" y="210"/>
                  </a:lnTo>
                  <a:lnTo>
                    <a:pt x="311" y="198"/>
                  </a:lnTo>
                  <a:lnTo>
                    <a:pt x="325" y="185"/>
                  </a:lnTo>
                  <a:lnTo>
                    <a:pt x="340" y="171"/>
                  </a:lnTo>
                  <a:lnTo>
                    <a:pt x="354" y="156"/>
                  </a:lnTo>
                  <a:lnTo>
                    <a:pt x="366" y="141"/>
                  </a:lnTo>
                  <a:lnTo>
                    <a:pt x="380" y="123"/>
                  </a:lnTo>
                  <a:lnTo>
                    <a:pt x="420" y="14"/>
                  </a:lnTo>
                  <a:lnTo>
                    <a:pt x="420" y="14"/>
                  </a:lnTo>
                  <a:lnTo>
                    <a:pt x="423" y="8"/>
                  </a:lnTo>
                  <a:lnTo>
                    <a:pt x="427" y="5"/>
                  </a:lnTo>
                  <a:lnTo>
                    <a:pt x="431" y="3"/>
                  </a:lnTo>
                  <a:lnTo>
                    <a:pt x="437" y="0"/>
                  </a:lnTo>
                  <a:lnTo>
                    <a:pt x="442" y="0"/>
                  </a:lnTo>
                  <a:lnTo>
                    <a:pt x="449" y="0"/>
                  </a:lnTo>
                  <a:lnTo>
                    <a:pt x="462" y="3"/>
                  </a:lnTo>
                  <a:lnTo>
                    <a:pt x="476" y="10"/>
                  </a:lnTo>
                  <a:lnTo>
                    <a:pt x="488" y="18"/>
                  </a:lnTo>
                  <a:lnTo>
                    <a:pt x="498" y="28"/>
                  </a:lnTo>
                  <a:lnTo>
                    <a:pt x="502" y="33"/>
                  </a:lnTo>
                  <a:lnTo>
                    <a:pt x="505" y="39"/>
                  </a:lnTo>
                  <a:lnTo>
                    <a:pt x="505" y="39"/>
                  </a:lnTo>
                  <a:lnTo>
                    <a:pt x="507" y="51"/>
                  </a:lnTo>
                  <a:lnTo>
                    <a:pt x="510" y="68"/>
                  </a:lnTo>
                  <a:lnTo>
                    <a:pt x="512" y="84"/>
                  </a:lnTo>
                  <a:lnTo>
                    <a:pt x="513" y="102"/>
                  </a:lnTo>
                  <a:lnTo>
                    <a:pt x="512" y="120"/>
                  </a:lnTo>
                  <a:lnTo>
                    <a:pt x="509" y="137"/>
                  </a:lnTo>
                  <a:lnTo>
                    <a:pt x="506" y="152"/>
                  </a:lnTo>
                  <a:lnTo>
                    <a:pt x="501" y="165"/>
                  </a:lnTo>
                  <a:lnTo>
                    <a:pt x="440" y="275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" name="Freeform 335"/>
            <p:cNvSpPr>
              <a:spLocks/>
            </p:cNvSpPr>
            <p:nvPr/>
          </p:nvSpPr>
          <p:spPr bwMode="auto">
            <a:xfrm>
              <a:off x="696" y="1448"/>
              <a:ext cx="284" cy="115"/>
            </a:xfrm>
            <a:custGeom>
              <a:avLst/>
              <a:gdLst/>
              <a:ahLst/>
              <a:cxnLst>
                <a:cxn ang="0">
                  <a:pos x="284" y="54"/>
                </a:cxn>
                <a:cxn ang="0">
                  <a:pos x="284" y="63"/>
                </a:cxn>
                <a:cxn ang="0">
                  <a:pos x="284" y="63"/>
                </a:cxn>
                <a:cxn ang="0">
                  <a:pos x="282" y="74"/>
                </a:cxn>
                <a:cxn ang="0">
                  <a:pos x="280" y="84"/>
                </a:cxn>
                <a:cxn ang="0">
                  <a:pos x="276" y="92"/>
                </a:cxn>
                <a:cxn ang="0">
                  <a:pos x="269" y="100"/>
                </a:cxn>
                <a:cxn ang="0">
                  <a:pos x="260" y="107"/>
                </a:cxn>
                <a:cxn ang="0">
                  <a:pos x="252" y="111"/>
                </a:cxn>
                <a:cxn ang="0">
                  <a:pos x="241" y="114"/>
                </a:cxn>
                <a:cxn ang="0">
                  <a:pos x="231" y="115"/>
                </a:cxn>
                <a:cxn ang="0">
                  <a:pos x="53" y="115"/>
                </a:cxn>
                <a:cxn ang="0">
                  <a:pos x="53" y="115"/>
                </a:cxn>
                <a:cxn ang="0">
                  <a:pos x="42" y="114"/>
                </a:cxn>
                <a:cxn ang="0">
                  <a:pos x="32" y="111"/>
                </a:cxn>
                <a:cxn ang="0">
                  <a:pos x="24" y="107"/>
                </a:cxn>
                <a:cxn ang="0">
                  <a:pos x="15" y="100"/>
                </a:cxn>
                <a:cxn ang="0">
                  <a:pos x="8" y="92"/>
                </a:cxn>
                <a:cxn ang="0">
                  <a:pos x="4" y="84"/>
                </a:cxn>
                <a:cxn ang="0">
                  <a:pos x="2" y="74"/>
                </a:cxn>
                <a:cxn ang="0">
                  <a:pos x="0" y="63"/>
                </a:cxn>
                <a:cxn ang="0">
                  <a:pos x="0" y="54"/>
                </a:cxn>
                <a:cxn ang="0">
                  <a:pos x="0" y="54"/>
                </a:cxn>
                <a:cxn ang="0">
                  <a:pos x="2" y="43"/>
                </a:cxn>
                <a:cxn ang="0">
                  <a:pos x="4" y="34"/>
                </a:cxn>
                <a:cxn ang="0">
                  <a:pos x="8" y="24"/>
                </a:cxn>
                <a:cxn ang="0">
                  <a:pos x="15" y="17"/>
                </a:cxn>
                <a:cxn ang="0">
                  <a:pos x="24" y="10"/>
                </a:cxn>
                <a:cxn ang="0">
                  <a:pos x="32" y="5"/>
                </a:cxn>
                <a:cxn ang="0">
                  <a:pos x="42" y="2"/>
                </a:cxn>
                <a:cxn ang="0">
                  <a:pos x="53" y="0"/>
                </a:cxn>
                <a:cxn ang="0">
                  <a:pos x="231" y="0"/>
                </a:cxn>
                <a:cxn ang="0">
                  <a:pos x="231" y="0"/>
                </a:cxn>
                <a:cxn ang="0">
                  <a:pos x="242" y="2"/>
                </a:cxn>
                <a:cxn ang="0">
                  <a:pos x="252" y="5"/>
                </a:cxn>
                <a:cxn ang="0">
                  <a:pos x="260" y="10"/>
                </a:cxn>
                <a:cxn ang="0">
                  <a:pos x="269" y="17"/>
                </a:cxn>
                <a:cxn ang="0">
                  <a:pos x="276" y="24"/>
                </a:cxn>
                <a:cxn ang="0">
                  <a:pos x="280" y="34"/>
                </a:cxn>
                <a:cxn ang="0">
                  <a:pos x="282" y="43"/>
                </a:cxn>
                <a:cxn ang="0">
                  <a:pos x="284" y="54"/>
                </a:cxn>
                <a:cxn ang="0">
                  <a:pos x="284" y="54"/>
                </a:cxn>
              </a:cxnLst>
              <a:rect l="0" t="0" r="r" b="b"/>
              <a:pathLst>
                <a:path w="284" h="115">
                  <a:moveTo>
                    <a:pt x="284" y="54"/>
                  </a:moveTo>
                  <a:lnTo>
                    <a:pt x="284" y="63"/>
                  </a:lnTo>
                  <a:lnTo>
                    <a:pt x="284" y="63"/>
                  </a:lnTo>
                  <a:lnTo>
                    <a:pt x="282" y="74"/>
                  </a:lnTo>
                  <a:lnTo>
                    <a:pt x="280" y="84"/>
                  </a:lnTo>
                  <a:lnTo>
                    <a:pt x="276" y="92"/>
                  </a:lnTo>
                  <a:lnTo>
                    <a:pt x="269" y="100"/>
                  </a:lnTo>
                  <a:lnTo>
                    <a:pt x="260" y="107"/>
                  </a:lnTo>
                  <a:lnTo>
                    <a:pt x="252" y="111"/>
                  </a:lnTo>
                  <a:lnTo>
                    <a:pt x="241" y="114"/>
                  </a:lnTo>
                  <a:lnTo>
                    <a:pt x="231" y="115"/>
                  </a:lnTo>
                  <a:lnTo>
                    <a:pt x="53" y="115"/>
                  </a:lnTo>
                  <a:lnTo>
                    <a:pt x="53" y="115"/>
                  </a:lnTo>
                  <a:lnTo>
                    <a:pt x="42" y="114"/>
                  </a:lnTo>
                  <a:lnTo>
                    <a:pt x="32" y="111"/>
                  </a:lnTo>
                  <a:lnTo>
                    <a:pt x="24" y="107"/>
                  </a:lnTo>
                  <a:lnTo>
                    <a:pt x="15" y="100"/>
                  </a:lnTo>
                  <a:lnTo>
                    <a:pt x="8" y="92"/>
                  </a:lnTo>
                  <a:lnTo>
                    <a:pt x="4" y="84"/>
                  </a:lnTo>
                  <a:lnTo>
                    <a:pt x="2" y="74"/>
                  </a:lnTo>
                  <a:lnTo>
                    <a:pt x="0" y="63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2" y="43"/>
                  </a:lnTo>
                  <a:lnTo>
                    <a:pt x="4" y="34"/>
                  </a:lnTo>
                  <a:lnTo>
                    <a:pt x="8" y="24"/>
                  </a:lnTo>
                  <a:lnTo>
                    <a:pt x="15" y="17"/>
                  </a:lnTo>
                  <a:lnTo>
                    <a:pt x="24" y="10"/>
                  </a:lnTo>
                  <a:lnTo>
                    <a:pt x="32" y="5"/>
                  </a:lnTo>
                  <a:lnTo>
                    <a:pt x="42" y="2"/>
                  </a:lnTo>
                  <a:lnTo>
                    <a:pt x="53" y="0"/>
                  </a:lnTo>
                  <a:lnTo>
                    <a:pt x="231" y="0"/>
                  </a:lnTo>
                  <a:lnTo>
                    <a:pt x="231" y="0"/>
                  </a:lnTo>
                  <a:lnTo>
                    <a:pt x="242" y="2"/>
                  </a:lnTo>
                  <a:lnTo>
                    <a:pt x="252" y="5"/>
                  </a:lnTo>
                  <a:lnTo>
                    <a:pt x="260" y="10"/>
                  </a:lnTo>
                  <a:lnTo>
                    <a:pt x="269" y="17"/>
                  </a:lnTo>
                  <a:lnTo>
                    <a:pt x="276" y="24"/>
                  </a:lnTo>
                  <a:lnTo>
                    <a:pt x="280" y="34"/>
                  </a:lnTo>
                  <a:lnTo>
                    <a:pt x="282" y="43"/>
                  </a:lnTo>
                  <a:lnTo>
                    <a:pt x="284" y="54"/>
                  </a:lnTo>
                  <a:lnTo>
                    <a:pt x="284" y="54"/>
                  </a:lnTo>
                  <a:close/>
                </a:path>
              </a:pathLst>
            </a:custGeom>
            <a:solidFill>
              <a:srgbClr val="00A6D9"/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" name="Freeform 336"/>
            <p:cNvSpPr>
              <a:spLocks/>
            </p:cNvSpPr>
            <p:nvPr/>
          </p:nvSpPr>
          <p:spPr bwMode="auto">
            <a:xfrm>
              <a:off x="704" y="1569"/>
              <a:ext cx="229" cy="115"/>
            </a:xfrm>
            <a:custGeom>
              <a:avLst/>
              <a:gdLst/>
              <a:ahLst/>
              <a:cxnLst>
                <a:cxn ang="0">
                  <a:pos x="229" y="52"/>
                </a:cxn>
                <a:cxn ang="0">
                  <a:pos x="229" y="61"/>
                </a:cxn>
                <a:cxn ang="0">
                  <a:pos x="229" y="61"/>
                </a:cxn>
                <a:cxn ang="0">
                  <a:pos x="229" y="72"/>
                </a:cxn>
                <a:cxn ang="0">
                  <a:pos x="225" y="82"/>
                </a:cxn>
                <a:cxn ang="0">
                  <a:pos x="220" y="91"/>
                </a:cxn>
                <a:cxn ang="0">
                  <a:pos x="214" y="98"/>
                </a:cxn>
                <a:cxn ang="0">
                  <a:pos x="205" y="105"/>
                </a:cxn>
                <a:cxn ang="0">
                  <a:pos x="197" y="111"/>
                </a:cxn>
                <a:cxn ang="0">
                  <a:pos x="187" y="113"/>
                </a:cxn>
                <a:cxn ang="0">
                  <a:pos x="176" y="115"/>
                </a:cxn>
                <a:cxn ang="0">
                  <a:pos x="54" y="115"/>
                </a:cxn>
                <a:cxn ang="0">
                  <a:pos x="54" y="115"/>
                </a:cxn>
                <a:cxn ang="0">
                  <a:pos x="43" y="113"/>
                </a:cxn>
                <a:cxn ang="0">
                  <a:pos x="34" y="111"/>
                </a:cxn>
                <a:cxn ang="0">
                  <a:pos x="24" y="105"/>
                </a:cxn>
                <a:cxn ang="0">
                  <a:pos x="17" y="98"/>
                </a:cxn>
                <a:cxn ang="0">
                  <a:pos x="10" y="91"/>
                </a:cxn>
                <a:cxn ang="0">
                  <a:pos x="5" y="82"/>
                </a:cxn>
                <a:cxn ang="0">
                  <a:pos x="2" y="72"/>
                </a:cxn>
                <a:cxn ang="0">
                  <a:pos x="0" y="61"/>
                </a:cxn>
                <a:cxn ang="0">
                  <a:pos x="0" y="52"/>
                </a:cxn>
                <a:cxn ang="0">
                  <a:pos x="0" y="52"/>
                </a:cxn>
                <a:cxn ang="0">
                  <a:pos x="2" y="41"/>
                </a:cxn>
                <a:cxn ang="0">
                  <a:pos x="5" y="32"/>
                </a:cxn>
                <a:cxn ang="0">
                  <a:pos x="10" y="23"/>
                </a:cxn>
                <a:cxn ang="0">
                  <a:pos x="17" y="15"/>
                </a:cxn>
                <a:cxn ang="0">
                  <a:pos x="24" y="8"/>
                </a:cxn>
                <a:cxn ang="0">
                  <a:pos x="34" y="4"/>
                </a:cxn>
                <a:cxn ang="0">
                  <a:pos x="43" y="0"/>
                </a:cxn>
                <a:cxn ang="0">
                  <a:pos x="54" y="0"/>
                </a:cxn>
                <a:cxn ang="0">
                  <a:pos x="176" y="0"/>
                </a:cxn>
                <a:cxn ang="0">
                  <a:pos x="176" y="0"/>
                </a:cxn>
                <a:cxn ang="0">
                  <a:pos x="187" y="0"/>
                </a:cxn>
                <a:cxn ang="0">
                  <a:pos x="197" y="4"/>
                </a:cxn>
                <a:cxn ang="0">
                  <a:pos x="205" y="8"/>
                </a:cxn>
                <a:cxn ang="0">
                  <a:pos x="214" y="15"/>
                </a:cxn>
                <a:cxn ang="0">
                  <a:pos x="220" y="23"/>
                </a:cxn>
                <a:cxn ang="0">
                  <a:pos x="225" y="32"/>
                </a:cxn>
                <a:cxn ang="0">
                  <a:pos x="229" y="41"/>
                </a:cxn>
                <a:cxn ang="0">
                  <a:pos x="229" y="52"/>
                </a:cxn>
                <a:cxn ang="0">
                  <a:pos x="229" y="52"/>
                </a:cxn>
              </a:cxnLst>
              <a:rect l="0" t="0" r="r" b="b"/>
              <a:pathLst>
                <a:path w="229" h="115">
                  <a:moveTo>
                    <a:pt x="229" y="52"/>
                  </a:moveTo>
                  <a:lnTo>
                    <a:pt x="229" y="61"/>
                  </a:lnTo>
                  <a:lnTo>
                    <a:pt x="229" y="61"/>
                  </a:lnTo>
                  <a:lnTo>
                    <a:pt x="229" y="72"/>
                  </a:lnTo>
                  <a:lnTo>
                    <a:pt x="225" y="82"/>
                  </a:lnTo>
                  <a:lnTo>
                    <a:pt x="220" y="91"/>
                  </a:lnTo>
                  <a:lnTo>
                    <a:pt x="214" y="98"/>
                  </a:lnTo>
                  <a:lnTo>
                    <a:pt x="205" y="105"/>
                  </a:lnTo>
                  <a:lnTo>
                    <a:pt x="197" y="111"/>
                  </a:lnTo>
                  <a:lnTo>
                    <a:pt x="187" y="113"/>
                  </a:lnTo>
                  <a:lnTo>
                    <a:pt x="176" y="115"/>
                  </a:lnTo>
                  <a:lnTo>
                    <a:pt x="54" y="115"/>
                  </a:lnTo>
                  <a:lnTo>
                    <a:pt x="54" y="115"/>
                  </a:lnTo>
                  <a:lnTo>
                    <a:pt x="43" y="113"/>
                  </a:lnTo>
                  <a:lnTo>
                    <a:pt x="34" y="111"/>
                  </a:lnTo>
                  <a:lnTo>
                    <a:pt x="24" y="105"/>
                  </a:lnTo>
                  <a:lnTo>
                    <a:pt x="17" y="98"/>
                  </a:lnTo>
                  <a:lnTo>
                    <a:pt x="10" y="91"/>
                  </a:lnTo>
                  <a:lnTo>
                    <a:pt x="5" y="82"/>
                  </a:lnTo>
                  <a:lnTo>
                    <a:pt x="2" y="72"/>
                  </a:lnTo>
                  <a:lnTo>
                    <a:pt x="0" y="61"/>
                  </a:lnTo>
                  <a:lnTo>
                    <a:pt x="0" y="52"/>
                  </a:lnTo>
                  <a:lnTo>
                    <a:pt x="0" y="52"/>
                  </a:lnTo>
                  <a:lnTo>
                    <a:pt x="2" y="41"/>
                  </a:lnTo>
                  <a:lnTo>
                    <a:pt x="5" y="32"/>
                  </a:lnTo>
                  <a:lnTo>
                    <a:pt x="10" y="23"/>
                  </a:lnTo>
                  <a:lnTo>
                    <a:pt x="17" y="15"/>
                  </a:lnTo>
                  <a:lnTo>
                    <a:pt x="24" y="8"/>
                  </a:lnTo>
                  <a:lnTo>
                    <a:pt x="34" y="4"/>
                  </a:lnTo>
                  <a:lnTo>
                    <a:pt x="43" y="0"/>
                  </a:lnTo>
                  <a:lnTo>
                    <a:pt x="54" y="0"/>
                  </a:lnTo>
                  <a:lnTo>
                    <a:pt x="176" y="0"/>
                  </a:lnTo>
                  <a:lnTo>
                    <a:pt x="176" y="0"/>
                  </a:lnTo>
                  <a:lnTo>
                    <a:pt x="187" y="0"/>
                  </a:lnTo>
                  <a:lnTo>
                    <a:pt x="197" y="4"/>
                  </a:lnTo>
                  <a:lnTo>
                    <a:pt x="205" y="8"/>
                  </a:lnTo>
                  <a:lnTo>
                    <a:pt x="214" y="15"/>
                  </a:lnTo>
                  <a:lnTo>
                    <a:pt x="220" y="23"/>
                  </a:lnTo>
                  <a:lnTo>
                    <a:pt x="225" y="32"/>
                  </a:lnTo>
                  <a:lnTo>
                    <a:pt x="229" y="41"/>
                  </a:lnTo>
                  <a:lnTo>
                    <a:pt x="229" y="52"/>
                  </a:lnTo>
                  <a:lnTo>
                    <a:pt x="229" y="52"/>
                  </a:lnTo>
                  <a:close/>
                </a:path>
              </a:pathLst>
            </a:custGeom>
            <a:solidFill>
              <a:srgbClr val="00A6D9"/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" name="Freeform 337"/>
            <p:cNvSpPr>
              <a:spLocks/>
            </p:cNvSpPr>
            <p:nvPr/>
          </p:nvSpPr>
          <p:spPr bwMode="auto">
            <a:xfrm>
              <a:off x="688" y="1682"/>
              <a:ext cx="200" cy="115"/>
            </a:xfrm>
            <a:custGeom>
              <a:avLst/>
              <a:gdLst/>
              <a:ahLst/>
              <a:cxnLst>
                <a:cxn ang="0">
                  <a:pos x="200" y="53"/>
                </a:cxn>
                <a:cxn ang="0">
                  <a:pos x="200" y="63"/>
                </a:cxn>
                <a:cxn ang="0">
                  <a:pos x="200" y="63"/>
                </a:cxn>
                <a:cxn ang="0">
                  <a:pos x="199" y="72"/>
                </a:cxn>
                <a:cxn ang="0">
                  <a:pos x="196" y="82"/>
                </a:cxn>
                <a:cxn ang="0">
                  <a:pos x="191" y="92"/>
                </a:cxn>
                <a:cxn ang="0">
                  <a:pos x="185" y="100"/>
                </a:cxn>
                <a:cxn ang="0">
                  <a:pos x="177" y="105"/>
                </a:cxn>
                <a:cxn ang="0">
                  <a:pos x="167" y="111"/>
                </a:cxn>
                <a:cxn ang="0">
                  <a:pos x="158" y="114"/>
                </a:cxn>
                <a:cxn ang="0">
                  <a:pos x="148" y="115"/>
                </a:cxn>
                <a:cxn ang="0">
                  <a:pos x="54" y="115"/>
                </a:cxn>
                <a:cxn ang="0">
                  <a:pos x="54" y="115"/>
                </a:cxn>
                <a:cxn ang="0">
                  <a:pos x="43" y="114"/>
                </a:cxn>
                <a:cxn ang="0">
                  <a:pos x="33" y="111"/>
                </a:cxn>
                <a:cxn ang="0">
                  <a:pos x="23" y="105"/>
                </a:cxn>
                <a:cxn ang="0">
                  <a:pos x="15" y="100"/>
                </a:cxn>
                <a:cxn ang="0">
                  <a:pos x="10" y="92"/>
                </a:cxn>
                <a:cxn ang="0">
                  <a:pos x="4" y="82"/>
                </a:cxn>
                <a:cxn ang="0">
                  <a:pos x="1" y="72"/>
                </a:cxn>
                <a:cxn ang="0">
                  <a:pos x="0" y="63"/>
                </a:cxn>
                <a:cxn ang="0">
                  <a:pos x="0" y="53"/>
                </a:cxn>
                <a:cxn ang="0">
                  <a:pos x="0" y="53"/>
                </a:cxn>
                <a:cxn ang="0">
                  <a:pos x="1" y="43"/>
                </a:cxn>
                <a:cxn ang="0">
                  <a:pos x="4" y="32"/>
                </a:cxn>
                <a:cxn ang="0">
                  <a:pos x="10" y="24"/>
                </a:cxn>
                <a:cxn ang="0">
                  <a:pos x="15" y="16"/>
                </a:cxn>
                <a:cxn ang="0">
                  <a:pos x="23" y="9"/>
                </a:cxn>
                <a:cxn ang="0">
                  <a:pos x="33" y="4"/>
                </a:cxn>
                <a:cxn ang="0">
                  <a:pos x="43" y="2"/>
                </a:cxn>
                <a:cxn ang="0">
                  <a:pos x="54" y="0"/>
                </a:cxn>
                <a:cxn ang="0">
                  <a:pos x="148" y="0"/>
                </a:cxn>
                <a:cxn ang="0">
                  <a:pos x="148" y="0"/>
                </a:cxn>
                <a:cxn ang="0">
                  <a:pos x="158" y="2"/>
                </a:cxn>
                <a:cxn ang="0">
                  <a:pos x="167" y="4"/>
                </a:cxn>
                <a:cxn ang="0">
                  <a:pos x="177" y="9"/>
                </a:cxn>
                <a:cxn ang="0">
                  <a:pos x="185" y="16"/>
                </a:cxn>
                <a:cxn ang="0">
                  <a:pos x="191" y="24"/>
                </a:cxn>
                <a:cxn ang="0">
                  <a:pos x="196" y="32"/>
                </a:cxn>
                <a:cxn ang="0">
                  <a:pos x="199" y="43"/>
                </a:cxn>
                <a:cxn ang="0">
                  <a:pos x="200" y="53"/>
                </a:cxn>
                <a:cxn ang="0">
                  <a:pos x="200" y="53"/>
                </a:cxn>
              </a:cxnLst>
              <a:rect l="0" t="0" r="r" b="b"/>
              <a:pathLst>
                <a:path w="200" h="115">
                  <a:moveTo>
                    <a:pt x="200" y="53"/>
                  </a:moveTo>
                  <a:lnTo>
                    <a:pt x="200" y="63"/>
                  </a:lnTo>
                  <a:lnTo>
                    <a:pt x="200" y="63"/>
                  </a:lnTo>
                  <a:lnTo>
                    <a:pt x="199" y="72"/>
                  </a:lnTo>
                  <a:lnTo>
                    <a:pt x="196" y="82"/>
                  </a:lnTo>
                  <a:lnTo>
                    <a:pt x="191" y="92"/>
                  </a:lnTo>
                  <a:lnTo>
                    <a:pt x="185" y="100"/>
                  </a:lnTo>
                  <a:lnTo>
                    <a:pt x="177" y="105"/>
                  </a:lnTo>
                  <a:lnTo>
                    <a:pt x="167" y="111"/>
                  </a:lnTo>
                  <a:lnTo>
                    <a:pt x="158" y="114"/>
                  </a:lnTo>
                  <a:lnTo>
                    <a:pt x="148" y="115"/>
                  </a:lnTo>
                  <a:lnTo>
                    <a:pt x="54" y="115"/>
                  </a:lnTo>
                  <a:lnTo>
                    <a:pt x="54" y="115"/>
                  </a:lnTo>
                  <a:lnTo>
                    <a:pt x="43" y="114"/>
                  </a:lnTo>
                  <a:lnTo>
                    <a:pt x="33" y="111"/>
                  </a:lnTo>
                  <a:lnTo>
                    <a:pt x="23" y="105"/>
                  </a:lnTo>
                  <a:lnTo>
                    <a:pt x="15" y="100"/>
                  </a:lnTo>
                  <a:lnTo>
                    <a:pt x="10" y="92"/>
                  </a:lnTo>
                  <a:lnTo>
                    <a:pt x="4" y="82"/>
                  </a:lnTo>
                  <a:lnTo>
                    <a:pt x="1" y="72"/>
                  </a:lnTo>
                  <a:lnTo>
                    <a:pt x="0" y="63"/>
                  </a:lnTo>
                  <a:lnTo>
                    <a:pt x="0" y="53"/>
                  </a:lnTo>
                  <a:lnTo>
                    <a:pt x="0" y="53"/>
                  </a:lnTo>
                  <a:lnTo>
                    <a:pt x="1" y="43"/>
                  </a:lnTo>
                  <a:lnTo>
                    <a:pt x="4" y="32"/>
                  </a:lnTo>
                  <a:lnTo>
                    <a:pt x="10" y="24"/>
                  </a:lnTo>
                  <a:lnTo>
                    <a:pt x="15" y="16"/>
                  </a:lnTo>
                  <a:lnTo>
                    <a:pt x="23" y="9"/>
                  </a:lnTo>
                  <a:lnTo>
                    <a:pt x="33" y="4"/>
                  </a:lnTo>
                  <a:lnTo>
                    <a:pt x="43" y="2"/>
                  </a:lnTo>
                  <a:lnTo>
                    <a:pt x="54" y="0"/>
                  </a:lnTo>
                  <a:lnTo>
                    <a:pt x="148" y="0"/>
                  </a:lnTo>
                  <a:lnTo>
                    <a:pt x="148" y="0"/>
                  </a:lnTo>
                  <a:lnTo>
                    <a:pt x="158" y="2"/>
                  </a:lnTo>
                  <a:lnTo>
                    <a:pt x="167" y="4"/>
                  </a:lnTo>
                  <a:lnTo>
                    <a:pt x="177" y="9"/>
                  </a:lnTo>
                  <a:lnTo>
                    <a:pt x="185" y="16"/>
                  </a:lnTo>
                  <a:lnTo>
                    <a:pt x="191" y="24"/>
                  </a:lnTo>
                  <a:lnTo>
                    <a:pt x="196" y="32"/>
                  </a:lnTo>
                  <a:lnTo>
                    <a:pt x="199" y="43"/>
                  </a:lnTo>
                  <a:lnTo>
                    <a:pt x="200" y="53"/>
                  </a:lnTo>
                  <a:lnTo>
                    <a:pt x="200" y="53"/>
                  </a:lnTo>
                  <a:close/>
                </a:path>
              </a:pathLst>
            </a:custGeom>
            <a:solidFill>
              <a:srgbClr val="00A6D9"/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" name="Freeform 338"/>
            <p:cNvSpPr>
              <a:spLocks/>
            </p:cNvSpPr>
            <p:nvPr/>
          </p:nvSpPr>
          <p:spPr bwMode="auto">
            <a:xfrm>
              <a:off x="562" y="1365"/>
              <a:ext cx="137" cy="164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7" y="0"/>
                </a:cxn>
                <a:cxn ang="0">
                  <a:pos x="127" y="34"/>
                </a:cxn>
                <a:cxn ang="0">
                  <a:pos x="123" y="49"/>
                </a:cxn>
                <a:cxn ang="0">
                  <a:pos x="116" y="64"/>
                </a:cxn>
                <a:cxn ang="0">
                  <a:pos x="111" y="77"/>
                </a:cxn>
                <a:cxn ang="0">
                  <a:pos x="102" y="90"/>
                </a:cxn>
                <a:cxn ang="0">
                  <a:pos x="95" y="101"/>
                </a:cxn>
                <a:cxn ang="0">
                  <a:pos x="87" y="113"/>
                </a:cxn>
                <a:cxn ang="0">
                  <a:pos x="79" y="122"/>
                </a:cxn>
                <a:cxn ang="0">
                  <a:pos x="69" y="131"/>
                </a:cxn>
                <a:cxn ang="0">
                  <a:pos x="59" y="139"/>
                </a:cxn>
                <a:cxn ang="0">
                  <a:pos x="48" y="146"/>
                </a:cxn>
                <a:cxn ang="0">
                  <a:pos x="37" y="151"/>
                </a:cxn>
                <a:cxn ang="0">
                  <a:pos x="25" y="157"/>
                </a:cxn>
                <a:cxn ang="0">
                  <a:pos x="12" y="161"/>
                </a:cxn>
                <a:cxn ang="0">
                  <a:pos x="0" y="164"/>
                </a:cxn>
                <a:cxn ang="0">
                  <a:pos x="137" y="0"/>
                </a:cxn>
              </a:cxnLst>
              <a:rect l="0" t="0" r="r" b="b"/>
              <a:pathLst>
                <a:path w="137" h="164">
                  <a:moveTo>
                    <a:pt x="137" y="0"/>
                  </a:moveTo>
                  <a:lnTo>
                    <a:pt x="137" y="0"/>
                  </a:lnTo>
                  <a:lnTo>
                    <a:pt x="127" y="34"/>
                  </a:lnTo>
                  <a:lnTo>
                    <a:pt x="123" y="49"/>
                  </a:lnTo>
                  <a:lnTo>
                    <a:pt x="116" y="64"/>
                  </a:lnTo>
                  <a:lnTo>
                    <a:pt x="111" y="77"/>
                  </a:lnTo>
                  <a:lnTo>
                    <a:pt x="102" y="90"/>
                  </a:lnTo>
                  <a:lnTo>
                    <a:pt x="95" y="101"/>
                  </a:lnTo>
                  <a:lnTo>
                    <a:pt x="87" y="113"/>
                  </a:lnTo>
                  <a:lnTo>
                    <a:pt x="79" y="122"/>
                  </a:lnTo>
                  <a:lnTo>
                    <a:pt x="69" y="131"/>
                  </a:lnTo>
                  <a:lnTo>
                    <a:pt x="59" y="139"/>
                  </a:lnTo>
                  <a:lnTo>
                    <a:pt x="48" y="146"/>
                  </a:lnTo>
                  <a:lnTo>
                    <a:pt x="37" y="151"/>
                  </a:lnTo>
                  <a:lnTo>
                    <a:pt x="25" y="157"/>
                  </a:lnTo>
                  <a:lnTo>
                    <a:pt x="12" y="161"/>
                  </a:lnTo>
                  <a:lnTo>
                    <a:pt x="0" y="164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rgbClr val="00A6D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" name="Freeform 339"/>
            <p:cNvSpPr>
              <a:spLocks/>
            </p:cNvSpPr>
            <p:nvPr/>
          </p:nvSpPr>
          <p:spPr bwMode="auto">
            <a:xfrm>
              <a:off x="562" y="1365"/>
              <a:ext cx="137" cy="164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7" y="0"/>
                </a:cxn>
                <a:cxn ang="0">
                  <a:pos x="127" y="34"/>
                </a:cxn>
                <a:cxn ang="0">
                  <a:pos x="123" y="49"/>
                </a:cxn>
                <a:cxn ang="0">
                  <a:pos x="116" y="64"/>
                </a:cxn>
                <a:cxn ang="0">
                  <a:pos x="111" y="77"/>
                </a:cxn>
                <a:cxn ang="0">
                  <a:pos x="102" y="90"/>
                </a:cxn>
                <a:cxn ang="0">
                  <a:pos x="95" y="101"/>
                </a:cxn>
                <a:cxn ang="0">
                  <a:pos x="87" y="113"/>
                </a:cxn>
                <a:cxn ang="0">
                  <a:pos x="79" y="122"/>
                </a:cxn>
                <a:cxn ang="0">
                  <a:pos x="69" y="131"/>
                </a:cxn>
                <a:cxn ang="0">
                  <a:pos x="59" y="139"/>
                </a:cxn>
                <a:cxn ang="0">
                  <a:pos x="48" y="146"/>
                </a:cxn>
                <a:cxn ang="0">
                  <a:pos x="37" y="151"/>
                </a:cxn>
                <a:cxn ang="0">
                  <a:pos x="25" y="157"/>
                </a:cxn>
                <a:cxn ang="0">
                  <a:pos x="12" y="161"/>
                </a:cxn>
                <a:cxn ang="0">
                  <a:pos x="0" y="164"/>
                </a:cxn>
              </a:cxnLst>
              <a:rect l="0" t="0" r="r" b="b"/>
              <a:pathLst>
                <a:path w="137" h="164">
                  <a:moveTo>
                    <a:pt x="137" y="0"/>
                  </a:moveTo>
                  <a:lnTo>
                    <a:pt x="137" y="0"/>
                  </a:lnTo>
                  <a:lnTo>
                    <a:pt x="127" y="34"/>
                  </a:lnTo>
                  <a:lnTo>
                    <a:pt x="123" y="49"/>
                  </a:lnTo>
                  <a:lnTo>
                    <a:pt x="116" y="64"/>
                  </a:lnTo>
                  <a:lnTo>
                    <a:pt x="111" y="77"/>
                  </a:lnTo>
                  <a:lnTo>
                    <a:pt x="102" y="90"/>
                  </a:lnTo>
                  <a:lnTo>
                    <a:pt x="95" y="101"/>
                  </a:lnTo>
                  <a:lnTo>
                    <a:pt x="87" y="113"/>
                  </a:lnTo>
                  <a:lnTo>
                    <a:pt x="79" y="122"/>
                  </a:lnTo>
                  <a:lnTo>
                    <a:pt x="69" y="131"/>
                  </a:lnTo>
                  <a:lnTo>
                    <a:pt x="59" y="139"/>
                  </a:lnTo>
                  <a:lnTo>
                    <a:pt x="48" y="146"/>
                  </a:lnTo>
                  <a:lnTo>
                    <a:pt x="37" y="151"/>
                  </a:lnTo>
                  <a:lnTo>
                    <a:pt x="25" y="157"/>
                  </a:lnTo>
                  <a:lnTo>
                    <a:pt x="12" y="161"/>
                  </a:lnTo>
                  <a:lnTo>
                    <a:pt x="0" y="164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" name="Freeform 340"/>
            <p:cNvSpPr>
              <a:spLocks/>
            </p:cNvSpPr>
            <p:nvPr/>
          </p:nvSpPr>
          <p:spPr bwMode="auto">
            <a:xfrm>
              <a:off x="720" y="1330"/>
              <a:ext cx="228" cy="114"/>
            </a:xfrm>
            <a:custGeom>
              <a:avLst/>
              <a:gdLst/>
              <a:ahLst/>
              <a:cxnLst>
                <a:cxn ang="0">
                  <a:pos x="228" y="52"/>
                </a:cxn>
                <a:cxn ang="0">
                  <a:pos x="228" y="60"/>
                </a:cxn>
                <a:cxn ang="0">
                  <a:pos x="228" y="60"/>
                </a:cxn>
                <a:cxn ang="0">
                  <a:pos x="227" y="71"/>
                </a:cxn>
                <a:cxn ang="0">
                  <a:pos x="224" y="81"/>
                </a:cxn>
                <a:cxn ang="0">
                  <a:pos x="220" y="91"/>
                </a:cxn>
                <a:cxn ang="0">
                  <a:pos x="213" y="99"/>
                </a:cxn>
                <a:cxn ang="0">
                  <a:pos x="204" y="105"/>
                </a:cxn>
                <a:cxn ang="0">
                  <a:pos x="196" y="110"/>
                </a:cxn>
                <a:cxn ang="0">
                  <a:pos x="186" y="113"/>
                </a:cxn>
                <a:cxn ang="0">
                  <a:pos x="175" y="114"/>
                </a:cxn>
                <a:cxn ang="0">
                  <a:pos x="54" y="114"/>
                </a:cxn>
                <a:cxn ang="0">
                  <a:pos x="54" y="114"/>
                </a:cxn>
                <a:cxn ang="0">
                  <a:pos x="43" y="113"/>
                </a:cxn>
                <a:cxn ang="0">
                  <a:pos x="33" y="110"/>
                </a:cxn>
                <a:cxn ang="0">
                  <a:pos x="23" y="105"/>
                </a:cxn>
                <a:cxn ang="0">
                  <a:pos x="16" y="99"/>
                </a:cxn>
                <a:cxn ang="0">
                  <a:pos x="9" y="91"/>
                </a:cxn>
                <a:cxn ang="0">
                  <a:pos x="4" y="81"/>
                </a:cxn>
                <a:cxn ang="0">
                  <a:pos x="1" y="71"/>
                </a:cxn>
                <a:cxn ang="0">
                  <a:pos x="0" y="60"/>
                </a:cxn>
                <a:cxn ang="0">
                  <a:pos x="0" y="52"/>
                </a:cxn>
                <a:cxn ang="0">
                  <a:pos x="0" y="52"/>
                </a:cxn>
                <a:cxn ang="0">
                  <a:pos x="1" y="41"/>
                </a:cxn>
                <a:cxn ang="0">
                  <a:pos x="4" y="31"/>
                </a:cxn>
                <a:cxn ang="0">
                  <a:pos x="9" y="23"/>
                </a:cxn>
                <a:cxn ang="0">
                  <a:pos x="16" y="15"/>
                </a:cxn>
                <a:cxn ang="0">
                  <a:pos x="23" y="8"/>
                </a:cxn>
                <a:cxn ang="0">
                  <a:pos x="33" y="4"/>
                </a:cxn>
                <a:cxn ang="0">
                  <a:pos x="43" y="1"/>
                </a:cxn>
                <a:cxn ang="0">
                  <a:pos x="54" y="0"/>
                </a:cxn>
                <a:cxn ang="0">
                  <a:pos x="175" y="0"/>
                </a:cxn>
                <a:cxn ang="0">
                  <a:pos x="175" y="0"/>
                </a:cxn>
                <a:cxn ang="0">
                  <a:pos x="186" y="1"/>
                </a:cxn>
                <a:cxn ang="0">
                  <a:pos x="196" y="4"/>
                </a:cxn>
                <a:cxn ang="0">
                  <a:pos x="204" y="8"/>
                </a:cxn>
                <a:cxn ang="0">
                  <a:pos x="213" y="15"/>
                </a:cxn>
                <a:cxn ang="0">
                  <a:pos x="220" y="23"/>
                </a:cxn>
                <a:cxn ang="0">
                  <a:pos x="224" y="31"/>
                </a:cxn>
                <a:cxn ang="0">
                  <a:pos x="227" y="41"/>
                </a:cxn>
                <a:cxn ang="0">
                  <a:pos x="228" y="52"/>
                </a:cxn>
                <a:cxn ang="0">
                  <a:pos x="228" y="52"/>
                </a:cxn>
              </a:cxnLst>
              <a:rect l="0" t="0" r="r" b="b"/>
              <a:pathLst>
                <a:path w="228" h="114">
                  <a:moveTo>
                    <a:pt x="228" y="52"/>
                  </a:moveTo>
                  <a:lnTo>
                    <a:pt x="228" y="60"/>
                  </a:lnTo>
                  <a:lnTo>
                    <a:pt x="228" y="60"/>
                  </a:lnTo>
                  <a:lnTo>
                    <a:pt x="227" y="71"/>
                  </a:lnTo>
                  <a:lnTo>
                    <a:pt x="224" y="81"/>
                  </a:lnTo>
                  <a:lnTo>
                    <a:pt x="220" y="91"/>
                  </a:lnTo>
                  <a:lnTo>
                    <a:pt x="213" y="99"/>
                  </a:lnTo>
                  <a:lnTo>
                    <a:pt x="204" y="105"/>
                  </a:lnTo>
                  <a:lnTo>
                    <a:pt x="196" y="110"/>
                  </a:lnTo>
                  <a:lnTo>
                    <a:pt x="186" y="113"/>
                  </a:lnTo>
                  <a:lnTo>
                    <a:pt x="175" y="114"/>
                  </a:lnTo>
                  <a:lnTo>
                    <a:pt x="54" y="114"/>
                  </a:lnTo>
                  <a:lnTo>
                    <a:pt x="54" y="114"/>
                  </a:lnTo>
                  <a:lnTo>
                    <a:pt x="43" y="113"/>
                  </a:lnTo>
                  <a:lnTo>
                    <a:pt x="33" y="110"/>
                  </a:lnTo>
                  <a:lnTo>
                    <a:pt x="23" y="105"/>
                  </a:lnTo>
                  <a:lnTo>
                    <a:pt x="16" y="99"/>
                  </a:lnTo>
                  <a:lnTo>
                    <a:pt x="9" y="91"/>
                  </a:lnTo>
                  <a:lnTo>
                    <a:pt x="4" y="81"/>
                  </a:lnTo>
                  <a:lnTo>
                    <a:pt x="1" y="71"/>
                  </a:lnTo>
                  <a:lnTo>
                    <a:pt x="0" y="60"/>
                  </a:lnTo>
                  <a:lnTo>
                    <a:pt x="0" y="52"/>
                  </a:lnTo>
                  <a:lnTo>
                    <a:pt x="0" y="52"/>
                  </a:lnTo>
                  <a:lnTo>
                    <a:pt x="1" y="41"/>
                  </a:lnTo>
                  <a:lnTo>
                    <a:pt x="4" y="31"/>
                  </a:lnTo>
                  <a:lnTo>
                    <a:pt x="9" y="23"/>
                  </a:lnTo>
                  <a:lnTo>
                    <a:pt x="16" y="15"/>
                  </a:lnTo>
                  <a:lnTo>
                    <a:pt x="23" y="8"/>
                  </a:lnTo>
                  <a:lnTo>
                    <a:pt x="33" y="4"/>
                  </a:lnTo>
                  <a:lnTo>
                    <a:pt x="43" y="1"/>
                  </a:lnTo>
                  <a:lnTo>
                    <a:pt x="54" y="0"/>
                  </a:lnTo>
                  <a:lnTo>
                    <a:pt x="175" y="0"/>
                  </a:lnTo>
                  <a:lnTo>
                    <a:pt x="175" y="0"/>
                  </a:lnTo>
                  <a:lnTo>
                    <a:pt x="186" y="1"/>
                  </a:lnTo>
                  <a:lnTo>
                    <a:pt x="196" y="4"/>
                  </a:lnTo>
                  <a:lnTo>
                    <a:pt x="204" y="8"/>
                  </a:lnTo>
                  <a:lnTo>
                    <a:pt x="213" y="15"/>
                  </a:lnTo>
                  <a:lnTo>
                    <a:pt x="220" y="23"/>
                  </a:lnTo>
                  <a:lnTo>
                    <a:pt x="224" y="31"/>
                  </a:lnTo>
                  <a:lnTo>
                    <a:pt x="227" y="41"/>
                  </a:lnTo>
                  <a:lnTo>
                    <a:pt x="228" y="52"/>
                  </a:lnTo>
                  <a:lnTo>
                    <a:pt x="228" y="52"/>
                  </a:lnTo>
                  <a:close/>
                </a:path>
              </a:pathLst>
            </a:custGeom>
            <a:solidFill>
              <a:srgbClr val="00A6D9"/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117" name="Groupe 116"/>
          <p:cNvGrpSpPr/>
          <p:nvPr userDrawn="1"/>
        </p:nvGrpSpPr>
        <p:grpSpPr>
          <a:xfrm>
            <a:off x="621147" y="2555780"/>
            <a:ext cx="717551" cy="726017"/>
            <a:chOff x="10998201" y="1502834"/>
            <a:chExt cx="717551" cy="726017"/>
          </a:xfrm>
        </p:grpSpPr>
        <p:sp>
          <p:nvSpPr>
            <p:cNvPr id="118" name="Freeform 159"/>
            <p:cNvSpPr>
              <a:spLocks/>
            </p:cNvSpPr>
            <p:nvPr/>
          </p:nvSpPr>
          <p:spPr bwMode="auto">
            <a:xfrm>
              <a:off x="10998201" y="1502834"/>
              <a:ext cx="717551" cy="726017"/>
            </a:xfrm>
            <a:custGeom>
              <a:avLst/>
              <a:gdLst/>
              <a:ahLst/>
              <a:cxnLst>
                <a:cxn ang="0">
                  <a:pos x="661" y="193"/>
                </a:cxn>
                <a:cxn ang="0">
                  <a:pos x="591" y="51"/>
                </a:cxn>
                <a:cxn ang="0">
                  <a:pos x="591" y="51"/>
                </a:cxn>
                <a:cxn ang="0">
                  <a:pos x="585" y="39"/>
                </a:cxn>
                <a:cxn ang="0">
                  <a:pos x="576" y="29"/>
                </a:cxn>
                <a:cxn ang="0">
                  <a:pos x="568" y="20"/>
                </a:cxn>
                <a:cxn ang="0">
                  <a:pos x="557" y="13"/>
                </a:cxn>
                <a:cxn ang="0">
                  <a:pos x="547" y="8"/>
                </a:cxn>
                <a:cxn ang="0">
                  <a:pos x="534" y="4"/>
                </a:cxn>
                <a:cxn ang="0">
                  <a:pos x="523" y="2"/>
                </a:cxn>
                <a:cxn ang="0">
                  <a:pos x="511" y="0"/>
                </a:cxn>
                <a:cxn ang="0">
                  <a:pos x="499" y="2"/>
                </a:cxn>
                <a:cxn ang="0">
                  <a:pos x="488" y="3"/>
                </a:cxn>
                <a:cxn ang="0">
                  <a:pos x="475" y="8"/>
                </a:cxn>
                <a:cxn ang="0">
                  <a:pos x="465" y="13"/>
                </a:cxn>
                <a:cxn ang="0">
                  <a:pos x="454" y="20"/>
                </a:cxn>
                <a:cxn ang="0">
                  <a:pos x="446" y="29"/>
                </a:cxn>
                <a:cxn ang="0">
                  <a:pos x="437" y="39"/>
                </a:cxn>
                <a:cxn ang="0">
                  <a:pos x="430" y="50"/>
                </a:cxn>
                <a:cxn ang="0">
                  <a:pos x="10" y="895"/>
                </a:cxn>
                <a:cxn ang="0">
                  <a:pos x="10" y="895"/>
                </a:cxn>
                <a:cxn ang="0">
                  <a:pos x="5" y="906"/>
                </a:cxn>
                <a:cxn ang="0">
                  <a:pos x="1" y="917"/>
                </a:cxn>
                <a:cxn ang="0">
                  <a:pos x="0" y="929"/>
                </a:cxn>
                <a:cxn ang="0">
                  <a:pos x="0" y="940"/>
                </a:cxn>
                <a:cxn ang="0">
                  <a:pos x="1" y="951"/>
                </a:cxn>
                <a:cxn ang="0">
                  <a:pos x="4" y="963"/>
                </a:cxn>
                <a:cxn ang="0">
                  <a:pos x="9" y="972"/>
                </a:cxn>
                <a:cxn ang="0">
                  <a:pos x="14" y="982"/>
                </a:cxn>
                <a:cxn ang="0">
                  <a:pos x="20" y="991"/>
                </a:cxn>
                <a:cxn ang="0">
                  <a:pos x="27" y="1000"/>
                </a:cxn>
                <a:cxn ang="0">
                  <a:pos x="36" y="1007"/>
                </a:cxn>
                <a:cxn ang="0">
                  <a:pos x="45" y="1013"/>
                </a:cxn>
                <a:cxn ang="0">
                  <a:pos x="56" y="1018"/>
                </a:cxn>
                <a:cxn ang="0">
                  <a:pos x="66" y="1022"/>
                </a:cxn>
                <a:cxn ang="0">
                  <a:pos x="78" y="1024"/>
                </a:cxn>
                <a:cxn ang="0">
                  <a:pos x="90" y="1024"/>
                </a:cxn>
                <a:cxn ang="0">
                  <a:pos x="926" y="1027"/>
                </a:cxn>
                <a:cxn ang="0">
                  <a:pos x="926" y="1027"/>
                </a:cxn>
                <a:cxn ang="0">
                  <a:pos x="938" y="1027"/>
                </a:cxn>
                <a:cxn ang="0">
                  <a:pos x="950" y="1024"/>
                </a:cxn>
                <a:cxn ang="0">
                  <a:pos x="960" y="1020"/>
                </a:cxn>
                <a:cxn ang="0">
                  <a:pos x="971" y="1016"/>
                </a:cxn>
                <a:cxn ang="0">
                  <a:pos x="980" y="1009"/>
                </a:cxn>
                <a:cxn ang="0">
                  <a:pos x="988" y="1002"/>
                </a:cxn>
                <a:cxn ang="0">
                  <a:pos x="996" y="993"/>
                </a:cxn>
                <a:cxn ang="0">
                  <a:pos x="1002" y="985"/>
                </a:cxn>
                <a:cxn ang="0">
                  <a:pos x="1008" y="975"/>
                </a:cxn>
                <a:cxn ang="0">
                  <a:pos x="1012" y="965"/>
                </a:cxn>
                <a:cxn ang="0">
                  <a:pos x="1014" y="954"/>
                </a:cxn>
                <a:cxn ang="0">
                  <a:pos x="1016" y="943"/>
                </a:cxn>
                <a:cxn ang="0">
                  <a:pos x="1016" y="932"/>
                </a:cxn>
                <a:cxn ang="0">
                  <a:pos x="1014" y="921"/>
                </a:cxn>
                <a:cxn ang="0">
                  <a:pos x="1012" y="910"/>
                </a:cxn>
                <a:cxn ang="0">
                  <a:pos x="1007" y="897"/>
                </a:cxn>
                <a:cxn ang="0">
                  <a:pos x="954" y="790"/>
                </a:cxn>
              </a:cxnLst>
              <a:rect l="0" t="0" r="r" b="b"/>
              <a:pathLst>
                <a:path w="1016" h="1027">
                  <a:moveTo>
                    <a:pt x="661" y="193"/>
                  </a:moveTo>
                  <a:lnTo>
                    <a:pt x="591" y="51"/>
                  </a:lnTo>
                  <a:lnTo>
                    <a:pt x="591" y="51"/>
                  </a:lnTo>
                  <a:lnTo>
                    <a:pt x="585" y="39"/>
                  </a:lnTo>
                  <a:lnTo>
                    <a:pt x="576" y="29"/>
                  </a:lnTo>
                  <a:lnTo>
                    <a:pt x="568" y="20"/>
                  </a:lnTo>
                  <a:lnTo>
                    <a:pt x="557" y="13"/>
                  </a:lnTo>
                  <a:lnTo>
                    <a:pt x="547" y="8"/>
                  </a:lnTo>
                  <a:lnTo>
                    <a:pt x="534" y="4"/>
                  </a:lnTo>
                  <a:lnTo>
                    <a:pt x="523" y="2"/>
                  </a:lnTo>
                  <a:lnTo>
                    <a:pt x="511" y="0"/>
                  </a:lnTo>
                  <a:lnTo>
                    <a:pt x="499" y="2"/>
                  </a:lnTo>
                  <a:lnTo>
                    <a:pt x="488" y="3"/>
                  </a:lnTo>
                  <a:lnTo>
                    <a:pt x="475" y="8"/>
                  </a:lnTo>
                  <a:lnTo>
                    <a:pt x="465" y="13"/>
                  </a:lnTo>
                  <a:lnTo>
                    <a:pt x="454" y="20"/>
                  </a:lnTo>
                  <a:lnTo>
                    <a:pt x="446" y="29"/>
                  </a:lnTo>
                  <a:lnTo>
                    <a:pt x="437" y="39"/>
                  </a:lnTo>
                  <a:lnTo>
                    <a:pt x="430" y="50"/>
                  </a:lnTo>
                  <a:lnTo>
                    <a:pt x="10" y="895"/>
                  </a:lnTo>
                  <a:lnTo>
                    <a:pt x="10" y="895"/>
                  </a:lnTo>
                  <a:lnTo>
                    <a:pt x="5" y="906"/>
                  </a:lnTo>
                  <a:lnTo>
                    <a:pt x="1" y="917"/>
                  </a:lnTo>
                  <a:lnTo>
                    <a:pt x="0" y="929"/>
                  </a:lnTo>
                  <a:lnTo>
                    <a:pt x="0" y="940"/>
                  </a:lnTo>
                  <a:lnTo>
                    <a:pt x="1" y="951"/>
                  </a:lnTo>
                  <a:lnTo>
                    <a:pt x="4" y="963"/>
                  </a:lnTo>
                  <a:lnTo>
                    <a:pt x="9" y="972"/>
                  </a:lnTo>
                  <a:lnTo>
                    <a:pt x="14" y="982"/>
                  </a:lnTo>
                  <a:lnTo>
                    <a:pt x="20" y="991"/>
                  </a:lnTo>
                  <a:lnTo>
                    <a:pt x="27" y="1000"/>
                  </a:lnTo>
                  <a:lnTo>
                    <a:pt x="36" y="1007"/>
                  </a:lnTo>
                  <a:lnTo>
                    <a:pt x="45" y="1013"/>
                  </a:lnTo>
                  <a:lnTo>
                    <a:pt x="56" y="1018"/>
                  </a:lnTo>
                  <a:lnTo>
                    <a:pt x="66" y="1022"/>
                  </a:lnTo>
                  <a:lnTo>
                    <a:pt x="78" y="1024"/>
                  </a:lnTo>
                  <a:lnTo>
                    <a:pt x="90" y="1024"/>
                  </a:lnTo>
                  <a:lnTo>
                    <a:pt x="926" y="1027"/>
                  </a:lnTo>
                  <a:lnTo>
                    <a:pt x="926" y="1027"/>
                  </a:lnTo>
                  <a:lnTo>
                    <a:pt x="938" y="1027"/>
                  </a:lnTo>
                  <a:lnTo>
                    <a:pt x="950" y="1024"/>
                  </a:lnTo>
                  <a:lnTo>
                    <a:pt x="960" y="1020"/>
                  </a:lnTo>
                  <a:lnTo>
                    <a:pt x="971" y="1016"/>
                  </a:lnTo>
                  <a:lnTo>
                    <a:pt x="980" y="1009"/>
                  </a:lnTo>
                  <a:lnTo>
                    <a:pt x="988" y="1002"/>
                  </a:lnTo>
                  <a:lnTo>
                    <a:pt x="996" y="993"/>
                  </a:lnTo>
                  <a:lnTo>
                    <a:pt x="1002" y="985"/>
                  </a:lnTo>
                  <a:lnTo>
                    <a:pt x="1008" y="975"/>
                  </a:lnTo>
                  <a:lnTo>
                    <a:pt x="1012" y="965"/>
                  </a:lnTo>
                  <a:lnTo>
                    <a:pt x="1014" y="954"/>
                  </a:lnTo>
                  <a:lnTo>
                    <a:pt x="1016" y="943"/>
                  </a:lnTo>
                  <a:lnTo>
                    <a:pt x="1016" y="932"/>
                  </a:lnTo>
                  <a:lnTo>
                    <a:pt x="1014" y="921"/>
                  </a:lnTo>
                  <a:lnTo>
                    <a:pt x="1012" y="910"/>
                  </a:lnTo>
                  <a:lnTo>
                    <a:pt x="1007" y="897"/>
                  </a:lnTo>
                  <a:lnTo>
                    <a:pt x="954" y="79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121917" tIns="60958" rIns="121917" bIns="60958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grpSp>
          <p:nvGrpSpPr>
            <p:cNvPr id="119" name="Groupe 209"/>
            <p:cNvGrpSpPr/>
            <p:nvPr/>
          </p:nvGrpSpPr>
          <p:grpSpPr>
            <a:xfrm>
              <a:off x="11089263" y="1697575"/>
              <a:ext cx="522819" cy="497419"/>
              <a:chOff x="8316913" y="1273175"/>
              <a:chExt cx="392113" cy="373063"/>
            </a:xfrm>
          </p:grpSpPr>
          <p:sp>
            <p:nvSpPr>
              <p:cNvPr id="120" name="Freeform 161"/>
              <p:cNvSpPr>
                <a:spLocks/>
              </p:cNvSpPr>
              <p:nvPr/>
            </p:nvSpPr>
            <p:spPr bwMode="auto">
              <a:xfrm>
                <a:off x="8316913" y="1573213"/>
                <a:ext cx="231775" cy="73025"/>
              </a:xfrm>
              <a:custGeom>
                <a:avLst/>
                <a:gdLst/>
                <a:ahLst/>
                <a:cxnLst>
                  <a:cxn ang="0">
                    <a:pos x="62" y="0"/>
                  </a:cxn>
                  <a:cxn ang="0">
                    <a:pos x="377" y="0"/>
                  </a:cxn>
                  <a:cxn ang="0">
                    <a:pos x="377" y="0"/>
                  </a:cxn>
                  <a:cxn ang="0">
                    <a:pos x="389" y="1"/>
                  </a:cxn>
                  <a:cxn ang="0">
                    <a:pos x="401" y="6"/>
                  </a:cxn>
                  <a:cxn ang="0">
                    <a:pos x="411" y="12"/>
                  </a:cxn>
                  <a:cxn ang="0">
                    <a:pos x="421" y="21"/>
                  </a:cxn>
                  <a:cxn ang="0">
                    <a:pos x="429" y="31"/>
                  </a:cxn>
                  <a:cxn ang="0">
                    <a:pos x="435" y="42"/>
                  </a:cxn>
                  <a:cxn ang="0">
                    <a:pos x="437" y="55"/>
                  </a:cxn>
                  <a:cxn ang="0">
                    <a:pos x="438" y="69"/>
                  </a:cxn>
                  <a:cxn ang="0">
                    <a:pos x="438" y="69"/>
                  </a:cxn>
                  <a:cxn ang="0">
                    <a:pos x="438" y="69"/>
                  </a:cxn>
                  <a:cxn ang="0">
                    <a:pos x="437" y="82"/>
                  </a:cxn>
                  <a:cxn ang="0">
                    <a:pos x="434" y="95"/>
                  </a:cxn>
                  <a:cxn ang="0">
                    <a:pos x="429" y="107"/>
                  </a:cxn>
                  <a:cxn ang="0">
                    <a:pos x="421" y="117"/>
                  </a:cxn>
                  <a:cxn ang="0">
                    <a:pos x="411" y="125"/>
                  </a:cxn>
                  <a:cxn ang="0">
                    <a:pos x="401" y="132"/>
                  </a:cxn>
                  <a:cxn ang="0">
                    <a:pos x="389" y="135"/>
                  </a:cxn>
                  <a:cxn ang="0">
                    <a:pos x="377" y="137"/>
                  </a:cxn>
                  <a:cxn ang="0">
                    <a:pos x="62" y="137"/>
                  </a:cxn>
                  <a:cxn ang="0">
                    <a:pos x="62" y="137"/>
                  </a:cxn>
                  <a:cxn ang="0">
                    <a:pos x="50" y="135"/>
                  </a:cxn>
                  <a:cxn ang="0">
                    <a:pos x="38" y="132"/>
                  </a:cxn>
                  <a:cxn ang="0">
                    <a:pos x="28" y="125"/>
                  </a:cxn>
                  <a:cxn ang="0">
                    <a:pos x="18" y="117"/>
                  </a:cxn>
                  <a:cxn ang="0">
                    <a:pos x="10" y="107"/>
                  </a:cxn>
                  <a:cxn ang="0">
                    <a:pos x="5" y="95"/>
                  </a:cxn>
                  <a:cxn ang="0">
                    <a:pos x="2" y="82"/>
                  </a:cxn>
                  <a:cxn ang="0">
                    <a:pos x="0" y="69"/>
                  </a:cxn>
                  <a:cxn ang="0">
                    <a:pos x="0" y="69"/>
                  </a:cxn>
                  <a:cxn ang="0">
                    <a:pos x="0" y="69"/>
                  </a:cxn>
                  <a:cxn ang="0">
                    <a:pos x="2" y="55"/>
                  </a:cxn>
                  <a:cxn ang="0">
                    <a:pos x="5" y="42"/>
                  </a:cxn>
                  <a:cxn ang="0">
                    <a:pos x="10" y="31"/>
                  </a:cxn>
                  <a:cxn ang="0">
                    <a:pos x="18" y="21"/>
                  </a:cxn>
                  <a:cxn ang="0">
                    <a:pos x="28" y="12"/>
                  </a:cxn>
                  <a:cxn ang="0">
                    <a:pos x="38" y="6"/>
                  </a:cxn>
                  <a:cxn ang="0">
                    <a:pos x="50" y="1"/>
                  </a:cxn>
                  <a:cxn ang="0">
                    <a:pos x="62" y="0"/>
                  </a:cxn>
                  <a:cxn ang="0">
                    <a:pos x="62" y="0"/>
                  </a:cxn>
                </a:cxnLst>
                <a:rect l="0" t="0" r="r" b="b"/>
                <a:pathLst>
                  <a:path w="438" h="137">
                    <a:moveTo>
                      <a:pt x="62" y="0"/>
                    </a:moveTo>
                    <a:lnTo>
                      <a:pt x="377" y="0"/>
                    </a:lnTo>
                    <a:lnTo>
                      <a:pt x="377" y="0"/>
                    </a:lnTo>
                    <a:lnTo>
                      <a:pt x="389" y="1"/>
                    </a:lnTo>
                    <a:lnTo>
                      <a:pt x="401" y="6"/>
                    </a:lnTo>
                    <a:lnTo>
                      <a:pt x="411" y="12"/>
                    </a:lnTo>
                    <a:lnTo>
                      <a:pt x="421" y="21"/>
                    </a:lnTo>
                    <a:lnTo>
                      <a:pt x="429" y="31"/>
                    </a:lnTo>
                    <a:lnTo>
                      <a:pt x="435" y="42"/>
                    </a:lnTo>
                    <a:lnTo>
                      <a:pt x="437" y="55"/>
                    </a:lnTo>
                    <a:lnTo>
                      <a:pt x="438" y="69"/>
                    </a:lnTo>
                    <a:lnTo>
                      <a:pt x="438" y="69"/>
                    </a:lnTo>
                    <a:lnTo>
                      <a:pt x="438" y="69"/>
                    </a:lnTo>
                    <a:lnTo>
                      <a:pt x="437" y="82"/>
                    </a:lnTo>
                    <a:lnTo>
                      <a:pt x="434" y="95"/>
                    </a:lnTo>
                    <a:lnTo>
                      <a:pt x="429" y="107"/>
                    </a:lnTo>
                    <a:lnTo>
                      <a:pt x="421" y="117"/>
                    </a:lnTo>
                    <a:lnTo>
                      <a:pt x="411" y="125"/>
                    </a:lnTo>
                    <a:lnTo>
                      <a:pt x="401" y="132"/>
                    </a:lnTo>
                    <a:lnTo>
                      <a:pt x="389" y="135"/>
                    </a:lnTo>
                    <a:lnTo>
                      <a:pt x="377" y="137"/>
                    </a:lnTo>
                    <a:lnTo>
                      <a:pt x="62" y="137"/>
                    </a:lnTo>
                    <a:lnTo>
                      <a:pt x="62" y="137"/>
                    </a:lnTo>
                    <a:lnTo>
                      <a:pt x="50" y="135"/>
                    </a:lnTo>
                    <a:lnTo>
                      <a:pt x="38" y="132"/>
                    </a:lnTo>
                    <a:lnTo>
                      <a:pt x="28" y="125"/>
                    </a:lnTo>
                    <a:lnTo>
                      <a:pt x="18" y="117"/>
                    </a:lnTo>
                    <a:lnTo>
                      <a:pt x="10" y="107"/>
                    </a:lnTo>
                    <a:lnTo>
                      <a:pt x="5" y="95"/>
                    </a:lnTo>
                    <a:lnTo>
                      <a:pt x="2" y="82"/>
                    </a:lnTo>
                    <a:lnTo>
                      <a:pt x="0" y="69"/>
                    </a:lnTo>
                    <a:lnTo>
                      <a:pt x="0" y="69"/>
                    </a:lnTo>
                    <a:lnTo>
                      <a:pt x="0" y="69"/>
                    </a:lnTo>
                    <a:lnTo>
                      <a:pt x="2" y="55"/>
                    </a:lnTo>
                    <a:lnTo>
                      <a:pt x="5" y="42"/>
                    </a:lnTo>
                    <a:lnTo>
                      <a:pt x="10" y="31"/>
                    </a:lnTo>
                    <a:lnTo>
                      <a:pt x="18" y="21"/>
                    </a:lnTo>
                    <a:lnTo>
                      <a:pt x="28" y="12"/>
                    </a:lnTo>
                    <a:lnTo>
                      <a:pt x="38" y="6"/>
                    </a:lnTo>
                    <a:lnTo>
                      <a:pt x="50" y="1"/>
                    </a:lnTo>
                    <a:lnTo>
                      <a:pt x="62" y="0"/>
                    </a:lnTo>
                    <a:lnTo>
                      <a:pt x="62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1" name="Freeform 162"/>
              <p:cNvSpPr>
                <a:spLocks/>
              </p:cNvSpPr>
              <p:nvPr/>
            </p:nvSpPr>
            <p:spPr bwMode="auto">
              <a:xfrm>
                <a:off x="8348663" y="1601788"/>
                <a:ext cx="14288" cy="15875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15" y="0"/>
                  </a:cxn>
                  <a:cxn ang="0">
                    <a:pos x="19" y="1"/>
                  </a:cxn>
                  <a:cxn ang="0">
                    <a:pos x="24" y="4"/>
                  </a:cxn>
                  <a:cxn ang="0">
                    <a:pos x="28" y="9"/>
                  </a:cxn>
                  <a:cxn ang="0">
                    <a:pos x="29" y="15"/>
                  </a:cxn>
                  <a:cxn ang="0">
                    <a:pos x="29" y="15"/>
                  </a:cxn>
                  <a:cxn ang="0">
                    <a:pos x="28" y="20"/>
                  </a:cxn>
                  <a:cxn ang="0">
                    <a:pos x="24" y="25"/>
                  </a:cxn>
                  <a:cxn ang="0">
                    <a:pos x="19" y="28"/>
                  </a:cxn>
                  <a:cxn ang="0">
                    <a:pos x="15" y="30"/>
                  </a:cxn>
                  <a:cxn ang="0">
                    <a:pos x="15" y="30"/>
                  </a:cxn>
                  <a:cxn ang="0">
                    <a:pos x="8" y="28"/>
                  </a:cxn>
                  <a:cxn ang="0">
                    <a:pos x="3" y="25"/>
                  </a:cxn>
                  <a:cxn ang="0">
                    <a:pos x="1" y="20"/>
                  </a:cxn>
                  <a:cxn ang="0">
                    <a:pos x="0" y="15"/>
                  </a:cxn>
                  <a:cxn ang="0">
                    <a:pos x="0" y="15"/>
                  </a:cxn>
                  <a:cxn ang="0">
                    <a:pos x="1" y="9"/>
                  </a:cxn>
                  <a:cxn ang="0">
                    <a:pos x="3" y="4"/>
                  </a:cxn>
                  <a:cxn ang="0">
                    <a:pos x="8" y="1"/>
                  </a:cxn>
                  <a:cxn ang="0">
                    <a:pos x="15" y="0"/>
                  </a:cxn>
                  <a:cxn ang="0">
                    <a:pos x="15" y="0"/>
                  </a:cxn>
                </a:cxnLst>
                <a:rect l="0" t="0" r="r" b="b"/>
                <a:pathLst>
                  <a:path w="29" h="30">
                    <a:moveTo>
                      <a:pt x="15" y="0"/>
                    </a:moveTo>
                    <a:lnTo>
                      <a:pt x="15" y="0"/>
                    </a:lnTo>
                    <a:lnTo>
                      <a:pt x="19" y="1"/>
                    </a:lnTo>
                    <a:lnTo>
                      <a:pt x="24" y="4"/>
                    </a:lnTo>
                    <a:lnTo>
                      <a:pt x="28" y="9"/>
                    </a:lnTo>
                    <a:lnTo>
                      <a:pt x="29" y="15"/>
                    </a:lnTo>
                    <a:lnTo>
                      <a:pt x="29" y="15"/>
                    </a:lnTo>
                    <a:lnTo>
                      <a:pt x="28" y="20"/>
                    </a:lnTo>
                    <a:lnTo>
                      <a:pt x="24" y="25"/>
                    </a:lnTo>
                    <a:lnTo>
                      <a:pt x="19" y="28"/>
                    </a:lnTo>
                    <a:lnTo>
                      <a:pt x="15" y="30"/>
                    </a:lnTo>
                    <a:lnTo>
                      <a:pt x="15" y="30"/>
                    </a:lnTo>
                    <a:lnTo>
                      <a:pt x="8" y="28"/>
                    </a:lnTo>
                    <a:lnTo>
                      <a:pt x="3" y="25"/>
                    </a:lnTo>
                    <a:lnTo>
                      <a:pt x="1" y="20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1" y="9"/>
                    </a:lnTo>
                    <a:lnTo>
                      <a:pt x="3" y="4"/>
                    </a:lnTo>
                    <a:lnTo>
                      <a:pt x="8" y="1"/>
                    </a:lnTo>
                    <a:lnTo>
                      <a:pt x="15" y="0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" name="Freeform 163"/>
              <p:cNvSpPr>
                <a:spLocks/>
              </p:cNvSpPr>
              <p:nvPr/>
            </p:nvSpPr>
            <p:spPr bwMode="auto">
              <a:xfrm>
                <a:off x="8399463" y="1601788"/>
                <a:ext cx="15875" cy="15875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15" y="0"/>
                  </a:cxn>
                  <a:cxn ang="0">
                    <a:pos x="21" y="1"/>
                  </a:cxn>
                  <a:cxn ang="0">
                    <a:pos x="26" y="4"/>
                  </a:cxn>
                  <a:cxn ang="0">
                    <a:pos x="28" y="9"/>
                  </a:cxn>
                  <a:cxn ang="0">
                    <a:pos x="30" y="15"/>
                  </a:cxn>
                  <a:cxn ang="0">
                    <a:pos x="30" y="15"/>
                  </a:cxn>
                  <a:cxn ang="0">
                    <a:pos x="28" y="20"/>
                  </a:cxn>
                  <a:cxn ang="0">
                    <a:pos x="26" y="25"/>
                  </a:cxn>
                  <a:cxn ang="0">
                    <a:pos x="21" y="28"/>
                  </a:cxn>
                  <a:cxn ang="0">
                    <a:pos x="15" y="30"/>
                  </a:cxn>
                  <a:cxn ang="0">
                    <a:pos x="15" y="30"/>
                  </a:cxn>
                  <a:cxn ang="0">
                    <a:pos x="10" y="28"/>
                  </a:cxn>
                  <a:cxn ang="0">
                    <a:pos x="5" y="25"/>
                  </a:cxn>
                  <a:cxn ang="0">
                    <a:pos x="1" y="20"/>
                  </a:cxn>
                  <a:cxn ang="0">
                    <a:pos x="0" y="15"/>
                  </a:cxn>
                  <a:cxn ang="0">
                    <a:pos x="0" y="15"/>
                  </a:cxn>
                  <a:cxn ang="0">
                    <a:pos x="1" y="9"/>
                  </a:cxn>
                  <a:cxn ang="0">
                    <a:pos x="5" y="4"/>
                  </a:cxn>
                  <a:cxn ang="0">
                    <a:pos x="10" y="1"/>
                  </a:cxn>
                  <a:cxn ang="0">
                    <a:pos x="15" y="0"/>
                  </a:cxn>
                  <a:cxn ang="0">
                    <a:pos x="15" y="0"/>
                  </a:cxn>
                </a:cxnLst>
                <a:rect l="0" t="0" r="r" b="b"/>
                <a:pathLst>
                  <a:path w="30" h="30">
                    <a:moveTo>
                      <a:pt x="15" y="0"/>
                    </a:moveTo>
                    <a:lnTo>
                      <a:pt x="15" y="0"/>
                    </a:lnTo>
                    <a:lnTo>
                      <a:pt x="21" y="1"/>
                    </a:lnTo>
                    <a:lnTo>
                      <a:pt x="26" y="4"/>
                    </a:lnTo>
                    <a:lnTo>
                      <a:pt x="28" y="9"/>
                    </a:lnTo>
                    <a:lnTo>
                      <a:pt x="30" y="15"/>
                    </a:lnTo>
                    <a:lnTo>
                      <a:pt x="30" y="15"/>
                    </a:lnTo>
                    <a:lnTo>
                      <a:pt x="28" y="20"/>
                    </a:lnTo>
                    <a:lnTo>
                      <a:pt x="26" y="25"/>
                    </a:lnTo>
                    <a:lnTo>
                      <a:pt x="21" y="28"/>
                    </a:lnTo>
                    <a:lnTo>
                      <a:pt x="15" y="30"/>
                    </a:lnTo>
                    <a:lnTo>
                      <a:pt x="15" y="30"/>
                    </a:lnTo>
                    <a:lnTo>
                      <a:pt x="10" y="28"/>
                    </a:lnTo>
                    <a:lnTo>
                      <a:pt x="5" y="25"/>
                    </a:lnTo>
                    <a:lnTo>
                      <a:pt x="1" y="20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1" y="9"/>
                    </a:lnTo>
                    <a:lnTo>
                      <a:pt x="5" y="4"/>
                    </a:lnTo>
                    <a:lnTo>
                      <a:pt x="10" y="1"/>
                    </a:lnTo>
                    <a:lnTo>
                      <a:pt x="15" y="0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" name="Freeform 164"/>
              <p:cNvSpPr>
                <a:spLocks/>
              </p:cNvSpPr>
              <p:nvPr/>
            </p:nvSpPr>
            <p:spPr bwMode="auto">
              <a:xfrm>
                <a:off x="8450263" y="1601788"/>
                <a:ext cx="15875" cy="15875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15" y="0"/>
                  </a:cxn>
                  <a:cxn ang="0">
                    <a:pos x="20" y="1"/>
                  </a:cxn>
                  <a:cxn ang="0">
                    <a:pos x="25" y="4"/>
                  </a:cxn>
                  <a:cxn ang="0">
                    <a:pos x="29" y="9"/>
                  </a:cxn>
                  <a:cxn ang="0">
                    <a:pos x="30" y="15"/>
                  </a:cxn>
                  <a:cxn ang="0">
                    <a:pos x="30" y="15"/>
                  </a:cxn>
                  <a:cxn ang="0">
                    <a:pos x="29" y="20"/>
                  </a:cxn>
                  <a:cxn ang="0">
                    <a:pos x="25" y="25"/>
                  </a:cxn>
                  <a:cxn ang="0">
                    <a:pos x="20" y="28"/>
                  </a:cxn>
                  <a:cxn ang="0">
                    <a:pos x="15" y="30"/>
                  </a:cxn>
                  <a:cxn ang="0">
                    <a:pos x="15" y="30"/>
                  </a:cxn>
                  <a:cxn ang="0">
                    <a:pos x="9" y="28"/>
                  </a:cxn>
                  <a:cxn ang="0">
                    <a:pos x="4" y="25"/>
                  </a:cxn>
                  <a:cxn ang="0">
                    <a:pos x="2" y="20"/>
                  </a:cxn>
                  <a:cxn ang="0">
                    <a:pos x="0" y="15"/>
                  </a:cxn>
                  <a:cxn ang="0">
                    <a:pos x="0" y="15"/>
                  </a:cxn>
                  <a:cxn ang="0">
                    <a:pos x="2" y="9"/>
                  </a:cxn>
                  <a:cxn ang="0">
                    <a:pos x="4" y="4"/>
                  </a:cxn>
                  <a:cxn ang="0">
                    <a:pos x="9" y="1"/>
                  </a:cxn>
                  <a:cxn ang="0">
                    <a:pos x="15" y="0"/>
                  </a:cxn>
                  <a:cxn ang="0">
                    <a:pos x="15" y="0"/>
                  </a:cxn>
                </a:cxnLst>
                <a:rect l="0" t="0" r="r" b="b"/>
                <a:pathLst>
                  <a:path w="30" h="30">
                    <a:moveTo>
                      <a:pt x="15" y="0"/>
                    </a:moveTo>
                    <a:lnTo>
                      <a:pt x="15" y="0"/>
                    </a:lnTo>
                    <a:lnTo>
                      <a:pt x="20" y="1"/>
                    </a:lnTo>
                    <a:lnTo>
                      <a:pt x="25" y="4"/>
                    </a:lnTo>
                    <a:lnTo>
                      <a:pt x="29" y="9"/>
                    </a:lnTo>
                    <a:lnTo>
                      <a:pt x="30" y="15"/>
                    </a:lnTo>
                    <a:lnTo>
                      <a:pt x="30" y="15"/>
                    </a:lnTo>
                    <a:lnTo>
                      <a:pt x="29" y="20"/>
                    </a:lnTo>
                    <a:lnTo>
                      <a:pt x="25" y="25"/>
                    </a:lnTo>
                    <a:lnTo>
                      <a:pt x="20" y="28"/>
                    </a:lnTo>
                    <a:lnTo>
                      <a:pt x="15" y="30"/>
                    </a:lnTo>
                    <a:lnTo>
                      <a:pt x="15" y="30"/>
                    </a:lnTo>
                    <a:lnTo>
                      <a:pt x="9" y="28"/>
                    </a:lnTo>
                    <a:lnTo>
                      <a:pt x="4" y="25"/>
                    </a:lnTo>
                    <a:lnTo>
                      <a:pt x="2" y="20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2" y="9"/>
                    </a:lnTo>
                    <a:lnTo>
                      <a:pt x="4" y="4"/>
                    </a:lnTo>
                    <a:lnTo>
                      <a:pt x="9" y="1"/>
                    </a:lnTo>
                    <a:lnTo>
                      <a:pt x="15" y="0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" name="Freeform 165"/>
              <p:cNvSpPr>
                <a:spLocks/>
              </p:cNvSpPr>
              <p:nvPr/>
            </p:nvSpPr>
            <p:spPr bwMode="auto">
              <a:xfrm>
                <a:off x="8502650" y="1601788"/>
                <a:ext cx="14288" cy="1587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0"/>
                  </a:cxn>
                  <a:cxn ang="0">
                    <a:pos x="20" y="1"/>
                  </a:cxn>
                  <a:cxn ang="0">
                    <a:pos x="25" y="4"/>
                  </a:cxn>
                  <a:cxn ang="0">
                    <a:pos x="27" y="9"/>
                  </a:cxn>
                  <a:cxn ang="0">
                    <a:pos x="28" y="15"/>
                  </a:cxn>
                  <a:cxn ang="0">
                    <a:pos x="28" y="15"/>
                  </a:cxn>
                  <a:cxn ang="0">
                    <a:pos x="27" y="20"/>
                  </a:cxn>
                  <a:cxn ang="0">
                    <a:pos x="25" y="25"/>
                  </a:cxn>
                  <a:cxn ang="0">
                    <a:pos x="20" y="28"/>
                  </a:cxn>
                  <a:cxn ang="0">
                    <a:pos x="13" y="30"/>
                  </a:cxn>
                  <a:cxn ang="0">
                    <a:pos x="13" y="30"/>
                  </a:cxn>
                  <a:cxn ang="0">
                    <a:pos x="9" y="28"/>
                  </a:cxn>
                  <a:cxn ang="0">
                    <a:pos x="4" y="25"/>
                  </a:cxn>
                  <a:cxn ang="0">
                    <a:pos x="0" y="20"/>
                  </a:cxn>
                  <a:cxn ang="0">
                    <a:pos x="0" y="15"/>
                  </a:cxn>
                  <a:cxn ang="0">
                    <a:pos x="0" y="15"/>
                  </a:cxn>
                  <a:cxn ang="0">
                    <a:pos x="0" y="9"/>
                  </a:cxn>
                  <a:cxn ang="0">
                    <a:pos x="4" y="4"/>
                  </a:cxn>
                  <a:cxn ang="0">
                    <a:pos x="9" y="1"/>
                  </a:cxn>
                  <a:cxn ang="0">
                    <a:pos x="13" y="0"/>
                  </a:cxn>
                  <a:cxn ang="0">
                    <a:pos x="13" y="0"/>
                  </a:cxn>
                </a:cxnLst>
                <a:rect l="0" t="0" r="r" b="b"/>
                <a:pathLst>
                  <a:path w="28" h="30">
                    <a:moveTo>
                      <a:pt x="13" y="0"/>
                    </a:moveTo>
                    <a:lnTo>
                      <a:pt x="13" y="0"/>
                    </a:lnTo>
                    <a:lnTo>
                      <a:pt x="20" y="1"/>
                    </a:lnTo>
                    <a:lnTo>
                      <a:pt x="25" y="4"/>
                    </a:lnTo>
                    <a:lnTo>
                      <a:pt x="27" y="9"/>
                    </a:lnTo>
                    <a:lnTo>
                      <a:pt x="28" y="15"/>
                    </a:lnTo>
                    <a:lnTo>
                      <a:pt x="28" y="15"/>
                    </a:lnTo>
                    <a:lnTo>
                      <a:pt x="27" y="20"/>
                    </a:lnTo>
                    <a:lnTo>
                      <a:pt x="25" y="25"/>
                    </a:lnTo>
                    <a:lnTo>
                      <a:pt x="20" y="28"/>
                    </a:lnTo>
                    <a:lnTo>
                      <a:pt x="13" y="30"/>
                    </a:lnTo>
                    <a:lnTo>
                      <a:pt x="13" y="30"/>
                    </a:lnTo>
                    <a:lnTo>
                      <a:pt x="9" y="28"/>
                    </a:lnTo>
                    <a:lnTo>
                      <a:pt x="4" y="25"/>
                    </a:lnTo>
                    <a:lnTo>
                      <a:pt x="0" y="20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9"/>
                    </a:lnTo>
                    <a:lnTo>
                      <a:pt x="4" y="4"/>
                    </a:lnTo>
                    <a:lnTo>
                      <a:pt x="9" y="1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" name="Freeform 166"/>
              <p:cNvSpPr>
                <a:spLocks/>
              </p:cNvSpPr>
              <p:nvPr/>
            </p:nvSpPr>
            <p:spPr bwMode="auto">
              <a:xfrm>
                <a:off x="8347075" y="1357313"/>
                <a:ext cx="209550" cy="190500"/>
              </a:xfrm>
              <a:custGeom>
                <a:avLst/>
                <a:gdLst/>
                <a:ahLst/>
                <a:cxnLst>
                  <a:cxn ang="0">
                    <a:pos x="187" y="0"/>
                  </a:cxn>
                  <a:cxn ang="0">
                    <a:pos x="208" y="2"/>
                  </a:cxn>
                  <a:cxn ang="0">
                    <a:pos x="247" y="9"/>
                  </a:cxn>
                  <a:cxn ang="0">
                    <a:pos x="283" y="26"/>
                  </a:cxn>
                  <a:cxn ang="0">
                    <a:pos x="316" y="51"/>
                  </a:cxn>
                  <a:cxn ang="0">
                    <a:pos x="331" y="67"/>
                  </a:cxn>
                  <a:cxn ang="0">
                    <a:pos x="358" y="106"/>
                  </a:cxn>
                  <a:cxn ang="0">
                    <a:pos x="378" y="149"/>
                  </a:cxn>
                  <a:cxn ang="0">
                    <a:pos x="391" y="195"/>
                  </a:cxn>
                  <a:cxn ang="0">
                    <a:pos x="396" y="239"/>
                  </a:cxn>
                  <a:cxn ang="0">
                    <a:pos x="396" y="316"/>
                  </a:cxn>
                  <a:cxn ang="0">
                    <a:pos x="393" y="332"/>
                  </a:cxn>
                  <a:cxn ang="0">
                    <a:pos x="384" y="345"/>
                  </a:cxn>
                  <a:cxn ang="0">
                    <a:pos x="378" y="350"/>
                  </a:cxn>
                  <a:cxn ang="0">
                    <a:pos x="363" y="356"/>
                  </a:cxn>
                  <a:cxn ang="0">
                    <a:pos x="354" y="358"/>
                  </a:cxn>
                  <a:cxn ang="0">
                    <a:pos x="36" y="358"/>
                  </a:cxn>
                  <a:cxn ang="0">
                    <a:pos x="21" y="355"/>
                  </a:cxn>
                  <a:cxn ang="0">
                    <a:pos x="10" y="348"/>
                  </a:cxn>
                  <a:cxn ang="0">
                    <a:pos x="3" y="337"/>
                  </a:cxn>
                  <a:cxn ang="0">
                    <a:pos x="0" y="322"/>
                  </a:cxn>
                  <a:cxn ang="0">
                    <a:pos x="0" y="257"/>
                  </a:cxn>
                  <a:cxn ang="0">
                    <a:pos x="3" y="242"/>
                  </a:cxn>
                  <a:cxn ang="0">
                    <a:pos x="10" y="231"/>
                  </a:cxn>
                  <a:cxn ang="0">
                    <a:pos x="21" y="223"/>
                  </a:cxn>
                  <a:cxn ang="0">
                    <a:pos x="36" y="221"/>
                  </a:cxn>
                  <a:cxn ang="0">
                    <a:pos x="119" y="221"/>
                  </a:cxn>
                  <a:cxn ang="0">
                    <a:pos x="119" y="42"/>
                  </a:cxn>
                  <a:cxn ang="0">
                    <a:pos x="122" y="26"/>
                  </a:cxn>
                  <a:cxn ang="0">
                    <a:pos x="131" y="13"/>
                  </a:cxn>
                  <a:cxn ang="0">
                    <a:pos x="145" y="4"/>
                  </a:cxn>
                  <a:cxn ang="0">
                    <a:pos x="161" y="0"/>
                  </a:cxn>
                </a:cxnLst>
                <a:rect l="0" t="0" r="r" b="b"/>
                <a:pathLst>
                  <a:path w="396" h="358">
                    <a:moveTo>
                      <a:pt x="161" y="0"/>
                    </a:moveTo>
                    <a:lnTo>
                      <a:pt x="187" y="0"/>
                    </a:lnTo>
                    <a:lnTo>
                      <a:pt x="187" y="0"/>
                    </a:lnTo>
                    <a:lnTo>
                      <a:pt x="208" y="2"/>
                    </a:lnTo>
                    <a:lnTo>
                      <a:pt x="227" y="4"/>
                    </a:lnTo>
                    <a:lnTo>
                      <a:pt x="247" y="9"/>
                    </a:lnTo>
                    <a:lnTo>
                      <a:pt x="266" y="16"/>
                    </a:lnTo>
                    <a:lnTo>
                      <a:pt x="283" y="26"/>
                    </a:lnTo>
                    <a:lnTo>
                      <a:pt x="300" y="37"/>
                    </a:lnTo>
                    <a:lnTo>
                      <a:pt x="316" y="51"/>
                    </a:lnTo>
                    <a:lnTo>
                      <a:pt x="331" y="67"/>
                    </a:lnTo>
                    <a:lnTo>
                      <a:pt x="331" y="67"/>
                    </a:lnTo>
                    <a:lnTo>
                      <a:pt x="344" y="87"/>
                    </a:lnTo>
                    <a:lnTo>
                      <a:pt x="358" y="106"/>
                    </a:lnTo>
                    <a:lnTo>
                      <a:pt x="369" y="127"/>
                    </a:lnTo>
                    <a:lnTo>
                      <a:pt x="378" y="149"/>
                    </a:lnTo>
                    <a:lnTo>
                      <a:pt x="385" y="172"/>
                    </a:lnTo>
                    <a:lnTo>
                      <a:pt x="391" y="195"/>
                    </a:lnTo>
                    <a:lnTo>
                      <a:pt x="395" y="217"/>
                    </a:lnTo>
                    <a:lnTo>
                      <a:pt x="396" y="239"/>
                    </a:lnTo>
                    <a:lnTo>
                      <a:pt x="396" y="316"/>
                    </a:lnTo>
                    <a:lnTo>
                      <a:pt x="396" y="316"/>
                    </a:lnTo>
                    <a:lnTo>
                      <a:pt x="395" y="324"/>
                    </a:lnTo>
                    <a:lnTo>
                      <a:pt x="393" y="332"/>
                    </a:lnTo>
                    <a:lnTo>
                      <a:pt x="389" y="339"/>
                    </a:lnTo>
                    <a:lnTo>
                      <a:pt x="384" y="345"/>
                    </a:lnTo>
                    <a:lnTo>
                      <a:pt x="384" y="345"/>
                    </a:lnTo>
                    <a:lnTo>
                      <a:pt x="378" y="350"/>
                    </a:lnTo>
                    <a:lnTo>
                      <a:pt x="370" y="354"/>
                    </a:lnTo>
                    <a:lnTo>
                      <a:pt x="363" y="356"/>
                    </a:lnTo>
                    <a:lnTo>
                      <a:pt x="354" y="358"/>
                    </a:lnTo>
                    <a:lnTo>
                      <a:pt x="354" y="358"/>
                    </a:lnTo>
                    <a:lnTo>
                      <a:pt x="36" y="358"/>
                    </a:lnTo>
                    <a:lnTo>
                      <a:pt x="36" y="358"/>
                    </a:lnTo>
                    <a:lnTo>
                      <a:pt x="29" y="358"/>
                    </a:lnTo>
                    <a:lnTo>
                      <a:pt x="21" y="355"/>
                    </a:lnTo>
                    <a:lnTo>
                      <a:pt x="15" y="353"/>
                    </a:lnTo>
                    <a:lnTo>
                      <a:pt x="10" y="348"/>
                    </a:lnTo>
                    <a:lnTo>
                      <a:pt x="5" y="343"/>
                    </a:lnTo>
                    <a:lnTo>
                      <a:pt x="3" y="337"/>
                    </a:lnTo>
                    <a:lnTo>
                      <a:pt x="0" y="329"/>
                    </a:lnTo>
                    <a:lnTo>
                      <a:pt x="0" y="322"/>
                    </a:lnTo>
                    <a:lnTo>
                      <a:pt x="0" y="257"/>
                    </a:lnTo>
                    <a:lnTo>
                      <a:pt x="0" y="257"/>
                    </a:lnTo>
                    <a:lnTo>
                      <a:pt x="0" y="249"/>
                    </a:lnTo>
                    <a:lnTo>
                      <a:pt x="3" y="242"/>
                    </a:lnTo>
                    <a:lnTo>
                      <a:pt x="5" y="236"/>
                    </a:lnTo>
                    <a:lnTo>
                      <a:pt x="10" y="231"/>
                    </a:lnTo>
                    <a:lnTo>
                      <a:pt x="15" y="226"/>
                    </a:lnTo>
                    <a:lnTo>
                      <a:pt x="21" y="223"/>
                    </a:lnTo>
                    <a:lnTo>
                      <a:pt x="29" y="221"/>
                    </a:lnTo>
                    <a:lnTo>
                      <a:pt x="36" y="221"/>
                    </a:lnTo>
                    <a:lnTo>
                      <a:pt x="119" y="221"/>
                    </a:lnTo>
                    <a:lnTo>
                      <a:pt x="119" y="221"/>
                    </a:lnTo>
                    <a:lnTo>
                      <a:pt x="119" y="42"/>
                    </a:lnTo>
                    <a:lnTo>
                      <a:pt x="119" y="42"/>
                    </a:lnTo>
                    <a:lnTo>
                      <a:pt x="120" y="34"/>
                    </a:lnTo>
                    <a:lnTo>
                      <a:pt x="122" y="26"/>
                    </a:lnTo>
                    <a:lnTo>
                      <a:pt x="126" y="19"/>
                    </a:lnTo>
                    <a:lnTo>
                      <a:pt x="131" y="13"/>
                    </a:lnTo>
                    <a:lnTo>
                      <a:pt x="137" y="8"/>
                    </a:lnTo>
                    <a:lnTo>
                      <a:pt x="145" y="4"/>
                    </a:lnTo>
                    <a:lnTo>
                      <a:pt x="152" y="2"/>
                    </a:lnTo>
                    <a:lnTo>
                      <a:pt x="161" y="0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00A6D9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" name="Freeform 167"/>
              <p:cNvSpPr>
                <a:spLocks/>
              </p:cNvSpPr>
              <p:nvPr/>
            </p:nvSpPr>
            <p:spPr bwMode="auto">
              <a:xfrm>
                <a:off x="8505825" y="1273175"/>
                <a:ext cx="136525" cy="150813"/>
              </a:xfrm>
              <a:custGeom>
                <a:avLst/>
                <a:gdLst/>
                <a:ahLst/>
                <a:cxnLst>
                  <a:cxn ang="0">
                    <a:pos x="0" y="199"/>
                  </a:cxn>
                  <a:cxn ang="0">
                    <a:pos x="258" y="0"/>
                  </a:cxn>
                  <a:cxn ang="0">
                    <a:pos x="259" y="96"/>
                  </a:cxn>
                  <a:cxn ang="0">
                    <a:pos x="133" y="222"/>
                  </a:cxn>
                  <a:cxn ang="0">
                    <a:pos x="73" y="286"/>
                  </a:cxn>
                  <a:cxn ang="0">
                    <a:pos x="0" y="199"/>
                  </a:cxn>
                </a:cxnLst>
                <a:rect l="0" t="0" r="r" b="b"/>
                <a:pathLst>
                  <a:path w="259" h="286">
                    <a:moveTo>
                      <a:pt x="0" y="199"/>
                    </a:moveTo>
                    <a:lnTo>
                      <a:pt x="258" y="0"/>
                    </a:lnTo>
                    <a:lnTo>
                      <a:pt x="259" y="96"/>
                    </a:lnTo>
                    <a:lnTo>
                      <a:pt x="133" y="222"/>
                    </a:lnTo>
                    <a:lnTo>
                      <a:pt x="73" y="286"/>
                    </a:lnTo>
                    <a:lnTo>
                      <a:pt x="0" y="199"/>
                    </a:lnTo>
                    <a:close/>
                  </a:path>
                </a:pathLst>
              </a:custGeom>
              <a:solidFill>
                <a:srgbClr val="00A6D9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" name="Freeform 169"/>
              <p:cNvSpPr>
                <a:spLocks/>
              </p:cNvSpPr>
              <p:nvPr/>
            </p:nvSpPr>
            <p:spPr bwMode="auto">
              <a:xfrm>
                <a:off x="8642350" y="1273175"/>
                <a:ext cx="52388" cy="236538"/>
              </a:xfrm>
              <a:custGeom>
                <a:avLst/>
                <a:gdLst/>
                <a:ahLst/>
                <a:cxnLst>
                  <a:cxn ang="0">
                    <a:pos x="99" y="421"/>
                  </a:cxn>
                  <a:cxn ang="0">
                    <a:pos x="97" y="25"/>
                  </a:cxn>
                  <a:cxn ang="0">
                    <a:pos x="0" y="0"/>
                  </a:cxn>
                  <a:cxn ang="0">
                    <a:pos x="52" y="448"/>
                  </a:cxn>
                </a:cxnLst>
                <a:rect l="0" t="0" r="r" b="b"/>
                <a:pathLst>
                  <a:path w="99" h="448">
                    <a:moveTo>
                      <a:pt x="99" y="421"/>
                    </a:moveTo>
                    <a:lnTo>
                      <a:pt x="97" y="25"/>
                    </a:lnTo>
                    <a:lnTo>
                      <a:pt x="0" y="0"/>
                    </a:lnTo>
                    <a:lnTo>
                      <a:pt x="52" y="448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" name="Freeform 170"/>
              <p:cNvSpPr>
                <a:spLocks/>
              </p:cNvSpPr>
              <p:nvPr/>
            </p:nvSpPr>
            <p:spPr bwMode="auto">
              <a:xfrm>
                <a:off x="8589963" y="1493838"/>
                <a:ext cx="119063" cy="90488"/>
              </a:xfrm>
              <a:custGeom>
                <a:avLst/>
                <a:gdLst/>
                <a:ahLst/>
                <a:cxnLst>
                  <a:cxn ang="0">
                    <a:pos x="209" y="0"/>
                  </a:cxn>
                  <a:cxn ang="0">
                    <a:pos x="209" y="0"/>
                  </a:cxn>
                  <a:cxn ang="0">
                    <a:pos x="215" y="9"/>
                  </a:cxn>
                  <a:cxn ang="0">
                    <a:pos x="219" y="19"/>
                  </a:cxn>
                  <a:cxn ang="0">
                    <a:pos x="222" y="30"/>
                  </a:cxn>
                  <a:cxn ang="0">
                    <a:pos x="224" y="40"/>
                  </a:cxn>
                  <a:cxn ang="0">
                    <a:pos x="225" y="51"/>
                  </a:cxn>
                  <a:cxn ang="0">
                    <a:pos x="225" y="62"/>
                  </a:cxn>
                  <a:cxn ang="0">
                    <a:pos x="224" y="72"/>
                  </a:cxn>
                  <a:cxn ang="0">
                    <a:pos x="222" y="83"/>
                  </a:cxn>
                  <a:cxn ang="0">
                    <a:pos x="219" y="93"/>
                  </a:cxn>
                  <a:cxn ang="0">
                    <a:pos x="215" y="103"/>
                  </a:cxn>
                  <a:cxn ang="0">
                    <a:pos x="210" y="113"/>
                  </a:cxn>
                  <a:cxn ang="0">
                    <a:pos x="204" y="121"/>
                  </a:cxn>
                  <a:cxn ang="0">
                    <a:pos x="198" y="130"/>
                  </a:cxn>
                  <a:cxn ang="0">
                    <a:pos x="190" y="139"/>
                  </a:cxn>
                  <a:cxn ang="0">
                    <a:pos x="182" y="146"/>
                  </a:cxn>
                  <a:cxn ang="0">
                    <a:pos x="172" y="152"/>
                  </a:cxn>
                  <a:cxn ang="0">
                    <a:pos x="172" y="152"/>
                  </a:cxn>
                  <a:cxn ang="0">
                    <a:pos x="162" y="157"/>
                  </a:cxn>
                  <a:cxn ang="0">
                    <a:pos x="152" y="162"/>
                  </a:cxn>
                  <a:cxn ang="0">
                    <a:pos x="141" y="166"/>
                  </a:cxn>
                  <a:cxn ang="0">
                    <a:pos x="130" y="168"/>
                  </a:cxn>
                  <a:cxn ang="0">
                    <a:pos x="120" y="170"/>
                  </a:cxn>
                  <a:cxn ang="0">
                    <a:pos x="109" y="170"/>
                  </a:cxn>
                  <a:cxn ang="0">
                    <a:pos x="98" y="168"/>
                  </a:cxn>
                  <a:cxn ang="0">
                    <a:pos x="87" y="166"/>
                  </a:cxn>
                  <a:cxn ang="0">
                    <a:pos x="77" y="163"/>
                  </a:cxn>
                  <a:cxn ang="0">
                    <a:pos x="67" y="160"/>
                  </a:cxn>
                  <a:cxn ang="0">
                    <a:pos x="57" y="155"/>
                  </a:cxn>
                  <a:cxn ang="0">
                    <a:pos x="47" y="149"/>
                  </a:cxn>
                  <a:cxn ang="0">
                    <a:pos x="38" y="142"/>
                  </a:cxn>
                  <a:cxn ang="0">
                    <a:pos x="31" y="134"/>
                  </a:cxn>
                  <a:cxn ang="0">
                    <a:pos x="24" y="125"/>
                  </a:cxn>
                  <a:cxn ang="0">
                    <a:pos x="16" y="117"/>
                  </a:cxn>
                  <a:cxn ang="0">
                    <a:pos x="16" y="117"/>
                  </a:cxn>
                  <a:cxn ang="0">
                    <a:pos x="11" y="107"/>
                  </a:cxn>
                  <a:cxn ang="0">
                    <a:pos x="8" y="97"/>
                  </a:cxn>
                  <a:cxn ang="0">
                    <a:pos x="4" y="87"/>
                  </a:cxn>
                  <a:cxn ang="0">
                    <a:pos x="1" y="76"/>
                  </a:cxn>
                  <a:cxn ang="0">
                    <a:pos x="0" y="66"/>
                  </a:cxn>
                  <a:cxn ang="0">
                    <a:pos x="0" y="56"/>
                  </a:cxn>
                  <a:cxn ang="0">
                    <a:pos x="0" y="45"/>
                  </a:cxn>
                  <a:cxn ang="0">
                    <a:pos x="1" y="35"/>
                  </a:cxn>
                  <a:cxn ang="0">
                    <a:pos x="77" y="82"/>
                  </a:cxn>
                  <a:cxn ang="0">
                    <a:pos x="209" y="0"/>
                  </a:cxn>
                  <a:cxn ang="0">
                    <a:pos x="209" y="0"/>
                  </a:cxn>
                </a:cxnLst>
                <a:rect l="0" t="0" r="r" b="b"/>
                <a:pathLst>
                  <a:path w="225" h="170">
                    <a:moveTo>
                      <a:pt x="209" y="0"/>
                    </a:moveTo>
                    <a:lnTo>
                      <a:pt x="209" y="0"/>
                    </a:lnTo>
                    <a:lnTo>
                      <a:pt x="215" y="9"/>
                    </a:lnTo>
                    <a:lnTo>
                      <a:pt x="219" y="19"/>
                    </a:lnTo>
                    <a:lnTo>
                      <a:pt x="222" y="30"/>
                    </a:lnTo>
                    <a:lnTo>
                      <a:pt x="224" y="40"/>
                    </a:lnTo>
                    <a:lnTo>
                      <a:pt x="225" y="51"/>
                    </a:lnTo>
                    <a:lnTo>
                      <a:pt x="225" y="62"/>
                    </a:lnTo>
                    <a:lnTo>
                      <a:pt x="224" y="72"/>
                    </a:lnTo>
                    <a:lnTo>
                      <a:pt x="222" y="83"/>
                    </a:lnTo>
                    <a:lnTo>
                      <a:pt x="219" y="93"/>
                    </a:lnTo>
                    <a:lnTo>
                      <a:pt x="215" y="103"/>
                    </a:lnTo>
                    <a:lnTo>
                      <a:pt x="210" y="113"/>
                    </a:lnTo>
                    <a:lnTo>
                      <a:pt x="204" y="121"/>
                    </a:lnTo>
                    <a:lnTo>
                      <a:pt x="198" y="130"/>
                    </a:lnTo>
                    <a:lnTo>
                      <a:pt x="190" y="139"/>
                    </a:lnTo>
                    <a:lnTo>
                      <a:pt x="182" y="146"/>
                    </a:lnTo>
                    <a:lnTo>
                      <a:pt x="172" y="152"/>
                    </a:lnTo>
                    <a:lnTo>
                      <a:pt x="172" y="152"/>
                    </a:lnTo>
                    <a:lnTo>
                      <a:pt x="162" y="157"/>
                    </a:lnTo>
                    <a:lnTo>
                      <a:pt x="152" y="162"/>
                    </a:lnTo>
                    <a:lnTo>
                      <a:pt x="141" y="166"/>
                    </a:lnTo>
                    <a:lnTo>
                      <a:pt x="130" y="168"/>
                    </a:lnTo>
                    <a:lnTo>
                      <a:pt x="120" y="170"/>
                    </a:lnTo>
                    <a:lnTo>
                      <a:pt x="109" y="170"/>
                    </a:lnTo>
                    <a:lnTo>
                      <a:pt x="98" y="168"/>
                    </a:lnTo>
                    <a:lnTo>
                      <a:pt x="87" y="166"/>
                    </a:lnTo>
                    <a:lnTo>
                      <a:pt x="77" y="163"/>
                    </a:lnTo>
                    <a:lnTo>
                      <a:pt x="67" y="160"/>
                    </a:lnTo>
                    <a:lnTo>
                      <a:pt x="57" y="155"/>
                    </a:lnTo>
                    <a:lnTo>
                      <a:pt x="47" y="149"/>
                    </a:lnTo>
                    <a:lnTo>
                      <a:pt x="38" y="142"/>
                    </a:lnTo>
                    <a:lnTo>
                      <a:pt x="31" y="134"/>
                    </a:lnTo>
                    <a:lnTo>
                      <a:pt x="24" y="125"/>
                    </a:lnTo>
                    <a:lnTo>
                      <a:pt x="16" y="117"/>
                    </a:lnTo>
                    <a:lnTo>
                      <a:pt x="16" y="117"/>
                    </a:lnTo>
                    <a:lnTo>
                      <a:pt x="11" y="107"/>
                    </a:lnTo>
                    <a:lnTo>
                      <a:pt x="8" y="97"/>
                    </a:lnTo>
                    <a:lnTo>
                      <a:pt x="4" y="87"/>
                    </a:lnTo>
                    <a:lnTo>
                      <a:pt x="1" y="76"/>
                    </a:lnTo>
                    <a:lnTo>
                      <a:pt x="0" y="66"/>
                    </a:lnTo>
                    <a:lnTo>
                      <a:pt x="0" y="56"/>
                    </a:lnTo>
                    <a:lnTo>
                      <a:pt x="0" y="45"/>
                    </a:lnTo>
                    <a:lnTo>
                      <a:pt x="1" y="35"/>
                    </a:lnTo>
                    <a:lnTo>
                      <a:pt x="77" y="82"/>
                    </a:lnTo>
                    <a:lnTo>
                      <a:pt x="209" y="0"/>
                    </a:lnTo>
                    <a:lnTo>
                      <a:pt x="209" y="0"/>
                    </a:lnTo>
                    <a:close/>
                  </a:path>
                </a:pathLst>
              </a:custGeom>
              <a:solidFill>
                <a:srgbClr val="00A6D9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9" name="Freeform 171"/>
              <p:cNvSpPr>
                <a:spLocks/>
              </p:cNvSpPr>
              <p:nvPr/>
            </p:nvSpPr>
            <p:spPr bwMode="auto">
              <a:xfrm>
                <a:off x="8442325" y="1362075"/>
                <a:ext cx="114300" cy="1381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46"/>
                  </a:cxn>
                  <a:cxn ang="0">
                    <a:pos x="0" y="146"/>
                  </a:cxn>
                  <a:cxn ang="0">
                    <a:pos x="3" y="162"/>
                  </a:cxn>
                  <a:cxn ang="0">
                    <a:pos x="8" y="177"/>
                  </a:cxn>
                  <a:cxn ang="0">
                    <a:pos x="13" y="191"/>
                  </a:cxn>
                  <a:cxn ang="0">
                    <a:pos x="19" y="203"/>
                  </a:cxn>
                  <a:cxn ang="0">
                    <a:pos x="26" y="213"/>
                  </a:cxn>
                  <a:cxn ang="0">
                    <a:pos x="35" y="221"/>
                  </a:cxn>
                  <a:cxn ang="0">
                    <a:pos x="45" y="230"/>
                  </a:cxn>
                  <a:cxn ang="0">
                    <a:pos x="55" y="236"/>
                  </a:cxn>
                  <a:cxn ang="0">
                    <a:pos x="67" y="242"/>
                  </a:cxn>
                  <a:cxn ang="0">
                    <a:pos x="78" y="246"/>
                  </a:cxn>
                  <a:cxn ang="0">
                    <a:pos x="92" y="250"/>
                  </a:cxn>
                  <a:cxn ang="0">
                    <a:pos x="105" y="253"/>
                  </a:cxn>
                  <a:cxn ang="0">
                    <a:pos x="135" y="257"/>
                  </a:cxn>
                  <a:cxn ang="0">
                    <a:pos x="166" y="260"/>
                  </a:cxn>
                  <a:cxn ang="0">
                    <a:pos x="166" y="260"/>
                  </a:cxn>
                  <a:cxn ang="0">
                    <a:pos x="216" y="260"/>
                  </a:cxn>
                  <a:cxn ang="0">
                    <a:pos x="216" y="260"/>
                  </a:cxn>
                  <a:cxn ang="0">
                    <a:pos x="216" y="230"/>
                  </a:cxn>
                  <a:cxn ang="0">
                    <a:pos x="215" y="202"/>
                  </a:cxn>
                  <a:cxn ang="0">
                    <a:pos x="211" y="175"/>
                  </a:cxn>
                  <a:cxn ang="0">
                    <a:pos x="206" y="150"/>
                  </a:cxn>
                  <a:cxn ang="0">
                    <a:pos x="199" y="127"/>
                  </a:cxn>
                  <a:cxn ang="0">
                    <a:pos x="190" y="104"/>
                  </a:cxn>
                  <a:cxn ang="0">
                    <a:pos x="179" y="86"/>
                  </a:cxn>
                  <a:cxn ang="0">
                    <a:pos x="167" y="67"/>
                  </a:cxn>
                  <a:cxn ang="0">
                    <a:pos x="152" y="51"/>
                  </a:cxn>
                  <a:cxn ang="0">
                    <a:pos x="136" y="38"/>
                  </a:cxn>
                  <a:cxn ang="0">
                    <a:pos x="118" y="27"/>
                  </a:cxn>
                  <a:cxn ang="0">
                    <a:pos x="98" y="17"/>
                  </a:cxn>
                  <a:cxn ang="0">
                    <a:pos x="76" y="10"/>
                  </a:cxn>
                  <a:cxn ang="0">
                    <a:pos x="52" y="5"/>
                  </a:cxn>
                  <a:cxn ang="0">
                    <a:pos x="28" y="1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216" h="260">
                    <a:moveTo>
                      <a:pt x="0" y="0"/>
                    </a:moveTo>
                    <a:lnTo>
                      <a:pt x="0" y="146"/>
                    </a:lnTo>
                    <a:lnTo>
                      <a:pt x="0" y="146"/>
                    </a:lnTo>
                    <a:lnTo>
                      <a:pt x="3" y="162"/>
                    </a:lnTo>
                    <a:lnTo>
                      <a:pt x="8" y="177"/>
                    </a:lnTo>
                    <a:lnTo>
                      <a:pt x="13" y="191"/>
                    </a:lnTo>
                    <a:lnTo>
                      <a:pt x="19" y="203"/>
                    </a:lnTo>
                    <a:lnTo>
                      <a:pt x="26" y="213"/>
                    </a:lnTo>
                    <a:lnTo>
                      <a:pt x="35" y="221"/>
                    </a:lnTo>
                    <a:lnTo>
                      <a:pt x="45" y="230"/>
                    </a:lnTo>
                    <a:lnTo>
                      <a:pt x="55" y="236"/>
                    </a:lnTo>
                    <a:lnTo>
                      <a:pt x="67" y="242"/>
                    </a:lnTo>
                    <a:lnTo>
                      <a:pt x="78" y="246"/>
                    </a:lnTo>
                    <a:lnTo>
                      <a:pt x="92" y="250"/>
                    </a:lnTo>
                    <a:lnTo>
                      <a:pt x="105" y="253"/>
                    </a:lnTo>
                    <a:lnTo>
                      <a:pt x="135" y="257"/>
                    </a:lnTo>
                    <a:lnTo>
                      <a:pt x="166" y="260"/>
                    </a:lnTo>
                    <a:lnTo>
                      <a:pt x="166" y="260"/>
                    </a:lnTo>
                    <a:lnTo>
                      <a:pt x="216" y="260"/>
                    </a:lnTo>
                    <a:lnTo>
                      <a:pt x="216" y="260"/>
                    </a:lnTo>
                    <a:lnTo>
                      <a:pt x="216" y="230"/>
                    </a:lnTo>
                    <a:lnTo>
                      <a:pt x="215" y="202"/>
                    </a:lnTo>
                    <a:lnTo>
                      <a:pt x="211" y="175"/>
                    </a:lnTo>
                    <a:lnTo>
                      <a:pt x="206" y="150"/>
                    </a:lnTo>
                    <a:lnTo>
                      <a:pt x="199" y="127"/>
                    </a:lnTo>
                    <a:lnTo>
                      <a:pt x="190" y="104"/>
                    </a:lnTo>
                    <a:lnTo>
                      <a:pt x="179" y="86"/>
                    </a:lnTo>
                    <a:lnTo>
                      <a:pt x="167" y="67"/>
                    </a:lnTo>
                    <a:lnTo>
                      <a:pt x="152" y="51"/>
                    </a:lnTo>
                    <a:lnTo>
                      <a:pt x="136" y="38"/>
                    </a:lnTo>
                    <a:lnTo>
                      <a:pt x="118" y="27"/>
                    </a:lnTo>
                    <a:lnTo>
                      <a:pt x="98" y="17"/>
                    </a:lnTo>
                    <a:lnTo>
                      <a:pt x="76" y="10"/>
                    </a:lnTo>
                    <a:lnTo>
                      <a:pt x="52" y="5"/>
                    </a:lnTo>
                    <a:lnTo>
                      <a:pt x="28" y="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</p:grpSp>
      <p:grpSp>
        <p:nvGrpSpPr>
          <p:cNvPr id="130" name="Group 15"/>
          <p:cNvGrpSpPr>
            <a:grpSpLocks noChangeAspect="1"/>
          </p:cNvGrpSpPr>
          <p:nvPr userDrawn="1"/>
        </p:nvGrpSpPr>
        <p:grpSpPr bwMode="auto">
          <a:xfrm>
            <a:off x="1657737" y="2507099"/>
            <a:ext cx="946149" cy="787400"/>
            <a:chOff x="325" y="1263"/>
            <a:chExt cx="447" cy="372"/>
          </a:xfrm>
        </p:grpSpPr>
        <p:sp>
          <p:nvSpPr>
            <p:cNvPr id="131" name="Freeform 16"/>
            <p:cNvSpPr>
              <a:spLocks/>
            </p:cNvSpPr>
            <p:nvPr/>
          </p:nvSpPr>
          <p:spPr bwMode="auto">
            <a:xfrm>
              <a:off x="591" y="1389"/>
              <a:ext cx="136" cy="245"/>
            </a:xfrm>
            <a:custGeom>
              <a:avLst/>
              <a:gdLst>
                <a:gd name="connsiteX0" fmla="*/ 410 w 410"/>
                <a:gd name="connsiteY0" fmla="*/ 733 h 733"/>
                <a:gd name="connsiteX1" fmla="*/ 356 w 410"/>
                <a:gd name="connsiteY1" fmla="*/ 371 h 733"/>
                <a:gd name="connsiteX2" fmla="*/ 327 w 410"/>
                <a:gd name="connsiteY2" fmla="*/ 69 h 733"/>
                <a:gd name="connsiteX3" fmla="*/ 378 w 410"/>
                <a:gd name="connsiteY3" fmla="*/ 66 h 733"/>
                <a:gd name="connsiteX4" fmla="*/ 375 w 410"/>
                <a:gd name="connsiteY4" fmla="*/ 0 h 733"/>
                <a:gd name="connsiteX5" fmla="*/ 19 w 410"/>
                <a:gd name="connsiteY5" fmla="*/ 1 h 733"/>
                <a:gd name="connsiteX6" fmla="*/ 0 w 410"/>
                <a:gd name="connsiteY6" fmla="*/ 50 h 733"/>
                <a:gd name="connsiteX7" fmla="*/ 37 w 410"/>
                <a:gd name="connsiteY7" fmla="*/ 74 h 733"/>
                <a:gd name="connsiteX8" fmla="*/ 56 w 410"/>
                <a:gd name="connsiteY8" fmla="*/ 119 h 733"/>
                <a:gd name="connsiteX9" fmla="*/ 45 w 410"/>
                <a:gd name="connsiteY9" fmla="*/ 236 h 733"/>
                <a:gd name="connsiteX10" fmla="*/ 120 w 410"/>
                <a:gd name="connsiteY10" fmla="*/ 236 h 733"/>
                <a:gd name="connsiteX11" fmla="*/ 120 w 410"/>
                <a:gd name="connsiteY11" fmla="*/ 340 h 733"/>
                <a:gd name="connsiteX12" fmla="*/ 201 w 410"/>
                <a:gd name="connsiteY12" fmla="*/ 328 h 733"/>
                <a:gd name="connsiteX13" fmla="*/ 208 w 410"/>
                <a:gd name="connsiteY13" fmla="*/ 371 h 733"/>
                <a:gd name="connsiteX14" fmla="*/ 204 w 410"/>
                <a:gd name="connsiteY14" fmla="*/ 733 h 733"/>
                <a:gd name="connsiteX15" fmla="*/ 410 w 410"/>
                <a:gd name="connsiteY15" fmla="*/ 733 h 733"/>
                <a:gd name="connsiteX0" fmla="*/ 410 w 410"/>
                <a:gd name="connsiteY0" fmla="*/ 733 h 733"/>
                <a:gd name="connsiteX1" fmla="*/ 356 w 410"/>
                <a:gd name="connsiteY1" fmla="*/ 371 h 733"/>
                <a:gd name="connsiteX2" fmla="*/ 327 w 410"/>
                <a:gd name="connsiteY2" fmla="*/ 69 h 733"/>
                <a:gd name="connsiteX3" fmla="*/ 378 w 410"/>
                <a:gd name="connsiteY3" fmla="*/ 66 h 733"/>
                <a:gd name="connsiteX4" fmla="*/ 375 w 410"/>
                <a:gd name="connsiteY4" fmla="*/ 0 h 733"/>
                <a:gd name="connsiteX5" fmla="*/ 19 w 410"/>
                <a:gd name="connsiteY5" fmla="*/ 1 h 733"/>
                <a:gd name="connsiteX6" fmla="*/ 0 w 410"/>
                <a:gd name="connsiteY6" fmla="*/ 50 h 733"/>
                <a:gd name="connsiteX7" fmla="*/ 37 w 410"/>
                <a:gd name="connsiteY7" fmla="*/ 74 h 733"/>
                <a:gd name="connsiteX8" fmla="*/ 56 w 410"/>
                <a:gd name="connsiteY8" fmla="*/ 119 h 733"/>
                <a:gd name="connsiteX9" fmla="*/ 45 w 410"/>
                <a:gd name="connsiteY9" fmla="*/ 236 h 733"/>
                <a:gd name="connsiteX10" fmla="*/ 120 w 410"/>
                <a:gd name="connsiteY10" fmla="*/ 236 h 733"/>
                <a:gd name="connsiteX11" fmla="*/ 120 w 410"/>
                <a:gd name="connsiteY11" fmla="*/ 340 h 733"/>
                <a:gd name="connsiteX12" fmla="*/ 201 w 410"/>
                <a:gd name="connsiteY12" fmla="*/ 328 h 733"/>
                <a:gd name="connsiteX13" fmla="*/ 208 w 410"/>
                <a:gd name="connsiteY13" fmla="*/ 371 h 733"/>
                <a:gd name="connsiteX14" fmla="*/ 204 w 410"/>
                <a:gd name="connsiteY14" fmla="*/ 733 h 733"/>
                <a:gd name="connsiteX15" fmla="*/ 410 w 410"/>
                <a:gd name="connsiteY15" fmla="*/ 733 h 733"/>
                <a:gd name="connsiteX0" fmla="*/ 410 w 410"/>
                <a:gd name="connsiteY0" fmla="*/ 733 h 733"/>
                <a:gd name="connsiteX1" fmla="*/ 356 w 410"/>
                <a:gd name="connsiteY1" fmla="*/ 371 h 733"/>
                <a:gd name="connsiteX2" fmla="*/ 327 w 410"/>
                <a:gd name="connsiteY2" fmla="*/ 69 h 733"/>
                <a:gd name="connsiteX3" fmla="*/ 378 w 410"/>
                <a:gd name="connsiteY3" fmla="*/ 66 h 733"/>
                <a:gd name="connsiteX4" fmla="*/ 375 w 410"/>
                <a:gd name="connsiteY4" fmla="*/ 0 h 733"/>
                <a:gd name="connsiteX5" fmla="*/ 19 w 410"/>
                <a:gd name="connsiteY5" fmla="*/ 1 h 733"/>
                <a:gd name="connsiteX6" fmla="*/ 0 w 410"/>
                <a:gd name="connsiteY6" fmla="*/ 50 h 733"/>
                <a:gd name="connsiteX7" fmla="*/ 37 w 410"/>
                <a:gd name="connsiteY7" fmla="*/ 74 h 733"/>
                <a:gd name="connsiteX8" fmla="*/ 56 w 410"/>
                <a:gd name="connsiteY8" fmla="*/ 119 h 733"/>
                <a:gd name="connsiteX9" fmla="*/ 45 w 410"/>
                <a:gd name="connsiteY9" fmla="*/ 236 h 733"/>
                <a:gd name="connsiteX10" fmla="*/ 120 w 410"/>
                <a:gd name="connsiteY10" fmla="*/ 236 h 733"/>
                <a:gd name="connsiteX11" fmla="*/ 120 w 410"/>
                <a:gd name="connsiteY11" fmla="*/ 340 h 733"/>
                <a:gd name="connsiteX12" fmla="*/ 201 w 410"/>
                <a:gd name="connsiteY12" fmla="*/ 328 h 733"/>
                <a:gd name="connsiteX13" fmla="*/ 208 w 410"/>
                <a:gd name="connsiteY13" fmla="*/ 371 h 733"/>
                <a:gd name="connsiteX14" fmla="*/ 204 w 410"/>
                <a:gd name="connsiteY14" fmla="*/ 733 h 733"/>
                <a:gd name="connsiteX15" fmla="*/ 410 w 410"/>
                <a:gd name="connsiteY15" fmla="*/ 733 h 733"/>
                <a:gd name="connsiteX0" fmla="*/ 410 w 410"/>
                <a:gd name="connsiteY0" fmla="*/ 733 h 733"/>
                <a:gd name="connsiteX1" fmla="*/ 356 w 410"/>
                <a:gd name="connsiteY1" fmla="*/ 371 h 733"/>
                <a:gd name="connsiteX2" fmla="*/ 327 w 410"/>
                <a:gd name="connsiteY2" fmla="*/ 69 h 733"/>
                <a:gd name="connsiteX3" fmla="*/ 378 w 410"/>
                <a:gd name="connsiteY3" fmla="*/ 66 h 733"/>
                <a:gd name="connsiteX4" fmla="*/ 375 w 410"/>
                <a:gd name="connsiteY4" fmla="*/ 0 h 733"/>
                <a:gd name="connsiteX5" fmla="*/ 19 w 410"/>
                <a:gd name="connsiteY5" fmla="*/ 1 h 733"/>
                <a:gd name="connsiteX6" fmla="*/ 0 w 410"/>
                <a:gd name="connsiteY6" fmla="*/ 50 h 733"/>
                <a:gd name="connsiteX7" fmla="*/ 37 w 410"/>
                <a:gd name="connsiteY7" fmla="*/ 74 h 733"/>
                <a:gd name="connsiteX8" fmla="*/ 56 w 410"/>
                <a:gd name="connsiteY8" fmla="*/ 119 h 733"/>
                <a:gd name="connsiteX9" fmla="*/ 45 w 410"/>
                <a:gd name="connsiteY9" fmla="*/ 236 h 733"/>
                <a:gd name="connsiteX10" fmla="*/ 120 w 410"/>
                <a:gd name="connsiteY10" fmla="*/ 236 h 733"/>
                <a:gd name="connsiteX11" fmla="*/ 120 w 410"/>
                <a:gd name="connsiteY11" fmla="*/ 340 h 733"/>
                <a:gd name="connsiteX12" fmla="*/ 201 w 410"/>
                <a:gd name="connsiteY12" fmla="*/ 386 h 733"/>
                <a:gd name="connsiteX13" fmla="*/ 208 w 410"/>
                <a:gd name="connsiteY13" fmla="*/ 371 h 733"/>
                <a:gd name="connsiteX14" fmla="*/ 204 w 410"/>
                <a:gd name="connsiteY14" fmla="*/ 733 h 733"/>
                <a:gd name="connsiteX15" fmla="*/ 410 w 410"/>
                <a:gd name="connsiteY15" fmla="*/ 733 h 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10" h="733">
                  <a:moveTo>
                    <a:pt x="410" y="733"/>
                  </a:moveTo>
                  <a:cubicBezTo>
                    <a:pt x="392" y="612"/>
                    <a:pt x="374" y="492"/>
                    <a:pt x="356" y="371"/>
                  </a:cubicBezTo>
                  <a:cubicBezTo>
                    <a:pt x="346" y="270"/>
                    <a:pt x="337" y="170"/>
                    <a:pt x="327" y="69"/>
                  </a:cubicBezTo>
                  <a:lnTo>
                    <a:pt x="378" y="66"/>
                  </a:lnTo>
                  <a:lnTo>
                    <a:pt x="375" y="0"/>
                  </a:lnTo>
                  <a:lnTo>
                    <a:pt x="19" y="1"/>
                  </a:lnTo>
                  <a:cubicBezTo>
                    <a:pt x="13" y="17"/>
                    <a:pt x="6" y="34"/>
                    <a:pt x="0" y="50"/>
                  </a:cubicBezTo>
                  <a:cubicBezTo>
                    <a:pt x="12" y="58"/>
                    <a:pt x="25" y="66"/>
                    <a:pt x="37" y="74"/>
                  </a:cubicBezTo>
                  <a:cubicBezTo>
                    <a:pt x="43" y="89"/>
                    <a:pt x="50" y="104"/>
                    <a:pt x="56" y="119"/>
                  </a:cubicBezTo>
                  <a:cubicBezTo>
                    <a:pt x="52" y="158"/>
                    <a:pt x="49" y="197"/>
                    <a:pt x="45" y="236"/>
                  </a:cubicBezTo>
                  <a:lnTo>
                    <a:pt x="120" y="236"/>
                  </a:lnTo>
                  <a:lnTo>
                    <a:pt x="120" y="340"/>
                  </a:lnTo>
                  <a:cubicBezTo>
                    <a:pt x="147" y="336"/>
                    <a:pt x="163" y="403"/>
                    <a:pt x="201" y="386"/>
                  </a:cubicBezTo>
                  <a:cubicBezTo>
                    <a:pt x="188" y="454"/>
                    <a:pt x="206" y="357"/>
                    <a:pt x="208" y="371"/>
                  </a:cubicBezTo>
                  <a:cubicBezTo>
                    <a:pt x="207" y="492"/>
                    <a:pt x="205" y="612"/>
                    <a:pt x="204" y="733"/>
                  </a:cubicBezTo>
                  <a:lnTo>
                    <a:pt x="410" y="733"/>
                  </a:lnTo>
                  <a:close/>
                </a:path>
              </a:pathLst>
            </a:custGeom>
            <a:solidFill>
              <a:srgbClr val="00A6D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ysClr val="windowText" lastClr="000000"/>
                </a:solidFill>
              </a:endParaRPr>
            </a:p>
          </p:txBody>
        </p:sp>
        <p:sp>
          <p:nvSpPr>
            <p:cNvPr id="132" name="Freeform 17"/>
            <p:cNvSpPr>
              <a:spLocks/>
            </p:cNvSpPr>
            <p:nvPr/>
          </p:nvSpPr>
          <p:spPr bwMode="auto">
            <a:xfrm>
              <a:off x="440" y="1263"/>
              <a:ext cx="92" cy="68"/>
            </a:xfrm>
            <a:custGeom>
              <a:avLst/>
              <a:gdLst/>
              <a:ahLst/>
              <a:cxnLst>
                <a:cxn ang="0">
                  <a:pos x="0" y="203"/>
                </a:cxn>
                <a:cxn ang="0">
                  <a:pos x="0" y="96"/>
                </a:cxn>
                <a:cxn ang="0">
                  <a:pos x="0" y="96"/>
                </a:cxn>
                <a:cxn ang="0">
                  <a:pos x="1" y="87"/>
                </a:cxn>
                <a:cxn ang="0">
                  <a:pos x="3" y="77"/>
                </a:cxn>
                <a:cxn ang="0">
                  <a:pos x="6" y="68"/>
                </a:cxn>
                <a:cxn ang="0">
                  <a:pos x="8" y="58"/>
                </a:cxn>
                <a:cxn ang="0">
                  <a:pos x="12" y="50"/>
                </a:cxn>
                <a:cxn ang="0">
                  <a:pos x="16" y="42"/>
                </a:cxn>
                <a:cxn ang="0">
                  <a:pos x="23" y="35"/>
                </a:cxn>
                <a:cxn ang="0">
                  <a:pos x="29" y="28"/>
                </a:cxn>
                <a:cxn ang="0">
                  <a:pos x="35" y="21"/>
                </a:cxn>
                <a:cxn ang="0">
                  <a:pos x="44" y="16"/>
                </a:cxn>
                <a:cxn ang="0">
                  <a:pos x="50" y="12"/>
                </a:cxn>
                <a:cxn ang="0">
                  <a:pos x="60" y="8"/>
                </a:cxn>
                <a:cxn ang="0">
                  <a:pos x="68" y="4"/>
                </a:cxn>
                <a:cxn ang="0">
                  <a:pos x="77" y="2"/>
                </a:cxn>
                <a:cxn ang="0">
                  <a:pos x="87" y="1"/>
                </a:cxn>
                <a:cxn ang="0">
                  <a:pos x="96" y="0"/>
                </a:cxn>
                <a:cxn ang="0">
                  <a:pos x="182" y="0"/>
                </a:cxn>
                <a:cxn ang="0">
                  <a:pos x="182" y="0"/>
                </a:cxn>
                <a:cxn ang="0">
                  <a:pos x="191" y="1"/>
                </a:cxn>
                <a:cxn ang="0">
                  <a:pos x="201" y="2"/>
                </a:cxn>
                <a:cxn ang="0">
                  <a:pos x="210" y="4"/>
                </a:cxn>
                <a:cxn ang="0">
                  <a:pos x="220" y="8"/>
                </a:cxn>
                <a:cxn ang="0">
                  <a:pos x="228" y="12"/>
                </a:cxn>
                <a:cxn ang="0">
                  <a:pos x="236" y="16"/>
                </a:cxn>
                <a:cxn ang="0">
                  <a:pos x="243" y="21"/>
                </a:cxn>
                <a:cxn ang="0">
                  <a:pos x="250" y="28"/>
                </a:cxn>
                <a:cxn ang="0">
                  <a:pos x="257" y="35"/>
                </a:cxn>
                <a:cxn ang="0">
                  <a:pos x="262" y="42"/>
                </a:cxn>
                <a:cxn ang="0">
                  <a:pos x="267" y="50"/>
                </a:cxn>
                <a:cxn ang="0">
                  <a:pos x="270" y="58"/>
                </a:cxn>
                <a:cxn ang="0">
                  <a:pos x="274" y="68"/>
                </a:cxn>
                <a:cxn ang="0">
                  <a:pos x="277" y="77"/>
                </a:cxn>
                <a:cxn ang="0">
                  <a:pos x="278" y="87"/>
                </a:cxn>
                <a:cxn ang="0">
                  <a:pos x="278" y="96"/>
                </a:cxn>
              </a:cxnLst>
              <a:rect l="0" t="0" r="r" b="b"/>
              <a:pathLst>
                <a:path w="278" h="203">
                  <a:moveTo>
                    <a:pt x="0" y="203"/>
                  </a:moveTo>
                  <a:lnTo>
                    <a:pt x="0" y="96"/>
                  </a:lnTo>
                  <a:lnTo>
                    <a:pt x="0" y="96"/>
                  </a:lnTo>
                  <a:lnTo>
                    <a:pt x="1" y="87"/>
                  </a:lnTo>
                  <a:lnTo>
                    <a:pt x="3" y="77"/>
                  </a:lnTo>
                  <a:lnTo>
                    <a:pt x="6" y="68"/>
                  </a:lnTo>
                  <a:lnTo>
                    <a:pt x="8" y="58"/>
                  </a:lnTo>
                  <a:lnTo>
                    <a:pt x="12" y="50"/>
                  </a:lnTo>
                  <a:lnTo>
                    <a:pt x="16" y="42"/>
                  </a:lnTo>
                  <a:lnTo>
                    <a:pt x="23" y="35"/>
                  </a:lnTo>
                  <a:lnTo>
                    <a:pt x="29" y="28"/>
                  </a:lnTo>
                  <a:lnTo>
                    <a:pt x="35" y="21"/>
                  </a:lnTo>
                  <a:lnTo>
                    <a:pt x="44" y="16"/>
                  </a:lnTo>
                  <a:lnTo>
                    <a:pt x="50" y="12"/>
                  </a:lnTo>
                  <a:lnTo>
                    <a:pt x="60" y="8"/>
                  </a:lnTo>
                  <a:lnTo>
                    <a:pt x="68" y="4"/>
                  </a:lnTo>
                  <a:lnTo>
                    <a:pt x="77" y="2"/>
                  </a:lnTo>
                  <a:lnTo>
                    <a:pt x="87" y="1"/>
                  </a:lnTo>
                  <a:lnTo>
                    <a:pt x="96" y="0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91" y="1"/>
                  </a:lnTo>
                  <a:lnTo>
                    <a:pt x="201" y="2"/>
                  </a:lnTo>
                  <a:lnTo>
                    <a:pt x="210" y="4"/>
                  </a:lnTo>
                  <a:lnTo>
                    <a:pt x="220" y="8"/>
                  </a:lnTo>
                  <a:lnTo>
                    <a:pt x="228" y="12"/>
                  </a:lnTo>
                  <a:lnTo>
                    <a:pt x="236" y="16"/>
                  </a:lnTo>
                  <a:lnTo>
                    <a:pt x="243" y="21"/>
                  </a:lnTo>
                  <a:lnTo>
                    <a:pt x="250" y="28"/>
                  </a:lnTo>
                  <a:lnTo>
                    <a:pt x="257" y="35"/>
                  </a:lnTo>
                  <a:lnTo>
                    <a:pt x="262" y="42"/>
                  </a:lnTo>
                  <a:lnTo>
                    <a:pt x="267" y="50"/>
                  </a:lnTo>
                  <a:lnTo>
                    <a:pt x="270" y="58"/>
                  </a:lnTo>
                  <a:lnTo>
                    <a:pt x="274" y="68"/>
                  </a:lnTo>
                  <a:lnTo>
                    <a:pt x="277" y="77"/>
                  </a:lnTo>
                  <a:lnTo>
                    <a:pt x="278" y="87"/>
                  </a:lnTo>
                  <a:lnTo>
                    <a:pt x="278" y="96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ysClr val="windowText" lastClr="000000"/>
                </a:solidFill>
              </a:endParaRPr>
            </a:p>
          </p:txBody>
        </p:sp>
        <p:sp>
          <p:nvSpPr>
            <p:cNvPr id="133" name="Freeform 18"/>
            <p:cNvSpPr>
              <a:spLocks/>
            </p:cNvSpPr>
            <p:nvPr/>
          </p:nvSpPr>
          <p:spPr bwMode="auto">
            <a:xfrm>
              <a:off x="407" y="1331"/>
              <a:ext cx="66" cy="137"/>
            </a:xfrm>
            <a:custGeom>
              <a:avLst/>
              <a:gdLst/>
              <a:ahLst/>
              <a:cxnLst>
                <a:cxn ang="0">
                  <a:pos x="0" y="411"/>
                </a:cxn>
                <a:cxn ang="0">
                  <a:pos x="0" y="99"/>
                </a:cxn>
                <a:cxn ang="0">
                  <a:pos x="0" y="99"/>
                </a:cxn>
                <a:cxn ang="0">
                  <a:pos x="0" y="88"/>
                </a:cxn>
                <a:cxn ang="0">
                  <a:pos x="2" y="79"/>
                </a:cxn>
                <a:cxn ang="0">
                  <a:pos x="4" y="69"/>
                </a:cxn>
                <a:cxn ang="0">
                  <a:pos x="7" y="60"/>
                </a:cxn>
                <a:cxn ang="0">
                  <a:pos x="11" y="52"/>
                </a:cxn>
                <a:cxn ang="0">
                  <a:pos x="17" y="43"/>
                </a:cxn>
                <a:cxn ang="0">
                  <a:pos x="22" y="35"/>
                </a:cxn>
                <a:cxn ang="0">
                  <a:pos x="29" y="29"/>
                </a:cxn>
                <a:cxn ang="0">
                  <a:pos x="36" y="23"/>
                </a:cxn>
                <a:cxn ang="0">
                  <a:pos x="44" y="16"/>
                </a:cxn>
                <a:cxn ang="0">
                  <a:pos x="52" y="12"/>
                </a:cxn>
                <a:cxn ang="0">
                  <a:pos x="60" y="8"/>
                </a:cxn>
                <a:cxn ang="0">
                  <a:pos x="70" y="4"/>
                </a:cxn>
                <a:cxn ang="0">
                  <a:pos x="79" y="1"/>
                </a:cxn>
                <a:cxn ang="0">
                  <a:pos x="89" y="0"/>
                </a:cxn>
                <a:cxn ang="0">
                  <a:pos x="98" y="0"/>
                </a:cxn>
                <a:cxn ang="0">
                  <a:pos x="98" y="0"/>
                </a:cxn>
                <a:cxn ang="0">
                  <a:pos x="109" y="0"/>
                </a:cxn>
                <a:cxn ang="0">
                  <a:pos x="118" y="1"/>
                </a:cxn>
                <a:cxn ang="0">
                  <a:pos x="128" y="4"/>
                </a:cxn>
                <a:cxn ang="0">
                  <a:pos x="137" y="8"/>
                </a:cxn>
                <a:cxn ang="0">
                  <a:pos x="146" y="12"/>
                </a:cxn>
                <a:cxn ang="0">
                  <a:pos x="154" y="16"/>
                </a:cxn>
                <a:cxn ang="0">
                  <a:pos x="162" y="23"/>
                </a:cxn>
                <a:cxn ang="0">
                  <a:pos x="169" y="29"/>
                </a:cxn>
                <a:cxn ang="0">
                  <a:pos x="175" y="35"/>
                </a:cxn>
                <a:cxn ang="0">
                  <a:pos x="181" y="43"/>
                </a:cxn>
                <a:cxn ang="0">
                  <a:pos x="185" y="52"/>
                </a:cxn>
                <a:cxn ang="0">
                  <a:pos x="189" y="60"/>
                </a:cxn>
                <a:cxn ang="0">
                  <a:pos x="193" y="69"/>
                </a:cxn>
                <a:cxn ang="0">
                  <a:pos x="196" y="79"/>
                </a:cxn>
                <a:cxn ang="0">
                  <a:pos x="197" y="88"/>
                </a:cxn>
                <a:cxn ang="0">
                  <a:pos x="197" y="99"/>
                </a:cxn>
                <a:cxn ang="0">
                  <a:pos x="197" y="411"/>
                </a:cxn>
              </a:cxnLst>
              <a:rect l="0" t="0" r="r" b="b"/>
              <a:pathLst>
                <a:path w="197" h="411">
                  <a:moveTo>
                    <a:pt x="0" y="411"/>
                  </a:moveTo>
                  <a:lnTo>
                    <a:pt x="0" y="99"/>
                  </a:lnTo>
                  <a:lnTo>
                    <a:pt x="0" y="99"/>
                  </a:lnTo>
                  <a:lnTo>
                    <a:pt x="0" y="88"/>
                  </a:lnTo>
                  <a:lnTo>
                    <a:pt x="2" y="79"/>
                  </a:lnTo>
                  <a:lnTo>
                    <a:pt x="4" y="69"/>
                  </a:lnTo>
                  <a:lnTo>
                    <a:pt x="7" y="60"/>
                  </a:lnTo>
                  <a:lnTo>
                    <a:pt x="11" y="52"/>
                  </a:lnTo>
                  <a:lnTo>
                    <a:pt x="17" y="43"/>
                  </a:lnTo>
                  <a:lnTo>
                    <a:pt x="22" y="35"/>
                  </a:lnTo>
                  <a:lnTo>
                    <a:pt x="29" y="29"/>
                  </a:lnTo>
                  <a:lnTo>
                    <a:pt x="36" y="23"/>
                  </a:lnTo>
                  <a:lnTo>
                    <a:pt x="44" y="16"/>
                  </a:lnTo>
                  <a:lnTo>
                    <a:pt x="52" y="12"/>
                  </a:lnTo>
                  <a:lnTo>
                    <a:pt x="60" y="8"/>
                  </a:lnTo>
                  <a:lnTo>
                    <a:pt x="70" y="4"/>
                  </a:lnTo>
                  <a:lnTo>
                    <a:pt x="79" y="1"/>
                  </a:lnTo>
                  <a:lnTo>
                    <a:pt x="89" y="0"/>
                  </a:lnTo>
                  <a:lnTo>
                    <a:pt x="98" y="0"/>
                  </a:lnTo>
                  <a:lnTo>
                    <a:pt x="98" y="0"/>
                  </a:lnTo>
                  <a:lnTo>
                    <a:pt x="109" y="0"/>
                  </a:lnTo>
                  <a:lnTo>
                    <a:pt x="118" y="1"/>
                  </a:lnTo>
                  <a:lnTo>
                    <a:pt x="128" y="4"/>
                  </a:lnTo>
                  <a:lnTo>
                    <a:pt x="137" y="8"/>
                  </a:lnTo>
                  <a:lnTo>
                    <a:pt x="146" y="12"/>
                  </a:lnTo>
                  <a:lnTo>
                    <a:pt x="154" y="16"/>
                  </a:lnTo>
                  <a:lnTo>
                    <a:pt x="162" y="23"/>
                  </a:lnTo>
                  <a:lnTo>
                    <a:pt x="169" y="29"/>
                  </a:lnTo>
                  <a:lnTo>
                    <a:pt x="175" y="35"/>
                  </a:lnTo>
                  <a:lnTo>
                    <a:pt x="181" y="43"/>
                  </a:lnTo>
                  <a:lnTo>
                    <a:pt x="185" y="52"/>
                  </a:lnTo>
                  <a:lnTo>
                    <a:pt x="189" y="60"/>
                  </a:lnTo>
                  <a:lnTo>
                    <a:pt x="193" y="69"/>
                  </a:lnTo>
                  <a:lnTo>
                    <a:pt x="196" y="79"/>
                  </a:lnTo>
                  <a:lnTo>
                    <a:pt x="197" y="88"/>
                  </a:lnTo>
                  <a:lnTo>
                    <a:pt x="197" y="99"/>
                  </a:lnTo>
                  <a:lnTo>
                    <a:pt x="197" y="411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ysClr val="windowText" lastClr="000000"/>
                </a:solidFill>
              </a:endParaRPr>
            </a:p>
          </p:txBody>
        </p:sp>
        <p:sp>
          <p:nvSpPr>
            <p:cNvPr id="134" name="Freeform 19"/>
            <p:cNvSpPr>
              <a:spLocks/>
            </p:cNvSpPr>
            <p:nvPr/>
          </p:nvSpPr>
          <p:spPr bwMode="auto">
            <a:xfrm>
              <a:off x="490" y="1295"/>
              <a:ext cx="85" cy="173"/>
            </a:xfrm>
            <a:custGeom>
              <a:avLst/>
              <a:gdLst/>
              <a:ahLst/>
              <a:cxnLst>
                <a:cxn ang="0">
                  <a:pos x="0" y="518"/>
                </a:cxn>
                <a:cxn ang="0">
                  <a:pos x="0" y="126"/>
                </a:cxn>
                <a:cxn ang="0">
                  <a:pos x="0" y="126"/>
                </a:cxn>
                <a:cxn ang="0">
                  <a:pos x="1" y="113"/>
                </a:cxn>
                <a:cxn ang="0">
                  <a:pos x="3" y="100"/>
                </a:cxn>
                <a:cxn ang="0">
                  <a:pos x="6" y="88"/>
                </a:cxn>
                <a:cxn ang="0">
                  <a:pos x="10" y="77"/>
                </a:cxn>
                <a:cxn ang="0">
                  <a:pos x="15" y="66"/>
                </a:cxn>
                <a:cxn ang="0">
                  <a:pos x="22" y="56"/>
                </a:cxn>
                <a:cxn ang="0">
                  <a:pos x="29" y="46"/>
                </a:cxn>
                <a:cxn ang="0">
                  <a:pos x="37" y="37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7" y="15"/>
                </a:cxn>
                <a:cxn ang="0">
                  <a:pos x="77" y="10"/>
                </a:cxn>
                <a:cxn ang="0">
                  <a:pos x="88" y="5"/>
                </a:cxn>
                <a:cxn ang="0">
                  <a:pos x="101" y="3"/>
                </a:cxn>
                <a:cxn ang="0">
                  <a:pos x="114" y="1"/>
                </a:cxn>
                <a:cxn ang="0">
                  <a:pos x="126" y="0"/>
                </a:cxn>
                <a:cxn ang="0">
                  <a:pos x="126" y="0"/>
                </a:cxn>
                <a:cxn ang="0">
                  <a:pos x="140" y="1"/>
                </a:cxn>
                <a:cxn ang="0">
                  <a:pos x="152" y="3"/>
                </a:cxn>
                <a:cxn ang="0">
                  <a:pos x="164" y="5"/>
                </a:cxn>
                <a:cxn ang="0">
                  <a:pos x="175" y="10"/>
                </a:cxn>
                <a:cxn ang="0">
                  <a:pos x="186" y="15"/>
                </a:cxn>
                <a:cxn ang="0">
                  <a:pos x="197" y="22"/>
                </a:cxn>
                <a:cxn ang="0">
                  <a:pos x="206" y="28"/>
                </a:cxn>
                <a:cxn ang="0">
                  <a:pos x="216" y="37"/>
                </a:cxn>
                <a:cxn ang="0">
                  <a:pos x="224" y="46"/>
                </a:cxn>
                <a:cxn ang="0">
                  <a:pos x="231" y="56"/>
                </a:cxn>
                <a:cxn ang="0">
                  <a:pos x="238" y="66"/>
                </a:cxn>
                <a:cxn ang="0">
                  <a:pos x="243" y="77"/>
                </a:cxn>
                <a:cxn ang="0">
                  <a:pos x="247" y="88"/>
                </a:cxn>
                <a:cxn ang="0">
                  <a:pos x="250" y="100"/>
                </a:cxn>
                <a:cxn ang="0">
                  <a:pos x="253" y="113"/>
                </a:cxn>
                <a:cxn ang="0">
                  <a:pos x="253" y="126"/>
                </a:cxn>
                <a:cxn ang="0">
                  <a:pos x="253" y="518"/>
                </a:cxn>
              </a:cxnLst>
              <a:rect l="0" t="0" r="r" b="b"/>
              <a:pathLst>
                <a:path w="253" h="518">
                  <a:moveTo>
                    <a:pt x="0" y="518"/>
                  </a:moveTo>
                  <a:lnTo>
                    <a:pt x="0" y="126"/>
                  </a:lnTo>
                  <a:lnTo>
                    <a:pt x="0" y="126"/>
                  </a:lnTo>
                  <a:lnTo>
                    <a:pt x="1" y="113"/>
                  </a:lnTo>
                  <a:lnTo>
                    <a:pt x="3" y="100"/>
                  </a:lnTo>
                  <a:lnTo>
                    <a:pt x="6" y="88"/>
                  </a:lnTo>
                  <a:lnTo>
                    <a:pt x="10" y="77"/>
                  </a:lnTo>
                  <a:lnTo>
                    <a:pt x="15" y="66"/>
                  </a:lnTo>
                  <a:lnTo>
                    <a:pt x="22" y="56"/>
                  </a:lnTo>
                  <a:lnTo>
                    <a:pt x="29" y="46"/>
                  </a:lnTo>
                  <a:lnTo>
                    <a:pt x="37" y="37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7" y="15"/>
                  </a:lnTo>
                  <a:lnTo>
                    <a:pt x="77" y="10"/>
                  </a:lnTo>
                  <a:lnTo>
                    <a:pt x="88" y="5"/>
                  </a:lnTo>
                  <a:lnTo>
                    <a:pt x="101" y="3"/>
                  </a:lnTo>
                  <a:lnTo>
                    <a:pt x="114" y="1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40" y="1"/>
                  </a:lnTo>
                  <a:lnTo>
                    <a:pt x="152" y="3"/>
                  </a:lnTo>
                  <a:lnTo>
                    <a:pt x="164" y="5"/>
                  </a:lnTo>
                  <a:lnTo>
                    <a:pt x="175" y="10"/>
                  </a:lnTo>
                  <a:lnTo>
                    <a:pt x="186" y="15"/>
                  </a:lnTo>
                  <a:lnTo>
                    <a:pt x="197" y="22"/>
                  </a:lnTo>
                  <a:lnTo>
                    <a:pt x="206" y="28"/>
                  </a:lnTo>
                  <a:lnTo>
                    <a:pt x="216" y="37"/>
                  </a:lnTo>
                  <a:lnTo>
                    <a:pt x="224" y="46"/>
                  </a:lnTo>
                  <a:lnTo>
                    <a:pt x="231" y="56"/>
                  </a:lnTo>
                  <a:lnTo>
                    <a:pt x="238" y="66"/>
                  </a:lnTo>
                  <a:lnTo>
                    <a:pt x="243" y="77"/>
                  </a:lnTo>
                  <a:lnTo>
                    <a:pt x="247" y="88"/>
                  </a:lnTo>
                  <a:lnTo>
                    <a:pt x="250" y="100"/>
                  </a:lnTo>
                  <a:lnTo>
                    <a:pt x="253" y="113"/>
                  </a:lnTo>
                  <a:lnTo>
                    <a:pt x="253" y="126"/>
                  </a:lnTo>
                  <a:lnTo>
                    <a:pt x="253" y="518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ysClr val="windowText" lastClr="000000"/>
                </a:solidFill>
              </a:endParaRPr>
            </a:p>
          </p:txBody>
        </p:sp>
        <p:sp>
          <p:nvSpPr>
            <p:cNvPr id="135" name="Line 20"/>
            <p:cNvSpPr>
              <a:spLocks noChangeShapeType="1"/>
            </p:cNvSpPr>
            <p:nvPr/>
          </p:nvSpPr>
          <p:spPr bwMode="auto">
            <a:xfrm>
              <a:off x="608" y="1440"/>
              <a:ext cx="67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ysClr val="windowText" lastClr="000000"/>
                </a:solidFill>
              </a:endParaRPr>
            </a:p>
          </p:txBody>
        </p:sp>
        <p:sp>
          <p:nvSpPr>
            <p:cNvPr id="136" name="Freeform 21"/>
            <p:cNvSpPr>
              <a:spLocks/>
            </p:cNvSpPr>
            <p:nvPr/>
          </p:nvSpPr>
          <p:spPr bwMode="auto">
            <a:xfrm>
              <a:off x="606" y="1413"/>
              <a:ext cx="94" cy="56"/>
            </a:xfrm>
            <a:custGeom>
              <a:avLst/>
              <a:gdLst/>
              <a:ahLst/>
              <a:cxnLst>
                <a:cxn ang="0">
                  <a:pos x="0" y="167"/>
                </a:cxn>
                <a:cxn ang="0">
                  <a:pos x="0" y="167"/>
                </a:cxn>
                <a:cxn ang="0">
                  <a:pos x="6" y="121"/>
                </a:cxn>
                <a:cxn ang="0">
                  <a:pos x="7" y="100"/>
                </a:cxn>
                <a:cxn ang="0">
                  <a:pos x="7" y="83"/>
                </a:cxn>
                <a:cxn ang="0">
                  <a:pos x="7" y="0"/>
                </a:cxn>
                <a:cxn ang="0">
                  <a:pos x="282" y="0"/>
                </a:cxn>
              </a:cxnLst>
              <a:rect l="0" t="0" r="r" b="b"/>
              <a:pathLst>
                <a:path w="282" h="167">
                  <a:moveTo>
                    <a:pt x="0" y="167"/>
                  </a:moveTo>
                  <a:lnTo>
                    <a:pt x="0" y="167"/>
                  </a:lnTo>
                  <a:lnTo>
                    <a:pt x="6" y="121"/>
                  </a:lnTo>
                  <a:lnTo>
                    <a:pt x="7" y="100"/>
                  </a:lnTo>
                  <a:lnTo>
                    <a:pt x="7" y="83"/>
                  </a:lnTo>
                  <a:lnTo>
                    <a:pt x="7" y="0"/>
                  </a:lnTo>
                  <a:lnTo>
                    <a:pt x="282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ysClr val="windowText" lastClr="000000"/>
                </a:solidFill>
              </a:endParaRPr>
            </a:p>
          </p:txBody>
        </p:sp>
        <p:sp>
          <p:nvSpPr>
            <p:cNvPr id="137" name="Freeform 22"/>
            <p:cNvSpPr>
              <a:spLocks/>
            </p:cNvSpPr>
            <p:nvPr/>
          </p:nvSpPr>
          <p:spPr bwMode="auto">
            <a:xfrm>
              <a:off x="591" y="1390"/>
              <a:ext cx="138" cy="244"/>
            </a:xfrm>
            <a:custGeom>
              <a:avLst/>
              <a:gdLst/>
              <a:ahLst/>
              <a:cxnLst>
                <a:cxn ang="0">
                  <a:pos x="416" y="732"/>
                </a:cxn>
                <a:cxn ang="0">
                  <a:pos x="416" y="732"/>
                </a:cxn>
                <a:cxn ang="0">
                  <a:pos x="414" y="709"/>
                </a:cxn>
                <a:cxn ang="0">
                  <a:pos x="412" y="682"/>
                </a:cxn>
                <a:cxn ang="0">
                  <a:pos x="402" y="616"/>
                </a:cxn>
                <a:cxn ang="0">
                  <a:pos x="387" y="536"/>
                </a:cxn>
                <a:cxn ang="0">
                  <a:pos x="371" y="450"/>
                </a:cxn>
                <a:cxn ang="0">
                  <a:pos x="355" y="364"/>
                </a:cxn>
                <a:cxn ang="0">
                  <a:pos x="341" y="281"/>
                </a:cxn>
                <a:cxn ang="0">
                  <a:pos x="336" y="243"/>
                </a:cxn>
                <a:cxn ang="0">
                  <a:pos x="330" y="208"/>
                </a:cxn>
                <a:cxn ang="0">
                  <a:pos x="327" y="177"/>
                </a:cxn>
                <a:cxn ang="0">
                  <a:pos x="327" y="151"/>
                </a:cxn>
                <a:cxn ang="0">
                  <a:pos x="327" y="68"/>
                </a:cxn>
                <a:cxn ang="0">
                  <a:pos x="363" y="68"/>
                </a:cxn>
                <a:cxn ang="0">
                  <a:pos x="363" y="68"/>
                </a:cxn>
                <a:cxn ang="0">
                  <a:pos x="370" y="67"/>
                </a:cxn>
                <a:cxn ang="0">
                  <a:pos x="376" y="63"/>
                </a:cxn>
                <a:cxn ang="0">
                  <a:pos x="380" y="57"/>
                </a:cxn>
                <a:cxn ang="0">
                  <a:pos x="382" y="49"/>
                </a:cxn>
                <a:cxn ang="0">
                  <a:pos x="382" y="19"/>
                </a:cxn>
                <a:cxn ang="0">
                  <a:pos x="382" y="19"/>
                </a:cxn>
                <a:cxn ang="0">
                  <a:pos x="380" y="11"/>
                </a:cxn>
                <a:cxn ang="0">
                  <a:pos x="376" y="6"/>
                </a:cxn>
                <a:cxn ang="0">
                  <a:pos x="370" y="2"/>
                </a:cxn>
                <a:cxn ang="0">
                  <a:pos x="363" y="0"/>
                </a:cxn>
                <a:cxn ang="0">
                  <a:pos x="19" y="0"/>
                </a:cxn>
                <a:cxn ang="0">
                  <a:pos x="19" y="0"/>
                </a:cxn>
                <a:cxn ang="0">
                  <a:pos x="13" y="2"/>
                </a:cxn>
                <a:cxn ang="0">
                  <a:pos x="6" y="6"/>
                </a:cxn>
                <a:cxn ang="0">
                  <a:pos x="2" y="11"/>
                </a:cxn>
                <a:cxn ang="0">
                  <a:pos x="0" y="19"/>
                </a:cxn>
                <a:cxn ang="0">
                  <a:pos x="0" y="49"/>
                </a:cxn>
                <a:cxn ang="0">
                  <a:pos x="0" y="49"/>
                </a:cxn>
                <a:cxn ang="0">
                  <a:pos x="2" y="57"/>
                </a:cxn>
                <a:cxn ang="0">
                  <a:pos x="6" y="63"/>
                </a:cxn>
                <a:cxn ang="0">
                  <a:pos x="13" y="67"/>
                </a:cxn>
                <a:cxn ang="0">
                  <a:pos x="19" y="68"/>
                </a:cxn>
                <a:cxn ang="0">
                  <a:pos x="52" y="68"/>
                </a:cxn>
              </a:cxnLst>
              <a:rect l="0" t="0" r="r" b="b"/>
              <a:pathLst>
                <a:path w="416" h="732">
                  <a:moveTo>
                    <a:pt x="416" y="732"/>
                  </a:moveTo>
                  <a:lnTo>
                    <a:pt x="416" y="732"/>
                  </a:lnTo>
                  <a:lnTo>
                    <a:pt x="414" y="709"/>
                  </a:lnTo>
                  <a:lnTo>
                    <a:pt x="412" y="682"/>
                  </a:lnTo>
                  <a:lnTo>
                    <a:pt x="402" y="616"/>
                  </a:lnTo>
                  <a:lnTo>
                    <a:pt x="387" y="536"/>
                  </a:lnTo>
                  <a:lnTo>
                    <a:pt x="371" y="450"/>
                  </a:lnTo>
                  <a:lnTo>
                    <a:pt x="355" y="364"/>
                  </a:lnTo>
                  <a:lnTo>
                    <a:pt x="341" y="281"/>
                  </a:lnTo>
                  <a:lnTo>
                    <a:pt x="336" y="243"/>
                  </a:lnTo>
                  <a:lnTo>
                    <a:pt x="330" y="208"/>
                  </a:lnTo>
                  <a:lnTo>
                    <a:pt x="327" y="177"/>
                  </a:lnTo>
                  <a:lnTo>
                    <a:pt x="327" y="151"/>
                  </a:lnTo>
                  <a:lnTo>
                    <a:pt x="327" y="68"/>
                  </a:lnTo>
                  <a:lnTo>
                    <a:pt x="363" y="68"/>
                  </a:lnTo>
                  <a:lnTo>
                    <a:pt x="363" y="68"/>
                  </a:lnTo>
                  <a:lnTo>
                    <a:pt x="370" y="67"/>
                  </a:lnTo>
                  <a:lnTo>
                    <a:pt x="376" y="63"/>
                  </a:lnTo>
                  <a:lnTo>
                    <a:pt x="380" y="57"/>
                  </a:lnTo>
                  <a:lnTo>
                    <a:pt x="382" y="49"/>
                  </a:lnTo>
                  <a:lnTo>
                    <a:pt x="382" y="19"/>
                  </a:lnTo>
                  <a:lnTo>
                    <a:pt x="382" y="19"/>
                  </a:lnTo>
                  <a:lnTo>
                    <a:pt x="380" y="11"/>
                  </a:lnTo>
                  <a:lnTo>
                    <a:pt x="376" y="6"/>
                  </a:lnTo>
                  <a:lnTo>
                    <a:pt x="370" y="2"/>
                  </a:lnTo>
                  <a:lnTo>
                    <a:pt x="363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3" y="2"/>
                  </a:lnTo>
                  <a:lnTo>
                    <a:pt x="6" y="6"/>
                  </a:lnTo>
                  <a:lnTo>
                    <a:pt x="2" y="11"/>
                  </a:lnTo>
                  <a:lnTo>
                    <a:pt x="0" y="19"/>
                  </a:lnTo>
                  <a:lnTo>
                    <a:pt x="0" y="49"/>
                  </a:lnTo>
                  <a:lnTo>
                    <a:pt x="0" y="49"/>
                  </a:lnTo>
                  <a:lnTo>
                    <a:pt x="2" y="57"/>
                  </a:lnTo>
                  <a:lnTo>
                    <a:pt x="6" y="63"/>
                  </a:lnTo>
                  <a:lnTo>
                    <a:pt x="13" y="67"/>
                  </a:lnTo>
                  <a:lnTo>
                    <a:pt x="19" y="68"/>
                  </a:lnTo>
                  <a:lnTo>
                    <a:pt x="52" y="68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ysClr val="windowText" lastClr="000000"/>
                </a:solidFill>
              </a:endParaRPr>
            </a:p>
          </p:txBody>
        </p:sp>
        <p:sp>
          <p:nvSpPr>
            <p:cNvPr id="138" name="Freeform 23"/>
            <p:cNvSpPr>
              <a:spLocks/>
            </p:cNvSpPr>
            <p:nvPr/>
          </p:nvSpPr>
          <p:spPr bwMode="auto">
            <a:xfrm>
              <a:off x="387" y="1468"/>
              <a:ext cx="244" cy="35"/>
            </a:xfrm>
            <a:custGeom>
              <a:avLst/>
              <a:gdLst/>
              <a:ahLst/>
              <a:cxnLst>
                <a:cxn ang="0">
                  <a:pos x="0" y="104"/>
                </a:cxn>
                <a:cxn ang="0">
                  <a:pos x="0" y="0"/>
                </a:cxn>
                <a:cxn ang="0">
                  <a:pos x="730" y="0"/>
                </a:cxn>
                <a:cxn ang="0">
                  <a:pos x="730" y="104"/>
                </a:cxn>
              </a:cxnLst>
              <a:rect l="0" t="0" r="r" b="b"/>
              <a:pathLst>
                <a:path w="730" h="104">
                  <a:moveTo>
                    <a:pt x="0" y="104"/>
                  </a:moveTo>
                  <a:lnTo>
                    <a:pt x="0" y="0"/>
                  </a:lnTo>
                  <a:lnTo>
                    <a:pt x="730" y="0"/>
                  </a:lnTo>
                  <a:lnTo>
                    <a:pt x="730" y="104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ysClr val="windowText" lastClr="000000"/>
                </a:solidFill>
              </a:endParaRPr>
            </a:p>
          </p:txBody>
        </p:sp>
        <p:sp>
          <p:nvSpPr>
            <p:cNvPr id="139" name="Freeform 24"/>
            <p:cNvSpPr>
              <a:spLocks/>
            </p:cNvSpPr>
            <p:nvPr/>
          </p:nvSpPr>
          <p:spPr bwMode="auto">
            <a:xfrm>
              <a:off x="358" y="1503"/>
              <a:ext cx="301" cy="131"/>
            </a:xfrm>
            <a:custGeom>
              <a:avLst/>
              <a:gdLst/>
              <a:ahLst/>
              <a:cxnLst>
                <a:cxn ang="0">
                  <a:pos x="0" y="393"/>
                </a:cxn>
                <a:cxn ang="0">
                  <a:pos x="0" y="19"/>
                </a:cxn>
                <a:cxn ang="0">
                  <a:pos x="0" y="19"/>
                </a:cxn>
                <a:cxn ang="0">
                  <a:pos x="2" y="15"/>
                </a:cxn>
                <a:cxn ang="0">
                  <a:pos x="3" y="11"/>
                </a:cxn>
                <a:cxn ang="0">
                  <a:pos x="7" y="6"/>
                </a:cxn>
                <a:cxn ang="0">
                  <a:pos x="13" y="2"/>
                </a:cxn>
                <a:cxn ang="0">
                  <a:pos x="17" y="0"/>
                </a:cxn>
                <a:cxn ang="0">
                  <a:pos x="21" y="0"/>
                </a:cxn>
                <a:cxn ang="0">
                  <a:pos x="883" y="0"/>
                </a:cxn>
                <a:cxn ang="0">
                  <a:pos x="883" y="0"/>
                </a:cxn>
                <a:cxn ang="0">
                  <a:pos x="887" y="0"/>
                </a:cxn>
                <a:cxn ang="0">
                  <a:pos x="891" y="2"/>
                </a:cxn>
                <a:cxn ang="0">
                  <a:pos x="896" y="6"/>
                </a:cxn>
                <a:cxn ang="0">
                  <a:pos x="902" y="11"/>
                </a:cxn>
                <a:cxn ang="0">
                  <a:pos x="902" y="15"/>
                </a:cxn>
                <a:cxn ang="0">
                  <a:pos x="903" y="19"/>
                </a:cxn>
                <a:cxn ang="0">
                  <a:pos x="903" y="393"/>
                </a:cxn>
              </a:cxnLst>
              <a:rect l="0" t="0" r="r" b="b"/>
              <a:pathLst>
                <a:path w="903" h="393">
                  <a:moveTo>
                    <a:pt x="0" y="393"/>
                  </a:moveTo>
                  <a:lnTo>
                    <a:pt x="0" y="19"/>
                  </a:lnTo>
                  <a:lnTo>
                    <a:pt x="0" y="19"/>
                  </a:lnTo>
                  <a:lnTo>
                    <a:pt x="2" y="15"/>
                  </a:lnTo>
                  <a:lnTo>
                    <a:pt x="3" y="11"/>
                  </a:lnTo>
                  <a:lnTo>
                    <a:pt x="7" y="6"/>
                  </a:lnTo>
                  <a:lnTo>
                    <a:pt x="13" y="2"/>
                  </a:lnTo>
                  <a:lnTo>
                    <a:pt x="17" y="0"/>
                  </a:lnTo>
                  <a:lnTo>
                    <a:pt x="21" y="0"/>
                  </a:lnTo>
                  <a:lnTo>
                    <a:pt x="883" y="0"/>
                  </a:lnTo>
                  <a:lnTo>
                    <a:pt x="883" y="0"/>
                  </a:lnTo>
                  <a:lnTo>
                    <a:pt x="887" y="0"/>
                  </a:lnTo>
                  <a:lnTo>
                    <a:pt x="891" y="2"/>
                  </a:lnTo>
                  <a:lnTo>
                    <a:pt x="896" y="6"/>
                  </a:lnTo>
                  <a:lnTo>
                    <a:pt x="902" y="11"/>
                  </a:lnTo>
                  <a:lnTo>
                    <a:pt x="902" y="15"/>
                  </a:lnTo>
                  <a:lnTo>
                    <a:pt x="903" y="19"/>
                  </a:lnTo>
                  <a:lnTo>
                    <a:pt x="903" y="393"/>
                  </a:lnTo>
                </a:path>
              </a:pathLst>
            </a:custGeom>
            <a:solidFill>
              <a:schemeClr val="bg1"/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ysClr val="windowText" lastClr="000000"/>
                </a:solidFill>
              </a:endParaRPr>
            </a:p>
          </p:txBody>
        </p:sp>
        <p:sp>
          <p:nvSpPr>
            <p:cNvPr id="140" name="Line 25"/>
            <p:cNvSpPr>
              <a:spLocks noChangeShapeType="1"/>
            </p:cNvSpPr>
            <p:nvPr/>
          </p:nvSpPr>
          <p:spPr bwMode="auto">
            <a:xfrm>
              <a:off x="325" y="1634"/>
              <a:ext cx="437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ysClr val="windowText" lastClr="000000"/>
                </a:solidFill>
              </a:endParaRPr>
            </a:p>
          </p:txBody>
        </p:sp>
        <p:sp>
          <p:nvSpPr>
            <p:cNvPr id="141" name="Freeform 26"/>
            <p:cNvSpPr>
              <a:spLocks/>
            </p:cNvSpPr>
            <p:nvPr/>
          </p:nvSpPr>
          <p:spPr bwMode="auto">
            <a:xfrm>
              <a:off x="641" y="1319"/>
              <a:ext cx="71" cy="48"/>
            </a:xfrm>
            <a:custGeom>
              <a:avLst/>
              <a:gdLst/>
              <a:ahLst/>
              <a:cxnLst>
                <a:cxn ang="0">
                  <a:pos x="2" y="144"/>
                </a:cxn>
                <a:cxn ang="0">
                  <a:pos x="2" y="144"/>
                </a:cxn>
                <a:cxn ang="0">
                  <a:pos x="0" y="129"/>
                </a:cxn>
                <a:cxn ang="0">
                  <a:pos x="0" y="112"/>
                </a:cxn>
                <a:cxn ang="0">
                  <a:pos x="0" y="112"/>
                </a:cxn>
                <a:cxn ang="0">
                  <a:pos x="0" y="102"/>
                </a:cxn>
                <a:cxn ang="0">
                  <a:pos x="3" y="92"/>
                </a:cxn>
                <a:cxn ang="0">
                  <a:pos x="6" y="83"/>
                </a:cxn>
                <a:cxn ang="0">
                  <a:pos x="10" y="73"/>
                </a:cxn>
                <a:cxn ang="0">
                  <a:pos x="14" y="64"/>
                </a:cxn>
                <a:cxn ang="0">
                  <a:pos x="19" y="54"/>
                </a:cxn>
                <a:cxn ang="0">
                  <a:pos x="25" y="46"/>
                </a:cxn>
                <a:cxn ang="0">
                  <a:pos x="32" y="39"/>
                </a:cxn>
                <a:cxn ang="0">
                  <a:pos x="38" y="31"/>
                </a:cxn>
                <a:cxn ang="0">
                  <a:pos x="47" y="24"/>
                </a:cxn>
                <a:cxn ang="0">
                  <a:pos x="55" y="19"/>
                </a:cxn>
                <a:cxn ang="0">
                  <a:pos x="63" y="13"/>
                </a:cxn>
                <a:cxn ang="0">
                  <a:pos x="72" y="9"/>
                </a:cxn>
                <a:cxn ang="0">
                  <a:pos x="82" y="5"/>
                </a:cxn>
                <a:cxn ang="0">
                  <a:pos x="93" y="3"/>
                </a:cxn>
                <a:cxn ang="0">
                  <a:pos x="102" y="1"/>
                </a:cxn>
                <a:cxn ang="0">
                  <a:pos x="102" y="1"/>
                </a:cxn>
                <a:cxn ang="0">
                  <a:pos x="118" y="0"/>
                </a:cxn>
                <a:cxn ang="0">
                  <a:pos x="135" y="1"/>
                </a:cxn>
                <a:cxn ang="0">
                  <a:pos x="151" y="4"/>
                </a:cxn>
                <a:cxn ang="0">
                  <a:pos x="165" y="9"/>
                </a:cxn>
                <a:cxn ang="0">
                  <a:pos x="180" y="16"/>
                </a:cxn>
                <a:cxn ang="0">
                  <a:pos x="192" y="24"/>
                </a:cxn>
                <a:cxn ang="0">
                  <a:pos x="203" y="34"/>
                </a:cxn>
                <a:cxn ang="0">
                  <a:pos x="213" y="45"/>
                </a:cxn>
              </a:cxnLst>
              <a:rect l="0" t="0" r="r" b="b"/>
              <a:pathLst>
                <a:path w="213" h="144">
                  <a:moveTo>
                    <a:pt x="2" y="144"/>
                  </a:moveTo>
                  <a:lnTo>
                    <a:pt x="2" y="144"/>
                  </a:lnTo>
                  <a:lnTo>
                    <a:pt x="0" y="129"/>
                  </a:lnTo>
                  <a:lnTo>
                    <a:pt x="0" y="112"/>
                  </a:lnTo>
                  <a:lnTo>
                    <a:pt x="0" y="112"/>
                  </a:lnTo>
                  <a:lnTo>
                    <a:pt x="0" y="102"/>
                  </a:lnTo>
                  <a:lnTo>
                    <a:pt x="3" y="92"/>
                  </a:lnTo>
                  <a:lnTo>
                    <a:pt x="6" y="83"/>
                  </a:lnTo>
                  <a:lnTo>
                    <a:pt x="10" y="73"/>
                  </a:lnTo>
                  <a:lnTo>
                    <a:pt x="14" y="64"/>
                  </a:lnTo>
                  <a:lnTo>
                    <a:pt x="19" y="54"/>
                  </a:lnTo>
                  <a:lnTo>
                    <a:pt x="25" y="46"/>
                  </a:lnTo>
                  <a:lnTo>
                    <a:pt x="32" y="39"/>
                  </a:lnTo>
                  <a:lnTo>
                    <a:pt x="38" y="31"/>
                  </a:lnTo>
                  <a:lnTo>
                    <a:pt x="47" y="24"/>
                  </a:lnTo>
                  <a:lnTo>
                    <a:pt x="55" y="19"/>
                  </a:lnTo>
                  <a:lnTo>
                    <a:pt x="63" y="13"/>
                  </a:lnTo>
                  <a:lnTo>
                    <a:pt x="72" y="9"/>
                  </a:lnTo>
                  <a:lnTo>
                    <a:pt x="82" y="5"/>
                  </a:lnTo>
                  <a:lnTo>
                    <a:pt x="93" y="3"/>
                  </a:lnTo>
                  <a:lnTo>
                    <a:pt x="102" y="1"/>
                  </a:lnTo>
                  <a:lnTo>
                    <a:pt x="102" y="1"/>
                  </a:lnTo>
                  <a:lnTo>
                    <a:pt x="118" y="0"/>
                  </a:lnTo>
                  <a:lnTo>
                    <a:pt x="135" y="1"/>
                  </a:lnTo>
                  <a:lnTo>
                    <a:pt x="151" y="4"/>
                  </a:lnTo>
                  <a:lnTo>
                    <a:pt x="165" y="9"/>
                  </a:lnTo>
                  <a:lnTo>
                    <a:pt x="180" y="16"/>
                  </a:lnTo>
                  <a:lnTo>
                    <a:pt x="192" y="24"/>
                  </a:lnTo>
                  <a:lnTo>
                    <a:pt x="203" y="34"/>
                  </a:lnTo>
                  <a:lnTo>
                    <a:pt x="213" y="45"/>
                  </a:lnTo>
                </a:path>
              </a:pathLst>
            </a:custGeom>
            <a:noFill/>
            <a:ln w="9525">
              <a:solidFill>
                <a:srgbClr val="00A6D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ysClr val="windowText" lastClr="000000"/>
                </a:solidFill>
              </a:endParaRPr>
            </a:p>
          </p:txBody>
        </p:sp>
        <p:sp>
          <p:nvSpPr>
            <p:cNvPr id="142" name="Freeform 27"/>
            <p:cNvSpPr>
              <a:spLocks/>
            </p:cNvSpPr>
            <p:nvPr/>
          </p:nvSpPr>
          <p:spPr bwMode="auto">
            <a:xfrm>
              <a:off x="696" y="1282"/>
              <a:ext cx="76" cy="40"/>
            </a:xfrm>
            <a:custGeom>
              <a:avLst/>
              <a:gdLst/>
              <a:ahLst/>
              <a:cxnLst>
                <a:cxn ang="0">
                  <a:pos x="0" y="120"/>
                </a:cxn>
                <a:cxn ang="0">
                  <a:pos x="0" y="120"/>
                </a:cxn>
                <a:cxn ang="0">
                  <a:pos x="0" y="107"/>
                </a:cxn>
                <a:cxn ang="0">
                  <a:pos x="3" y="95"/>
                </a:cxn>
                <a:cxn ang="0">
                  <a:pos x="6" y="84"/>
                </a:cxn>
                <a:cxn ang="0">
                  <a:pos x="10" y="74"/>
                </a:cxn>
                <a:cxn ang="0">
                  <a:pos x="15" y="63"/>
                </a:cxn>
                <a:cxn ang="0">
                  <a:pos x="21" y="53"/>
                </a:cxn>
                <a:cxn ang="0">
                  <a:pos x="27" y="44"/>
                </a:cxn>
                <a:cxn ang="0">
                  <a:pos x="36" y="34"/>
                </a:cxn>
                <a:cxn ang="0">
                  <a:pos x="44" y="27"/>
                </a:cxn>
                <a:cxn ang="0">
                  <a:pos x="53" y="21"/>
                </a:cxn>
                <a:cxn ang="0">
                  <a:pos x="63" y="14"/>
                </a:cxn>
                <a:cxn ang="0">
                  <a:pos x="74" y="10"/>
                </a:cxn>
                <a:cxn ang="0">
                  <a:pos x="84" y="6"/>
                </a:cxn>
                <a:cxn ang="0">
                  <a:pos x="97" y="2"/>
                </a:cxn>
                <a:cxn ang="0">
                  <a:pos x="107" y="0"/>
                </a:cxn>
                <a:cxn ang="0">
                  <a:pos x="120" y="0"/>
                </a:cxn>
                <a:cxn ang="0">
                  <a:pos x="120" y="0"/>
                </a:cxn>
                <a:cxn ang="0">
                  <a:pos x="137" y="0"/>
                </a:cxn>
                <a:cxn ang="0">
                  <a:pos x="154" y="4"/>
                </a:cxn>
                <a:cxn ang="0">
                  <a:pos x="170" y="10"/>
                </a:cxn>
                <a:cxn ang="0">
                  <a:pos x="185" y="18"/>
                </a:cxn>
                <a:cxn ang="0">
                  <a:pos x="197" y="27"/>
                </a:cxn>
                <a:cxn ang="0">
                  <a:pos x="209" y="40"/>
                </a:cxn>
                <a:cxn ang="0">
                  <a:pos x="220" y="52"/>
                </a:cxn>
                <a:cxn ang="0">
                  <a:pos x="228" y="67"/>
                </a:cxn>
              </a:cxnLst>
              <a:rect l="0" t="0" r="r" b="b"/>
              <a:pathLst>
                <a:path w="228" h="120">
                  <a:moveTo>
                    <a:pt x="0" y="120"/>
                  </a:moveTo>
                  <a:lnTo>
                    <a:pt x="0" y="120"/>
                  </a:lnTo>
                  <a:lnTo>
                    <a:pt x="0" y="107"/>
                  </a:lnTo>
                  <a:lnTo>
                    <a:pt x="3" y="95"/>
                  </a:lnTo>
                  <a:lnTo>
                    <a:pt x="6" y="84"/>
                  </a:lnTo>
                  <a:lnTo>
                    <a:pt x="10" y="74"/>
                  </a:lnTo>
                  <a:lnTo>
                    <a:pt x="15" y="63"/>
                  </a:lnTo>
                  <a:lnTo>
                    <a:pt x="21" y="53"/>
                  </a:lnTo>
                  <a:lnTo>
                    <a:pt x="27" y="44"/>
                  </a:lnTo>
                  <a:lnTo>
                    <a:pt x="36" y="34"/>
                  </a:lnTo>
                  <a:lnTo>
                    <a:pt x="44" y="27"/>
                  </a:lnTo>
                  <a:lnTo>
                    <a:pt x="53" y="21"/>
                  </a:lnTo>
                  <a:lnTo>
                    <a:pt x="63" y="14"/>
                  </a:lnTo>
                  <a:lnTo>
                    <a:pt x="74" y="10"/>
                  </a:lnTo>
                  <a:lnTo>
                    <a:pt x="84" y="6"/>
                  </a:lnTo>
                  <a:lnTo>
                    <a:pt x="97" y="2"/>
                  </a:lnTo>
                  <a:lnTo>
                    <a:pt x="107" y="0"/>
                  </a:lnTo>
                  <a:lnTo>
                    <a:pt x="120" y="0"/>
                  </a:lnTo>
                  <a:lnTo>
                    <a:pt x="120" y="0"/>
                  </a:lnTo>
                  <a:lnTo>
                    <a:pt x="137" y="0"/>
                  </a:lnTo>
                  <a:lnTo>
                    <a:pt x="154" y="4"/>
                  </a:lnTo>
                  <a:lnTo>
                    <a:pt x="170" y="10"/>
                  </a:lnTo>
                  <a:lnTo>
                    <a:pt x="185" y="18"/>
                  </a:lnTo>
                  <a:lnTo>
                    <a:pt x="197" y="27"/>
                  </a:lnTo>
                  <a:lnTo>
                    <a:pt x="209" y="40"/>
                  </a:lnTo>
                  <a:lnTo>
                    <a:pt x="220" y="52"/>
                  </a:lnTo>
                  <a:lnTo>
                    <a:pt x="228" y="67"/>
                  </a:lnTo>
                </a:path>
              </a:pathLst>
            </a:custGeom>
            <a:noFill/>
            <a:ln w="9525">
              <a:solidFill>
                <a:srgbClr val="00A6D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ysClr val="windowText" lastClr="000000"/>
                </a:solidFill>
              </a:endParaRPr>
            </a:p>
          </p:txBody>
        </p:sp>
        <p:sp>
          <p:nvSpPr>
            <p:cNvPr id="143" name="Line 28"/>
            <p:cNvSpPr>
              <a:spLocks noChangeShapeType="1"/>
            </p:cNvSpPr>
            <p:nvPr/>
          </p:nvSpPr>
          <p:spPr bwMode="auto">
            <a:xfrm>
              <a:off x="572" y="1547"/>
              <a:ext cx="47" cy="1"/>
            </a:xfrm>
            <a:prstGeom prst="line">
              <a:avLst/>
            </a:prstGeom>
            <a:noFill/>
            <a:ln w="9525">
              <a:solidFill>
                <a:srgbClr val="00A6D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ysClr val="windowText" lastClr="000000"/>
                </a:solidFill>
              </a:endParaRPr>
            </a:p>
          </p:txBody>
        </p:sp>
        <p:sp>
          <p:nvSpPr>
            <p:cNvPr id="144" name="Line 29"/>
            <p:cNvSpPr>
              <a:spLocks noChangeShapeType="1"/>
            </p:cNvSpPr>
            <p:nvPr/>
          </p:nvSpPr>
          <p:spPr bwMode="auto">
            <a:xfrm>
              <a:off x="482" y="1547"/>
              <a:ext cx="48" cy="1"/>
            </a:xfrm>
            <a:prstGeom prst="line">
              <a:avLst/>
            </a:prstGeom>
            <a:noFill/>
            <a:ln w="9525">
              <a:solidFill>
                <a:srgbClr val="00A6D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ysClr val="windowText" lastClr="000000"/>
                </a:solidFill>
              </a:endParaRPr>
            </a:p>
          </p:txBody>
        </p:sp>
        <p:sp>
          <p:nvSpPr>
            <p:cNvPr id="145" name="Line 30"/>
            <p:cNvSpPr>
              <a:spLocks noChangeShapeType="1"/>
            </p:cNvSpPr>
            <p:nvPr/>
          </p:nvSpPr>
          <p:spPr bwMode="auto">
            <a:xfrm>
              <a:off x="393" y="1547"/>
              <a:ext cx="47" cy="1"/>
            </a:xfrm>
            <a:prstGeom prst="line">
              <a:avLst/>
            </a:prstGeom>
            <a:noFill/>
            <a:ln w="9525">
              <a:solidFill>
                <a:srgbClr val="00A6D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146" name="Groupe 456"/>
          <p:cNvGrpSpPr/>
          <p:nvPr userDrawn="1"/>
        </p:nvGrpSpPr>
        <p:grpSpPr>
          <a:xfrm>
            <a:off x="9239249" y="1252964"/>
            <a:ext cx="1017544" cy="965201"/>
            <a:chOff x="1557336" y="1865313"/>
            <a:chExt cx="1930467" cy="1831165"/>
          </a:xfrm>
        </p:grpSpPr>
        <p:grpSp>
          <p:nvGrpSpPr>
            <p:cNvPr id="147" name="Group 346"/>
            <p:cNvGrpSpPr>
              <a:grpSpLocks noChangeAspect="1"/>
            </p:cNvGrpSpPr>
            <p:nvPr/>
          </p:nvGrpSpPr>
          <p:grpSpPr bwMode="auto">
            <a:xfrm>
              <a:off x="1557336" y="1865313"/>
              <a:ext cx="1930467" cy="1831165"/>
              <a:chOff x="981" y="1175"/>
              <a:chExt cx="486" cy="461"/>
            </a:xfrm>
          </p:grpSpPr>
          <p:sp>
            <p:nvSpPr>
              <p:cNvPr id="164" name="Freeform 347"/>
              <p:cNvSpPr>
                <a:spLocks/>
              </p:cNvSpPr>
              <p:nvPr/>
            </p:nvSpPr>
            <p:spPr bwMode="auto">
              <a:xfrm>
                <a:off x="1337" y="1521"/>
                <a:ext cx="130" cy="81"/>
              </a:xfrm>
              <a:custGeom>
                <a:avLst/>
                <a:gdLst/>
                <a:ahLst/>
                <a:cxnLst>
                  <a:cxn ang="0">
                    <a:pos x="0" y="161"/>
                  </a:cxn>
                  <a:cxn ang="0">
                    <a:pos x="246" y="161"/>
                  </a:cxn>
                  <a:cxn ang="0">
                    <a:pos x="261" y="146"/>
                  </a:cxn>
                  <a:cxn ang="0">
                    <a:pos x="261" y="15"/>
                  </a:cxn>
                  <a:cxn ang="0">
                    <a:pos x="246" y="0"/>
                  </a:cxn>
                  <a:cxn ang="0">
                    <a:pos x="0" y="0"/>
                  </a:cxn>
                  <a:cxn ang="0">
                    <a:pos x="0" y="161"/>
                  </a:cxn>
                </a:cxnLst>
                <a:rect l="0" t="0" r="r" b="b"/>
                <a:pathLst>
                  <a:path w="261" h="161">
                    <a:moveTo>
                      <a:pt x="0" y="161"/>
                    </a:moveTo>
                    <a:lnTo>
                      <a:pt x="246" y="161"/>
                    </a:lnTo>
                    <a:lnTo>
                      <a:pt x="261" y="146"/>
                    </a:lnTo>
                    <a:lnTo>
                      <a:pt x="261" y="15"/>
                    </a:lnTo>
                    <a:lnTo>
                      <a:pt x="246" y="0"/>
                    </a:lnTo>
                    <a:lnTo>
                      <a:pt x="0" y="0"/>
                    </a:lnTo>
                    <a:lnTo>
                      <a:pt x="0" y="161"/>
                    </a:lnTo>
                    <a:close/>
                  </a:path>
                </a:pathLst>
              </a:custGeom>
              <a:solidFill>
                <a:srgbClr val="00A6D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5" name="Freeform 348"/>
              <p:cNvSpPr>
                <a:spLocks/>
              </p:cNvSpPr>
              <p:nvPr/>
            </p:nvSpPr>
            <p:spPr bwMode="auto">
              <a:xfrm>
                <a:off x="1337" y="1521"/>
                <a:ext cx="130" cy="81"/>
              </a:xfrm>
              <a:custGeom>
                <a:avLst/>
                <a:gdLst/>
                <a:ahLst/>
                <a:cxnLst>
                  <a:cxn ang="0">
                    <a:pos x="0" y="161"/>
                  </a:cxn>
                  <a:cxn ang="0">
                    <a:pos x="246" y="161"/>
                  </a:cxn>
                  <a:cxn ang="0">
                    <a:pos x="261" y="146"/>
                  </a:cxn>
                  <a:cxn ang="0">
                    <a:pos x="261" y="15"/>
                  </a:cxn>
                  <a:cxn ang="0">
                    <a:pos x="246" y="0"/>
                  </a:cxn>
                  <a:cxn ang="0">
                    <a:pos x="0" y="0"/>
                  </a:cxn>
                </a:cxnLst>
                <a:rect l="0" t="0" r="r" b="b"/>
                <a:pathLst>
                  <a:path w="261" h="161">
                    <a:moveTo>
                      <a:pt x="0" y="161"/>
                    </a:moveTo>
                    <a:lnTo>
                      <a:pt x="246" y="161"/>
                    </a:lnTo>
                    <a:lnTo>
                      <a:pt x="261" y="146"/>
                    </a:lnTo>
                    <a:lnTo>
                      <a:pt x="261" y="15"/>
                    </a:lnTo>
                    <a:lnTo>
                      <a:pt x="246" y="0"/>
                    </a:lnTo>
                    <a:lnTo>
                      <a:pt x="0" y="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6" name="Freeform 349"/>
              <p:cNvSpPr>
                <a:spLocks/>
              </p:cNvSpPr>
              <p:nvPr/>
            </p:nvSpPr>
            <p:spPr bwMode="auto">
              <a:xfrm>
                <a:off x="1412" y="1538"/>
                <a:ext cx="35" cy="50"/>
              </a:xfrm>
              <a:custGeom>
                <a:avLst/>
                <a:gdLst/>
                <a:ahLst/>
                <a:cxnLst>
                  <a:cxn ang="0">
                    <a:pos x="66" y="83"/>
                  </a:cxn>
                  <a:cxn ang="0">
                    <a:pos x="66" y="83"/>
                  </a:cxn>
                  <a:cxn ang="0">
                    <a:pos x="64" y="87"/>
                  </a:cxn>
                  <a:cxn ang="0">
                    <a:pos x="61" y="90"/>
                  </a:cxn>
                  <a:cxn ang="0">
                    <a:pos x="58" y="93"/>
                  </a:cxn>
                  <a:cxn ang="0">
                    <a:pos x="53" y="96"/>
                  </a:cxn>
                  <a:cxn ang="0">
                    <a:pos x="50" y="99"/>
                  </a:cxn>
                  <a:cxn ang="0">
                    <a:pos x="45" y="100"/>
                  </a:cxn>
                  <a:cxn ang="0">
                    <a:pos x="35" y="101"/>
                  </a:cxn>
                  <a:cxn ang="0">
                    <a:pos x="35" y="101"/>
                  </a:cxn>
                  <a:cxn ang="0">
                    <a:pos x="25" y="100"/>
                  </a:cxn>
                  <a:cxn ang="0">
                    <a:pos x="20" y="99"/>
                  </a:cxn>
                  <a:cxn ang="0">
                    <a:pos x="16" y="96"/>
                  </a:cxn>
                  <a:cxn ang="0">
                    <a:pos x="12" y="93"/>
                  </a:cxn>
                  <a:cxn ang="0">
                    <a:pos x="9" y="90"/>
                  </a:cxn>
                  <a:cxn ang="0">
                    <a:pos x="5" y="87"/>
                  </a:cxn>
                  <a:cxn ang="0">
                    <a:pos x="3" y="83"/>
                  </a:cxn>
                  <a:cxn ang="0">
                    <a:pos x="3" y="83"/>
                  </a:cxn>
                  <a:cxn ang="0">
                    <a:pos x="1" y="77"/>
                  </a:cxn>
                  <a:cxn ang="0">
                    <a:pos x="0" y="72"/>
                  </a:cxn>
                  <a:cxn ang="0">
                    <a:pos x="0" y="67"/>
                  </a:cxn>
                  <a:cxn ang="0">
                    <a:pos x="0" y="60"/>
                  </a:cxn>
                  <a:cxn ang="0">
                    <a:pos x="2" y="54"/>
                  </a:cxn>
                  <a:cxn ang="0">
                    <a:pos x="4" y="48"/>
                  </a:cxn>
                  <a:cxn ang="0">
                    <a:pos x="8" y="42"/>
                  </a:cxn>
                  <a:cxn ang="0">
                    <a:pos x="11" y="36"/>
                  </a:cxn>
                  <a:cxn ang="0">
                    <a:pos x="35" y="0"/>
                  </a:cxn>
                  <a:cxn ang="0">
                    <a:pos x="59" y="36"/>
                  </a:cxn>
                  <a:cxn ang="0">
                    <a:pos x="59" y="36"/>
                  </a:cxn>
                  <a:cxn ang="0">
                    <a:pos x="63" y="42"/>
                  </a:cxn>
                  <a:cxn ang="0">
                    <a:pos x="65" y="48"/>
                  </a:cxn>
                  <a:cxn ang="0">
                    <a:pos x="68" y="54"/>
                  </a:cxn>
                  <a:cxn ang="0">
                    <a:pos x="69" y="60"/>
                  </a:cxn>
                  <a:cxn ang="0">
                    <a:pos x="69" y="67"/>
                  </a:cxn>
                  <a:cxn ang="0">
                    <a:pos x="69" y="72"/>
                  </a:cxn>
                  <a:cxn ang="0">
                    <a:pos x="68" y="77"/>
                  </a:cxn>
                  <a:cxn ang="0">
                    <a:pos x="66" y="83"/>
                  </a:cxn>
                  <a:cxn ang="0">
                    <a:pos x="66" y="83"/>
                  </a:cxn>
                </a:cxnLst>
                <a:rect l="0" t="0" r="r" b="b"/>
                <a:pathLst>
                  <a:path w="69" h="101">
                    <a:moveTo>
                      <a:pt x="66" y="83"/>
                    </a:moveTo>
                    <a:lnTo>
                      <a:pt x="66" y="83"/>
                    </a:lnTo>
                    <a:lnTo>
                      <a:pt x="64" y="87"/>
                    </a:lnTo>
                    <a:lnTo>
                      <a:pt x="61" y="90"/>
                    </a:lnTo>
                    <a:lnTo>
                      <a:pt x="58" y="93"/>
                    </a:lnTo>
                    <a:lnTo>
                      <a:pt x="53" y="96"/>
                    </a:lnTo>
                    <a:lnTo>
                      <a:pt x="50" y="99"/>
                    </a:lnTo>
                    <a:lnTo>
                      <a:pt x="45" y="100"/>
                    </a:lnTo>
                    <a:lnTo>
                      <a:pt x="35" y="101"/>
                    </a:lnTo>
                    <a:lnTo>
                      <a:pt x="35" y="101"/>
                    </a:lnTo>
                    <a:lnTo>
                      <a:pt x="25" y="100"/>
                    </a:lnTo>
                    <a:lnTo>
                      <a:pt x="20" y="99"/>
                    </a:lnTo>
                    <a:lnTo>
                      <a:pt x="16" y="96"/>
                    </a:lnTo>
                    <a:lnTo>
                      <a:pt x="12" y="93"/>
                    </a:lnTo>
                    <a:lnTo>
                      <a:pt x="9" y="90"/>
                    </a:lnTo>
                    <a:lnTo>
                      <a:pt x="5" y="87"/>
                    </a:lnTo>
                    <a:lnTo>
                      <a:pt x="3" y="83"/>
                    </a:lnTo>
                    <a:lnTo>
                      <a:pt x="3" y="83"/>
                    </a:lnTo>
                    <a:lnTo>
                      <a:pt x="1" y="77"/>
                    </a:lnTo>
                    <a:lnTo>
                      <a:pt x="0" y="72"/>
                    </a:lnTo>
                    <a:lnTo>
                      <a:pt x="0" y="67"/>
                    </a:lnTo>
                    <a:lnTo>
                      <a:pt x="0" y="60"/>
                    </a:lnTo>
                    <a:lnTo>
                      <a:pt x="2" y="54"/>
                    </a:lnTo>
                    <a:lnTo>
                      <a:pt x="4" y="48"/>
                    </a:lnTo>
                    <a:lnTo>
                      <a:pt x="8" y="42"/>
                    </a:lnTo>
                    <a:lnTo>
                      <a:pt x="11" y="36"/>
                    </a:lnTo>
                    <a:lnTo>
                      <a:pt x="35" y="0"/>
                    </a:lnTo>
                    <a:lnTo>
                      <a:pt x="59" y="36"/>
                    </a:lnTo>
                    <a:lnTo>
                      <a:pt x="59" y="36"/>
                    </a:lnTo>
                    <a:lnTo>
                      <a:pt x="63" y="42"/>
                    </a:lnTo>
                    <a:lnTo>
                      <a:pt x="65" y="48"/>
                    </a:lnTo>
                    <a:lnTo>
                      <a:pt x="68" y="54"/>
                    </a:lnTo>
                    <a:lnTo>
                      <a:pt x="69" y="60"/>
                    </a:lnTo>
                    <a:lnTo>
                      <a:pt x="69" y="67"/>
                    </a:lnTo>
                    <a:lnTo>
                      <a:pt x="69" y="72"/>
                    </a:lnTo>
                    <a:lnTo>
                      <a:pt x="68" y="77"/>
                    </a:lnTo>
                    <a:lnTo>
                      <a:pt x="66" y="83"/>
                    </a:lnTo>
                    <a:lnTo>
                      <a:pt x="66" y="83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7" name="Freeform 350"/>
              <p:cNvSpPr>
                <a:spLocks/>
              </p:cNvSpPr>
              <p:nvPr/>
            </p:nvSpPr>
            <p:spPr bwMode="auto">
              <a:xfrm>
                <a:off x="1125" y="1214"/>
                <a:ext cx="93" cy="59"/>
              </a:xfrm>
              <a:custGeom>
                <a:avLst/>
                <a:gdLst/>
                <a:ahLst/>
                <a:cxnLst>
                  <a:cxn ang="0">
                    <a:pos x="0" y="118"/>
                  </a:cxn>
                  <a:cxn ang="0">
                    <a:pos x="0" y="118"/>
                  </a:cxn>
                  <a:cxn ang="0">
                    <a:pos x="1" y="106"/>
                  </a:cxn>
                  <a:cxn ang="0">
                    <a:pos x="2" y="94"/>
                  </a:cxn>
                  <a:cxn ang="0">
                    <a:pos x="5" y="83"/>
                  </a:cxn>
                  <a:cxn ang="0">
                    <a:pos x="9" y="72"/>
                  </a:cxn>
                  <a:cxn ang="0">
                    <a:pos x="14" y="61"/>
                  </a:cxn>
                  <a:cxn ang="0">
                    <a:pos x="20" y="52"/>
                  </a:cxn>
                  <a:cxn ang="0">
                    <a:pos x="26" y="43"/>
                  </a:cxn>
                  <a:cxn ang="0">
                    <a:pos x="35" y="35"/>
                  </a:cxn>
                  <a:cxn ang="0">
                    <a:pos x="42" y="27"/>
                  </a:cxn>
                  <a:cxn ang="0">
                    <a:pos x="52" y="20"/>
                  </a:cxn>
                  <a:cxn ang="0">
                    <a:pos x="62" y="14"/>
                  </a:cxn>
                  <a:cxn ang="0">
                    <a:pos x="72" y="9"/>
                  </a:cxn>
                  <a:cxn ang="0">
                    <a:pos x="83" y="6"/>
                  </a:cxn>
                  <a:cxn ang="0">
                    <a:pos x="95" y="2"/>
                  </a:cxn>
                  <a:cxn ang="0">
                    <a:pos x="106" y="0"/>
                  </a:cxn>
                  <a:cxn ang="0">
                    <a:pos x="118" y="0"/>
                  </a:cxn>
                  <a:cxn ang="0">
                    <a:pos x="118" y="0"/>
                  </a:cxn>
                  <a:cxn ang="0">
                    <a:pos x="128" y="0"/>
                  </a:cxn>
                  <a:cxn ang="0">
                    <a:pos x="136" y="1"/>
                  </a:cxn>
                  <a:cxn ang="0">
                    <a:pos x="145" y="2"/>
                  </a:cxn>
                  <a:cxn ang="0">
                    <a:pos x="153" y="5"/>
                  </a:cxn>
                  <a:cxn ang="0">
                    <a:pos x="162" y="8"/>
                  </a:cxn>
                  <a:cxn ang="0">
                    <a:pos x="169" y="11"/>
                  </a:cxn>
                  <a:cxn ang="0">
                    <a:pos x="184" y="20"/>
                  </a:cxn>
                </a:cxnLst>
                <a:rect l="0" t="0" r="r" b="b"/>
                <a:pathLst>
                  <a:path w="184" h="118">
                    <a:moveTo>
                      <a:pt x="0" y="118"/>
                    </a:moveTo>
                    <a:lnTo>
                      <a:pt x="0" y="118"/>
                    </a:lnTo>
                    <a:lnTo>
                      <a:pt x="1" y="106"/>
                    </a:lnTo>
                    <a:lnTo>
                      <a:pt x="2" y="94"/>
                    </a:lnTo>
                    <a:lnTo>
                      <a:pt x="5" y="83"/>
                    </a:lnTo>
                    <a:lnTo>
                      <a:pt x="9" y="72"/>
                    </a:lnTo>
                    <a:lnTo>
                      <a:pt x="14" y="61"/>
                    </a:lnTo>
                    <a:lnTo>
                      <a:pt x="20" y="52"/>
                    </a:lnTo>
                    <a:lnTo>
                      <a:pt x="26" y="43"/>
                    </a:lnTo>
                    <a:lnTo>
                      <a:pt x="35" y="35"/>
                    </a:lnTo>
                    <a:lnTo>
                      <a:pt x="42" y="27"/>
                    </a:lnTo>
                    <a:lnTo>
                      <a:pt x="52" y="20"/>
                    </a:lnTo>
                    <a:lnTo>
                      <a:pt x="62" y="14"/>
                    </a:lnTo>
                    <a:lnTo>
                      <a:pt x="72" y="9"/>
                    </a:lnTo>
                    <a:lnTo>
                      <a:pt x="83" y="6"/>
                    </a:lnTo>
                    <a:lnTo>
                      <a:pt x="95" y="2"/>
                    </a:lnTo>
                    <a:lnTo>
                      <a:pt x="106" y="0"/>
                    </a:lnTo>
                    <a:lnTo>
                      <a:pt x="118" y="0"/>
                    </a:lnTo>
                    <a:lnTo>
                      <a:pt x="118" y="0"/>
                    </a:lnTo>
                    <a:lnTo>
                      <a:pt x="128" y="0"/>
                    </a:lnTo>
                    <a:lnTo>
                      <a:pt x="136" y="1"/>
                    </a:lnTo>
                    <a:lnTo>
                      <a:pt x="145" y="2"/>
                    </a:lnTo>
                    <a:lnTo>
                      <a:pt x="153" y="5"/>
                    </a:lnTo>
                    <a:lnTo>
                      <a:pt x="162" y="8"/>
                    </a:lnTo>
                    <a:lnTo>
                      <a:pt x="169" y="11"/>
                    </a:lnTo>
                    <a:lnTo>
                      <a:pt x="184" y="20"/>
                    </a:lnTo>
                  </a:path>
                </a:pathLst>
              </a:custGeom>
              <a:noFill/>
              <a:ln w="9525">
                <a:solidFill>
                  <a:srgbClr val="00A6D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8" name="Freeform 351"/>
              <p:cNvSpPr>
                <a:spLocks/>
              </p:cNvSpPr>
              <p:nvPr/>
            </p:nvSpPr>
            <p:spPr bwMode="auto">
              <a:xfrm>
                <a:off x="1241" y="1175"/>
                <a:ext cx="46" cy="2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14" y="0"/>
                  </a:cxn>
                  <a:cxn ang="0">
                    <a:pos x="28" y="4"/>
                  </a:cxn>
                  <a:cxn ang="0">
                    <a:pos x="41" y="8"/>
                  </a:cxn>
                  <a:cxn ang="0">
                    <a:pos x="54" y="13"/>
                  </a:cxn>
                  <a:cxn ang="0">
                    <a:pos x="64" y="21"/>
                  </a:cxn>
                  <a:cxn ang="0">
                    <a:pos x="75" y="29"/>
                  </a:cxn>
                  <a:cxn ang="0">
                    <a:pos x="85" y="38"/>
                  </a:cxn>
                  <a:cxn ang="0">
                    <a:pos x="93" y="48"/>
                  </a:cxn>
                </a:cxnLst>
                <a:rect l="0" t="0" r="r" b="b"/>
                <a:pathLst>
                  <a:path w="93" h="48">
                    <a:moveTo>
                      <a:pt x="0" y="0"/>
                    </a:moveTo>
                    <a:lnTo>
                      <a:pt x="0" y="0"/>
                    </a:lnTo>
                    <a:lnTo>
                      <a:pt x="14" y="0"/>
                    </a:lnTo>
                    <a:lnTo>
                      <a:pt x="28" y="4"/>
                    </a:lnTo>
                    <a:lnTo>
                      <a:pt x="41" y="8"/>
                    </a:lnTo>
                    <a:lnTo>
                      <a:pt x="54" y="13"/>
                    </a:lnTo>
                    <a:lnTo>
                      <a:pt x="64" y="21"/>
                    </a:lnTo>
                    <a:lnTo>
                      <a:pt x="75" y="29"/>
                    </a:lnTo>
                    <a:lnTo>
                      <a:pt x="85" y="38"/>
                    </a:lnTo>
                    <a:lnTo>
                      <a:pt x="93" y="48"/>
                    </a:lnTo>
                  </a:path>
                </a:pathLst>
              </a:custGeom>
              <a:noFill/>
              <a:ln w="9525">
                <a:solidFill>
                  <a:srgbClr val="00A6D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9" name="Freeform 352"/>
              <p:cNvSpPr>
                <a:spLocks/>
              </p:cNvSpPr>
              <p:nvPr/>
            </p:nvSpPr>
            <p:spPr bwMode="auto">
              <a:xfrm>
                <a:off x="1187" y="1175"/>
                <a:ext cx="54" cy="40"/>
              </a:xfrm>
              <a:custGeom>
                <a:avLst/>
                <a:gdLst/>
                <a:ahLst/>
                <a:cxnLst>
                  <a:cxn ang="0">
                    <a:pos x="0" y="80"/>
                  </a:cxn>
                  <a:cxn ang="0">
                    <a:pos x="0" y="80"/>
                  </a:cxn>
                  <a:cxn ang="0">
                    <a:pos x="3" y="72"/>
                  </a:cxn>
                  <a:cxn ang="0">
                    <a:pos x="7" y="63"/>
                  </a:cxn>
                  <a:cxn ang="0">
                    <a:pos x="11" y="56"/>
                  </a:cxn>
                  <a:cxn ang="0">
                    <a:pos x="15" y="48"/>
                  </a:cxn>
                  <a:cxn ang="0">
                    <a:pos x="21" y="41"/>
                  </a:cxn>
                  <a:cxn ang="0">
                    <a:pos x="27" y="35"/>
                  </a:cxn>
                  <a:cxn ang="0">
                    <a:pos x="34" y="28"/>
                  </a:cxn>
                  <a:cxn ang="0">
                    <a:pos x="40" y="23"/>
                  </a:cxn>
                  <a:cxn ang="0">
                    <a:pos x="47" y="17"/>
                  </a:cxn>
                  <a:cxn ang="0">
                    <a:pos x="55" y="13"/>
                  </a:cxn>
                  <a:cxn ang="0">
                    <a:pos x="63" y="9"/>
                  </a:cxn>
                  <a:cxn ang="0">
                    <a:pos x="72" y="6"/>
                  </a:cxn>
                  <a:cxn ang="0">
                    <a:pos x="81" y="4"/>
                  </a:cxn>
                  <a:cxn ang="0">
                    <a:pos x="89" y="1"/>
                  </a:cxn>
                  <a:cxn ang="0">
                    <a:pos x="99" y="0"/>
                  </a:cxn>
                  <a:cxn ang="0">
                    <a:pos x="108" y="0"/>
                  </a:cxn>
                </a:cxnLst>
                <a:rect l="0" t="0" r="r" b="b"/>
                <a:pathLst>
                  <a:path w="108" h="80">
                    <a:moveTo>
                      <a:pt x="0" y="80"/>
                    </a:moveTo>
                    <a:lnTo>
                      <a:pt x="0" y="80"/>
                    </a:lnTo>
                    <a:lnTo>
                      <a:pt x="3" y="72"/>
                    </a:lnTo>
                    <a:lnTo>
                      <a:pt x="7" y="63"/>
                    </a:lnTo>
                    <a:lnTo>
                      <a:pt x="11" y="56"/>
                    </a:lnTo>
                    <a:lnTo>
                      <a:pt x="15" y="48"/>
                    </a:lnTo>
                    <a:lnTo>
                      <a:pt x="21" y="41"/>
                    </a:lnTo>
                    <a:lnTo>
                      <a:pt x="27" y="35"/>
                    </a:lnTo>
                    <a:lnTo>
                      <a:pt x="34" y="28"/>
                    </a:lnTo>
                    <a:lnTo>
                      <a:pt x="40" y="23"/>
                    </a:lnTo>
                    <a:lnTo>
                      <a:pt x="47" y="17"/>
                    </a:lnTo>
                    <a:lnTo>
                      <a:pt x="55" y="13"/>
                    </a:lnTo>
                    <a:lnTo>
                      <a:pt x="63" y="9"/>
                    </a:lnTo>
                    <a:lnTo>
                      <a:pt x="72" y="6"/>
                    </a:lnTo>
                    <a:lnTo>
                      <a:pt x="81" y="4"/>
                    </a:lnTo>
                    <a:lnTo>
                      <a:pt x="89" y="1"/>
                    </a:lnTo>
                    <a:lnTo>
                      <a:pt x="99" y="0"/>
                    </a:lnTo>
                    <a:lnTo>
                      <a:pt x="108" y="0"/>
                    </a:lnTo>
                  </a:path>
                </a:pathLst>
              </a:custGeom>
              <a:noFill/>
              <a:ln w="9525">
                <a:solidFill>
                  <a:srgbClr val="00A6D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0" name="Freeform 353"/>
              <p:cNvSpPr>
                <a:spLocks/>
              </p:cNvSpPr>
              <p:nvPr/>
            </p:nvSpPr>
            <p:spPr bwMode="auto">
              <a:xfrm>
                <a:off x="1219" y="1257"/>
                <a:ext cx="64" cy="41"/>
              </a:xfrm>
              <a:custGeom>
                <a:avLst/>
                <a:gdLst/>
                <a:ahLst/>
                <a:cxnLst>
                  <a:cxn ang="0">
                    <a:pos x="0" y="81"/>
                  </a:cxn>
                  <a:cxn ang="0">
                    <a:pos x="0" y="81"/>
                  </a:cxn>
                  <a:cxn ang="0">
                    <a:pos x="0" y="73"/>
                  </a:cxn>
                  <a:cxn ang="0">
                    <a:pos x="2" y="65"/>
                  </a:cxn>
                  <a:cxn ang="0">
                    <a:pos x="4" y="57"/>
                  </a:cxn>
                  <a:cxn ang="0">
                    <a:pos x="6" y="50"/>
                  </a:cxn>
                  <a:cxn ang="0">
                    <a:pos x="9" y="43"/>
                  </a:cxn>
                  <a:cxn ang="0">
                    <a:pos x="13" y="36"/>
                  </a:cxn>
                  <a:cxn ang="0">
                    <a:pos x="19" y="30"/>
                  </a:cxn>
                  <a:cxn ang="0">
                    <a:pos x="24" y="23"/>
                  </a:cxn>
                  <a:cxn ang="0">
                    <a:pos x="29" y="18"/>
                  </a:cxn>
                  <a:cxn ang="0">
                    <a:pos x="36" y="14"/>
                  </a:cxn>
                  <a:cxn ang="0">
                    <a:pos x="42" y="9"/>
                  </a:cxn>
                  <a:cxn ang="0">
                    <a:pos x="50" y="6"/>
                  </a:cxn>
                  <a:cxn ang="0">
                    <a:pos x="57" y="3"/>
                  </a:cxn>
                  <a:cxn ang="0">
                    <a:pos x="66" y="1"/>
                  </a:cxn>
                  <a:cxn ang="0">
                    <a:pos x="73" y="0"/>
                  </a:cxn>
                  <a:cxn ang="0">
                    <a:pos x="82" y="0"/>
                  </a:cxn>
                  <a:cxn ang="0">
                    <a:pos x="82" y="0"/>
                  </a:cxn>
                  <a:cxn ang="0">
                    <a:pos x="95" y="1"/>
                  </a:cxn>
                  <a:cxn ang="0">
                    <a:pos x="106" y="3"/>
                  </a:cxn>
                  <a:cxn ang="0">
                    <a:pos x="118" y="7"/>
                  </a:cxn>
                  <a:cxn ang="0">
                    <a:pos x="128" y="14"/>
                  </a:cxn>
                </a:cxnLst>
                <a:rect l="0" t="0" r="r" b="b"/>
                <a:pathLst>
                  <a:path w="128" h="81">
                    <a:moveTo>
                      <a:pt x="0" y="81"/>
                    </a:moveTo>
                    <a:lnTo>
                      <a:pt x="0" y="81"/>
                    </a:lnTo>
                    <a:lnTo>
                      <a:pt x="0" y="73"/>
                    </a:lnTo>
                    <a:lnTo>
                      <a:pt x="2" y="65"/>
                    </a:lnTo>
                    <a:lnTo>
                      <a:pt x="4" y="57"/>
                    </a:lnTo>
                    <a:lnTo>
                      <a:pt x="6" y="50"/>
                    </a:lnTo>
                    <a:lnTo>
                      <a:pt x="9" y="43"/>
                    </a:lnTo>
                    <a:lnTo>
                      <a:pt x="13" y="36"/>
                    </a:lnTo>
                    <a:lnTo>
                      <a:pt x="19" y="30"/>
                    </a:lnTo>
                    <a:lnTo>
                      <a:pt x="24" y="23"/>
                    </a:lnTo>
                    <a:lnTo>
                      <a:pt x="29" y="18"/>
                    </a:lnTo>
                    <a:lnTo>
                      <a:pt x="36" y="14"/>
                    </a:lnTo>
                    <a:lnTo>
                      <a:pt x="42" y="9"/>
                    </a:lnTo>
                    <a:lnTo>
                      <a:pt x="50" y="6"/>
                    </a:lnTo>
                    <a:lnTo>
                      <a:pt x="57" y="3"/>
                    </a:lnTo>
                    <a:lnTo>
                      <a:pt x="66" y="1"/>
                    </a:lnTo>
                    <a:lnTo>
                      <a:pt x="73" y="0"/>
                    </a:lnTo>
                    <a:lnTo>
                      <a:pt x="82" y="0"/>
                    </a:lnTo>
                    <a:lnTo>
                      <a:pt x="82" y="0"/>
                    </a:lnTo>
                    <a:lnTo>
                      <a:pt x="95" y="1"/>
                    </a:lnTo>
                    <a:lnTo>
                      <a:pt x="106" y="3"/>
                    </a:lnTo>
                    <a:lnTo>
                      <a:pt x="118" y="7"/>
                    </a:lnTo>
                    <a:lnTo>
                      <a:pt x="128" y="14"/>
                    </a:lnTo>
                  </a:path>
                </a:pathLst>
              </a:custGeom>
              <a:noFill/>
              <a:ln w="9525">
                <a:solidFill>
                  <a:srgbClr val="00A6D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1" name="Freeform 354"/>
              <p:cNvSpPr>
                <a:spLocks/>
              </p:cNvSpPr>
              <p:nvPr/>
            </p:nvSpPr>
            <p:spPr bwMode="auto">
              <a:xfrm>
                <a:off x="1262" y="1230"/>
                <a:ext cx="69" cy="28"/>
              </a:xfrm>
              <a:custGeom>
                <a:avLst/>
                <a:gdLst/>
                <a:ahLst/>
                <a:cxnLst>
                  <a:cxn ang="0">
                    <a:pos x="0" y="56"/>
                  </a:cxn>
                  <a:cxn ang="0">
                    <a:pos x="0" y="56"/>
                  </a:cxn>
                  <a:cxn ang="0">
                    <a:pos x="4" y="44"/>
                  </a:cxn>
                  <a:cxn ang="0">
                    <a:pos x="11" y="33"/>
                  </a:cxn>
                  <a:cxn ang="0">
                    <a:pos x="18" y="24"/>
                  </a:cxn>
                  <a:cxn ang="0">
                    <a:pos x="28" y="15"/>
                  </a:cxn>
                  <a:cxn ang="0">
                    <a:pos x="37" y="9"/>
                  </a:cxn>
                  <a:cxn ang="0">
                    <a:pos x="49" y="4"/>
                  </a:cxn>
                  <a:cxn ang="0">
                    <a:pos x="62" y="1"/>
                  </a:cxn>
                  <a:cxn ang="0">
                    <a:pos x="75" y="0"/>
                  </a:cxn>
                  <a:cxn ang="0">
                    <a:pos x="75" y="0"/>
                  </a:cxn>
                  <a:cxn ang="0">
                    <a:pos x="84" y="0"/>
                  </a:cxn>
                  <a:cxn ang="0">
                    <a:pos x="94" y="3"/>
                  </a:cxn>
                  <a:cxn ang="0">
                    <a:pos x="103" y="6"/>
                  </a:cxn>
                  <a:cxn ang="0">
                    <a:pos x="112" y="9"/>
                  </a:cxn>
                  <a:cxn ang="0">
                    <a:pos x="120" y="14"/>
                  </a:cxn>
                  <a:cxn ang="0">
                    <a:pos x="127" y="20"/>
                  </a:cxn>
                  <a:cxn ang="0">
                    <a:pos x="133" y="26"/>
                  </a:cxn>
                  <a:cxn ang="0">
                    <a:pos x="139" y="33"/>
                  </a:cxn>
                </a:cxnLst>
                <a:rect l="0" t="0" r="r" b="b"/>
                <a:pathLst>
                  <a:path w="139" h="56">
                    <a:moveTo>
                      <a:pt x="0" y="56"/>
                    </a:moveTo>
                    <a:lnTo>
                      <a:pt x="0" y="56"/>
                    </a:lnTo>
                    <a:lnTo>
                      <a:pt x="4" y="44"/>
                    </a:lnTo>
                    <a:lnTo>
                      <a:pt x="11" y="33"/>
                    </a:lnTo>
                    <a:lnTo>
                      <a:pt x="18" y="24"/>
                    </a:lnTo>
                    <a:lnTo>
                      <a:pt x="28" y="15"/>
                    </a:lnTo>
                    <a:lnTo>
                      <a:pt x="37" y="9"/>
                    </a:lnTo>
                    <a:lnTo>
                      <a:pt x="49" y="4"/>
                    </a:lnTo>
                    <a:lnTo>
                      <a:pt x="62" y="1"/>
                    </a:lnTo>
                    <a:lnTo>
                      <a:pt x="75" y="0"/>
                    </a:lnTo>
                    <a:lnTo>
                      <a:pt x="75" y="0"/>
                    </a:lnTo>
                    <a:lnTo>
                      <a:pt x="84" y="0"/>
                    </a:lnTo>
                    <a:lnTo>
                      <a:pt x="94" y="3"/>
                    </a:lnTo>
                    <a:lnTo>
                      <a:pt x="103" y="6"/>
                    </a:lnTo>
                    <a:lnTo>
                      <a:pt x="112" y="9"/>
                    </a:lnTo>
                    <a:lnTo>
                      <a:pt x="120" y="14"/>
                    </a:lnTo>
                    <a:lnTo>
                      <a:pt x="127" y="20"/>
                    </a:lnTo>
                    <a:lnTo>
                      <a:pt x="133" y="26"/>
                    </a:lnTo>
                    <a:lnTo>
                      <a:pt x="139" y="33"/>
                    </a:lnTo>
                  </a:path>
                </a:pathLst>
              </a:custGeom>
              <a:noFill/>
              <a:ln w="9525">
                <a:solidFill>
                  <a:srgbClr val="00A6D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2" name="Line 355"/>
              <p:cNvSpPr>
                <a:spLocks noChangeShapeType="1"/>
              </p:cNvSpPr>
              <p:nvPr/>
            </p:nvSpPr>
            <p:spPr bwMode="auto">
              <a:xfrm flipH="1">
                <a:off x="981" y="1635"/>
                <a:ext cx="402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3" name="Freeform 356"/>
              <p:cNvSpPr>
                <a:spLocks/>
              </p:cNvSpPr>
              <p:nvPr/>
            </p:nvSpPr>
            <p:spPr bwMode="auto">
              <a:xfrm>
                <a:off x="1029" y="1510"/>
                <a:ext cx="306" cy="123"/>
              </a:xfrm>
              <a:custGeom>
                <a:avLst/>
                <a:gdLst/>
                <a:ahLst/>
                <a:cxnLst>
                  <a:cxn ang="0">
                    <a:pos x="0" y="245"/>
                  </a:cxn>
                  <a:cxn ang="0">
                    <a:pos x="0" y="0"/>
                  </a:cxn>
                  <a:cxn ang="0">
                    <a:pos x="613" y="0"/>
                  </a:cxn>
                  <a:cxn ang="0">
                    <a:pos x="613" y="245"/>
                  </a:cxn>
                </a:cxnLst>
                <a:rect l="0" t="0" r="r" b="b"/>
                <a:pathLst>
                  <a:path w="613" h="245">
                    <a:moveTo>
                      <a:pt x="0" y="245"/>
                    </a:moveTo>
                    <a:lnTo>
                      <a:pt x="0" y="0"/>
                    </a:lnTo>
                    <a:lnTo>
                      <a:pt x="613" y="0"/>
                    </a:lnTo>
                    <a:lnTo>
                      <a:pt x="613" y="245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4" name="Freeform 357"/>
              <p:cNvSpPr>
                <a:spLocks/>
              </p:cNvSpPr>
              <p:nvPr/>
            </p:nvSpPr>
            <p:spPr bwMode="auto">
              <a:xfrm>
                <a:off x="1064" y="1478"/>
                <a:ext cx="236" cy="31"/>
              </a:xfrm>
              <a:custGeom>
                <a:avLst/>
                <a:gdLst/>
                <a:ahLst/>
                <a:cxnLst>
                  <a:cxn ang="0">
                    <a:pos x="0" y="61"/>
                  </a:cxn>
                  <a:cxn ang="0">
                    <a:pos x="0" y="0"/>
                  </a:cxn>
                  <a:cxn ang="0">
                    <a:pos x="472" y="0"/>
                  </a:cxn>
                  <a:cxn ang="0">
                    <a:pos x="472" y="61"/>
                  </a:cxn>
                </a:cxnLst>
                <a:rect l="0" t="0" r="r" b="b"/>
                <a:pathLst>
                  <a:path w="472" h="61">
                    <a:moveTo>
                      <a:pt x="0" y="61"/>
                    </a:moveTo>
                    <a:lnTo>
                      <a:pt x="0" y="0"/>
                    </a:lnTo>
                    <a:lnTo>
                      <a:pt x="472" y="0"/>
                    </a:lnTo>
                    <a:lnTo>
                      <a:pt x="472" y="61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5" name="Freeform 358"/>
              <p:cNvSpPr>
                <a:spLocks/>
              </p:cNvSpPr>
              <p:nvPr/>
            </p:nvSpPr>
            <p:spPr bwMode="auto">
              <a:xfrm>
                <a:off x="1101" y="1318"/>
                <a:ext cx="72" cy="158"/>
              </a:xfrm>
              <a:custGeom>
                <a:avLst/>
                <a:gdLst/>
                <a:ahLst/>
                <a:cxnLst>
                  <a:cxn ang="0">
                    <a:pos x="0" y="318"/>
                  </a:cxn>
                  <a:cxn ang="0">
                    <a:pos x="26" y="0"/>
                  </a:cxn>
                  <a:cxn ang="0">
                    <a:pos x="98" y="0"/>
                  </a:cxn>
                  <a:cxn ang="0">
                    <a:pos x="144" y="318"/>
                  </a:cxn>
                </a:cxnLst>
                <a:rect l="0" t="0" r="r" b="b"/>
                <a:pathLst>
                  <a:path w="144" h="318">
                    <a:moveTo>
                      <a:pt x="0" y="318"/>
                    </a:moveTo>
                    <a:lnTo>
                      <a:pt x="26" y="0"/>
                    </a:lnTo>
                    <a:lnTo>
                      <a:pt x="98" y="0"/>
                    </a:lnTo>
                    <a:lnTo>
                      <a:pt x="144" y="318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6" name="Freeform 363"/>
              <p:cNvSpPr>
                <a:spLocks/>
              </p:cNvSpPr>
              <p:nvPr/>
            </p:nvSpPr>
            <p:spPr bwMode="auto">
              <a:xfrm>
                <a:off x="1188" y="1318"/>
                <a:ext cx="72" cy="158"/>
              </a:xfrm>
              <a:custGeom>
                <a:avLst/>
                <a:gdLst/>
                <a:ahLst/>
                <a:cxnLst>
                  <a:cxn ang="0">
                    <a:pos x="0" y="318"/>
                  </a:cxn>
                  <a:cxn ang="0">
                    <a:pos x="26" y="0"/>
                  </a:cxn>
                  <a:cxn ang="0">
                    <a:pos x="98" y="0"/>
                  </a:cxn>
                  <a:cxn ang="0">
                    <a:pos x="144" y="318"/>
                  </a:cxn>
                </a:cxnLst>
                <a:rect l="0" t="0" r="r" b="b"/>
                <a:pathLst>
                  <a:path w="144" h="318">
                    <a:moveTo>
                      <a:pt x="0" y="318"/>
                    </a:moveTo>
                    <a:lnTo>
                      <a:pt x="26" y="0"/>
                    </a:lnTo>
                    <a:lnTo>
                      <a:pt x="98" y="0"/>
                    </a:lnTo>
                    <a:lnTo>
                      <a:pt x="144" y="318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7" name="Freeform 377"/>
              <p:cNvSpPr>
                <a:spLocks/>
              </p:cNvSpPr>
              <p:nvPr/>
            </p:nvSpPr>
            <p:spPr bwMode="auto">
              <a:xfrm>
                <a:off x="1350" y="1533"/>
                <a:ext cx="45" cy="57"/>
              </a:xfrm>
              <a:custGeom>
                <a:avLst/>
                <a:gdLst/>
                <a:ahLst/>
                <a:cxnLst>
                  <a:cxn ang="0">
                    <a:pos x="0" y="67"/>
                  </a:cxn>
                  <a:cxn ang="0">
                    <a:pos x="60" y="0"/>
                  </a:cxn>
                  <a:cxn ang="0">
                    <a:pos x="48" y="39"/>
                  </a:cxn>
                  <a:cxn ang="0">
                    <a:pos x="90" y="39"/>
                  </a:cxn>
                  <a:cxn ang="0">
                    <a:pos x="27" y="114"/>
                  </a:cxn>
                  <a:cxn ang="0">
                    <a:pos x="35" y="67"/>
                  </a:cxn>
                  <a:cxn ang="0">
                    <a:pos x="0" y="67"/>
                  </a:cxn>
                </a:cxnLst>
                <a:rect l="0" t="0" r="r" b="b"/>
                <a:pathLst>
                  <a:path w="90" h="114">
                    <a:moveTo>
                      <a:pt x="0" y="67"/>
                    </a:moveTo>
                    <a:lnTo>
                      <a:pt x="60" y="0"/>
                    </a:lnTo>
                    <a:lnTo>
                      <a:pt x="48" y="39"/>
                    </a:lnTo>
                    <a:lnTo>
                      <a:pt x="90" y="39"/>
                    </a:lnTo>
                    <a:lnTo>
                      <a:pt x="27" y="114"/>
                    </a:lnTo>
                    <a:lnTo>
                      <a:pt x="35" y="67"/>
                    </a:lnTo>
                    <a:lnTo>
                      <a:pt x="0" y="6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8" name="Freeform 378"/>
              <p:cNvSpPr>
                <a:spLocks/>
              </p:cNvSpPr>
              <p:nvPr/>
            </p:nvSpPr>
            <p:spPr bwMode="auto">
              <a:xfrm>
                <a:off x="1350" y="1533"/>
                <a:ext cx="45" cy="57"/>
              </a:xfrm>
              <a:custGeom>
                <a:avLst/>
                <a:gdLst/>
                <a:ahLst/>
                <a:cxnLst>
                  <a:cxn ang="0">
                    <a:pos x="0" y="67"/>
                  </a:cxn>
                  <a:cxn ang="0">
                    <a:pos x="60" y="0"/>
                  </a:cxn>
                  <a:cxn ang="0">
                    <a:pos x="48" y="39"/>
                  </a:cxn>
                  <a:cxn ang="0">
                    <a:pos x="90" y="39"/>
                  </a:cxn>
                  <a:cxn ang="0">
                    <a:pos x="27" y="114"/>
                  </a:cxn>
                  <a:cxn ang="0">
                    <a:pos x="35" y="67"/>
                  </a:cxn>
                  <a:cxn ang="0">
                    <a:pos x="0" y="67"/>
                  </a:cxn>
                </a:cxnLst>
                <a:rect l="0" t="0" r="r" b="b"/>
                <a:pathLst>
                  <a:path w="90" h="114">
                    <a:moveTo>
                      <a:pt x="0" y="67"/>
                    </a:moveTo>
                    <a:lnTo>
                      <a:pt x="60" y="0"/>
                    </a:lnTo>
                    <a:lnTo>
                      <a:pt x="48" y="39"/>
                    </a:lnTo>
                    <a:lnTo>
                      <a:pt x="90" y="39"/>
                    </a:lnTo>
                    <a:lnTo>
                      <a:pt x="27" y="114"/>
                    </a:lnTo>
                    <a:lnTo>
                      <a:pt x="35" y="67"/>
                    </a:lnTo>
                    <a:lnTo>
                      <a:pt x="0" y="67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cxnSp>
          <p:nvCxnSpPr>
            <p:cNvPr id="148" name="Connecteur droit 147"/>
            <p:cNvCxnSpPr/>
            <p:nvPr/>
          </p:nvCxnSpPr>
          <p:spPr>
            <a:xfrm rot="10800000">
              <a:off x="2032795" y="2985462"/>
              <a:ext cx="280842" cy="1588"/>
            </a:xfrm>
            <a:prstGeom prst="line">
              <a:avLst/>
            </a:prstGeom>
            <a:noFill/>
            <a:ln w="9525" cap="flat">
              <a:solidFill>
                <a:schemeClr val="tx1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49" name="Connecteur droit 148"/>
            <p:cNvCxnSpPr/>
            <p:nvPr/>
          </p:nvCxnSpPr>
          <p:spPr>
            <a:xfrm rot="10800000">
              <a:off x="2380530" y="2986257"/>
              <a:ext cx="280842" cy="1588"/>
            </a:xfrm>
            <a:prstGeom prst="line">
              <a:avLst/>
            </a:prstGeom>
            <a:noFill/>
            <a:ln w="9525" cap="flat">
              <a:solidFill>
                <a:schemeClr val="tx1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50" name="Connecteur droit 149"/>
            <p:cNvCxnSpPr/>
            <p:nvPr/>
          </p:nvCxnSpPr>
          <p:spPr>
            <a:xfrm rot="16200000" flipV="1">
              <a:off x="2508345" y="2737680"/>
              <a:ext cx="1588" cy="241343"/>
            </a:xfrm>
            <a:prstGeom prst="line">
              <a:avLst/>
            </a:prstGeom>
            <a:noFill/>
            <a:ln w="9525" cap="flat">
              <a:solidFill>
                <a:schemeClr val="tx1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51" name="Connecteur droit 150"/>
            <p:cNvCxnSpPr/>
            <p:nvPr/>
          </p:nvCxnSpPr>
          <p:spPr>
            <a:xfrm rot="16200000" flipH="1">
              <a:off x="2507824" y="2613328"/>
              <a:ext cx="1588" cy="204054"/>
            </a:xfrm>
            <a:prstGeom prst="line">
              <a:avLst/>
            </a:prstGeom>
            <a:noFill/>
            <a:ln w="9525" cap="flat">
              <a:solidFill>
                <a:schemeClr val="tx1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52" name="Connecteur droit 151"/>
            <p:cNvCxnSpPr/>
            <p:nvPr/>
          </p:nvCxnSpPr>
          <p:spPr>
            <a:xfrm flipV="1">
              <a:off x="2422465" y="2595565"/>
              <a:ext cx="170012" cy="1"/>
            </a:xfrm>
            <a:prstGeom prst="line">
              <a:avLst/>
            </a:prstGeom>
            <a:noFill/>
            <a:ln w="9525" cap="flat">
              <a:solidFill>
                <a:schemeClr val="tx1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53" name="Connecteur droit 152"/>
            <p:cNvCxnSpPr/>
            <p:nvPr/>
          </p:nvCxnSpPr>
          <p:spPr>
            <a:xfrm rot="16200000" flipV="1">
              <a:off x="2164577" y="2736093"/>
              <a:ext cx="1588" cy="241343"/>
            </a:xfrm>
            <a:prstGeom prst="line">
              <a:avLst/>
            </a:prstGeom>
            <a:noFill/>
            <a:ln w="9525" cap="flat">
              <a:solidFill>
                <a:schemeClr val="tx1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54" name="Connecteur droit 153"/>
            <p:cNvCxnSpPr/>
            <p:nvPr/>
          </p:nvCxnSpPr>
          <p:spPr>
            <a:xfrm rot="16200000" flipH="1">
              <a:off x="2164056" y="2611741"/>
              <a:ext cx="1588" cy="204054"/>
            </a:xfrm>
            <a:prstGeom prst="line">
              <a:avLst/>
            </a:prstGeom>
            <a:noFill/>
            <a:ln w="9525" cap="flat">
              <a:solidFill>
                <a:schemeClr val="tx1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55" name="Connecteur droit 154"/>
            <p:cNvCxnSpPr/>
            <p:nvPr/>
          </p:nvCxnSpPr>
          <p:spPr>
            <a:xfrm flipV="1">
              <a:off x="2076316" y="2593978"/>
              <a:ext cx="170012" cy="1"/>
            </a:xfrm>
            <a:prstGeom prst="line">
              <a:avLst/>
            </a:prstGeom>
            <a:noFill/>
            <a:ln w="9525" cap="flat">
              <a:solidFill>
                <a:schemeClr val="tx1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56" name="Connecteur droit 155"/>
            <p:cNvCxnSpPr/>
            <p:nvPr/>
          </p:nvCxnSpPr>
          <p:spPr>
            <a:xfrm flipV="1">
              <a:off x="1922463" y="3394078"/>
              <a:ext cx="170012" cy="1"/>
            </a:xfrm>
            <a:prstGeom prst="line">
              <a:avLst/>
            </a:prstGeom>
            <a:noFill/>
            <a:ln w="9525" cap="flat">
              <a:solidFill>
                <a:schemeClr val="tx1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57" name="Connecteur droit 156"/>
            <p:cNvCxnSpPr/>
            <p:nvPr/>
          </p:nvCxnSpPr>
          <p:spPr>
            <a:xfrm flipV="1">
              <a:off x="2165076" y="3392980"/>
              <a:ext cx="170012" cy="1"/>
            </a:xfrm>
            <a:prstGeom prst="line">
              <a:avLst/>
            </a:prstGeom>
            <a:noFill/>
            <a:ln w="9525" cap="flat">
              <a:solidFill>
                <a:schemeClr val="tx1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58" name="Connecteur droit 157"/>
            <p:cNvCxnSpPr/>
            <p:nvPr/>
          </p:nvCxnSpPr>
          <p:spPr>
            <a:xfrm flipV="1">
              <a:off x="2400575" y="3389006"/>
              <a:ext cx="170012" cy="1"/>
            </a:xfrm>
            <a:prstGeom prst="line">
              <a:avLst/>
            </a:prstGeom>
            <a:noFill/>
            <a:ln w="9525" cap="flat">
              <a:solidFill>
                <a:schemeClr val="tx1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59" name="Connecteur droit 158"/>
            <p:cNvCxnSpPr/>
            <p:nvPr/>
          </p:nvCxnSpPr>
          <p:spPr>
            <a:xfrm flipV="1">
              <a:off x="2643188" y="3387908"/>
              <a:ext cx="170012" cy="1"/>
            </a:xfrm>
            <a:prstGeom prst="line">
              <a:avLst/>
            </a:prstGeom>
            <a:noFill/>
            <a:ln w="9525" cap="flat">
              <a:solidFill>
                <a:schemeClr val="tx1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60" name="Connecteur droit 159"/>
            <p:cNvCxnSpPr/>
            <p:nvPr/>
          </p:nvCxnSpPr>
          <p:spPr>
            <a:xfrm flipV="1">
              <a:off x="1926746" y="3529647"/>
              <a:ext cx="170012" cy="1"/>
            </a:xfrm>
            <a:prstGeom prst="line">
              <a:avLst/>
            </a:prstGeom>
            <a:noFill/>
            <a:ln w="9525" cap="flat">
              <a:solidFill>
                <a:schemeClr val="tx1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61" name="Connecteur droit 160"/>
            <p:cNvCxnSpPr/>
            <p:nvPr/>
          </p:nvCxnSpPr>
          <p:spPr>
            <a:xfrm flipV="1">
              <a:off x="2169359" y="3528549"/>
              <a:ext cx="170012" cy="1"/>
            </a:xfrm>
            <a:prstGeom prst="line">
              <a:avLst/>
            </a:prstGeom>
            <a:noFill/>
            <a:ln w="9525" cap="flat">
              <a:solidFill>
                <a:schemeClr val="tx1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62" name="Connecteur droit 161"/>
            <p:cNvCxnSpPr/>
            <p:nvPr/>
          </p:nvCxnSpPr>
          <p:spPr>
            <a:xfrm flipV="1">
              <a:off x="2404858" y="3524575"/>
              <a:ext cx="170012" cy="1"/>
            </a:xfrm>
            <a:prstGeom prst="line">
              <a:avLst/>
            </a:prstGeom>
            <a:noFill/>
            <a:ln w="9525" cap="flat">
              <a:solidFill>
                <a:schemeClr val="tx1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63" name="Connecteur droit 162"/>
            <p:cNvCxnSpPr/>
            <p:nvPr/>
          </p:nvCxnSpPr>
          <p:spPr>
            <a:xfrm flipV="1">
              <a:off x="2647471" y="3523477"/>
              <a:ext cx="170012" cy="1"/>
            </a:xfrm>
            <a:prstGeom prst="line">
              <a:avLst/>
            </a:prstGeom>
            <a:noFill/>
            <a:ln w="9525" cap="flat">
              <a:solidFill>
                <a:schemeClr val="tx1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grpSp>
        <p:nvGrpSpPr>
          <p:cNvPr id="179" name="Group 592"/>
          <p:cNvGrpSpPr>
            <a:grpSpLocks noChangeAspect="1"/>
          </p:cNvGrpSpPr>
          <p:nvPr userDrawn="1"/>
        </p:nvGrpSpPr>
        <p:grpSpPr bwMode="auto">
          <a:xfrm>
            <a:off x="10569468" y="1302848"/>
            <a:ext cx="581623" cy="988020"/>
            <a:chOff x="1302" y="574"/>
            <a:chExt cx="1102" cy="1872"/>
          </a:xfrm>
        </p:grpSpPr>
        <p:sp>
          <p:nvSpPr>
            <p:cNvPr id="180" name="Line 593"/>
            <p:cNvSpPr>
              <a:spLocks noChangeShapeType="1"/>
            </p:cNvSpPr>
            <p:nvPr/>
          </p:nvSpPr>
          <p:spPr bwMode="auto">
            <a:xfrm>
              <a:off x="1864" y="762"/>
              <a:ext cx="1" cy="174"/>
            </a:xfrm>
            <a:prstGeom prst="line">
              <a:avLst/>
            </a:prstGeom>
            <a:noFill/>
            <a:ln w="9525">
              <a:solidFill>
                <a:srgbClr val="00A6D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1" name="Line 594"/>
            <p:cNvSpPr>
              <a:spLocks noChangeShapeType="1"/>
            </p:cNvSpPr>
            <p:nvPr/>
          </p:nvSpPr>
          <p:spPr bwMode="auto">
            <a:xfrm>
              <a:off x="2360" y="762"/>
              <a:ext cx="1" cy="174"/>
            </a:xfrm>
            <a:prstGeom prst="line">
              <a:avLst/>
            </a:prstGeom>
            <a:noFill/>
            <a:ln w="9525">
              <a:solidFill>
                <a:srgbClr val="00A6D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2" name="Line 595"/>
            <p:cNvSpPr>
              <a:spLocks noChangeShapeType="1"/>
            </p:cNvSpPr>
            <p:nvPr/>
          </p:nvSpPr>
          <p:spPr bwMode="auto">
            <a:xfrm>
              <a:off x="1346" y="764"/>
              <a:ext cx="1" cy="160"/>
            </a:xfrm>
            <a:prstGeom prst="line">
              <a:avLst/>
            </a:prstGeom>
            <a:noFill/>
            <a:ln w="9525">
              <a:solidFill>
                <a:srgbClr val="00A6D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3" name="Line 596"/>
            <p:cNvSpPr>
              <a:spLocks noChangeShapeType="1"/>
            </p:cNvSpPr>
            <p:nvPr/>
          </p:nvSpPr>
          <p:spPr bwMode="auto">
            <a:xfrm>
              <a:off x="2322" y="868"/>
              <a:ext cx="82" cy="1"/>
            </a:xfrm>
            <a:prstGeom prst="line">
              <a:avLst/>
            </a:prstGeom>
            <a:noFill/>
            <a:ln w="9525">
              <a:solidFill>
                <a:srgbClr val="00A6D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4" name="Line 597"/>
            <p:cNvSpPr>
              <a:spLocks noChangeShapeType="1"/>
            </p:cNvSpPr>
            <p:nvPr/>
          </p:nvSpPr>
          <p:spPr bwMode="auto">
            <a:xfrm>
              <a:off x="2322" y="902"/>
              <a:ext cx="82" cy="1"/>
            </a:xfrm>
            <a:prstGeom prst="line">
              <a:avLst/>
            </a:prstGeom>
            <a:noFill/>
            <a:ln w="9525">
              <a:solidFill>
                <a:srgbClr val="00A6D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5" name="Line 598"/>
            <p:cNvSpPr>
              <a:spLocks noChangeShapeType="1"/>
            </p:cNvSpPr>
            <p:nvPr/>
          </p:nvSpPr>
          <p:spPr bwMode="auto">
            <a:xfrm>
              <a:off x="2322" y="834"/>
              <a:ext cx="82" cy="1"/>
            </a:xfrm>
            <a:prstGeom prst="line">
              <a:avLst/>
            </a:prstGeom>
            <a:noFill/>
            <a:ln w="9525">
              <a:solidFill>
                <a:srgbClr val="00A6D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6" name="Line 599"/>
            <p:cNvSpPr>
              <a:spLocks noChangeShapeType="1"/>
            </p:cNvSpPr>
            <p:nvPr/>
          </p:nvSpPr>
          <p:spPr bwMode="auto">
            <a:xfrm>
              <a:off x="2322" y="800"/>
              <a:ext cx="82" cy="1"/>
            </a:xfrm>
            <a:prstGeom prst="line">
              <a:avLst/>
            </a:prstGeom>
            <a:noFill/>
            <a:ln w="9525">
              <a:solidFill>
                <a:srgbClr val="00A6D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7" name="Line 600"/>
            <p:cNvSpPr>
              <a:spLocks noChangeShapeType="1"/>
            </p:cNvSpPr>
            <p:nvPr/>
          </p:nvSpPr>
          <p:spPr bwMode="auto">
            <a:xfrm>
              <a:off x="1820" y="868"/>
              <a:ext cx="82" cy="1"/>
            </a:xfrm>
            <a:prstGeom prst="line">
              <a:avLst/>
            </a:prstGeom>
            <a:noFill/>
            <a:ln w="9525">
              <a:solidFill>
                <a:srgbClr val="00A6D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8" name="Line 601"/>
            <p:cNvSpPr>
              <a:spLocks noChangeShapeType="1"/>
            </p:cNvSpPr>
            <p:nvPr/>
          </p:nvSpPr>
          <p:spPr bwMode="auto">
            <a:xfrm>
              <a:off x="1820" y="902"/>
              <a:ext cx="82" cy="1"/>
            </a:xfrm>
            <a:prstGeom prst="line">
              <a:avLst/>
            </a:prstGeom>
            <a:noFill/>
            <a:ln w="9525">
              <a:solidFill>
                <a:srgbClr val="00A6D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9" name="Line 602"/>
            <p:cNvSpPr>
              <a:spLocks noChangeShapeType="1"/>
            </p:cNvSpPr>
            <p:nvPr/>
          </p:nvSpPr>
          <p:spPr bwMode="auto">
            <a:xfrm>
              <a:off x="1820" y="834"/>
              <a:ext cx="82" cy="1"/>
            </a:xfrm>
            <a:prstGeom prst="line">
              <a:avLst/>
            </a:prstGeom>
            <a:noFill/>
            <a:ln w="9525">
              <a:solidFill>
                <a:srgbClr val="00A6D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0" name="Line 603"/>
            <p:cNvSpPr>
              <a:spLocks noChangeShapeType="1"/>
            </p:cNvSpPr>
            <p:nvPr/>
          </p:nvSpPr>
          <p:spPr bwMode="auto">
            <a:xfrm>
              <a:off x="1820" y="800"/>
              <a:ext cx="82" cy="1"/>
            </a:xfrm>
            <a:prstGeom prst="line">
              <a:avLst/>
            </a:prstGeom>
            <a:noFill/>
            <a:ln w="9525">
              <a:solidFill>
                <a:srgbClr val="00A6D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1" name="Line 604"/>
            <p:cNvSpPr>
              <a:spLocks noChangeShapeType="1"/>
            </p:cNvSpPr>
            <p:nvPr/>
          </p:nvSpPr>
          <p:spPr bwMode="auto">
            <a:xfrm>
              <a:off x="1302" y="868"/>
              <a:ext cx="82" cy="1"/>
            </a:xfrm>
            <a:prstGeom prst="line">
              <a:avLst/>
            </a:prstGeom>
            <a:noFill/>
            <a:ln w="9525">
              <a:solidFill>
                <a:srgbClr val="00A6D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2" name="Line 605"/>
            <p:cNvSpPr>
              <a:spLocks noChangeShapeType="1"/>
            </p:cNvSpPr>
            <p:nvPr/>
          </p:nvSpPr>
          <p:spPr bwMode="auto">
            <a:xfrm>
              <a:off x="1302" y="902"/>
              <a:ext cx="82" cy="1"/>
            </a:xfrm>
            <a:prstGeom prst="line">
              <a:avLst/>
            </a:prstGeom>
            <a:noFill/>
            <a:ln w="9525">
              <a:solidFill>
                <a:srgbClr val="00A6D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3" name="Line 606"/>
            <p:cNvSpPr>
              <a:spLocks noChangeShapeType="1"/>
            </p:cNvSpPr>
            <p:nvPr/>
          </p:nvSpPr>
          <p:spPr bwMode="auto">
            <a:xfrm>
              <a:off x="1302" y="834"/>
              <a:ext cx="82" cy="1"/>
            </a:xfrm>
            <a:prstGeom prst="line">
              <a:avLst/>
            </a:prstGeom>
            <a:noFill/>
            <a:ln w="9525">
              <a:solidFill>
                <a:srgbClr val="00A6D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4" name="Line 607"/>
            <p:cNvSpPr>
              <a:spLocks noChangeShapeType="1"/>
            </p:cNvSpPr>
            <p:nvPr/>
          </p:nvSpPr>
          <p:spPr bwMode="auto">
            <a:xfrm>
              <a:off x="1302" y="800"/>
              <a:ext cx="82" cy="1"/>
            </a:xfrm>
            <a:prstGeom prst="line">
              <a:avLst/>
            </a:prstGeom>
            <a:noFill/>
            <a:ln w="9525">
              <a:solidFill>
                <a:srgbClr val="00A6D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5" name="Freeform 608"/>
            <p:cNvSpPr>
              <a:spLocks/>
            </p:cNvSpPr>
            <p:nvPr/>
          </p:nvSpPr>
          <p:spPr bwMode="auto">
            <a:xfrm>
              <a:off x="1526" y="772"/>
              <a:ext cx="624" cy="1674"/>
            </a:xfrm>
            <a:custGeom>
              <a:avLst/>
              <a:gdLst/>
              <a:ahLst/>
              <a:cxnLst>
                <a:cxn ang="0">
                  <a:pos x="200" y="416"/>
                </a:cxn>
                <a:cxn ang="0">
                  <a:pos x="202" y="426"/>
                </a:cxn>
                <a:cxn ang="0">
                  <a:pos x="108" y="1652"/>
                </a:cxn>
                <a:cxn ang="0">
                  <a:pos x="108" y="1656"/>
                </a:cxn>
                <a:cxn ang="0">
                  <a:pos x="114" y="1664"/>
                </a:cxn>
                <a:cxn ang="0">
                  <a:pos x="122" y="1668"/>
                </a:cxn>
                <a:cxn ang="0">
                  <a:pos x="132" y="1668"/>
                </a:cxn>
                <a:cxn ang="0">
                  <a:pos x="562" y="1304"/>
                </a:cxn>
                <a:cxn ang="0">
                  <a:pos x="570" y="1294"/>
                </a:cxn>
                <a:cxn ang="0">
                  <a:pos x="580" y="1274"/>
                </a:cxn>
                <a:cxn ang="0">
                  <a:pos x="580" y="1250"/>
                </a:cxn>
                <a:cxn ang="0">
                  <a:pos x="570" y="1230"/>
                </a:cxn>
                <a:cxn ang="0">
                  <a:pos x="194" y="944"/>
                </a:cxn>
                <a:cxn ang="0">
                  <a:pos x="186" y="934"/>
                </a:cxn>
                <a:cxn ang="0">
                  <a:pos x="176" y="914"/>
                </a:cxn>
                <a:cxn ang="0">
                  <a:pos x="176" y="890"/>
                </a:cxn>
                <a:cxn ang="0">
                  <a:pos x="186" y="868"/>
                </a:cxn>
                <a:cxn ang="0">
                  <a:pos x="500" y="638"/>
                </a:cxn>
                <a:cxn ang="0">
                  <a:pos x="508" y="628"/>
                </a:cxn>
                <a:cxn ang="0">
                  <a:pos x="518" y="608"/>
                </a:cxn>
                <a:cxn ang="0">
                  <a:pos x="518" y="586"/>
                </a:cxn>
                <a:cxn ang="0">
                  <a:pos x="510" y="566"/>
                </a:cxn>
                <a:cxn ang="0">
                  <a:pos x="358" y="430"/>
                </a:cxn>
                <a:cxn ang="0">
                  <a:pos x="352" y="426"/>
                </a:cxn>
                <a:cxn ang="0">
                  <a:pos x="338" y="426"/>
                </a:cxn>
                <a:cxn ang="0">
                  <a:pos x="214" y="562"/>
                </a:cxn>
                <a:cxn ang="0">
                  <a:pos x="208" y="572"/>
                </a:cxn>
                <a:cxn ang="0">
                  <a:pos x="202" y="592"/>
                </a:cxn>
                <a:cxn ang="0">
                  <a:pos x="204" y="614"/>
                </a:cxn>
                <a:cxn ang="0">
                  <a:pos x="214" y="632"/>
                </a:cxn>
                <a:cxn ang="0">
                  <a:pos x="528" y="852"/>
                </a:cxn>
                <a:cxn ang="0">
                  <a:pos x="538" y="862"/>
                </a:cxn>
                <a:cxn ang="0">
                  <a:pos x="548" y="884"/>
                </a:cxn>
                <a:cxn ang="0">
                  <a:pos x="548" y="906"/>
                </a:cxn>
                <a:cxn ang="0">
                  <a:pos x="538" y="928"/>
                </a:cxn>
                <a:cxn ang="0">
                  <a:pos x="172" y="1198"/>
                </a:cxn>
                <a:cxn ang="0">
                  <a:pos x="164" y="1206"/>
                </a:cxn>
                <a:cxn ang="0">
                  <a:pos x="152" y="1228"/>
                </a:cxn>
                <a:cxn ang="0">
                  <a:pos x="152" y="1250"/>
                </a:cxn>
                <a:cxn ang="0">
                  <a:pos x="160" y="1272"/>
                </a:cxn>
                <a:cxn ang="0">
                  <a:pos x="596" y="1670"/>
                </a:cxn>
                <a:cxn ang="0">
                  <a:pos x="600" y="1672"/>
                </a:cxn>
                <a:cxn ang="0">
                  <a:pos x="610" y="1674"/>
                </a:cxn>
                <a:cxn ang="0">
                  <a:pos x="618" y="1670"/>
                </a:cxn>
                <a:cxn ang="0">
                  <a:pos x="624" y="1662"/>
                </a:cxn>
                <a:cxn ang="0">
                  <a:pos x="512" y="418"/>
                </a:cxn>
              </a:cxnLst>
              <a:rect l="0" t="0" r="r" b="b"/>
              <a:pathLst>
                <a:path w="624" h="1674">
                  <a:moveTo>
                    <a:pt x="0" y="0"/>
                  </a:moveTo>
                  <a:lnTo>
                    <a:pt x="200" y="416"/>
                  </a:lnTo>
                  <a:lnTo>
                    <a:pt x="200" y="416"/>
                  </a:lnTo>
                  <a:lnTo>
                    <a:pt x="202" y="426"/>
                  </a:lnTo>
                  <a:lnTo>
                    <a:pt x="150" y="1114"/>
                  </a:lnTo>
                  <a:lnTo>
                    <a:pt x="108" y="1652"/>
                  </a:lnTo>
                  <a:lnTo>
                    <a:pt x="108" y="1652"/>
                  </a:lnTo>
                  <a:lnTo>
                    <a:pt x="108" y="1656"/>
                  </a:lnTo>
                  <a:lnTo>
                    <a:pt x="110" y="1660"/>
                  </a:lnTo>
                  <a:lnTo>
                    <a:pt x="114" y="1664"/>
                  </a:lnTo>
                  <a:lnTo>
                    <a:pt x="118" y="1668"/>
                  </a:lnTo>
                  <a:lnTo>
                    <a:pt x="122" y="1668"/>
                  </a:lnTo>
                  <a:lnTo>
                    <a:pt x="126" y="1668"/>
                  </a:lnTo>
                  <a:lnTo>
                    <a:pt x="132" y="1668"/>
                  </a:lnTo>
                  <a:lnTo>
                    <a:pt x="136" y="1664"/>
                  </a:lnTo>
                  <a:lnTo>
                    <a:pt x="562" y="1304"/>
                  </a:lnTo>
                  <a:lnTo>
                    <a:pt x="562" y="1304"/>
                  </a:lnTo>
                  <a:lnTo>
                    <a:pt x="570" y="1294"/>
                  </a:lnTo>
                  <a:lnTo>
                    <a:pt x="576" y="1284"/>
                  </a:lnTo>
                  <a:lnTo>
                    <a:pt x="580" y="1274"/>
                  </a:lnTo>
                  <a:lnTo>
                    <a:pt x="580" y="1262"/>
                  </a:lnTo>
                  <a:lnTo>
                    <a:pt x="580" y="1250"/>
                  </a:lnTo>
                  <a:lnTo>
                    <a:pt x="576" y="1240"/>
                  </a:lnTo>
                  <a:lnTo>
                    <a:pt x="570" y="1230"/>
                  </a:lnTo>
                  <a:lnTo>
                    <a:pt x="562" y="1220"/>
                  </a:lnTo>
                  <a:lnTo>
                    <a:pt x="194" y="944"/>
                  </a:lnTo>
                  <a:lnTo>
                    <a:pt x="194" y="944"/>
                  </a:lnTo>
                  <a:lnTo>
                    <a:pt x="186" y="934"/>
                  </a:lnTo>
                  <a:lnTo>
                    <a:pt x="180" y="924"/>
                  </a:lnTo>
                  <a:lnTo>
                    <a:pt x="176" y="914"/>
                  </a:lnTo>
                  <a:lnTo>
                    <a:pt x="174" y="902"/>
                  </a:lnTo>
                  <a:lnTo>
                    <a:pt x="176" y="890"/>
                  </a:lnTo>
                  <a:lnTo>
                    <a:pt x="180" y="880"/>
                  </a:lnTo>
                  <a:lnTo>
                    <a:pt x="186" y="868"/>
                  </a:lnTo>
                  <a:lnTo>
                    <a:pt x="194" y="860"/>
                  </a:lnTo>
                  <a:lnTo>
                    <a:pt x="500" y="638"/>
                  </a:lnTo>
                  <a:lnTo>
                    <a:pt x="500" y="638"/>
                  </a:lnTo>
                  <a:lnTo>
                    <a:pt x="508" y="628"/>
                  </a:lnTo>
                  <a:lnTo>
                    <a:pt x="514" y="620"/>
                  </a:lnTo>
                  <a:lnTo>
                    <a:pt x="518" y="608"/>
                  </a:lnTo>
                  <a:lnTo>
                    <a:pt x="520" y="598"/>
                  </a:lnTo>
                  <a:lnTo>
                    <a:pt x="518" y="586"/>
                  </a:lnTo>
                  <a:lnTo>
                    <a:pt x="516" y="576"/>
                  </a:lnTo>
                  <a:lnTo>
                    <a:pt x="510" y="566"/>
                  </a:lnTo>
                  <a:lnTo>
                    <a:pt x="504" y="556"/>
                  </a:lnTo>
                  <a:lnTo>
                    <a:pt x="358" y="430"/>
                  </a:lnTo>
                  <a:lnTo>
                    <a:pt x="358" y="430"/>
                  </a:lnTo>
                  <a:lnTo>
                    <a:pt x="352" y="426"/>
                  </a:lnTo>
                  <a:lnTo>
                    <a:pt x="344" y="424"/>
                  </a:lnTo>
                  <a:lnTo>
                    <a:pt x="338" y="426"/>
                  </a:lnTo>
                  <a:lnTo>
                    <a:pt x="332" y="432"/>
                  </a:lnTo>
                  <a:lnTo>
                    <a:pt x="214" y="562"/>
                  </a:lnTo>
                  <a:lnTo>
                    <a:pt x="214" y="562"/>
                  </a:lnTo>
                  <a:lnTo>
                    <a:pt x="208" y="572"/>
                  </a:lnTo>
                  <a:lnTo>
                    <a:pt x="204" y="582"/>
                  </a:lnTo>
                  <a:lnTo>
                    <a:pt x="202" y="592"/>
                  </a:lnTo>
                  <a:lnTo>
                    <a:pt x="202" y="602"/>
                  </a:lnTo>
                  <a:lnTo>
                    <a:pt x="204" y="614"/>
                  </a:lnTo>
                  <a:lnTo>
                    <a:pt x="208" y="622"/>
                  </a:lnTo>
                  <a:lnTo>
                    <a:pt x="214" y="632"/>
                  </a:lnTo>
                  <a:lnTo>
                    <a:pt x="222" y="640"/>
                  </a:lnTo>
                  <a:lnTo>
                    <a:pt x="528" y="852"/>
                  </a:lnTo>
                  <a:lnTo>
                    <a:pt x="528" y="852"/>
                  </a:lnTo>
                  <a:lnTo>
                    <a:pt x="538" y="862"/>
                  </a:lnTo>
                  <a:lnTo>
                    <a:pt x="544" y="872"/>
                  </a:lnTo>
                  <a:lnTo>
                    <a:pt x="548" y="884"/>
                  </a:lnTo>
                  <a:lnTo>
                    <a:pt x="548" y="896"/>
                  </a:lnTo>
                  <a:lnTo>
                    <a:pt x="548" y="906"/>
                  </a:lnTo>
                  <a:lnTo>
                    <a:pt x="544" y="918"/>
                  </a:lnTo>
                  <a:lnTo>
                    <a:pt x="538" y="928"/>
                  </a:lnTo>
                  <a:lnTo>
                    <a:pt x="528" y="938"/>
                  </a:lnTo>
                  <a:lnTo>
                    <a:pt x="172" y="1198"/>
                  </a:lnTo>
                  <a:lnTo>
                    <a:pt x="172" y="1198"/>
                  </a:lnTo>
                  <a:lnTo>
                    <a:pt x="164" y="1206"/>
                  </a:lnTo>
                  <a:lnTo>
                    <a:pt x="156" y="1216"/>
                  </a:lnTo>
                  <a:lnTo>
                    <a:pt x="152" y="1228"/>
                  </a:lnTo>
                  <a:lnTo>
                    <a:pt x="152" y="1238"/>
                  </a:lnTo>
                  <a:lnTo>
                    <a:pt x="152" y="1250"/>
                  </a:lnTo>
                  <a:lnTo>
                    <a:pt x="156" y="1262"/>
                  </a:lnTo>
                  <a:lnTo>
                    <a:pt x="160" y="1272"/>
                  </a:lnTo>
                  <a:lnTo>
                    <a:pt x="168" y="1280"/>
                  </a:lnTo>
                  <a:lnTo>
                    <a:pt x="596" y="1670"/>
                  </a:lnTo>
                  <a:lnTo>
                    <a:pt x="596" y="1670"/>
                  </a:lnTo>
                  <a:lnTo>
                    <a:pt x="600" y="1672"/>
                  </a:lnTo>
                  <a:lnTo>
                    <a:pt x="604" y="1674"/>
                  </a:lnTo>
                  <a:lnTo>
                    <a:pt x="610" y="1674"/>
                  </a:lnTo>
                  <a:lnTo>
                    <a:pt x="614" y="1672"/>
                  </a:lnTo>
                  <a:lnTo>
                    <a:pt x="618" y="1670"/>
                  </a:lnTo>
                  <a:lnTo>
                    <a:pt x="622" y="1666"/>
                  </a:lnTo>
                  <a:lnTo>
                    <a:pt x="624" y="1662"/>
                  </a:lnTo>
                  <a:lnTo>
                    <a:pt x="624" y="1656"/>
                  </a:lnTo>
                  <a:lnTo>
                    <a:pt x="512" y="418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6" name="Line 609"/>
            <p:cNvSpPr>
              <a:spLocks noChangeShapeType="1"/>
            </p:cNvSpPr>
            <p:nvPr/>
          </p:nvSpPr>
          <p:spPr bwMode="auto">
            <a:xfrm flipV="1">
              <a:off x="1510" y="1176"/>
              <a:ext cx="128" cy="122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7" name="Line 610"/>
            <p:cNvSpPr>
              <a:spLocks noChangeShapeType="1"/>
            </p:cNvSpPr>
            <p:nvPr/>
          </p:nvSpPr>
          <p:spPr bwMode="auto">
            <a:xfrm flipV="1">
              <a:off x="1532" y="2090"/>
              <a:ext cx="126" cy="11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8" name="Line 611"/>
            <p:cNvSpPr>
              <a:spLocks noChangeShapeType="1"/>
            </p:cNvSpPr>
            <p:nvPr/>
          </p:nvSpPr>
          <p:spPr bwMode="auto">
            <a:xfrm>
              <a:off x="1582" y="1740"/>
              <a:ext cx="94" cy="14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9" name="Line 612"/>
            <p:cNvSpPr>
              <a:spLocks noChangeShapeType="1"/>
            </p:cNvSpPr>
            <p:nvPr/>
          </p:nvSpPr>
          <p:spPr bwMode="auto">
            <a:xfrm flipV="1">
              <a:off x="1598" y="1434"/>
              <a:ext cx="108" cy="12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0" name="Freeform 613"/>
            <p:cNvSpPr>
              <a:spLocks/>
            </p:cNvSpPr>
            <p:nvPr/>
          </p:nvSpPr>
          <p:spPr bwMode="auto">
            <a:xfrm>
              <a:off x="1316" y="574"/>
              <a:ext cx="1074" cy="184"/>
            </a:xfrm>
            <a:custGeom>
              <a:avLst/>
              <a:gdLst/>
              <a:ahLst/>
              <a:cxnLst>
                <a:cxn ang="0">
                  <a:pos x="920" y="0"/>
                </a:cxn>
                <a:cxn ang="0">
                  <a:pos x="610" y="60"/>
                </a:cxn>
                <a:cxn ang="0">
                  <a:pos x="610" y="60"/>
                </a:cxn>
                <a:cxn ang="0">
                  <a:pos x="568" y="66"/>
                </a:cxn>
                <a:cxn ang="0">
                  <a:pos x="524" y="68"/>
                </a:cxn>
                <a:cxn ang="0">
                  <a:pos x="482" y="66"/>
                </a:cxn>
                <a:cxn ang="0">
                  <a:pos x="438" y="58"/>
                </a:cxn>
                <a:cxn ang="0">
                  <a:pos x="154" y="0"/>
                </a:cxn>
                <a:cxn ang="0">
                  <a:pos x="154" y="0"/>
                </a:cxn>
                <a:cxn ang="0">
                  <a:pos x="146" y="0"/>
                </a:cxn>
                <a:cxn ang="0">
                  <a:pos x="140" y="2"/>
                </a:cxn>
                <a:cxn ang="0">
                  <a:pos x="132" y="6"/>
                </a:cxn>
                <a:cxn ang="0">
                  <a:pos x="126" y="10"/>
                </a:cxn>
                <a:cxn ang="0">
                  <a:pos x="12" y="114"/>
                </a:cxn>
                <a:cxn ang="0">
                  <a:pos x="12" y="114"/>
                </a:cxn>
                <a:cxn ang="0">
                  <a:pos x="4" y="124"/>
                </a:cxn>
                <a:cxn ang="0">
                  <a:pos x="0" y="136"/>
                </a:cxn>
                <a:cxn ang="0">
                  <a:pos x="0" y="148"/>
                </a:cxn>
                <a:cxn ang="0">
                  <a:pos x="2" y="158"/>
                </a:cxn>
                <a:cxn ang="0">
                  <a:pos x="8" y="168"/>
                </a:cxn>
                <a:cxn ang="0">
                  <a:pos x="16" y="178"/>
                </a:cxn>
                <a:cxn ang="0">
                  <a:pos x="28" y="182"/>
                </a:cxn>
                <a:cxn ang="0">
                  <a:pos x="40" y="184"/>
                </a:cxn>
                <a:cxn ang="0">
                  <a:pos x="1034" y="184"/>
                </a:cxn>
                <a:cxn ang="0">
                  <a:pos x="1034" y="184"/>
                </a:cxn>
                <a:cxn ang="0">
                  <a:pos x="1046" y="182"/>
                </a:cxn>
                <a:cxn ang="0">
                  <a:pos x="1058" y="178"/>
                </a:cxn>
                <a:cxn ang="0">
                  <a:pos x="1066" y="168"/>
                </a:cxn>
                <a:cxn ang="0">
                  <a:pos x="1072" y="158"/>
                </a:cxn>
                <a:cxn ang="0">
                  <a:pos x="1074" y="148"/>
                </a:cxn>
                <a:cxn ang="0">
                  <a:pos x="1074" y="136"/>
                </a:cxn>
                <a:cxn ang="0">
                  <a:pos x="1070" y="124"/>
                </a:cxn>
                <a:cxn ang="0">
                  <a:pos x="1062" y="114"/>
                </a:cxn>
                <a:cxn ang="0">
                  <a:pos x="948" y="10"/>
                </a:cxn>
                <a:cxn ang="0">
                  <a:pos x="948" y="10"/>
                </a:cxn>
                <a:cxn ang="0">
                  <a:pos x="942" y="6"/>
                </a:cxn>
                <a:cxn ang="0">
                  <a:pos x="934" y="2"/>
                </a:cxn>
                <a:cxn ang="0">
                  <a:pos x="928" y="0"/>
                </a:cxn>
                <a:cxn ang="0">
                  <a:pos x="920" y="0"/>
                </a:cxn>
                <a:cxn ang="0">
                  <a:pos x="920" y="0"/>
                </a:cxn>
              </a:cxnLst>
              <a:rect l="0" t="0" r="r" b="b"/>
              <a:pathLst>
                <a:path w="1074" h="184">
                  <a:moveTo>
                    <a:pt x="920" y="0"/>
                  </a:moveTo>
                  <a:lnTo>
                    <a:pt x="610" y="60"/>
                  </a:lnTo>
                  <a:lnTo>
                    <a:pt x="610" y="60"/>
                  </a:lnTo>
                  <a:lnTo>
                    <a:pt x="568" y="66"/>
                  </a:lnTo>
                  <a:lnTo>
                    <a:pt x="524" y="68"/>
                  </a:lnTo>
                  <a:lnTo>
                    <a:pt x="482" y="66"/>
                  </a:lnTo>
                  <a:lnTo>
                    <a:pt x="438" y="58"/>
                  </a:lnTo>
                  <a:lnTo>
                    <a:pt x="154" y="0"/>
                  </a:lnTo>
                  <a:lnTo>
                    <a:pt x="154" y="0"/>
                  </a:lnTo>
                  <a:lnTo>
                    <a:pt x="146" y="0"/>
                  </a:lnTo>
                  <a:lnTo>
                    <a:pt x="140" y="2"/>
                  </a:lnTo>
                  <a:lnTo>
                    <a:pt x="132" y="6"/>
                  </a:lnTo>
                  <a:lnTo>
                    <a:pt x="126" y="10"/>
                  </a:lnTo>
                  <a:lnTo>
                    <a:pt x="12" y="114"/>
                  </a:lnTo>
                  <a:lnTo>
                    <a:pt x="12" y="114"/>
                  </a:lnTo>
                  <a:lnTo>
                    <a:pt x="4" y="124"/>
                  </a:lnTo>
                  <a:lnTo>
                    <a:pt x="0" y="136"/>
                  </a:lnTo>
                  <a:lnTo>
                    <a:pt x="0" y="148"/>
                  </a:lnTo>
                  <a:lnTo>
                    <a:pt x="2" y="158"/>
                  </a:lnTo>
                  <a:lnTo>
                    <a:pt x="8" y="168"/>
                  </a:lnTo>
                  <a:lnTo>
                    <a:pt x="16" y="178"/>
                  </a:lnTo>
                  <a:lnTo>
                    <a:pt x="28" y="182"/>
                  </a:lnTo>
                  <a:lnTo>
                    <a:pt x="40" y="184"/>
                  </a:lnTo>
                  <a:lnTo>
                    <a:pt x="1034" y="184"/>
                  </a:lnTo>
                  <a:lnTo>
                    <a:pt x="1034" y="184"/>
                  </a:lnTo>
                  <a:lnTo>
                    <a:pt x="1046" y="182"/>
                  </a:lnTo>
                  <a:lnTo>
                    <a:pt x="1058" y="178"/>
                  </a:lnTo>
                  <a:lnTo>
                    <a:pt x="1066" y="168"/>
                  </a:lnTo>
                  <a:lnTo>
                    <a:pt x="1072" y="158"/>
                  </a:lnTo>
                  <a:lnTo>
                    <a:pt x="1074" y="148"/>
                  </a:lnTo>
                  <a:lnTo>
                    <a:pt x="1074" y="136"/>
                  </a:lnTo>
                  <a:lnTo>
                    <a:pt x="1070" y="124"/>
                  </a:lnTo>
                  <a:lnTo>
                    <a:pt x="1062" y="114"/>
                  </a:lnTo>
                  <a:lnTo>
                    <a:pt x="948" y="10"/>
                  </a:lnTo>
                  <a:lnTo>
                    <a:pt x="948" y="10"/>
                  </a:lnTo>
                  <a:lnTo>
                    <a:pt x="942" y="6"/>
                  </a:lnTo>
                  <a:lnTo>
                    <a:pt x="934" y="2"/>
                  </a:lnTo>
                  <a:lnTo>
                    <a:pt x="928" y="0"/>
                  </a:lnTo>
                  <a:lnTo>
                    <a:pt x="920" y="0"/>
                  </a:lnTo>
                  <a:lnTo>
                    <a:pt x="920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1" name="Freeform 614"/>
            <p:cNvSpPr>
              <a:spLocks/>
            </p:cNvSpPr>
            <p:nvPr/>
          </p:nvSpPr>
          <p:spPr bwMode="auto">
            <a:xfrm>
              <a:off x="1564" y="594"/>
              <a:ext cx="548" cy="16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42"/>
                </a:cxn>
                <a:cxn ang="0">
                  <a:pos x="112" y="142"/>
                </a:cxn>
                <a:cxn ang="0">
                  <a:pos x="120" y="150"/>
                </a:cxn>
                <a:cxn ang="0">
                  <a:pos x="130" y="156"/>
                </a:cxn>
                <a:cxn ang="0">
                  <a:pos x="140" y="158"/>
                </a:cxn>
                <a:cxn ang="0">
                  <a:pos x="152" y="160"/>
                </a:cxn>
                <a:cxn ang="0">
                  <a:pos x="162" y="160"/>
                </a:cxn>
                <a:cxn ang="0">
                  <a:pos x="172" y="156"/>
                </a:cxn>
                <a:cxn ang="0">
                  <a:pos x="182" y="152"/>
                </a:cxn>
                <a:cxn ang="0">
                  <a:pos x="192" y="144"/>
                </a:cxn>
                <a:cxn ang="0">
                  <a:pos x="240" y="70"/>
                </a:cxn>
                <a:cxn ang="0">
                  <a:pos x="240" y="70"/>
                </a:cxn>
                <a:cxn ang="0">
                  <a:pos x="248" y="64"/>
                </a:cxn>
                <a:cxn ang="0">
                  <a:pos x="256" y="58"/>
                </a:cxn>
                <a:cxn ang="0">
                  <a:pos x="266" y="56"/>
                </a:cxn>
                <a:cxn ang="0">
                  <a:pos x="276" y="54"/>
                </a:cxn>
                <a:cxn ang="0">
                  <a:pos x="286" y="54"/>
                </a:cxn>
                <a:cxn ang="0">
                  <a:pos x="296" y="58"/>
                </a:cxn>
                <a:cxn ang="0">
                  <a:pos x="306" y="62"/>
                </a:cxn>
                <a:cxn ang="0">
                  <a:pos x="316" y="68"/>
                </a:cxn>
                <a:cxn ang="0">
                  <a:pos x="374" y="146"/>
                </a:cxn>
                <a:cxn ang="0">
                  <a:pos x="374" y="146"/>
                </a:cxn>
                <a:cxn ang="0">
                  <a:pos x="384" y="152"/>
                </a:cxn>
                <a:cxn ang="0">
                  <a:pos x="394" y="158"/>
                </a:cxn>
                <a:cxn ang="0">
                  <a:pos x="406" y="160"/>
                </a:cxn>
                <a:cxn ang="0">
                  <a:pos x="418" y="158"/>
                </a:cxn>
                <a:cxn ang="0">
                  <a:pos x="428" y="156"/>
                </a:cxn>
                <a:cxn ang="0">
                  <a:pos x="440" y="152"/>
                </a:cxn>
                <a:cxn ang="0">
                  <a:pos x="448" y="144"/>
                </a:cxn>
                <a:cxn ang="0">
                  <a:pos x="456" y="134"/>
                </a:cxn>
                <a:cxn ang="0">
                  <a:pos x="548" y="8"/>
                </a:cxn>
              </a:cxnLst>
              <a:rect l="0" t="0" r="r" b="b"/>
              <a:pathLst>
                <a:path w="548" h="160">
                  <a:moveTo>
                    <a:pt x="0" y="0"/>
                  </a:moveTo>
                  <a:lnTo>
                    <a:pt x="112" y="142"/>
                  </a:lnTo>
                  <a:lnTo>
                    <a:pt x="112" y="142"/>
                  </a:lnTo>
                  <a:lnTo>
                    <a:pt x="120" y="150"/>
                  </a:lnTo>
                  <a:lnTo>
                    <a:pt x="130" y="156"/>
                  </a:lnTo>
                  <a:lnTo>
                    <a:pt x="140" y="158"/>
                  </a:lnTo>
                  <a:lnTo>
                    <a:pt x="152" y="160"/>
                  </a:lnTo>
                  <a:lnTo>
                    <a:pt x="162" y="160"/>
                  </a:lnTo>
                  <a:lnTo>
                    <a:pt x="172" y="156"/>
                  </a:lnTo>
                  <a:lnTo>
                    <a:pt x="182" y="152"/>
                  </a:lnTo>
                  <a:lnTo>
                    <a:pt x="192" y="144"/>
                  </a:lnTo>
                  <a:lnTo>
                    <a:pt x="240" y="70"/>
                  </a:lnTo>
                  <a:lnTo>
                    <a:pt x="240" y="70"/>
                  </a:lnTo>
                  <a:lnTo>
                    <a:pt x="248" y="64"/>
                  </a:lnTo>
                  <a:lnTo>
                    <a:pt x="256" y="58"/>
                  </a:lnTo>
                  <a:lnTo>
                    <a:pt x="266" y="56"/>
                  </a:lnTo>
                  <a:lnTo>
                    <a:pt x="276" y="54"/>
                  </a:lnTo>
                  <a:lnTo>
                    <a:pt x="286" y="54"/>
                  </a:lnTo>
                  <a:lnTo>
                    <a:pt x="296" y="58"/>
                  </a:lnTo>
                  <a:lnTo>
                    <a:pt x="306" y="62"/>
                  </a:lnTo>
                  <a:lnTo>
                    <a:pt x="316" y="68"/>
                  </a:lnTo>
                  <a:lnTo>
                    <a:pt x="374" y="146"/>
                  </a:lnTo>
                  <a:lnTo>
                    <a:pt x="374" y="146"/>
                  </a:lnTo>
                  <a:lnTo>
                    <a:pt x="384" y="152"/>
                  </a:lnTo>
                  <a:lnTo>
                    <a:pt x="394" y="158"/>
                  </a:lnTo>
                  <a:lnTo>
                    <a:pt x="406" y="160"/>
                  </a:lnTo>
                  <a:lnTo>
                    <a:pt x="418" y="158"/>
                  </a:lnTo>
                  <a:lnTo>
                    <a:pt x="428" y="156"/>
                  </a:lnTo>
                  <a:lnTo>
                    <a:pt x="440" y="152"/>
                  </a:lnTo>
                  <a:lnTo>
                    <a:pt x="448" y="144"/>
                  </a:lnTo>
                  <a:lnTo>
                    <a:pt x="456" y="134"/>
                  </a:lnTo>
                  <a:lnTo>
                    <a:pt x="548" y="8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2" name="Freeform 615"/>
            <p:cNvSpPr>
              <a:spLocks/>
            </p:cNvSpPr>
            <p:nvPr/>
          </p:nvSpPr>
          <p:spPr bwMode="auto">
            <a:xfrm>
              <a:off x="1512" y="762"/>
              <a:ext cx="692" cy="428"/>
            </a:xfrm>
            <a:custGeom>
              <a:avLst/>
              <a:gdLst/>
              <a:ahLst/>
              <a:cxnLst>
                <a:cxn ang="0">
                  <a:pos x="0" y="26"/>
                </a:cxn>
                <a:cxn ang="0">
                  <a:pos x="122" y="404"/>
                </a:cxn>
                <a:cxn ang="0">
                  <a:pos x="122" y="404"/>
                </a:cxn>
                <a:cxn ang="0">
                  <a:pos x="128" y="412"/>
                </a:cxn>
                <a:cxn ang="0">
                  <a:pos x="134" y="416"/>
                </a:cxn>
                <a:cxn ang="0">
                  <a:pos x="178" y="426"/>
                </a:cxn>
                <a:cxn ang="0">
                  <a:pos x="178" y="426"/>
                </a:cxn>
                <a:cxn ang="0">
                  <a:pos x="182" y="428"/>
                </a:cxn>
                <a:cxn ang="0">
                  <a:pos x="516" y="428"/>
                </a:cxn>
                <a:cxn ang="0">
                  <a:pos x="516" y="428"/>
                </a:cxn>
                <a:cxn ang="0">
                  <a:pos x="520" y="426"/>
                </a:cxn>
                <a:cxn ang="0">
                  <a:pos x="524" y="424"/>
                </a:cxn>
                <a:cxn ang="0">
                  <a:pos x="528" y="420"/>
                </a:cxn>
                <a:cxn ang="0">
                  <a:pos x="532" y="416"/>
                </a:cxn>
                <a:cxn ang="0">
                  <a:pos x="690" y="18"/>
                </a:cxn>
                <a:cxn ang="0">
                  <a:pos x="690" y="18"/>
                </a:cxn>
                <a:cxn ang="0">
                  <a:pos x="692" y="12"/>
                </a:cxn>
                <a:cxn ang="0">
                  <a:pos x="690" y="8"/>
                </a:cxn>
                <a:cxn ang="0">
                  <a:pos x="688" y="4"/>
                </a:cxn>
                <a:cxn ang="0">
                  <a:pos x="686" y="2"/>
                </a:cxn>
                <a:cxn ang="0">
                  <a:pos x="682" y="0"/>
                </a:cxn>
                <a:cxn ang="0">
                  <a:pos x="676" y="0"/>
                </a:cxn>
                <a:cxn ang="0">
                  <a:pos x="672" y="2"/>
                </a:cxn>
                <a:cxn ang="0">
                  <a:pos x="670" y="6"/>
                </a:cxn>
                <a:cxn ang="0">
                  <a:pos x="372" y="410"/>
                </a:cxn>
                <a:cxn ang="0">
                  <a:pos x="372" y="410"/>
                </a:cxn>
                <a:cxn ang="0">
                  <a:pos x="366" y="414"/>
                </a:cxn>
                <a:cxn ang="0">
                  <a:pos x="358" y="416"/>
                </a:cxn>
                <a:cxn ang="0">
                  <a:pos x="352" y="414"/>
                </a:cxn>
                <a:cxn ang="0">
                  <a:pos x="344" y="410"/>
                </a:cxn>
                <a:cxn ang="0">
                  <a:pos x="32" y="8"/>
                </a:cxn>
                <a:cxn ang="0">
                  <a:pos x="32" y="8"/>
                </a:cxn>
                <a:cxn ang="0">
                  <a:pos x="26" y="4"/>
                </a:cxn>
                <a:cxn ang="0">
                  <a:pos x="22" y="2"/>
                </a:cxn>
                <a:cxn ang="0">
                  <a:pos x="16" y="2"/>
                </a:cxn>
                <a:cxn ang="0">
                  <a:pos x="10" y="4"/>
                </a:cxn>
                <a:cxn ang="0">
                  <a:pos x="4" y="8"/>
                </a:cxn>
                <a:cxn ang="0">
                  <a:pos x="2" y="12"/>
                </a:cxn>
                <a:cxn ang="0">
                  <a:pos x="0" y="18"/>
                </a:cxn>
                <a:cxn ang="0">
                  <a:pos x="0" y="26"/>
                </a:cxn>
                <a:cxn ang="0">
                  <a:pos x="0" y="26"/>
                </a:cxn>
              </a:cxnLst>
              <a:rect l="0" t="0" r="r" b="b"/>
              <a:pathLst>
                <a:path w="692" h="428">
                  <a:moveTo>
                    <a:pt x="0" y="26"/>
                  </a:moveTo>
                  <a:lnTo>
                    <a:pt x="122" y="404"/>
                  </a:lnTo>
                  <a:lnTo>
                    <a:pt x="122" y="404"/>
                  </a:lnTo>
                  <a:lnTo>
                    <a:pt x="128" y="412"/>
                  </a:lnTo>
                  <a:lnTo>
                    <a:pt x="134" y="416"/>
                  </a:lnTo>
                  <a:lnTo>
                    <a:pt x="178" y="426"/>
                  </a:lnTo>
                  <a:lnTo>
                    <a:pt x="178" y="426"/>
                  </a:lnTo>
                  <a:lnTo>
                    <a:pt x="182" y="428"/>
                  </a:lnTo>
                  <a:lnTo>
                    <a:pt x="516" y="428"/>
                  </a:lnTo>
                  <a:lnTo>
                    <a:pt x="516" y="428"/>
                  </a:lnTo>
                  <a:lnTo>
                    <a:pt x="520" y="426"/>
                  </a:lnTo>
                  <a:lnTo>
                    <a:pt x="524" y="424"/>
                  </a:lnTo>
                  <a:lnTo>
                    <a:pt x="528" y="420"/>
                  </a:lnTo>
                  <a:lnTo>
                    <a:pt x="532" y="416"/>
                  </a:lnTo>
                  <a:lnTo>
                    <a:pt x="690" y="18"/>
                  </a:lnTo>
                  <a:lnTo>
                    <a:pt x="690" y="18"/>
                  </a:lnTo>
                  <a:lnTo>
                    <a:pt x="692" y="12"/>
                  </a:lnTo>
                  <a:lnTo>
                    <a:pt x="690" y="8"/>
                  </a:lnTo>
                  <a:lnTo>
                    <a:pt x="688" y="4"/>
                  </a:lnTo>
                  <a:lnTo>
                    <a:pt x="686" y="2"/>
                  </a:lnTo>
                  <a:lnTo>
                    <a:pt x="682" y="0"/>
                  </a:lnTo>
                  <a:lnTo>
                    <a:pt x="676" y="0"/>
                  </a:lnTo>
                  <a:lnTo>
                    <a:pt x="672" y="2"/>
                  </a:lnTo>
                  <a:lnTo>
                    <a:pt x="670" y="6"/>
                  </a:lnTo>
                  <a:lnTo>
                    <a:pt x="372" y="410"/>
                  </a:lnTo>
                  <a:lnTo>
                    <a:pt x="372" y="410"/>
                  </a:lnTo>
                  <a:lnTo>
                    <a:pt x="366" y="414"/>
                  </a:lnTo>
                  <a:lnTo>
                    <a:pt x="358" y="416"/>
                  </a:lnTo>
                  <a:lnTo>
                    <a:pt x="352" y="414"/>
                  </a:lnTo>
                  <a:lnTo>
                    <a:pt x="344" y="410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26" y="4"/>
                  </a:lnTo>
                  <a:lnTo>
                    <a:pt x="22" y="2"/>
                  </a:lnTo>
                  <a:lnTo>
                    <a:pt x="16" y="2"/>
                  </a:lnTo>
                  <a:lnTo>
                    <a:pt x="10" y="4"/>
                  </a:lnTo>
                  <a:lnTo>
                    <a:pt x="4" y="8"/>
                  </a:lnTo>
                  <a:lnTo>
                    <a:pt x="2" y="12"/>
                  </a:lnTo>
                  <a:lnTo>
                    <a:pt x="0" y="18"/>
                  </a:lnTo>
                  <a:lnTo>
                    <a:pt x="0" y="26"/>
                  </a:lnTo>
                  <a:lnTo>
                    <a:pt x="0" y="26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203" name="Group 412"/>
          <p:cNvGrpSpPr>
            <a:grpSpLocks noChangeAspect="1"/>
          </p:cNvGrpSpPr>
          <p:nvPr userDrawn="1"/>
        </p:nvGrpSpPr>
        <p:grpSpPr bwMode="auto">
          <a:xfrm>
            <a:off x="2895030" y="2469229"/>
            <a:ext cx="667499" cy="822011"/>
            <a:chOff x="1790" y="1026"/>
            <a:chExt cx="1512" cy="1862"/>
          </a:xfrm>
        </p:grpSpPr>
        <p:sp>
          <p:nvSpPr>
            <p:cNvPr id="204" name="Freeform 413"/>
            <p:cNvSpPr>
              <a:spLocks/>
            </p:cNvSpPr>
            <p:nvPr/>
          </p:nvSpPr>
          <p:spPr bwMode="auto">
            <a:xfrm>
              <a:off x="2036" y="1272"/>
              <a:ext cx="1260" cy="1260"/>
            </a:xfrm>
            <a:custGeom>
              <a:avLst/>
              <a:gdLst/>
              <a:ahLst/>
              <a:cxnLst>
                <a:cxn ang="0">
                  <a:pos x="1258" y="598"/>
                </a:cxn>
                <a:cxn ang="0">
                  <a:pos x="1246" y="504"/>
                </a:cxn>
                <a:cxn ang="0">
                  <a:pos x="1220" y="414"/>
                </a:cxn>
                <a:cxn ang="0">
                  <a:pos x="1184" y="330"/>
                </a:cxn>
                <a:cxn ang="0">
                  <a:pos x="1134" y="254"/>
                </a:cxn>
                <a:cxn ang="0">
                  <a:pos x="1074" y="186"/>
                </a:cxn>
                <a:cxn ang="0">
                  <a:pos x="1006" y="126"/>
                </a:cxn>
                <a:cxn ang="0">
                  <a:pos x="930" y="76"/>
                </a:cxn>
                <a:cxn ang="0">
                  <a:pos x="846" y="40"/>
                </a:cxn>
                <a:cxn ang="0">
                  <a:pos x="756" y="14"/>
                </a:cxn>
                <a:cxn ang="0">
                  <a:pos x="662" y="2"/>
                </a:cxn>
                <a:cxn ang="0">
                  <a:pos x="596" y="2"/>
                </a:cxn>
                <a:cxn ang="0">
                  <a:pos x="502" y="14"/>
                </a:cxn>
                <a:cxn ang="0">
                  <a:pos x="412" y="40"/>
                </a:cxn>
                <a:cxn ang="0">
                  <a:pos x="330" y="76"/>
                </a:cxn>
                <a:cxn ang="0">
                  <a:pos x="252" y="126"/>
                </a:cxn>
                <a:cxn ang="0">
                  <a:pos x="184" y="186"/>
                </a:cxn>
                <a:cxn ang="0">
                  <a:pos x="124" y="254"/>
                </a:cxn>
                <a:cxn ang="0">
                  <a:pos x="76" y="330"/>
                </a:cxn>
                <a:cxn ang="0">
                  <a:pos x="38" y="414"/>
                </a:cxn>
                <a:cxn ang="0">
                  <a:pos x="12" y="504"/>
                </a:cxn>
                <a:cxn ang="0">
                  <a:pos x="0" y="598"/>
                </a:cxn>
                <a:cxn ang="0">
                  <a:pos x="0" y="662"/>
                </a:cxn>
                <a:cxn ang="0">
                  <a:pos x="12" y="758"/>
                </a:cxn>
                <a:cxn ang="0">
                  <a:pos x="38" y="848"/>
                </a:cxn>
                <a:cxn ang="0">
                  <a:pos x="76" y="930"/>
                </a:cxn>
                <a:cxn ang="0">
                  <a:pos x="124" y="1008"/>
                </a:cxn>
                <a:cxn ang="0">
                  <a:pos x="184" y="1076"/>
                </a:cxn>
                <a:cxn ang="0">
                  <a:pos x="252" y="1136"/>
                </a:cxn>
                <a:cxn ang="0">
                  <a:pos x="330" y="1184"/>
                </a:cxn>
                <a:cxn ang="0">
                  <a:pos x="412" y="1222"/>
                </a:cxn>
                <a:cxn ang="0">
                  <a:pos x="502" y="1248"/>
                </a:cxn>
                <a:cxn ang="0">
                  <a:pos x="596" y="1260"/>
                </a:cxn>
                <a:cxn ang="0">
                  <a:pos x="662" y="1260"/>
                </a:cxn>
                <a:cxn ang="0">
                  <a:pos x="756" y="1248"/>
                </a:cxn>
                <a:cxn ang="0">
                  <a:pos x="846" y="1222"/>
                </a:cxn>
                <a:cxn ang="0">
                  <a:pos x="930" y="1184"/>
                </a:cxn>
                <a:cxn ang="0">
                  <a:pos x="1006" y="1136"/>
                </a:cxn>
                <a:cxn ang="0">
                  <a:pos x="1074" y="1076"/>
                </a:cxn>
                <a:cxn ang="0">
                  <a:pos x="1134" y="1008"/>
                </a:cxn>
                <a:cxn ang="0">
                  <a:pos x="1184" y="930"/>
                </a:cxn>
                <a:cxn ang="0">
                  <a:pos x="1220" y="848"/>
                </a:cxn>
                <a:cxn ang="0">
                  <a:pos x="1246" y="758"/>
                </a:cxn>
                <a:cxn ang="0">
                  <a:pos x="1258" y="662"/>
                </a:cxn>
              </a:cxnLst>
              <a:rect l="0" t="0" r="r" b="b"/>
              <a:pathLst>
                <a:path w="1260" h="1260">
                  <a:moveTo>
                    <a:pt x="1260" y="630"/>
                  </a:moveTo>
                  <a:lnTo>
                    <a:pt x="1260" y="630"/>
                  </a:lnTo>
                  <a:lnTo>
                    <a:pt x="1258" y="598"/>
                  </a:lnTo>
                  <a:lnTo>
                    <a:pt x="1256" y="566"/>
                  </a:lnTo>
                  <a:lnTo>
                    <a:pt x="1252" y="534"/>
                  </a:lnTo>
                  <a:lnTo>
                    <a:pt x="1246" y="504"/>
                  </a:lnTo>
                  <a:lnTo>
                    <a:pt x="1240" y="474"/>
                  </a:lnTo>
                  <a:lnTo>
                    <a:pt x="1230" y="444"/>
                  </a:lnTo>
                  <a:lnTo>
                    <a:pt x="1220" y="414"/>
                  </a:lnTo>
                  <a:lnTo>
                    <a:pt x="1210" y="386"/>
                  </a:lnTo>
                  <a:lnTo>
                    <a:pt x="1196" y="358"/>
                  </a:lnTo>
                  <a:lnTo>
                    <a:pt x="1184" y="330"/>
                  </a:lnTo>
                  <a:lnTo>
                    <a:pt x="1168" y="304"/>
                  </a:lnTo>
                  <a:lnTo>
                    <a:pt x="1152" y="278"/>
                  </a:lnTo>
                  <a:lnTo>
                    <a:pt x="1134" y="254"/>
                  </a:lnTo>
                  <a:lnTo>
                    <a:pt x="1116" y="230"/>
                  </a:lnTo>
                  <a:lnTo>
                    <a:pt x="1096" y="208"/>
                  </a:lnTo>
                  <a:lnTo>
                    <a:pt x="1074" y="186"/>
                  </a:lnTo>
                  <a:lnTo>
                    <a:pt x="1052" y="164"/>
                  </a:lnTo>
                  <a:lnTo>
                    <a:pt x="1030" y="144"/>
                  </a:lnTo>
                  <a:lnTo>
                    <a:pt x="1006" y="126"/>
                  </a:lnTo>
                  <a:lnTo>
                    <a:pt x="982" y="108"/>
                  </a:lnTo>
                  <a:lnTo>
                    <a:pt x="956" y="92"/>
                  </a:lnTo>
                  <a:lnTo>
                    <a:pt x="930" y="76"/>
                  </a:lnTo>
                  <a:lnTo>
                    <a:pt x="902" y="62"/>
                  </a:lnTo>
                  <a:lnTo>
                    <a:pt x="874" y="50"/>
                  </a:lnTo>
                  <a:lnTo>
                    <a:pt x="846" y="40"/>
                  </a:lnTo>
                  <a:lnTo>
                    <a:pt x="816" y="30"/>
                  </a:lnTo>
                  <a:lnTo>
                    <a:pt x="786" y="20"/>
                  </a:lnTo>
                  <a:lnTo>
                    <a:pt x="756" y="14"/>
                  </a:lnTo>
                  <a:lnTo>
                    <a:pt x="726" y="8"/>
                  </a:lnTo>
                  <a:lnTo>
                    <a:pt x="694" y="4"/>
                  </a:lnTo>
                  <a:lnTo>
                    <a:pt x="662" y="2"/>
                  </a:lnTo>
                  <a:lnTo>
                    <a:pt x="630" y="0"/>
                  </a:lnTo>
                  <a:lnTo>
                    <a:pt x="630" y="0"/>
                  </a:lnTo>
                  <a:lnTo>
                    <a:pt x="596" y="2"/>
                  </a:lnTo>
                  <a:lnTo>
                    <a:pt x="564" y="4"/>
                  </a:lnTo>
                  <a:lnTo>
                    <a:pt x="534" y="8"/>
                  </a:lnTo>
                  <a:lnTo>
                    <a:pt x="502" y="14"/>
                  </a:lnTo>
                  <a:lnTo>
                    <a:pt x="472" y="20"/>
                  </a:lnTo>
                  <a:lnTo>
                    <a:pt x="442" y="30"/>
                  </a:lnTo>
                  <a:lnTo>
                    <a:pt x="412" y="40"/>
                  </a:lnTo>
                  <a:lnTo>
                    <a:pt x="384" y="50"/>
                  </a:lnTo>
                  <a:lnTo>
                    <a:pt x="356" y="62"/>
                  </a:lnTo>
                  <a:lnTo>
                    <a:pt x="330" y="76"/>
                  </a:lnTo>
                  <a:lnTo>
                    <a:pt x="302" y="92"/>
                  </a:lnTo>
                  <a:lnTo>
                    <a:pt x="278" y="108"/>
                  </a:lnTo>
                  <a:lnTo>
                    <a:pt x="252" y="126"/>
                  </a:lnTo>
                  <a:lnTo>
                    <a:pt x="228" y="144"/>
                  </a:lnTo>
                  <a:lnTo>
                    <a:pt x="206" y="164"/>
                  </a:lnTo>
                  <a:lnTo>
                    <a:pt x="184" y="186"/>
                  </a:lnTo>
                  <a:lnTo>
                    <a:pt x="164" y="208"/>
                  </a:lnTo>
                  <a:lnTo>
                    <a:pt x="144" y="230"/>
                  </a:lnTo>
                  <a:lnTo>
                    <a:pt x="124" y="254"/>
                  </a:lnTo>
                  <a:lnTo>
                    <a:pt x="108" y="278"/>
                  </a:lnTo>
                  <a:lnTo>
                    <a:pt x="90" y="304"/>
                  </a:lnTo>
                  <a:lnTo>
                    <a:pt x="76" y="330"/>
                  </a:lnTo>
                  <a:lnTo>
                    <a:pt x="62" y="358"/>
                  </a:lnTo>
                  <a:lnTo>
                    <a:pt x="50" y="386"/>
                  </a:lnTo>
                  <a:lnTo>
                    <a:pt x="38" y="414"/>
                  </a:lnTo>
                  <a:lnTo>
                    <a:pt x="28" y="444"/>
                  </a:lnTo>
                  <a:lnTo>
                    <a:pt x="20" y="474"/>
                  </a:lnTo>
                  <a:lnTo>
                    <a:pt x="12" y="504"/>
                  </a:lnTo>
                  <a:lnTo>
                    <a:pt x="6" y="534"/>
                  </a:lnTo>
                  <a:lnTo>
                    <a:pt x="2" y="566"/>
                  </a:lnTo>
                  <a:lnTo>
                    <a:pt x="0" y="598"/>
                  </a:lnTo>
                  <a:lnTo>
                    <a:pt x="0" y="630"/>
                  </a:lnTo>
                  <a:lnTo>
                    <a:pt x="0" y="630"/>
                  </a:lnTo>
                  <a:lnTo>
                    <a:pt x="0" y="662"/>
                  </a:lnTo>
                  <a:lnTo>
                    <a:pt x="2" y="694"/>
                  </a:lnTo>
                  <a:lnTo>
                    <a:pt x="6" y="726"/>
                  </a:lnTo>
                  <a:lnTo>
                    <a:pt x="12" y="758"/>
                  </a:lnTo>
                  <a:lnTo>
                    <a:pt x="20" y="788"/>
                  </a:lnTo>
                  <a:lnTo>
                    <a:pt x="28" y="818"/>
                  </a:lnTo>
                  <a:lnTo>
                    <a:pt x="38" y="848"/>
                  </a:lnTo>
                  <a:lnTo>
                    <a:pt x="50" y="876"/>
                  </a:lnTo>
                  <a:lnTo>
                    <a:pt x="62" y="904"/>
                  </a:lnTo>
                  <a:lnTo>
                    <a:pt x="76" y="930"/>
                  </a:lnTo>
                  <a:lnTo>
                    <a:pt x="90" y="958"/>
                  </a:lnTo>
                  <a:lnTo>
                    <a:pt x="108" y="982"/>
                  </a:lnTo>
                  <a:lnTo>
                    <a:pt x="124" y="1008"/>
                  </a:lnTo>
                  <a:lnTo>
                    <a:pt x="144" y="1032"/>
                  </a:lnTo>
                  <a:lnTo>
                    <a:pt x="164" y="1054"/>
                  </a:lnTo>
                  <a:lnTo>
                    <a:pt x="184" y="1076"/>
                  </a:lnTo>
                  <a:lnTo>
                    <a:pt x="206" y="1096"/>
                  </a:lnTo>
                  <a:lnTo>
                    <a:pt x="228" y="1116"/>
                  </a:lnTo>
                  <a:lnTo>
                    <a:pt x="252" y="1136"/>
                  </a:lnTo>
                  <a:lnTo>
                    <a:pt x="278" y="1152"/>
                  </a:lnTo>
                  <a:lnTo>
                    <a:pt x="302" y="1170"/>
                  </a:lnTo>
                  <a:lnTo>
                    <a:pt x="330" y="1184"/>
                  </a:lnTo>
                  <a:lnTo>
                    <a:pt x="356" y="1198"/>
                  </a:lnTo>
                  <a:lnTo>
                    <a:pt x="384" y="1210"/>
                  </a:lnTo>
                  <a:lnTo>
                    <a:pt x="412" y="1222"/>
                  </a:lnTo>
                  <a:lnTo>
                    <a:pt x="442" y="1232"/>
                  </a:lnTo>
                  <a:lnTo>
                    <a:pt x="472" y="1240"/>
                  </a:lnTo>
                  <a:lnTo>
                    <a:pt x="502" y="1248"/>
                  </a:lnTo>
                  <a:lnTo>
                    <a:pt x="534" y="1252"/>
                  </a:lnTo>
                  <a:lnTo>
                    <a:pt x="564" y="1256"/>
                  </a:lnTo>
                  <a:lnTo>
                    <a:pt x="596" y="1260"/>
                  </a:lnTo>
                  <a:lnTo>
                    <a:pt x="630" y="1260"/>
                  </a:lnTo>
                  <a:lnTo>
                    <a:pt x="630" y="1260"/>
                  </a:lnTo>
                  <a:lnTo>
                    <a:pt x="662" y="1260"/>
                  </a:lnTo>
                  <a:lnTo>
                    <a:pt x="694" y="1256"/>
                  </a:lnTo>
                  <a:lnTo>
                    <a:pt x="726" y="1252"/>
                  </a:lnTo>
                  <a:lnTo>
                    <a:pt x="756" y="1248"/>
                  </a:lnTo>
                  <a:lnTo>
                    <a:pt x="786" y="1240"/>
                  </a:lnTo>
                  <a:lnTo>
                    <a:pt x="816" y="1232"/>
                  </a:lnTo>
                  <a:lnTo>
                    <a:pt x="846" y="1222"/>
                  </a:lnTo>
                  <a:lnTo>
                    <a:pt x="874" y="1210"/>
                  </a:lnTo>
                  <a:lnTo>
                    <a:pt x="902" y="1198"/>
                  </a:lnTo>
                  <a:lnTo>
                    <a:pt x="930" y="1184"/>
                  </a:lnTo>
                  <a:lnTo>
                    <a:pt x="956" y="1170"/>
                  </a:lnTo>
                  <a:lnTo>
                    <a:pt x="982" y="1152"/>
                  </a:lnTo>
                  <a:lnTo>
                    <a:pt x="1006" y="1136"/>
                  </a:lnTo>
                  <a:lnTo>
                    <a:pt x="1030" y="1116"/>
                  </a:lnTo>
                  <a:lnTo>
                    <a:pt x="1052" y="1096"/>
                  </a:lnTo>
                  <a:lnTo>
                    <a:pt x="1074" y="1076"/>
                  </a:lnTo>
                  <a:lnTo>
                    <a:pt x="1096" y="1054"/>
                  </a:lnTo>
                  <a:lnTo>
                    <a:pt x="1116" y="1032"/>
                  </a:lnTo>
                  <a:lnTo>
                    <a:pt x="1134" y="1008"/>
                  </a:lnTo>
                  <a:lnTo>
                    <a:pt x="1152" y="982"/>
                  </a:lnTo>
                  <a:lnTo>
                    <a:pt x="1168" y="958"/>
                  </a:lnTo>
                  <a:lnTo>
                    <a:pt x="1184" y="930"/>
                  </a:lnTo>
                  <a:lnTo>
                    <a:pt x="1196" y="904"/>
                  </a:lnTo>
                  <a:lnTo>
                    <a:pt x="1210" y="876"/>
                  </a:lnTo>
                  <a:lnTo>
                    <a:pt x="1220" y="848"/>
                  </a:lnTo>
                  <a:lnTo>
                    <a:pt x="1230" y="818"/>
                  </a:lnTo>
                  <a:lnTo>
                    <a:pt x="1240" y="788"/>
                  </a:lnTo>
                  <a:lnTo>
                    <a:pt x="1246" y="758"/>
                  </a:lnTo>
                  <a:lnTo>
                    <a:pt x="1252" y="726"/>
                  </a:lnTo>
                  <a:lnTo>
                    <a:pt x="1256" y="694"/>
                  </a:lnTo>
                  <a:lnTo>
                    <a:pt x="1258" y="662"/>
                  </a:lnTo>
                  <a:lnTo>
                    <a:pt x="1260" y="630"/>
                  </a:lnTo>
                  <a:lnTo>
                    <a:pt x="1260" y="630"/>
                  </a:lnTo>
                  <a:close/>
                </a:path>
              </a:pathLst>
            </a:custGeom>
            <a:solidFill>
              <a:srgbClr val="00A6D9"/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5" name="Freeform 414"/>
            <p:cNvSpPr>
              <a:spLocks/>
            </p:cNvSpPr>
            <p:nvPr/>
          </p:nvSpPr>
          <p:spPr bwMode="auto">
            <a:xfrm>
              <a:off x="2036" y="1602"/>
              <a:ext cx="738" cy="464"/>
            </a:xfrm>
            <a:custGeom>
              <a:avLst/>
              <a:gdLst/>
              <a:ahLst/>
              <a:cxnLst>
                <a:cxn ang="0">
                  <a:pos x="396" y="464"/>
                </a:cxn>
                <a:cxn ang="0">
                  <a:pos x="410" y="464"/>
                </a:cxn>
                <a:cxn ang="0">
                  <a:pos x="434" y="454"/>
                </a:cxn>
                <a:cxn ang="0">
                  <a:pos x="454" y="434"/>
                </a:cxn>
                <a:cxn ang="0">
                  <a:pos x="464" y="410"/>
                </a:cxn>
                <a:cxn ang="0">
                  <a:pos x="466" y="396"/>
                </a:cxn>
                <a:cxn ang="0">
                  <a:pos x="464" y="382"/>
                </a:cxn>
                <a:cxn ang="0">
                  <a:pos x="454" y="358"/>
                </a:cxn>
                <a:cxn ang="0">
                  <a:pos x="434" y="340"/>
                </a:cxn>
                <a:cxn ang="0">
                  <a:pos x="410" y="330"/>
                </a:cxn>
                <a:cxn ang="0">
                  <a:pos x="288" y="328"/>
                </a:cxn>
                <a:cxn ang="0">
                  <a:pos x="274" y="326"/>
                </a:cxn>
                <a:cxn ang="0">
                  <a:pos x="248" y="316"/>
                </a:cxn>
                <a:cxn ang="0">
                  <a:pos x="230" y="298"/>
                </a:cxn>
                <a:cxn ang="0">
                  <a:pos x="220" y="274"/>
                </a:cxn>
                <a:cxn ang="0">
                  <a:pos x="218" y="260"/>
                </a:cxn>
                <a:cxn ang="0">
                  <a:pos x="220" y="246"/>
                </a:cxn>
                <a:cxn ang="0">
                  <a:pos x="230" y="222"/>
                </a:cxn>
                <a:cxn ang="0">
                  <a:pos x="248" y="202"/>
                </a:cxn>
                <a:cxn ang="0">
                  <a:pos x="274" y="192"/>
                </a:cxn>
                <a:cxn ang="0">
                  <a:pos x="644" y="192"/>
                </a:cxn>
                <a:cxn ang="0">
                  <a:pos x="662" y="190"/>
                </a:cxn>
                <a:cxn ang="0">
                  <a:pos x="696" y="174"/>
                </a:cxn>
                <a:cxn ang="0">
                  <a:pos x="722" y="148"/>
                </a:cxn>
                <a:cxn ang="0">
                  <a:pos x="736" y="114"/>
                </a:cxn>
                <a:cxn ang="0">
                  <a:pos x="738" y="96"/>
                </a:cxn>
                <a:cxn ang="0">
                  <a:pos x="736" y="76"/>
                </a:cxn>
                <a:cxn ang="0">
                  <a:pos x="722" y="42"/>
                </a:cxn>
                <a:cxn ang="0">
                  <a:pos x="696" y="16"/>
                </a:cxn>
                <a:cxn ang="0">
                  <a:pos x="662" y="2"/>
                </a:cxn>
                <a:cxn ang="0">
                  <a:pos x="192" y="0"/>
                </a:cxn>
                <a:cxn ang="0">
                  <a:pos x="0" y="188"/>
                </a:cxn>
              </a:cxnLst>
              <a:rect l="0" t="0" r="r" b="b"/>
              <a:pathLst>
                <a:path w="738" h="464">
                  <a:moveTo>
                    <a:pt x="28" y="464"/>
                  </a:moveTo>
                  <a:lnTo>
                    <a:pt x="396" y="464"/>
                  </a:lnTo>
                  <a:lnTo>
                    <a:pt x="396" y="464"/>
                  </a:lnTo>
                  <a:lnTo>
                    <a:pt x="410" y="464"/>
                  </a:lnTo>
                  <a:lnTo>
                    <a:pt x="424" y="460"/>
                  </a:lnTo>
                  <a:lnTo>
                    <a:pt x="434" y="454"/>
                  </a:lnTo>
                  <a:lnTo>
                    <a:pt x="446" y="444"/>
                  </a:lnTo>
                  <a:lnTo>
                    <a:pt x="454" y="434"/>
                  </a:lnTo>
                  <a:lnTo>
                    <a:pt x="460" y="422"/>
                  </a:lnTo>
                  <a:lnTo>
                    <a:pt x="464" y="410"/>
                  </a:lnTo>
                  <a:lnTo>
                    <a:pt x="466" y="396"/>
                  </a:lnTo>
                  <a:lnTo>
                    <a:pt x="466" y="396"/>
                  </a:lnTo>
                  <a:lnTo>
                    <a:pt x="466" y="396"/>
                  </a:lnTo>
                  <a:lnTo>
                    <a:pt x="464" y="382"/>
                  </a:lnTo>
                  <a:lnTo>
                    <a:pt x="460" y="370"/>
                  </a:lnTo>
                  <a:lnTo>
                    <a:pt x="454" y="358"/>
                  </a:lnTo>
                  <a:lnTo>
                    <a:pt x="446" y="348"/>
                  </a:lnTo>
                  <a:lnTo>
                    <a:pt x="434" y="340"/>
                  </a:lnTo>
                  <a:lnTo>
                    <a:pt x="424" y="334"/>
                  </a:lnTo>
                  <a:lnTo>
                    <a:pt x="410" y="330"/>
                  </a:lnTo>
                  <a:lnTo>
                    <a:pt x="396" y="328"/>
                  </a:lnTo>
                  <a:lnTo>
                    <a:pt x="288" y="328"/>
                  </a:lnTo>
                  <a:lnTo>
                    <a:pt x="288" y="328"/>
                  </a:lnTo>
                  <a:lnTo>
                    <a:pt x="274" y="326"/>
                  </a:lnTo>
                  <a:lnTo>
                    <a:pt x="260" y="322"/>
                  </a:lnTo>
                  <a:lnTo>
                    <a:pt x="248" y="316"/>
                  </a:lnTo>
                  <a:lnTo>
                    <a:pt x="238" y="308"/>
                  </a:lnTo>
                  <a:lnTo>
                    <a:pt x="230" y="298"/>
                  </a:lnTo>
                  <a:lnTo>
                    <a:pt x="224" y="286"/>
                  </a:lnTo>
                  <a:lnTo>
                    <a:pt x="220" y="274"/>
                  </a:lnTo>
                  <a:lnTo>
                    <a:pt x="218" y="260"/>
                  </a:lnTo>
                  <a:lnTo>
                    <a:pt x="218" y="260"/>
                  </a:lnTo>
                  <a:lnTo>
                    <a:pt x="218" y="260"/>
                  </a:lnTo>
                  <a:lnTo>
                    <a:pt x="220" y="246"/>
                  </a:lnTo>
                  <a:lnTo>
                    <a:pt x="224" y="232"/>
                  </a:lnTo>
                  <a:lnTo>
                    <a:pt x="230" y="222"/>
                  </a:lnTo>
                  <a:lnTo>
                    <a:pt x="238" y="212"/>
                  </a:lnTo>
                  <a:lnTo>
                    <a:pt x="248" y="202"/>
                  </a:lnTo>
                  <a:lnTo>
                    <a:pt x="260" y="196"/>
                  </a:lnTo>
                  <a:lnTo>
                    <a:pt x="274" y="192"/>
                  </a:lnTo>
                  <a:lnTo>
                    <a:pt x="288" y="192"/>
                  </a:lnTo>
                  <a:lnTo>
                    <a:pt x="644" y="192"/>
                  </a:lnTo>
                  <a:lnTo>
                    <a:pt x="644" y="192"/>
                  </a:lnTo>
                  <a:lnTo>
                    <a:pt x="662" y="190"/>
                  </a:lnTo>
                  <a:lnTo>
                    <a:pt x="680" y="184"/>
                  </a:lnTo>
                  <a:lnTo>
                    <a:pt x="696" y="174"/>
                  </a:lnTo>
                  <a:lnTo>
                    <a:pt x="710" y="162"/>
                  </a:lnTo>
                  <a:lnTo>
                    <a:pt x="722" y="148"/>
                  </a:lnTo>
                  <a:lnTo>
                    <a:pt x="732" y="132"/>
                  </a:lnTo>
                  <a:lnTo>
                    <a:pt x="736" y="114"/>
                  </a:lnTo>
                  <a:lnTo>
                    <a:pt x="738" y="96"/>
                  </a:lnTo>
                  <a:lnTo>
                    <a:pt x="738" y="96"/>
                  </a:lnTo>
                  <a:lnTo>
                    <a:pt x="738" y="96"/>
                  </a:lnTo>
                  <a:lnTo>
                    <a:pt x="736" y="76"/>
                  </a:lnTo>
                  <a:lnTo>
                    <a:pt x="732" y="58"/>
                  </a:lnTo>
                  <a:lnTo>
                    <a:pt x="722" y="42"/>
                  </a:lnTo>
                  <a:lnTo>
                    <a:pt x="710" y="28"/>
                  </a:lnTo>
                  <a:lnTo>
                    <a:pt x="696" y="16"/>
                  </a:lnTo>
                  <a:lnTo>
                    <a:pt x="680" y="6"/>
                  </a:lnTo>
                  <a:lnTo>
                    <a:pt x="662" y="2"/>
                  </a:lnTo>
                  <a:lnTo>
                    <a:pt x="644" y="0"/>
                  </a:lnTo>
                  <a:lnTo>
                    <a:pt x="192" y="0"/>
                  </a:lnTo>
                  <a:lnTo>
                    <a:pt x="76" y="0"/>
                  </a:lnTo>
                  <a:lnTo>
                    <a:pt x="0" y="188"/>
                  </a:lnTo>
                  <a:lnTo>
                    <a:pt x="28" y="46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" name="Freeform 415"/>
            <p:cNvSpPr>
              <a:spLocks/>
            </p:cNvSpPr>
            <p:nvPr/>
          </p:nvSpPr>
          <p:spPr bwMode="auto">
            <a:xfrm>
              <a:off x="1790" y="1026"/>
              <a:ext cx="1512" cy="1862"/>
            </a:xfrm>
            <a:custGeom>
              <a:avLst/>
              <a:gdLst/>
              <a:ahLst/>
              <a:cxnLst>
                <a:cxn ang="0">
                  <a:pos x="1512" y="274"/>
                </a:cxn>
                <a:cxn ang="0">
                  <a:pos x="1480" y="244"/>
                </a:cxn>
                <a:cxn ang="0">
                  <a:pos x="1416" y="186"/>
                </a:cxn>
                <a:cxn ang="0">
                  <a:pos x="1344" y="136"/>
                </a:cxn>
                <a:cxn ang="0">
                  <a:pos x="1268" y="92"/>
                </a:cxn>
                <a:cxn ang="0">
                  <a:pos x="1186" y="58"/>
                </a:cxn>
                <a:cxn ang="0">
                  <a:pos x="1102" y="30"/>
                </a:cxn>
                <a:cxn ang="0">
                  <a:pos x="1014" y="12"/>
                </a:cxn>
                <a:cxn ang="0">
                  <a:pos x="922" y="2"/>
                </a:cxn>
                <a:cxn ang="0">
                  <a:pos x="876" y="0"/>
                </a:cxn>
                <a:cxn ang="0">
                  <a:pos x="786" y="4"/>
                </a:cxn>
                <a:cxn ang="0">
                  <a:pos x="698" y="18"/>
                </a:cxn>
                <a:cxn ang="0">
                  <a:pos x="614" y="40"/>
                </a:cxn>
                <a:cxn ang="0">
                  <a:pos x="534" y="70"/>
                </a:cxn>
                <a:cxn ang="0">
                  <a:pos x="458" y="106"/>
                </a:cxn>
                <a:cxn ang="0">
                  <a:pos x="386" y="150"/>
                </a:cxn>
                <a:cxn ang="0">
                  <a:pos x="318" y="200"/>
                </a:cxn>
                <a:cxn ang="0">
                  <a:pos x="256" y="258"/>
                </a:cxn>
                <a:cxn ang="0">
                  <a:pos x="200" y="320"/>
                </a:cxn>
                <a:cxn ang="0">
                  <a:pos x="148" y="386"/>
                </a:cxn>
                <a:cxn ang="0">
                  <a:pos x="104" y="458"/>
                </a:cxn>
                <a:cxn ang="0">
                  <a:pos x="68" y="536"/>
                </a:cxn>
                <a:cxn ang="0">
                  <a:pos x="38" y="616"/>
                </a:cxn>
                <a:cxn ang="0">
                  <a:pos x="18" y="700"/>
                </a:cxn>
                <a:cxn ang="0">
                  <a:pos x="4" y="786"/>
                </a:cxn>
                <a:cxn ang="0">
                  <a:pos x="0" y="876"/>
                </a:cxn>
                <a:cxn ang="0">
                  <a:pos x="0" y="922"/>
                </a:cxn>
                <a:cxn ang="0">
                  <a:pos x="10" y="1010"/>
                </a:cxn>
                <a:cxn ang="0">
                  <a:pos x="26" y="1096"/>
                </a:cxn>
                <a:cxn ang="0">
                  <a:pos x="52" y="1178"/>
                </a:cxn>
                <a:cxn ang="0">
                  <a:pos x="86" y="1256"/>
                </a:cxn>
                <a:cxn ang="0">
                  <a:pos x="126" y="1330"/>
                </a:cxn>
                <a:cxn ang="0">
                  <a:pos x="174" y="1400"/>
                </a:cxn>
                <a:cxn ang="0">
                  <a:pos x="226" y="1466"/>
                </a:cxn>
                <a:cxn ang="0">
                  <a:pos x="286" y="1526"/>
                </a:cxn>
                <a:cxn ang="0">
                  <a:pos x="352" y="1578"/>
                </a:cxn>
                <a:cxn ang="0">
                  <a:pos x="422" y="1626"/>
                </a:cxn>
                <a:cxn ang="0">
                  <a:pos x="496" y="1666"/>
                </a:cxn>
                <a:cxn ang="0">
                  <a:pos x="574" y="1700"/>
                </a:cxn>
                <a:cxn ang="0">
                  <a:pos x="656" y="1726"/>
                </a:cxn>
                <a:cxn ang="0">
                  <a:pos x="742" y="1742"/>
                </a:cxn>
                <a:cxn ang="0">
                  <a:pos x="830" y="1752"/>
                </a:cxn>
                <a:cxn ang="0">
                  <a:pos x="876" y="1862"/>
                </a:cxn>
                <a:cxn ang="0">
                  <a:pos x="1478" y="1862"/>
                </a:cxn>
              </a:cxnLst>
              <a:rect l="0" t="0" r="r" b="b"/>
              <a:pathLst>
                <a:path w="1512" h="1862">
                  <a:moveTo>
                    <a:pt x="1368" y="384"/>
                  </a:moveTo>
                  <a:lnTo>
                    <a:pt x="1512" y="274"/>
                  </a:lnTo>
                  <a:lnTo>
                    <a:pt x="1512" y="274"/>
                  </a:lnTo>
                  <a:lnTo>
                    <a:pt x="1480" y="244"/>
                  </a:lnTo>
                  <a:lnTo>
                    <a:pt x="1448" y="214"/>
                  </a:lnTo>
                  <a:lnTo>
                    <a:pt x="1416" y="186"/>
                  </a:lnTo>
                  <a:lnTo>
                    <a:pt x="1380" y="160"/>
                  </a:lnTo>
                  <a:lnTo>
                    <a:pt x="1344" y="136"/>
                  </a:lnTo>
                  <a:lnTo>
                    <a:pt x="1306" y="114"/>
                  </a:lnTo>
                  <a:lnTo>
                    <a:pt x="1268" y="92"/>
                  </a:lnTo>
                  <a:lnTo>
                    <a:pt x="1228" y="74"/>
                  </a:lnTo>
                  <a:lnTo>
                    <a:pt x="1186" y="58"/>
                  </a:lnTo>
                  <a:lnTo>
                    <a:pt x="1144" y="42"/>
                  </a:lnTo>
                  <a:lnTo>
                    <a:pt x="1102" y="30"/>
                  </a:lnTo>
                  <a:lnTo>
                    <a:pt x="1058" y="20"/>
                  </a:lnTo>
                  <a:lnTo>
                    <a:pt x="1014" y="12"/>
                  </a:lnTo>
                  <a:lnTo>
                    <a:pt x="968" y="6"/>
                  </a:lnTo>
                  <a:lnTo>
                    <a:pt x="922" y="2"/>
                  </a:lnTo>
                  <a:lnTo>
                    <a:pt x="876" y="0"/>
                  </a:lnTo>
                  <a:lnTo>
                    <a:pt x="876" y="0"/>
                  </a:lnTo>
                  <a:lnTo>
                    <a:pt x="830" y="2"/>
                  </a:lnTo>
                  <a:lnTo>
                    <a:pt x="786" y="4"/>
                  </a:lnTo>
                  <a:lnTo>
                    <a:pt x="742" y="10"/>
                  </a:lnTo>
                  <a:lnTo>
                    <a:pt x="698" y="18"/>
                  </a:lnTo>
                  <a:lnTo>
                    <a:pt x="656" y="28"/>
                  </a:lnTo>
                  <a:lnTo>
                    <a:pt x="614" y="40"/>
                  </a:lnTo>
                  <a:lnTo>
                    <a:pt x="574" y="54"/>
                  </a:lnTo>
                  <a:lnTo>
                    <a:pt x="534" y="70"/>
                  </a:lnTo>
                  <a:lnTo>
                    <a:pt x="496" y="86"/>
                  </a:lnTo>
                  <a:lnTo>
                    <a:pt x="458" y="106"/>
                  </a:lnTo>
                  <a:lnTo>
                    <a:pt x="422" y="128"/>
                  </a:lnTo>
                  <a:lnTo>
                    <a:pt x="386" y="150"/>
                  </a:lnTo>
                  <a:lnTo>
                    <a:pt x="352" y="174"/>
                  </a:lnTo>
                  <a:lnTo>
                    <a:pt x="318" y="200"/>
                  </a:lnTo>
                  <a:lnTo>
                    <a:pt x="286" y="228"/>
                  </a:lnTo>
                  <a:lnTo>
                    <a:pt x="256" y="258"/>
                  </a:lnTo>
                  <a:lnTo>
                    <a:pt x="226" y="288"/>
                  </a:lnTo>
                  <a:lnTo>
                    <a:pt x="200" y="320"/>
                  </a:lnTo>
                  <a:lnTo>
                    <a:pt x="174" y="352"/>
                  </a:lnTo>
                  <a:lnTo>
                    <a:pt x="148" y="386"/>
                  </a:lnTo>
                  <a:lnTo>
                    <a:pt x="126" y="422"/>
                  </a:lnTo>
                  <a:lnTo>
                    <a:pt x="104" y="458"/>
                  </a:lnTo>
                  <a:lnTo>
                    <a:pt x="86" y="496"/>
                  </a:lnTo>
                  <a:lnTo>
                    <a:pt x="68" y="536"/>
                  </a:lnTo>
                  <a:lnTo>
                    <a:pt x="52" y="576"/>
                  </a:lnTo>
                  <a:lnTo>
                    <a:pt x="38" y="616"/>
                  </a:lnTo>
                  <a:lnTo>
                    <a:pt x="26" y="658"/>
                  </a:lnTo>
                  <a:lnTo>
                    <a:pt x="18" y="700"/>
                  </a:lnTo>
                  <a:lnTo>
                    <a:pt x="10" y="744"/>
                  </a:lnTo>
                  <a:lnTo>
                    <a:pt x="4" y="786"/>
                  </a:lnTo>
                  <a:lnTo>
                    <a:pt x="0" y="832"/>
                  </a:lnTo>
                  <a:lnTo>
                    <a:pt x="0" y="876"/>
                  </a:lnTo>
                  <a:lnTo>
                    <a:pt x="0" y="876"/>
                  </a:lnTo>
                  <a:lnTo>
                    <a:pt x="0" y="922"/>
                  </a:lnTo>
                  <a:lnTo>
                    <a:pt x="4" y="966"/>
                  </a:lnTo>
                  <a:lnTo>
                    <a:pt x="10" y="1010"/>
                  </a:lnTo>
                  <a:lnTo>
                    <a:pt x="18" y="1054"/>
                  </a:lnTo>
                  <a:lnTo>
                    <a:pt x="26" y="1096"/>
                  </a:lnTo>
                  <a:lnTo>
                    <a:pt x="38" y="1138"/>
                  </a:lnTo>
                  <a:lnTo>
                    <a:pt x="52" y="1178"/>
                  </a:lnTo>
                  <a:lnTo>
                    <a:pt x="68" y="1218"/>
                  </a:lnTo>
                  <a:lnTo>
                    <a:pt x="86" y="1256"/>
                  </a:lnTo>
                  <a:lnTo>
                    <a:pt x="104" y="1294"/>
                  </a:lnTo>
                  <a:lnTo>
                    <a:pt x="126" y="1330"/>
                  </a:lnTo>
                  <a:lnTo>
                    <a:pt x="148" y="1366"/>
                  </a:lnTo>
                  <a:lnTo>
                    <a:pt x="174" y="1400"/>
                  </a:lnTo>
                  <a:lnTo>
                    <a:pt x="200" y="1434"/>
                  </a:lnTo>
                  <a:lnTo>
                    <a:pt x="226" y="1466"/>
                  </a:lnTo>
                  <a:lnTo>
                    <a:pt x="256" y="1496"/>
                  </a:lnTo>
                  <a:lnTo>
                    <a:pt x="286" y="1526"/>
                  </a:lnTo>
                  <a:lnTo>
                    <a:pt x="318" y="1552"/>
                  </a:lnTo>
                  <a:lnTo>
                    <a:pt x="352" y="1578"/>
                  </a:lnTo>
                  <a:lnTo>
                    <a:pt x="386" y="1604"/>
                  </a:lnTo>
                  <a:lnTo>
                    <a:pt x="422" y="1626"/>
                  </a:lnTo>
                  <a:lnTo>
                    <a:pt x="458" y="1646"/>
                  </a:lnTo>
                  <a:lnTo>
                    <a:pt x="496" y="1666"/>
                  </a:lnTo>
                  <a:lnTo>
                    <a:pt x="534" y="1684"/>
                  </a:lnTo>
                  <a:lnTo>
                    <a:pt x="574" y="1700"/>
                  </a:lnTo>
                  <a:lnTo>
                    <a:pt x="614" y="1714"/>
                  </a:lnTo>
                  <a:lnTo>
                    <a:pt x="656" y="1726"/>
                  </a:lnTo>
                  <a:lnTo>
                    <a:pt x="698" y="1734"/>
                  </a:lnTo>
                  <a:lnTo>
                    <a:pt x="742" y="1742"/>
                  </a:lnTo>
                  <a:lnTo>
                    <a:pt x="786" y="1748"/>
                  </a:lnTo>
                  <a:lnTo>
                    <a:pt x="830" y="1752"/>
                  </a:lnTo>
                  <a:lnTo>
                    <a:pt x="876" y="1752"/>
                  </a:lnTo>
                  <a:lnTo>
                    <a:pt x="876" y="1862"/>
                  </a:lnTo>
                  <a:lnTo>
                    <a:pt x="136" y="1862"/>
                  </a:lnTo>
                  <a:lnTo>
                    <a:pt x="1478" y="1862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7" name="Freeform 416"/>
            <p:cNvSpPr>
              <a:spLocks/>
            </p:cNvSpPr>
            <p:nvPr/>
          </p:nvSpPr>
          <p:spPr bwMode="auto">
            <a:xfrm>
              <a:off x="2064" y="1602"/>
              <a:ext cx="710" cy="464"/>
            </a:xfrm>
            <a:custGeom>
              <a:avLst/>
              <a:gdLst/>
              <a:ahLst/>
              <a:cxnLst>
                <a:cxn ang="0">
                  <a:pos x="164" y="0"/>
                </a:cxn>
                <a:cxn ang="0">
                  <a:pos x="616" y="0"/>
                </a:cxn>
                <a:cxn ang="0">
                  <a:pos x="616" y="0"/>
                </a:cxn>
                <a:cxn ang="0">
                  <a:pos x="634" y="2"/>
                </a:cxn>
                <a:cxn ang="0">
                  <a:pos x="652" y="6"/>
                </a:cxn>
                <a:cxn ang="0">
                  <a:pos x="668" y="16"/>
                </a:cxn>
                <a:cxn ang="0">
                  <a:pos x="682" y="28"/>
                </a:cxn>
                <a:cxn ang="0">
                  <a:pos x="694" y="42"/>
                </a:cxn>
                <a:cxn ang="0">
                  <a:pos x="704" y="58"/>
                </a:cxn>
                <a:cxn ang="0">
                  <a:pos x="708" y="76"/>
                </a:cxn>
                <a:cxn ang="0">
                  <a:pos x="710" y="96"/>
                </a:cxn>
                <a:cxn ang="0">
                  <a:pos x="710" y="96"/>
                </a:cxn>
                <a:cxn ang="0">
                  <a:pos x="710" y="96"/>
                </a:cxn>
                <a:cxn ang="0">
                  <a:pos x="708" y="114"/>
                </a:cxn>
                <a:cxn ang="0">
                  <a:pos x="704" y="132"/>
                </a:cxn>
                <a:cxn ang="0">
                  <a:pos x="694" y="148"/>
                </a:cxn>
                <a:cxn ang="0">
                  <a:pos x="682" y="162"/>
                </a:cxn>
                <a:cxn ang="0">
                  <a:pos x="668" y="174"/>
                </a:cxn>
                <a:cxn ang="0">
                  <a:pos x="652" y="184"/>
                </a:cxn>
                <a:cxn ang="0">
                  <a:pos x="634" y="190"/>
                </a:cxn>
                <a:cxn ang="0">
                  <a:pos x="616" y="192"/>
                </a:cxn>
                <a:cxn ang="0">
                  <a:pos x="260" y="192"/>
                </a:cxn>
                <a:cxn ang="0">
                  <a:pos x="260" y="192"/>
                </a:cxn>
                <a:cxn ang="0">
                  <a:pos x="246" y="192"/>
                </a:cxn>
                <a:cxn ang="0">
                  <a:pos x="232" y="196"/>
                </a:cxn>
                <a:cxn ang="0">
                  <a:pos x="220" y="202"/>
                </a:cxn>
                <a:cxn ang="0">
                  <a:pos x="210" y="212"/>
                </a:cxn>
                <a:cxn ang="0">
                  <a:pos x="202" y="222"/>
                </a:cxn>
                <a:cxn ang="0">
                  <a:pos x="196" y="232"/>
                </a:cxn>
                <a:cxn ang="0">
                  <a:pos x="192" y="246"/>
                </a:cxn>
                <a:cxn ang="0">
                  <a:pos x="190" y="260"/>
                </a:cxn>
                <a:cxn ang="0">
                  <a:pos x="190" y="260"/>
                </a:cxn>
                <a:cxn ang="0">
                  <a:pos x="190" y="260"/>
                </a:cxn>
                <a:cxn ang="0">
                  <a:pos x="192" y="274"/>
                </a:cxn>
                <a:cxn ang="0">
                  <a:pos x="196" y="286"/>
                </a:cxn>
                <a:cxn ang="0">
                  <a:pos x="202" y="298"/>
                </a:cxn>
                <a:cxn ang="0">
                  <a:pos x="210" y="308"/>
                </a:cxn>
                <a:cxn ang="0">
                  <a:pos x="220" y="316"/>
                </a:cxn>
                <a:cxn ang="0">
                  <a:pos x="232" y="322"/>
                </a:cxn>
                <a:cxn ang="0">
                  <a:pos x="246" y="326"/>
                </a:cxn>
                <a:cxn ang="0">
                  <a:pos x="260" y="328"/>
                </a:cxn>
                <a:cxn ang="0">
                  <a:pos x="368" y="328"/>
                </a:cxn>
                <a:cxn ang="0">
                  <a:pos x="368" y="328"/>
                </a:cxn>
                <a:cxn ang="0">
                  <a:pos x="382" y="330"/>
                </a:cxn>
                <a:cxn ang="0">
                  <a:pos x="396" y="334"/>
                </a:cxn>
                <a:cxn ang="0">
                  <a:pos x="406" y="340"/>
                </a:cxn>
                <a:cxn ang="0">
                  <a:pos x="418" y="348"/>
                </a:cxn>
                <a:cxn ang="0">
                  <a:pos x="426" y="358"/>
                </a:cxn>
                <a:cxn ang="0">
                  <a:pos x="432" y="370"/>
                </a:cxn>
                <a:cxn ang="0">
                  <a:pos x="436" y="382"/>
                </a:cxn>
                <a:cxn ang="0">
                  <a:pos x="438" y="396"/>
                </a:cxn>
                <a:cxn ang="0">
                  <a:pos x="438" y="396"/>
                </a:cxn>
                <a:cxn ang="0">
                  <a:pos x="438" y="396"/>
                </a:cxn>
                <a:cxn ang="0">
                  <a:pos x="436" y="410"/>
                </a:cxn>
                <a:cxn ang="0">
                  <a:pos x="432" y="422"/>
                </a:cxn>
                <a:cxn ang="0">
                  <a:pos x="426" y="434"/>
                </a:cxn>
                <a:cxn ang="0">
                  <a:pos x="418" y="444"/>
                </a:cxn>
                <a:cxn ang="0">
                  <a:pos x="406" y="454"/>
                </a:cxn>
                <a:cxn ang="0">
                  <a:pos x="396" y="460"/>
                </a:cxn>
                <a:cxn ang="0">
                  <a:pos x="382" y="464"/>
                </a:cxn>
                <a:cxn ang="0">
                  <a:pos x="368" y="464"/>
                </a:cxn>
                <a:cxn ang="0">
                  <a:pos x="0" y="464"/>
                </a:cxn>
              </a:cxnLst>
              <a:rect l="0" t="0" r="r" b="b"/>
              <a:pathLst>
                <a:path w="710" h="464">
                  <a:moveTo>
                    <a:pt x="164" y="0"/>
                  </a:moveTo>
                  <a:lnTo>
                    <a:pt x="616" y="0"/>
                  </a:lnTo>
                  <a:lnTo>
                    <a:pt x="616" y="0"/>
                  </a:lnTo>
                  <a:lnTo>
                    <a:pt x="634" y="2"/>
                  </a:lnTo>
                  <a:lnTo>
                    <a:pt x="652" y="6"/>
                  </a:lnTo>
                  <a:lnTo>
                    <a:pt x="668" y="16"/>
                  </a:lnTo>
                  <a:lnTo>
                    <a:pt x="682" y="28"/>
                  </a:lnTo>
                  <a:lnTo>
                    <a:pt x="694" y="42"/>
                  </a:lnTo>
                  <a:lnTo>
                    <a:pt x="704" y="58"/>
                  </a:lnTo>
                  <a:lnTo>
                    <a:pt x="708" y="76"/>
                  </a:lnTo>
                  <a:lnTo>
                    <a:pt x="710" y="96"/>
                  </a:lnTo>
                  <a:lnTo>
                    <a:pt x="710" y="96"/>
                  </a:lnTo>
                  <a:lnTo>
                    <a:pt x="710" y="96"/>
                  </a:lnTo>
                  <a:lnTo>
                    <a:pt x="708" y="114"/>
                  </a:lnTo>
                  <a:lnTo>
                    <a:pt x="704" y="132"/>
                  </a:lnTo>
                  <a:lnTo>
                    <a:pt x="694" y="148"/>
                  </a:lnTo>
                  <a:lnTo>
                    <a:pt x="682" y="162"/>
                  </a:lnTo>
                  <a:lnTo>
                    <a:pt x="668" y="174"/>
                  </a:lnTo>
                  <a:lnTo>
                    <a:pt x="652" y="184"/>
                  </a:lnTo>
                  <a:lnTo>
                    <a:pt x="634" y="190"/>
                  </a:lnTo>
                  <a:lnTo>
                    <a:pt x="616" y="192"/>
                  </a:lnTo>
                  <a:lnTo>
                    <a:pt x="260" y="192"/>
                  </a:lnTo>
                  <a:lnTo>
                    <a:pt x="260" y="192"/>
                  </a:lnTo>
                  <a:lnTo>
                    <a:pt x="246" y="192"/>
                  </a:lnTo>
                  <a:lnTo>
                    <a:pt x="232" y="196"/>
                  </a:lnTo>
                  <a:lnTo>
                    <a:pt x="220" y="202"/>
                  </a:lnTo>
                  <a:lnTo>
                    <a:pt x="210" y="212"/>
                  </a:lnTo>
                  <a:lnTo>
                    <a:pt x="202" y="222"/>
                  </a:lnTo>
                  <a:lnTo>
                    <a:pt x="196" y="232"/>
                  </a:lnTo>
                  <a:lnTo>
                    <a:pt x="192" y="246"/>
                  </a:lnTo>
                  <a:lnTo>
                    <a:pt x="190" y="260"/>
                  </a:lnTo>
                  <a:lnTo>
                    <a:pt x="190" y="260"/>
                  </a:lnTo>
                  <a:lnTo>
                    <a:pt x="190" y="260"/>
                  </a:lnTo>
                  <a:lnTo>
                    <a:pt x="192" y="274"/>
                  </a:lnTo>
                  <a:lnTo>
                    <a:pt x="196" y="286"/>
                  </a:lnTo>
                  <a:lnTo>
                    <a:pt x="202" y="298"/>
                  </a:lnTo>
                  <a:lnTo>
                    <a:pt x="210" y="308"/>
                  </a:lnTo>
                  <a:lnTo>
                    <a:pt x="220" y="316"/>
                  </a:lnTo>
                  <a:lnTo>
                    <a:pt x="232" y="322"/>
                  </a:lnTo>
                  <a:lnTo>
                    <a:pt x="246" y="326"/>
                  </a:lnTo>
                  <a:lnTo>
                    <a:pt x="260" y="328"/>
                  </a:lnTo>
                  <a:lnTo>
                    <a:pt x="368" y="328"/>
                  </a:lnTo>
                  <a:lnTo>
                    <a:pt x="368" y="328"/>
                  </a:lnTo>
                  <a:lnTo>
                    <a:pt x="382" y="330"/>
                  </a:lnTo>
                  <a:lnTo>
                    <a:pt x="396" y="334"/>
                  </a:lnTo>
                  <a:lnTo>
                    <a:pt x="406" y="340"/>
                  </a:lnTo>
                  <a:lnTo>
                    <a:pt x="418" y="348"/>
                  </a:lnTo>
                  <a:lnTo>
                    <a:pt x="426" y="358"/>
                  </a:lnTo>
                  <a:lnTo>
                    <a:pt x="432" y="370"/>
                  </a:lnTo>
                  <a:lnTo>
                    <a:pt x="436" y="382"/>
                  </a:lnTo>
                  <a:lnTo>
                    <a:pt x="438" y="396"/>
                  </a:lnTo>
                  <a:lnTo>
                    <a:pt x="438" y="396"/>
                  </a:lnTo>
                  <a:lnTo>
                    <a:pt x="438" y="396"/>
                  </a:lnTo>
                  <a:lnTo>
                    <a:pt x="436" y="410"/>
                  </a:lnTo>
                  <a:lnTo>
                    <a:pt x="432" y="422"/>
                  </a:lnTo>
                  <a:lnTo>
                    <a:pt x="426" y="434"/>
                  </a:lnTo>
                  <a:lnTo>
                    <a:pt x="418" y="444"/>
                  </a:lnTo>
                  <a:lnTo>
                    <a:pt x="406" y="454"/>
                  </a:lnTo>
                  <a:lnTo>
                    <a:pt x="396" y="460"/>
                  </a:lnTo>
                  <a:lnTo>
                    <a:pt x="382" y="464"/>
                  </a:lnTo>
                  <a:lnTo>
                    <a:pt x="368" y="464"/>
                  </a:lnTo>
                  <a:lnTo>
                    <a:pt x="0" y="464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" name="Freeform 417"/>
            <p:cNvSpPr>
              <a:spLocks/>
            </p:cNvSpPr>
            <p:nvPr/>
          </p:nvSpPr>
          <p:spPr bwMode="auto">
            <a:xfrm>
              <a:off x="2584" y="2066"/>
              <a:ext cx="218" cy="220"/>
            </a:xfrm>
            <a:custGeom>
              <a:avLst/>
              <a:gdLst/>
              <a:ahLst/>
              <a:cxnLst>
                <a:cxn ang="0">
                  <a:pos x="218" y="110"/>
                </a:cxn>
                <a:cxn ang="0">
                  <a:pos x="218" y="110"/>
                </a:cxn>
                <a:cxn ang="0">
                  <a:pos x="216" y="88"/>
                </a:cxn>
                <a:cxn ang="0">
                  <a:pos x="210" y="68"/>
                </a:cxn>
                <a:cxn ang="0">
                  <a:pos x="200" y="50"/>
                </a:cxn>
                <a:cxn ang="0">
                  <a:pos x="186" y="32"/>
                </a:cxn>
                <a:cxn ang="0">
                  <a:pos x="170" y="20"/>
                </a:cxn>
                <a:cxn ang="0">
                  <a:pos x="152" y="10"/>
                </a:cxn>
                <a:cxn ang="0">
                  <a:pos x="130" y="4"/>
                </a:cxn>
                <a:cxn ang="0">
                  <a:pos x="108" y="0"/>
                </a:cxn>
                <a:cxn ang="0">
                  <a:pos x="108" y="0"/>
                </a:cxn>
                <a:cxn ang="0">
                  <a:pos x="86" y="4"/>
                </a:cxn>
                <a:cxn ang="0">
                  <a:pos x="66" y="10"/>
                </a:cxn>
                <a:cxn ang="0">
                  <a:pos x="48" y="20"/>
                </a:cxn>
                <a:cxn ang="0">
                  <a:pos x="32" y="32"/>
                </a:cxn>
                <a:cxn ang="0">
                  <a:pos x="18" y="50"/>
                </a:cxn>
                <a:cxn ang="0">
                  <a:pos x="8" y="68"/>
                </a:cxn>
                <a:cxn ang="0">
                  <a:pos x="2" y="88"/>
                </a:cxn>
                <a:cxn ang="0">
                  <a:pos x="0" y="110"/>
                </a:cxn>
                <a:cxn ang="0">
                  <a:pos x="0" y="110"/>
                </a:cxn>
                <a:cxn ang="0">
                  <a:pos x="2" y="132"/>
                </a:cxn>
                <a:cxn ang="0">
                  <a:pos x="8" y="152"/>
                </a:cxn>
                <a:cxn ang="0">
                  <a:pos x="18" y="172"/>
                </a:cxn>
                <a:cxn ang="0">
                  <a:pos x="32" y="188"/>
                </a:cxn>
                <a:cxn ang="0">
                  <a:pos x="48" y="202"/>
                </a:cxn>
                <a:cxn ang="0">
                  <a:pos x="66" y="212"/>
                </a:cxn>
                <a:cxn ang="0">
                  <a:pos x="86" y="218"/>
                </a:cxn>
                <a:cxn ang="0">
                  <a:pos x="108" y="220"/>
                </a:cxn>
                <a:cxn ang="0">
                  <a:pos x="108" y="220"/>
                </a:cxn>
                <a:cxn ang="0">
                  <a:pos x="130" y="218"/>
                </a:cxn>
                <a:cxn ang="0">
                  <a:pos x="152" y="212"/>
                </a:cxn>
                <a:cxn ang="0">
                  <a:pos x="170" y="202"/>
                </a:cxn>
                <a:cxn ang="0">
                  <a:pos x="186" y="188"/>
                </a:cxn>
                <a:cxn ang="0">
                  <a:pos x="200" y="172"/>
                </a:cxn>
                <a:cxn ang="0">
                  <a:pos x="210" y="152"/>
                </a:cxn>
                <a:cxn ang="0">
                  <a:pos x="216" y="132"/>
                </a:cxn>
                <a:cxn ang="0">
                  <a:pos x="218" y="110"/>
                </a:cxn>
                <a:cxn ang="0">
                  <a:pos x="218" y="110"/>
                </a:cxn>
              </a:cxnLst>
              <a:rect l="0" t="0" r="r" b="b"/>
              <a:pathLst>
                <a:path w="218" h="220">
                  <a:moveTo>
                    <a:pt x="218" y="110"/>
                  </a:moveTo>
                  <a:lnTo>
                    <a:pt x="218" y="110"/>
                  </a:lnTo>
                  <a:lnTo>
                    <a:pt x="216" y="88"/>
                  </a:lnTo>
                  <a:lnTo>
                    <a:pt x="210" y="68"/>
                  </a:lnTo>
                  <a:lnTo>
                    <a:pt x="200" y="50"/>
                  </a:lnTo>
                  <a:lnTo>
                    <a:pt x="186" y="32"/>
                  </a:lnTo>
                  <a:lnTo>
                    <a:pt x="170" y="20"/>
                  </a:lnTo>
                  <a:lnTo>
                    <a:pt x="152" y="10"/>
                  </a:lnTo>
                  <a:lnTo>
                    <a:pt x="130" y="4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86" y="4"/>
                  </a:lnTo>
                  <a:lnTo>
                    <a:pt x="66" y="10"/>
                  </a:lnTo>
                  <a:lnTo>
                    <a:pt x="48" y="20"/>
                  </a:lnTo>
                  <a:lnTo>
                    <a:pt x="32" y="32"/>
                  </a:lnTo>
                  <a:lnTo>
                    <a:pt x="18" y="50"/>
                  </a:lnTo>
                  <a:lnTo>
                    <a:pt x="8" y="68"/>
                  </a:lnTo>
                  <a:lnTo>
                    <a:pt x="2" y="88"/>
                  </a:lnTo>
                  <a:lnTo>
                    <a:pt x="0" y="110"/>
                  </a:lnTo>
                  <a:lnTo>
                    <a:pt x="0" y="110"/>
                  </a:lnTo>
                  <a:lnTo>
                    <a:pt x="2" y="132"/>
                  </a:lnTo>
                  <a:lnTo>
                    <a:pt x="8" y="152"/>
                  </a:lnTo>
                  <a:lnTo>
                    <a:pt x="18" y="172"/>
                  </a:lnTo>
                  <a:lnTo>
                    <a:pt x="32" y="188"/>
                  </a:lnTo>
                  <a:lnTo>
                    <a:pt x="48" y="202"/>
                  </a:lnTo>
                  <a:lnTo>
                    <a:pt x="66" y="212"/>
                  </a:lnTo>
                  <a:lnTo>
                    <a:pt x="86" y="218"/>
                  </a:lnTo>
                  <a:lnTo>
                    <a:pt x="108" y="220"/>
                  </a:lnTo>
                  <a:lnTo>
                    <a:pt x="108" y="220"/>
                  </a:lnTo>
                  <a:lnTo>
                    <a:pt x="130" y="218"/>
                  </a:lnTo>
                  <a:lnTo>
                    <a:pt x="152" y="212"/>
                  </a:lnTo>
                  <a:lnTo>
                    <a:pt x="170" y="202"/>
                  </a:lnTo>
                  <a:lnTo>
                    <a:pt x="186" y="188"/>
                  </a:lnTo>
                  <a:lnTo>
                    <a:pt x="200" y="172"/>
                  </a:lnTo>
                  <a:lnTo>
                    <a:pt x="210" y="152"/>
                  </a:lnTo>
                  <a:lnTo>
                    <a:pt x="216" y="132"/>
                  </a:lnTo>
                  <a:lnTo>
                    <a:pt x="218" y="110"/>
                  </a:lnTo>
                  <a:lnTo>
                    <a:pt x="218" y="1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9" name="Freeform 418"/>
            <p:cNvSpPr>
              <a:spLocks/>
            </p:cNvSpPr>
            <p:nvPr/>
          </p:nvSpPr>
          <p:spPr bwMode="auto">
            <a:xfrm>
              <a:off x="2908" y="1820"/>
              <a:ext cx="394" cy="502"/>
            </a:xfrm>
            <a:custGeom>
              <a:avLst/>
              <a:gdLst/>
              <a:ahLst/>
              <a:cxnLst>
                <a:cxn ang="0">
                  <a:pos x="394" y="14"/>
                </a:cxn>
                <a:cxn ang="0">
                  <a:pos x="264" y="0"/>
                </a:cxn>
                <a:cxn ang="0">
                  <a:pos x="264" y="0"/>
                </a:cxn>
                <a:cxn ang="0">
                  <a:pos x="240" y="8"/>
                </a:cxn>
                <a:cxn ang="0">
                  <a:pos x="182" y="26"/>
                </a:cxn>
                <a:cxn ang="0">
                  <a:pos x="150" y="38"/>
                </a:cxn>
                <a:cxn ang="0">
                  <a:pos x="120" y="52"/>
                </a:cxn>
                <a:cxn ang="0">
                  <a:pos x="92" y="66"/>
                </a:cxn>
                <a:cxn ang="0">
                  <a:pos x="82" y="74"/>
                </a:cxn>
                <a:cxn ang="0">
                  <a:pos x="74" y="82"/>
                </a:cxn>
                <a:cxn ang="0">
                  <a:pos x="74" y="82"/>
                </a:cxn>
                <a:cxn ang="0">
                  <a:pos x="60" y="104"/>
                </a:cxn>
                <a:cxn ang="0">
                  <a:pos x="46" y="134"/>
                </a:cxn>
                <a:cxn ang="0">
                  <a:pos x="32" y="168"/>
                </a:cxn>
                <a:cxn ang="0">
                  <a:pos x="18" y="206"/>
                </a:cxn>
                <a:cxn ang="0">
                  <a:pos x="8" y="242"/>
                </a:cxn>
                <a:cxn ang="0">
                  <a:pos x="2" y="276"/>
                </a:cxn>
                <a:cxn ang="0">
                  <a:pos x="0" y="304"/>
                </a:cxn>
                <a:cxn ang="0">
                  <a:pos x="2" y="314"/>
                </a:cxn>
                <a:cxn ang="0">
                  <a:pos x="4" y="322"/>
                </a:cxn>
                <a:cxn ang="0">
                  <a:pos x="4" y="322"/>
                </a:cxn>
                <a:cxn ang="0">
                  <a:pos x="14" y="340"/>
                </a:cxn>
                <a:cxn ang="0">
                  <a:pos x="30" y="362"/>
                </a:cxn>
                <a:cxn ang="0">
                  <a:pos x="70" y="414"/>
                </a:cxn>
                <a:cxn ang="0">
                  <a:pos x="122" y="478"/>
                </a:cxn>
                <a:cxn ang="0">
                  <a:pos x="122" y="478"/>
                </a:cxn>
                <a:cxn ang="0">
                  <a:pos x="142" y="484"/>
                </a:cxn>
                <a:cxn ang="0">
                  <a:pos x="184" y="494"/>
                </a:cxn>
                <a:cxn ang="0">
                  <a:pos x="206" y="500"/>
                </a:cxn>
                <a:cxn ang="0">
                  <a:pos x="226" y="502"/>
                </a:cxn>
                <a:cxn ang="0">
                  <a:pos x="240" y="502"/>
                </a:cxn>
                <a:cxn ang="0">
                  <a:pos x="244" y="502"/>
                </a:cxn>
                <a:cxn ang="0">
                  <a:pos x="244" y="498"/>
                </a:cxn>
                <a:cxn ang="0">
                  <a:pos x="244" y="498"/>
                </a:cxn>
                <a:cxn ang="0">
                  <a:pos x="256" y="480"/>
                </a:cxn>
                <a:cxn ang="0">
                  <a:pos x="284" y="436"/>
                </a:cxn>
                <a:cxn ang="0">
                  <a:pos x="302" y="408"/>
                </a:cxn>
                <a:cxn ang="0">
                  <a:pos x="318" y="378"/>
                </a:cxn>
                <a:cxn ang="0">
                  <a:pos x="332" y="348"/>
                </a:cxn>
                <a:cxn ang="0">
                  <a:pos x="344" y="316"/>
                </a:cxn>
                <a:cxn ang="0">
                  <a:pos x="344" y="316"/>
                </a:cxn>
                <a:cxn ang="0">
                  <a:pos x="358" y="262"/>
                </a:cxn>
                <a:cxn ang="0">
                  <a:pos x="370" y="210"/>
                </a:cxn>
                <a:cxn ang="0">
                  <a:pos x="378" y="158"/>
                </a:cxn>
                <a:cxn ang="0">
                  <a:pos x="386" y="112"/>
                </a:cxn>
                <a:cxn ang="0">
                  <a:pos x="392" y="42"/>
                </a:cxn>
                <a:cxn ang="0">
                  <a:pos x="394" y="14"/>
                </a:cxn>
                <a:cxn ang="0">
                  <a:pos x="394" y="14"/>
                </a:cxn>
              </a:cxnLst>
              <a:rect l="0" t="0" r="r" b="b"/>
              <a:pathLst>
                <a:path w="394" h="502">
                  <a:moveTo>
                    <a:pt x="394" y="14"/>
                  </a:moveTo>
                  <a:lnTo>
                    <a:pt x="264" y="0"/>
                  </a:lnTo>
                  <a:lnTo>
                    <a:pt x="264" y="0"/>
                  </a:lnTo>
                  <a:lnTo>
                    <a:pt x="240" y="8"/>
                  </a:lnTo>
                  <a:lnTo>
                    <a:pt x="182" y="26"/>
                  </a:lnTo>
                  <a:lnTo>
                    <a:pt x="150" y="38"/>
                  </a:lnTo>
                  <a:lnTo>
                    <a:pt x="120" y="52"/>
                  </a:lnTo>
                  <a:lnTo>
                    <a:pt x="92" y="66"/>
                  </a:lnTo>
                  <a:lnTo>
                    <a:pt x="82" y="74"/>
                  </a:lnTo>
                  <a:lnTo>
                    <a:pt x="74" y="82"/>
                  </a:lnTo>
                  <a:lnTo>
                    <a:pt x="74" y="82"/>
                  </a:lnTo>
                  <a:lnTo>
                    <a:pt x="60" y="104"/>
                  </a:lnTo>
                  <a:lnTo>
                    <a:pt x="46" y="134"/>
                  </a:lnTo>
                  <a:lnTo>
                    <a:pt x="32" y="168"/>
                  </a:lnTo>
                  <a:lnTo>
                    <a:pt x="18" y="206"/>
                  </a:lnTo>
                  <a:lnTo>
                    <a:pt x="8" y="242"/>
                  </a:lnTo>
                  <a:lnTo>
                    <a:pt x="2" y="276"/>
                  </a:lnTo>
                  <a:lnTo>
                    <a:pt x="0" y="304"/>
                  </a:lnTo>
                  <a:lnTo>
                    <a:pt x="2" y="314"/>
                  </a:lnTo>
                  <a:lnTo>
                    <a:pt x="4" y="322"/>
                  </a:lnTo>
                  <a:lnTo>
                    <a:pt x="4" y="322"/>
                  </a:lnTo>
                  <a:lnTo>
                    <a:pt x="14" y="340"/>
                  </a:lnTo>
                  <a:lnTo>
                    <a:pt x="30" y="362"/>
                  </a:lnTo>
                  <a:lnTo>
                    <a:pt x="70" y="414"/>
                  </a:lnTo>
                  <a:lnTo>
                    <a:pt x="122" y="478"/>
                  </a:lnTo>
                  <a:lnTo>
                    <a:pt x="122" y="478"/>
                  </a:lnTo>
                  <a:lnTo>
                    <a:pt x="142" y="484"/>
                  </a:lnTo>
                  <a:lnTo>
                    <a:pt x="184" y="494"/>
                  </a:lnTo>
                  <a:lnTo>
                    <a:pt x="206" y="500"/>
                  </a:lnTo>
                  <a:lnTo>
                    <a:pt x="226" y="502"/>
                  </a:lnTo>
                  <a:lnTo>
                    <a:pt x="240" y="502"/>
                  </a:lnTo>
                  <a:lnTo>
                    <a:pt x="244" y="502"/>
                  </a:lnTo>
                  <a:lnTo>
                    <a:pt x="244" y="498"/>
                  </a:lnTo>
                  <a:lnTo>
                    <a:pt x="244" y="498"/>
                  </a:lnTo>
                  <a:lnTo>
                    <a:pt x="256" y="480"/>
                  </a:lnTo>
                  <a:lnTo>
                    <a:pt x="284" y="436"/>
                  </a:lnTo>
                  <a:lnTo>
                    <a:pt x="302" y="408"/>
                  </a:lnTo>
                  <a:lnTo>
                    <a:pt x="318" y="378"/>
                  </a:lnTo>
                  <a:lnTo>
                    <a:pt x="332" y="348"/>
                  </a:lnTo>
                  <a:lnTo>
                    <a:pt x="344" y="316"/>
                  </a:lnTo>
                  <a:lnTo>
                    <a:pt x="344" y="316"/>
                  </a:lnTo>
                  <a:lnTo>
                    <a:pt x="358" y="262"/>
                  </a:lnTo>
                  <a:lnTo>
                    <a:pt x="370" y="210"/>
                  </a:lnTo>
                  <a:lnTo>
                    <a:pt x="378" y="158"/>
                  </a:lnTo>
                  <a:lnTo>
                    <a:pt x="386" y="112"/>
                  </a:lnTo>
                  <a:lnTo>
                    <a:pt x="392" y="42"/>
                  </a:lnTo>
                  <a:lnTo>
                    <a:pt x="394" y="14"/>
                  </a:lnTo>
                  <a:lnTo>
                    <a:pt x="394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0" name="Freeform 419"/>
            <p:cNvSpPr>
              <a:spLocks/>
            </p:cNvSpPr>
            <p:nvPr/>
          </p:nvSpPr>
          <p:spPr bwMode="auto">
            <a:xfrm>
              <a:off x="2912" y="1820"/>
              <a:ext cx="328" cy="518"/>
            </a:xfrm>
            <a:custGeom>
              <a:avLst/>
              <a:gdLst/>
              <a:ahLst/>
              <a:cxnLst>
                <a:cxn ang="0">
                  <a:pos x="218" y="518"/>
                </a:cxn>
                <a:cxn ang="0">
                  <a:pos x="218" y="518"/>
                </a:cxn>
                <a:cxn ang="0">
                  <a:pos x="196" y="512"/>
                </a:cxn>
                <a:cxn ang="0">
                  <a:pos x="174" y="506"/>
                </a:cxn>
                <a:cxn ang="0">
                  <a:pos x="152" y="498"/>
                </a:cxn>
                <a:cxn ang="0">
                  <a:pos x="132" y="488"/>
                </a:cxn>
                <a:cxn ang="0">
                  <a:pos x="112" y="476"/>
                </a:cxn>
                <a:cxn ang="0">
                  <a:pos x="94" y="462"/>
                </a:cxn>
                <a:cxn ang="0">
                  <a:pos x="78" y="446"/>
                </a:cxn>
                <a:cxn ang="0">
                  <a:pos x="62" y="430"/>
                </a:cxn>
                <a:cxn ang="0">
                  <a:pos x="48" y="412"/>
                </a:cxn>
                <a:cxn ang="0">
                  <a:pos x="36" y="394"/>
                </a:cxn>
                <a:cxn ang="0">
                  <a:pos x="26" y="374"/>
                </a:cxn>
                <a:cxn ang="0">
                  <a:pos x="16" y="352"/>
                </a:cxn>
                <a:cxn ang="0">
                  <a:pos x="10" y="330"/>
                </a:cxn>
                <a:cxn ang="0">
                  <a:pos x="4" y="308"/>
                </a:cxn>
                <a:cxn ang="0">
                  <a:pos x="0" y="284"/>
                </a:cxn>
                <a:cxn ang="0">
                  <a:pos x="0" y="260"/>
                </a:cxn>
                <a:cxn ang="0">
                  <a:pos x="0" y="260"/>
                </a:cxn>
                <a:cxn ang="0">
                  <a:pos x="2" y="234"/>
                </a:cxn>
                <a:cxn ang="0">
                  <a:pos x="6" y="208"/>
                </a:cxn>
                <a:cxn ang="0">
                  <a:pos x="12" y="184"/>
                </a:cxn>
                <a:cxn ang="0">
                  <a:pos x="20" y="160"/>
                </a:cxn>
                <a:cxn ang="0">
                  <a:pos x="32" y="136"/>
                </a:cxn>
                <a:cxn ang="0">
                  <a:pos x="44" y="116"/>
                </a:cxn>
                <a:cxn ang="0">
                  <a:pos x="60" y="96"/>
                </a:cxn>
                <a:cxn ang="0">
                  <a:pos x="76" y="76"/>
                </a:cxn>
                <a:cxn ang="0">
                  <a:pos x="94" y="60"/>
                </a:cxn>
                <a:cxn ang="0">
                  <a:pos x="114" y="44"/>
                </a:cxn>
                <a:cxn ang="0">
                  <a:pos x="136" y="32"/>
                </a:cxn>
                <a:cxn ang="0">
                  <a:pos x="158" y="20"/>
                </a:cxn>
                <a:cxn ang="0">
                  <a:pos x="182" y="12"/>
                </a:cxn>
                <a:cxn ang="0">
                  <a:pos x="208" y="6"/>
                </a:cxn>
                <a:cxn ang="0">
                  <a:pos x="234" y="2"/>
                </a:cxn>
                <a:cxn ang="0">
                  <a:pos x="260" y="0"/>
                </a:cxn>
                <a:cxn ang="0">
                  <a:pos x="260" y="0"/>
                </a:cxn>
                <a:cxn ang="0">
                  <a:pos x="294" y="2"/>
                </a:cxn>
                <a:cxn ang="0">
                  <a:pos x="328" y="10"/>
                </a:cxn>
              </a:cxnLst>
              <a:rect l="0" t="0" r="r" b="b"/>
              <a:pathLst>
                <a:path w="328" h="518">
                  <a:moveTo>
                    <a:pt x="218" y="518"/>
                  </a:moveTo>
                  <a:lnTo>
                    <a:pt x="218" y="518"/>
                  </a:lnTo>
                  <a:lnTo>
                    <a:pt x="196" y="512"/>
                  </a:lnTo>
                  <a:lnTo>
                    <a:pt x="174" y="506"/>
                  </a:lnTo>
                  <a:lnTo>
                    <a:pt x="152" y="498"/>
                  </a:lnTo>
                  <a:lnTo>
                    <a:pt x="132" y="488"/>
                  </a:lnTo>
                  <a:lnTo>
                    <a:pt x="112" y="476"/>
                  </a:lnTo>
                  <a:lnTo>
                    <a:pt x="94" y="462"/>
                  </a:lnTo>
                  <a:lnTo>
                    <a:pt x="78" y="446"/>
                  </a:lnTo>
                  <a:lnTo>
                    <a:pt x="62" y="430"/>
                  </a:lnTo>
                  <a:lnTo>
                    <a:pt x="48" y="412"/>
                  </a:lnTo>
                  <a:lnTo>
                    <a:pt x="36" y="394"/>
                  </a:lnTo>
                  <a:lnTo>
                    <a:pt x="26" y="374"/>
                  </a:lnTo>
                  <a:lnTo>
                    <a:pt x="16" y="352"/>
                  </a:lnTo>
                  <a:lnTo>
                    <a:pt x="10" y="330"/>
                  </a:lnTo>
                  <a:lnTo>
                    <a:pt x="4" y="308"/>
                  </a:lnTo>
                  <a:lnTo>
                    <a:pt x="0" y="284"/>
                  </a:lnTo>
                  <a:lnTo>
                    <a:pt x="0" y="260"/>
                  </a:lnTo>
                  <a:lnTo>
                    <a:pt x="0" y="260"/>
                  </a:lnTo>
                  <a:lnTo>
                    <a:pt x="2" y="234"/>
                  </a:lnTo>
                  <a:lnTo>
                    <a:pt x="6" y="208"/>
                  </a:lnTo>
                  <a:lnTo>
                    <a:pt x="12" y="184"/>
                  </a:lnTo>
                  <a:lnTo>
                    <a:pt x="20" y="160"/>
                  </a:lnTo>
                  <a:lnTo>
                    <a:pt x="32" y="136"/>
                  </a:lnTo>
                  <a:lnTo>
                    <a:pt x="44" y="116"/>
                  </a:lnTo>
                  <a:lnTo>
                    <a:pt x="60" y="96"/>
                  </a:lnTo>
                  <a:lnTo>
                    <a:pt x="76" y="76"/>
                  </a:lnTo>
                  <a:lnTo>
                    <a:pt x="94" y="60"/>
                  </a:lnTo>
                  <a:lnTo>
                    <a:pt x="114" y="44"/>
                  </a:lnTo>
                  <a:lnTo>
                    <a:pt x="136" y="32"/>
                  </a:lnTo>
                  <a:lnTo>
                    <a:pt x="158" y="20"/>
                  </a:lnTo>
                  <a:lnTo>
                    <a:pt x="182" y="12"/>
                  </a:lnTo>
                  <a:lnTo>
                    <a:pt x="208" y="6"/>
                  </a:lnTo>
                  <a:lnTo>
                    <a:pt x="234" y="2"/>
                  </a:lnTo>
                  <a:lnTo>
                    <a:pt x="260" y="0"/>
                  </a:lnTo>
                  <a:lnTo>
                    <a:pt x="260" y="0"/>
                  </a:lnTo>
                  <a:lnTo>
                    <a:pt x="294" y="2"/>
                  </a:lnTo>
                  <a:lnTo>
                    <a:pt x="328" y="10"/>
                  </a:lnTo>
                </a:path>
              </a:pathLst>
            </a:custGeom>
            <a:noFill/>
            <a:ln w="9525">
              <a:solidFill>
                <a:srgbClr val="242433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1" name="Freeform 420"/>
            <p:cNvSpPr>
              <a:spLocks/>
            </p:cNvSpPr>
            <p:nvPr/>
          </p:nvSpPr>
          <p:spPr bwMode="auto">
            <a:xfrm>
              <a:off x="2036" y="1272"/>
              <a:ext cx="1260" cy="1260"/>
            </a:xfrm>
            <a:custGeom>
              <a:avLst/>
              <a:gdLst/>
              <a:ahLst/>
              <a:cxnLst>
                <a:cxn ang="0">
                  <a:pos x="1258" y="598"/>
                </a:cxn>
                <a:cxn ang="0">
                  <a:pos x="1246" y="504"/>
                </a:cxn>
                <a:cxn ang="0">
                  <a:pos x="1220" y="414"/>
                </a:cxn>
                <a:cxn ang="0">
                  <a:pos x="1184" y="330"/>
                </a:cxn>
                <a:cxn ang="0">
                  <a:pos x="1134" y="254"/>
                </a:cxn>
                <a:cxn ang="0">
                  <a:pos x="1074" y="186"/>
                </a:cxn>
                <a:cxn ang="0">
                  <a:pos x="1006" y="126"/>
                </a:cxn>
                <a:cxn ang="0">
                  <a:pos x="930" y="76"/>
                </a:cxn>
                <a:cxn ang="0">
                  <a:pos x="846" y="40"/>
                </a:cxn>
                <a:cxn ang="0">
                  <a:pos x="756" y="14"/>
                </a:cxn>
                <a:cxn ang="0">
                  <a:pos x="662" y="2"/>
                </a:cxn>
                <a:cxn ang="0">
                  <a:pos x="596" y="2"/>
                </a:cxn>
                <a:cxn ang="0">
                  <a:pos x="502" y="14"/>
                </a:cxn>
                <a:cxn ang="0">
                  <a:pos x="412" y="40"/>
                </a:cxn>
                <a:cxn ang="0">
                  <a:pos x="330" y="76"/>
                </a:cxn>
                <a:cxn ang="0">
                  <a:pos x="252" y="126"/>
                </a:cxn>
                <a:cxn ang="0">
                  <a:pos x="184" y="186"/>
                </a:cxn>
                <a:cxn ang="0">
                  <a:pos x="124" y="254"/>
                </a:cxn>
                <a:cxn ang="0">
                  <a:pos x="76" y="330"/>
                </a:cxn>
                <a:cxn ang="0">
                  <a:pos x="38" y="414"/>
                </a:cxn>
                <a:cxn ang="0">
                  <a:pos x="12" y="504"/>
                </a:cxn>
                <a:cxn ang="0">
                  <a:pos x="0" y="598"/>
                </a:cxn>
                <a:cxn ang="0">
                  <a:pos x="0" y="662"/>
                </a:cxn>
                <a:cxn ang="0">
                  <a:pos x="12" y="758"/>
                </a:cxn>
                <a:cxn ang="0">
                  <a:pos x="38" y="848"/>
                </a:cxn>
                <a:cxn ang="0">
                  <a:pos x="76" y="930"/>
                </a:cxn>
                <a:cxn ang="0">
                  <a:pos x="124" y="1008"/>
                </a:cxn>
                <a:cxn ang="0">
                  <a:pos x="184" y="1076"/>
                </a:cxn>
                <a:cxn ang="0">
                  <a:pos x="252" y="1136"/>
                </a:cxn>
                <a:cxn ang="0">
                  <a:pos x="330" y="1184"/>
                </a:cxn>
                <a:cxn ang="0">
                  <a:pos x="412" y="1222"/>
                </a:cxn>
                <a:cxn ang="0">
                  <a:pos x="502" y="1248"/>
                </a:cxn>
                <a:cxn ang="0">
                  <a:pos x="596" y="1260"/>
                </a:cxn>
                <a:cxn ang="0">
                  <a:pos x="662" y="1260"/>
                </a:cxn>
                <a:cxn ang="0">
                  <a:pos x="756" y="1248"/>
                </a:cxn>
                <a:cxn ang="0">
                  <a:pos x="846" y="1222"/>
                </a:cxn>
                <a:cxn ang="0">
                  <a:pos x="930" y="1184"/>
                </a:cxn>
                <a:cxn ang="0">
                  <a:pos x="1006" y="1136"/>
                </a:cxn>
                <a:cxn ang="0">
                  <a:pos x="1074" y="1076"/>
                </a:cxn>
                <a:cxn ang="0">
                  <a:pos x="1134" y="1008"/>
                </a:cxn>
                <a:cxn ang="0">
                  <a:pos x="1184" y="930"/>
                </a:cxn>
                <a:cxn ang="0">
                  <a:pos x="1220" y="848"/>
                </a:cxn>
                <a:cxn ang="0">
                  <a:pos x="1246" y="758"/>
                </a:cxn>
                <a:cxn ang="0">
                  <a:pos x="1258" y="662"/>
                </a:cxn>
              </a:cxnLst>
              <a:rect l="0" t="0" r="r" b="b"/>
              <a:pathLst>
                <a:path w="1260" h="1260">
                  <a:moveTo>
                    <a:pt x="1260" y="630"/>
                  </a:moveTo>
                  <a:lnTo>
                    <a:pt x="1260" y="630"/>
                  </a:lnTo>
                  <a:lnTo>
                    <a:pt x="1258" y="598"/>
                  </a:lnTo>
                  <a:lnTo>
                    <a:pt x="1256" y="566"/>
                  </a:lnTo>
                  <a:lnTo>
                    <a:pt x="1252" y="534"/>
                  </a:lnTo>
                  <a:lnTo>
                    <a:pt x="1246" y="504"/>
                  </a:lnTo>
                  <a:lnTo>
                    <a:pt x="1240" y="474"/>
                  </a:lnTo>
                  <a:lnTo>
                    <a:pt x="1230" y="444"/>
                  </a:lnTo>
                  <a:lnTo>
                    <a:pt x="1220" y="414"/>
                  </a:lnTo>
                  <a:lnTo>
                    <a:pt x="1210" y="386"/>
                  </a:lnTo>
                  <a:lnTo>
                    <a:pt x="1196" y="358"/>
                  </a:lnTo>
                  <a:lnTo>
                    <a:pt x="1184" y="330"/>
                  </a:lnTo>
                  <a:lnTo>
                    <a:pt x="1168" y="304"/>
                  </a:lnTo>
                  <a:lnTo>
                    <a:pt x="1152" y="278"/>
                  </a:lnTo>
                  <a:lnTo>
                    <a:pt x="1134" y="254"/>
                  </a:lnTo>
                  <a:lnTo>
                    <a:pt x="1116" y="230"/>
                  </a:lnTo>
                  <a:lnTo>
                    <a:pt x="1096" y="208"/>
                  </a:lnTo>
                  <a:lnTo>
                    <a:pt x="1074" y="186"/>
                  </a:lnTo>
                  <a:lnTo>
                    <a:pt x="1052" y="164"/>
                  </a:lnTo>
                  <a:lnTo>
                    <a:pt x="1030" y="144"/>
                  </a:lnTo>
                  <a:lnTo>
                    <a:pt x="1006" y="126"/>
                  </a:lnTo>
                  <a:lnTo>
                    <a:pt x="982" y="108"/>
                  </a:lnTo>
                  <a:lnTo>
                    <a:pt x="956" y="92"/>
                  </a:lnTo>
                  <a:lnTo>
                    <a:pt x="930" y="76"/>
                  </a:lnTo>
                  <a:lnTo>
                    <a:pt x="902" y="62"/>
                  </a:lnTo>
                  <a:lnTo>
                    <a:pt x="874" y="50"/>
                  </a:lnTo>
                  <a:lnTo>
                    <a:pt x="846" y="40"/>
                  </a:lnTo>
                  <a:lnTo>
                    <a:pt x="816" y="30"/>
                  </a:lnTo>
                  <a:lnTo>
                    <a:pt x="786" y="20"/>
                  </a:lnTo>
                  <a:lnTo>
                    <a:pt x="756" y="14"/>
                  </a:lnTo>
                  <a:lnTo>
                    <a:pt x="726" y="8"/>
                  </a:lnTo>
                  <a:lnTo>
                    <a:pt x="694" y="4"/>
                  </a:lnTo>
                  <a:lnTo>
                    <a:pt x="662" y="2"/>
                  </a:lnTo>
                  <a:lnTo>
                    <a:pt x="630" y="0"/>
                  </a:lnTo>
                  <a:lnTo>
                    <a:pt x="630" y="0"/>
                  </a:lnTo>
                  <a:lnTo>
                    <a:pt x="596" y="2"/>
                  </a:lnTo>
                  <a:lnTo>
                    <a:pt x="564" y="4"/>
                  </a:lnTo>
                  <a:lnTo>
                    <a:pt x="534" y="8"/>
                  </a:lnTo>
                  <a:lnTo>
                    <a:pt x="502" y="14"/>
                  </a:lnTo>
                  <a:lnTo>
                    <a:pt x="472" y="20"/>
                  </a:lnTo>
                  <a:lnTo>
                    <a:pt x="442" y="30"/>
                  </a:lnTo>
                  <a:lnTo>
                    <a:pt x="412" y="40"/>
                  </a:lnTo>
                  <a:lnTo>
                    <a:pt x="384" y="50"/>
                  </a:lnTo>
                  <a:lnTo>
                    <a:pt x="356" y="62"/>
                  </a:lnTo>
                  <a:lnTo>
                    <a:pt x="330" y="76"/>
                  </a:lnTo>
                  <a:lnTo>
                    <a:pt x="302" y="92"/>
                  </a:lnTo>
                  <a:lnTo>
                    <a:pt x="278" y="108"/>
                  </a:lnTo>
                  <a:lnTo>
                    <a:pt x="252" y="126"/>
                  </a:lnTo>
                  <a:lnTo>
                    <a:pt x="228" y="144"/>
                  </a:lnTo>
                  <a:lnTo>
                    <a:pt x="206" y="164"/>
                  </a:lnTo>
                  <a:lnTo>
                    <a:pt x="184" y="186"/>
                  </a:lnTo>
                  <a:lnTo>
                    <a:pt x="164" y="208"/>
                  </a:lnTo>
                  <a:lnTo>
                    <a:pt x="144" y="230"/>
                  </a:lnTo>
                  <a:lnTo>
                    <a:pt x="124" y="254"/>
                  </a:lnTo>
                  <a:lnTo>
                    <a:pt x="108" y="278"/>
                  </a:lnTo>
                  <a:lnTo>
                    <a:pt x="90" y="304"/>
                  </a:lnTo>
                  <a:lnTo>
                    <a:pt x="76" y="330"/>
                  </a:lnTo>
                  <a:lnTo>
                    <a:pt x="62" y="358"/>
                  </a:lnTo>
                  <a:lnTo>
                    <a:pt x="50" y="386"/>
                  </a:lnTo>
                  <a:lnTo>
                    <a:pt x="38" y="414"/>
                  </a:lnTo>
                  <a:lnTo>
                    <a:pt x="28" y="444"/>
                  </a:lnTo>
                  <a:lnTo>
                    <a:pt x="20" y="474"/>
                  </a:lnTo>
                  <a:lnTo>
                    <a:pt x="12" y="504"/>
                  </a:lnTo>
                  <a:lnTo>
                    <a:pt x="6" y="534"/>
                  </a:lnTo>
                  <a:lnTo>
                    <a:pt x="2" y="566"/>
                  </a:lnTo>
                  <a:lnTo>
                    <a:pt x="0" y="598"/>
                  </a:lnTo>
                  <a:lnTo>
                    <a:pt x="0" y="630"/>
                  </a:lnTo>
                  <a:lnTo>
                    <a:pt x="0" y="630"/>
                  </a:lnTo>
                  <a:lnTo>
                    <a:pt x="0" y="662"/>
                  </a:lnTo>
                  <a:lnTo>
                    <a:pt x="2" y="694"/>
                  </a:lnTo>
                  <a:lnTo>
                    <a:pt x="6" y="726"/>
                  </a:lnTo>
                  <a:lnTo>
                    <a:pt x="12" y="758"/>
                  </a:lnTo>
                  <a:lnTo>
                    <a:pt x="20" y="788"/>
                  </a:lnTo>
                  <a:lnTo>
                    <a:pt x="28" y="818"/>
                  </a:lnTo>
                  <a:lnTo>
                    <a:pt x="38" y="848"/>
                  </a:lnTo>
                  <a:lnTo>
                    <a:pt x="50" y="876"/>
                  </a:lnTo>
                  <a:lnTo>
                    <a:pt x="62" y="904"/>
                  </a:lnTo>
                  <a:lnTo>
                    <a:pt x="76" y="930"/>
                  </a:lnTo>
                  <a:lnTo>
                    <a:pt x="90" y="958"/>
                  </a:lnTo>
                  <a:lnTo>
                    <a:pt x="108" y="982"/>
                  </a:lnTo>
                  <a:lnTo>
                    <a:pt x="124" y="1008"/>
                  </a:lnTo>
                  <a:lnTo>
                    <a:pt x="144" y="1032"/>
                  </a:lnTo>
                  <a:lnTo>
                    <a:pt x="164" y="1054"/>
                  </a:lnTo>
                  <a:lnTo>
                    <a:pt x="184" y="1076"/>
                  </a:lnTo>
                  <a:lnTo>
                    <a:pt x="206" y="1096"/>
                  </a:lnTo>
                  <a:lnTo>
                    <a:pt x="228" y="1116"/>
                  </a:lnTo>
                  <a:lnTo>
                    <a:pt x="252" y="1136"/>
                  </a:lnTo>
                  <a:lnTo>
                    <a:pt x="278" y="1152"/>
                  </a:lnTo>
                  <a:lnTo>
                    <a:pt x="302" y="1170"/>
                  </a:lnTo>
                  <a:lnTo>
                    <a:pt x="330" y="1184"/>
                  </a:lnTo>
                  <a:lnTo>
                    <a:pt x="356" y="1198"/>
                  </a:lnTo>
                  <a:lnTo>
                    <a:pt x="384" y="1210"/>
                  </a:lnTo>
                  <a:lnTo>
                    <a:pt x="412" y="1222"/>
                  </a:lnTo>
                  <a:lnTo>
                    <a:pt x="442" y="1232"/>
                  </a:lnTo>
                  <a:lnTo>
                    <a:pt x="472" y="1240"/>
                  </a:lnTo>
                  <a:lnTo>
                    <a:pt x="502" y="1248"/>
                  </a:lnTo>
                  <a:lnTo>
                    <a:pt x="534" y="1252"/>
                  </a:lnTo>
                  <a:lnTo>
                    <a:pt x="564" y="1256"/>
                  </a:lnTo>
                  <a:lnTo>
                    <a:pt x="596" y="1260"/>
                  </a:lnTo>
                  <a:lnTo>
                    <a:pt x="630" y="1260"/>
                  </a:lnTo>
                  <a:lnTo>
                    <a:pt x="630" y="1260"/>
                  </a:lnTo>
                  <a:lnTo>
                    <a:pt x="662" y="1260"/>
                  </a:lnTo>
                  <a:lnTo>
                    <a:pt x="694" y="1256"/>
                  </a:lnTo>
                  <a:lnTo>
                    <a:pt x="726" y="1252"/>
                  </a:lnTo>
                  <a:lnTo>
                    <a:pt x="756" y="1248"/>
                  </a:lnTo>
                  <a:lnTo>
                    <a:pt x="786" y="1240"/>
                  </a:lnTo>
                  <a:lnTo>
                    <a:pt x="816" y="1232"/>
                  </a:lnTo>
                  <a:lnTo>
                    <a:pt x="846" y="1222"/>
                  </a:lnTo>
                  <a:lnTo>
                    <a:pt x="874" y="1210"/>
                  </a:lnTo>
                  <a:lnTo>
                    <a:pt x="902" y="1198"/>
                  </a:lnTo>
                  <a:lnTo>
                    <a:pt x="930" y="1184"/>
                  </a:lnTo>
                  <a:lnTo>
                    <a:pt x="956" y="1170"/>
                  </a:lnTo>
                  <a:lnTo>
                    <a:pt x="982" y="1152"/>
                  </a:lnTo>
                  <a:lnTo>
                    <a:pt x="1006" y="1136"/>
                  </a:lnTo>
                  <a:lnTo>
                    <a:pt x="1030" y="1116"/>
                  </a:lnTo>
                  <a:lnTo>
                    <a:pt x="1052" y="1096"/>
                  </a:lnTo>
                  <a:lnTo>
                    <a:pt x="1074" y="1076"/>
                  </a:lnTo>
                  <a:lnTo>
                    <a:pt x="1096" y="1054"/>
                  </a:lnTo>
                  <a:lnTo>
                    <a:pt x="1116" y="1032"/>
                  </a:lnTo>
                  <a:lnTo>
                    <a:pt x="1134" y="1008"/>
                  </a:lnTo>
                  <a:lnTo>
                    <a:pt x="1152" y="982"/>
                  </a:lnTo>
                  <a:lnTo>
                    <a:pt x="1168" y="958"/>
                  </a:lnTo>
                  <a:lnTo>
                    <a:pt x="1184" y="930"/>
                  </a:lnTo>
                  <a:lnTo>
                    <a:pt x="1196" y="904"/>
                  </a:lnTo>
                  <a:lnTo>
                    <a:pt x="1210" y="876"/>
                  </a:lnTo>
                  <a:lnTo>
                    <a:pt x="1220" y="848"/>
                  </a:lnTo>
                  <a:lnTo>
                    <a:pt x="1230" y="818"/>
                  </a:lnTo>
                  <a:lnTo>
                    <a:pt x="1240" y="788"/>
                  </a:lnTo>
                  <a:lnTo>
                    <a:pt x="1246" y="758"/>
                  </a:lnTo>
                  <a:lnTo>
                    <a:pt x="1252" y="726"/>
                  </a:lnTo>
                  <a:lnTo>
                    <a:pt x="1256" y="694"/>
                  </a:lnTo>
                  <a:lnTo>
                    <a:pt x="1258" y="662"/>
                  </a:lnTo>
                  <a:lnTo>
                    <a:pt x="1260" y="630"/>
                  </a:lnTo>
                  <a:lnTo>
                    <a:pt x="1260" y="630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212" name="Group 318"/>
          <p:cNvGrpSpPr>
            <a:grpSpLocks noChangeAspect="1"/>
          </p:cNvGrpSpPr>
          <p:nvPr userDrawn="1"/>
        </p:nvGrpSpPr>
        <p:grpSpPr bwMode="auto">
          <a:xfrm>
            <a:off x="3967598" y="2600617"/>
            <a:ext cx="958849" cy="738717"/>
            <a:chOff x="2745" y="1281"/>
            <a:chExt cx="453" cy="349"/>
          </a:xfrm>
        </p:grpSpPr>
        <p:sp>
          <p:nvSpPr>
            <p:cNvPr id="213" name="Freeform 319"/>
            <p:cNvSpPr>
              <a:spLocks/>
            </p:cNvSpPr>
            <p:nvPr/>
          </p:nvSpPr>
          <p:spPr bwMode="auto">
            <a:xfrm>
              <a:off x="3098" y="1327"/>
              <a:ext cx="68" cy="283"/>
            </a:xfrm>
            <a:custGeom>
              <a:avLst/>
              <a:gdLst/>
              <a:ahLst/>
              <a:cxnLst>
                <a:cxn ang="0">
                  <a:pos x="102" y="850"/>
                </a:cxn>
                <a:cxn ang="0">
                  <a:pos x="92" y="849"/>
                </a:cxn>
                <a:cxn ang="0">
                  <a:pos x="72" y="845"/>
                </a:cxn>
                <a:cxn ang="0">
                  <a:pos x="54" y="837"/>
                </a:cxn>
                <a:cxn ang="0">
                  <a:pos x="38" y="827"/>
                </a:cxn>
                <a:cxn ang="0">
                  <a:pos x="23" y="813"/>
                </a:cxn>
                <a:cxn ang="0">
                  <a:pos x="13" y="796"/>
                </a:cxn>
                <a:cxn ang="0">
                  <a:pos x="5" y="778"/>
                </a:cxn>
                <a:cxn ang="0">
                  <a:pos x="1" y="758"/>
                </a:cxn>
                <a:cxn ang="0">
                  <a:pos x="0" y="102"/>
                </a:cxn>
                <a:cxn ang="0">
                  <a:pos x="1" y="92"/>
                </a:cxn>
                <a:cxn ang="0">
                  <a:pos x="5" y="72"/>
                </a:cxn>
                <a:cxn ang="0">
                  <a:pos x="13" y="54"/>
                </a:cxn>
                <a:cxn ang="0">
                  <a:pos x="23" y="36"/>
                </a:cxn>
                <a:cxn ang="0">
                  <a:pos x="38" y="23"/>
                </a:cxn>
                <a:cxn ang="0">
                  <a:pos x="54" y="13"/>
                </a:cxn>
                <a:cxn ang="0">
                  <a:pos x="72" y="5"/>
                </a:cxn>
                <a:cxn ang="0">
                  <a:pos x="92" y="1"/>
                </a:cxn>
                <a:cxn ang="0">
                  <a:pos x="102" y="0"/>
                </a:cxn>
                <a:cxn ang="0">
                  <a:pos x="123" y="2"/>
                </a:cxn>
                <a:cxn ang="0">
                  <a:pos x="141" y="8"/>
                </a:cxn>
                <a:cxn ang="0">
                  <a:pos x="158" y="17"/>
                </a:cxn>
                <a:cxn ang="0">
                  <a:pos x="174" y="30"/>
                </a:cxn>
                <a:cxn ang="0">
                  <a:pos x="186" y="44"/>
                </a:cxn>
                <a:cxn ang="0">
                  <a:pos x="195" y="63"/>
                </a:cxn>
                <a:cxn ang="0">
                  <a:pos x="202" y="81"/>
                </a:cxn>
                <a:cxn ang="0">
                  <a:pos x="203" y="102"/>
                </a:cxn>
                <a:cxn ang="0">
                  <a:pos x="203" y="748"/>
                </a:cxn>
                <a:cxn ang="0">
                  <a:pos x="202" y="769"/>
                </a:cxn>
                <a:cxn ang="0">
                  <a:pos x="195" y="787"/>
                </a:cxn>
                <a:cxn ang="0">
                  <a:pos x="186" y="806"/>
                </a:cxn>
                <a:cxn ang="0">
                  <a:pos x="174" y="820"/>
                </a:cxn>
                <a:cxn ang="0">
                  <a:pos x="158" y="833"/>
                </a:cxn>
                <a:cxn ang="0">
                  <a:pos x="141" y="842"/>
                </a:cxn>
                <a:cxn ang="0">
                  <a:pos x="123" y="847"/>
                </a:cxn>
                <a:cxn ang="0">
                  <a:pos x="102" y="850"/>
                </a:cxn>
              </a:cxnLst>
              <a:rect l="0" t="0" r="r" b="b"/>
              <a:pathLst>
                <a:path w="203" h="850">
                  <a:moveTo>
                    <a:pt x="102" y="850"/>
                  </a:moveTo>
                  <a:lnTo>
                    <a:pt x="102" y="850"/>
                  </a:lnTo>
                  <a:lnTo>
                    <a:pt x="102" y="850"/>
                  </a:lnTo>
                  <a:lnTo>
                    <a:pt x="92" y="849"/>
                  </a:lnTo>
                  <a:lnTo>
                    <a:pt x="81" y="847"/>
                  </a:lnTo>
                  <a:lnTo>
                    <a:pt x="72" y="845"/>
                  </a:lnTo>
                  <a:lnTo>
                    <a:pt x="63" y="842"/>
                  </a:lnTo>
                  <a:lnTo>
                    <a:pt x="54" y="837"/>
                  </a:lnTo>
                  <a:lnTo>
                    <a:pt x="46" y="833"/>
                  </a:lnTo>
                  <a:lnTo>
                    <a:pt x="38" y="827"/>
                  </a:lnTo>
                  <a:lnTo>
                    <a:pt x="30" y="820"/>
                  </a:lnTo>
                  <a:lnTo>
                    <a:pt x="23" y="813"/>
                  </a:lnTo>
                  <a:lnTo>
                    <a:pt x="18" y="806"/>
                  </a:lnTo>
                  <a:lnTo>
                    <a:pt x="13" y="796"/>
                  </a:lnTo>
                  <a:lnTo>
                    <a:pt x="9" y="787"/>
                  </a:lnTo>
                  <a:lnTo>
                    <a:pt x="5" y="778"/>
                  </a:lnTo>
                  <a:lnTo>
                    <a:pt x="3" y="769"/>
                  </a:lnTo>
                  <a:lnTo>
                    <a:pt x="1" y="758"/>
                  </a:lnTo>
                  <a:lnTo>
                    <a:pt x="0" y="748"/>
                  </a:lnTo>
                  <a:lnTo>
                    <a:pt x="0" y="102"/>
                  </a:lnTo>
                  <a:lnTo>
                    <a:pt x="0" y="102"/>
                  </a:lnTo>
                  <a:lnTo>
                    <a:pt x="1" y="92"/>
                  </a:lnTo>
                  <a:lnTo>
                    <a:pt x="3" y="81"/>
                  </a:lnTo>
                  <a:lnTo>
                    <a:pt x="5" y="72"/>
                  </a:lnTo>
                  <a:lnTo>
                    <a:pt x="9" y="63"/>
                  </a:lnTo>
                  <a:lnTo>
                    <a:pt x="13" y="54"/>
                  </a:lnTo>
                  <a:lnTo>
                    <a:pt x="18" y="44"/>
                  </a:lnTo>
                  <a:lnTo>
                    <a:pt x="23" y="36"/>
                  </a:lnTo>
                  <a:lnTo>
                    <a:pt x="30" y="30"/>
                  </a:lnTo>
                  <a:lnTo>
                    <a:pt x="38" y="23"/>
                  </a:lnTo>
                  <a:lnTo>
                    <a:pt x="46" y="17"/>
                  </a:lnTo>
                  <a:lnTo>
                    <a:pt x="54" y="13"/>
                  </a:lnTo>
                  <a:lnTo>
                    <a:pt x="63" y="8"/>
                  </a:lnTo>
                  <a:lnTo>
                    <a:pt x="72" y="5"/>
                  </a:lnTo>
                  <a:lnTo>
                    <a:pt x="81" y="2"/>
                  </a:lnTo>
                  <a:lnTo>
                    <a:pt x="92" y="1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3" y="1"/>
                  </a:lnTo>
                  <a:lnTo>
                    <a:pt x="123" y="2"/>
                  </a:lnTo>
                  <a:lnTo>
                    <a:pt x="132" y="5"/>
                  </a:lnTo>
                  <a:lnTo>
                    <a:pt x="141" y="8"/>
                  </a:lnTo>
                  <a:lnTo>
                    <a:pt x="150" y="13"/>
                  </a:lnTo>
                  <a:lnTo>
                    <a:pt x="158" y="17"/>
                  </a:lnTo>
                  <a:lnTo>
                    <a:pt x="166" y="23"/>
                  </a:lnTo>
                  <a:lnTo>
                    <a:pt x="174" y="30"/>
                  </a:lnTo>
                  <a:lnTo>
                    <a:pt x="181" y="36"/>
                  </a:lnTo>
                  <a:lnTo>
                    <a:pt x="186" y="44"/>
                  </a:lnTo>
                  <a:lnTo>
                    <a:pt x="191" y="54"/>
                  </a:lnTo>
                  <a:lnTo>
                    <a:pt x="195" y="63"/>
                  </a:lnTo>
                  <a:lnTo>
                    <a:pt x="199" y="72"/>
                  </a:lnTo>
                  <a:lnTo>
                    <a:pt x="202" y="81"/>
                  </a:lnTo>
                  <a:lnTo>
                    <a:pt x="203" y="92"/>
                  </a:lnTo>
                  <a:lnTo>
                    <a:pt x="203" y="102"/>
                  </a:lnTo>
                  <a:lnTo>
                    <a:pt x="203" y="748"/>
                  </a:lnTo>
                  <a:lnTo>
                    <a:pt x="203" y="748"/>
                  </a:lnTo>
                  <a:lnTo>
                    <a:pt x="203" y="758"/>
                  </a:lnTo>
                  <a:lnTo>
                    <a:pt x="202" y="769"/>
                  </a:lnTo>
                  <a:lnTo>
                    <a:pt x="199" y="778"/>
                  </a:lnTo>
                  <a:lnTo>
                    <a:pt x="195" y="787"/>
                  </a:lnTo>
                  <a:lnTo>
                    <a:pt x="191" y="796"/>
                  </a:lnTo>
                  <a:lnTo>
                    <a:pt x="186" y="806"/>
                  </a:lnTo>
                  <a:lnTo>
                    <a:pt x="181" y="813"/>
                  </a:lnTo>
                  <a:lnTo>
                    <a:pt x="174" y="820"/>
                  </a:lnTo>
                  <a:lnTo>
                    <a:pt x="166" y="827"/>
                  </a:lnTo>
                  <a:lnTo>
                    <a:pt x="158" y="833"/>
                  </a:lnTo>
                  <a:lnTo>
                    <a:pt x="150" y="837"/>
                  </a:lnTo>
                  <a:lnTo>
                    <a:pt x="141" y="842"/>
                  </a:lnTo>
                  <a:lnTo>
                    <a:pt x="132" y="845"/>
                  </a:lnTo>
                  <a:lnTo>
                    <a:pt x="123" y="847"/>
                  </a:lnTo>
                  <a:lnTo>
                    <a:pt x="113" y="849"/>
                  </a:lnTo>
                  <a:lnTo>
                    <a:pt x="102" y="850"/>
                  </a:lnTo>
                  <a:lnTo>
                    <a:pt x="102" y="850"/>
                  </a:lnTo>
                  <a:close/>
                </a:path>
              </a:pathLst>
            </a:custGeom>
            <a:solidFill>
              <a:srgbClr val="00A6D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4" name="Line 320"/>
            <p:cNvSpPr>
              <a:spLocks noChangeShapeType="1"/>
            </p:cNvSpPr>
            <p:nvPr/>
          </p:nvSpPr>
          <p:spPr bwMode="auto">
            <a:xfrm>
              <a:off x="2780" y="1542"/>
              <a:ext cx="95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5" name="Line 321"/>
            <p:cNvSpPr>
              <a:spLocks noChangeShapeType="1"/>
            </p:cNvSpPr>
            <p:nvPr/>
          </p:nvSpPr>
          <p:spPr bwMode="auto">
            <a:xfrm>
              <a:off x="3098" y="1571"/>
              <a:ext cx="68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6" name="Line 322"/>
            <p:cNvSpPr>
              <a:spLocks noChangeShapeType="1"/>
            </p:cNvSpPr>
            <p:nvPr/>
          </p:nvSpPr>
          <p:spPr bwMode="auto">
            <a:xfrm>
              <a:off x="3118" y="1362"/>
              <a:ext cx="48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7" name="Line 323"/>
            <p:cNvSpPr>
              <a:spLocks noChangeShapeType="1"/>
            </p:cNvSpPr>
            <p:nvPr/>
          </p:nvSpPr>
          <p:spPr bwMode="auto">
            <a:xfrm>
              <a:off x="3156" y="1600"/>
              <a:ext cx="10" cy="2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8" name="Line 324"/>
            <p:cNvSpPr>
              <a:spLocks noChangeShapeType="1"/>
            </p:cNvSpPr>
            <p:nvPr/>
          </p:nvSpPr>
          <p:spPr bwMode="auto">
            <a:xfrm flipH="1">
              <a:off x="3098" y="1600"/>
              <a:ext cx="10" cy="2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9" name="Freeform 325"/>
            <p:cNvSpPr>
              <a:spLocks/>
            </p:cNvSpPr>
            <p:nvPr/>
          </p:nvSpPr>
          <p:spPr bwMode="auto">
            <a:xfrm>
              <a:off x="3098" y="1327"/>
              <a:ext cx="68" cy="283"/>
            </a:xfrm>
            <a:custGeom>
              <a:avLst/>
              <a:gdLst/>
              <a:ahLst/>
              <a:cxnLst>
                <a:cxn ang="0">
                  <a:pos x="102" y="850"/>
                </a:cxn>
                <a:cxn ang="0">
                  <a:pos x="92" y="849"/>
                </a:cxn>
                <a:cxn ang="0">
                  <a:pos x="72" y="845"/>
                </a:cxn>
                <a:cxn ang="0">
                  <a:pos x="54" y="837"/>
                </a:cxn>
                <a:cxn ang="0">
                  <a:pos x="38" y="827"/>
                </a:cxn>
                <a:cxn ang="0">
                  <a:pos x="23" y="813"/>
                </a:cxn>
                <a:cxn ang="0">
                  <a:pos x="13" y="796"/>
                </a:cxn>
                <a:cxn ang="0">
                  <a:pos x="5" y="778"/>
                </a:cxn>
                <a:cxn ang="0">
                  <a:pos x="1" y="758"/>
                </a:cxn>
                <a:cxn ang="0">
                  <a:pos x="0" y="102"/>
                </a:cxn>
                <a:cxn ang="0">
                  <a:pos x="1" y="92"/>
                </a:cxn>
                <a:cxn ang="0">
                  <a:pos x="5" y="72"/>
                </a:cxn>
                <a:cxn ang="0">
                  <a:pos x="13" y="54"/>
                </a:cxn>
                <a:cxn ang="0">
                  <a:pos x="23" y="36"/>
                </a:cxn>
                <a:cxn ang="0">
                  <a:pos x="38" y="23"/>
                </a:cxn>
                <a:cxn ang="0">
                  <a:pos x="54" y="13"/>
                </a:cxn>
                <a:cxn ang="0">
                  <a:pos x="72" y="5"/>
                </a:cxn>
                <a:cxn ang="0">
                  <a:pos x="92" y="1"/>
                </a:cxn>
                <a:cxn ang="0">
                  <a:pos x="102" y="0"/>
                </a:cxn>
                <a:cxn ang="0">
                  <a:pos x="123" y="2"/>
                </a:cxn>
                <a:cxn ang="0">
                  <a:pos x="141" y="8"/>
                </a:cxn>
                <a:cxn ang="0">
                  <a:pos x="158" y="17"/>
                </a:cxn>
                <a:cxn ang="0">
                  <a:pos x="174" y="30"/>
                </a:cxn>
                <a:cxn ang="0">
                  <a:pos x="186" y="44"/>
                </a:cxn>
                <a:cxn ang="0">
                  <a:pos x="195" y="63"/>
                </a:cxn>
                <a:cxn ang="0">
                  <a:pos x="202" y="81"/>
                </a:cxn>
                <a:cxn ang="0">
                  <a:pos x="203" y="102"/>
                </a:cxn>
                <a:cxn ang="0">
                  <a:pos x="203" y="748"/>
                </a:cxn>
                <a:cxn ang="0">
                  <a:pos x="202" y="769"/>
                </a:cxn>
                <a:cxn ang="0">
                  <a:pos x="195" y="787"/>
                </a:cxn>
                <a:cxn ang="0">
                  <a:pos x="186" y="806"/>
                </a:cxn>
                <a:cxn ang="0">
                  <a:pos x="174" y="820"/>
                </a:cxn>
                <a:cxn ang="0">
                  <a:pos x="158" y="833"/>
                </a:cxn>
                <a:cxn ang="0">
                  <a:pos x="141" y="842"/>
                </a:cxn>
                <a:cxn ang="0">
                  <a:pos x="123" y="847"/>
                </a:cxn>
                <a:cxn ang="0">
                  <a:pos x="102" y="850"/>
                </a:cxn>
              </a:cxnLst>
              <a:rect l="0" t="0" r="r" b="b"/>
              <a:pathLst>
                <a:path w="203" h="850">
                  <a:moveTo>
                    <a:pt x="102" y="850"/>
                  </a:moveTo>
                  <a:lnTo>
                    <a:pt x="102" y="850"/>
                  </a:lnTo>
                  <a:lnTo>
                    <a:pt x="102" y="850"/>
                  </a:lnTo>
                  <a:lnTo>
                    <a:pt x="92" y="849"/>
                  </a:lnTo>
                  <a:lnTo>
                    <a:pt x="81" y="847"/>
                  </a:lnTo>
                  <a:lnTo>
                    <a:pt x="72" y="845"/>
                  </a:lnTo>
                  <a:lnTo>
                    <a:pt x="63" y="842"/>
                  </a:lnTo>
                  <a:lnTo>
                    <a:pt x="54" y="837"/>
                  </a:lnTo>
                  <a:lnTo>
                    <a:pt x="46" y="833"/>
                  </a:lnTo>
                  <a:lnTo>
                    <a:pt x="38" y="827"/>
                  </a:lnTo>
                  <a:lnTo>
                    <a:pt x="30" y="820"/>
                  </a:lnTo>
                  <a:lnTo>
                    <a:pt x="23" y="813"/>
                  </a:lnTo>
                  <a:lnTo>
                    <a:pt x="18" y="806"/>
                  </a:lnTo>
                  <a:lnTo>
                    <a:pt x="13" y="796"/>
                  </a:lnTo>
                  <a:lnTo>
                    <a:pt x="9" y="787"/>
                  </a:lnTo>
                  <a:lnTo>
                    <a:pt x="5" y="778"/>
                  </a:lnTo>
                  <a:lnTo>
                    <a:pt x="3" y="769"/>
                  </a:lnTo>
                  <a:lnTo>
                    <a:pt x="1" y="758"/>
                  </a:lnTo>
                  <a:lnTo>
                    <a:pt x="0" y="748"/>
                  </a:lnTo>
                  <a:lnTo>
                    <a:pt x="0" y="102"/>
                  </a:lnTo>
                  <a:lnTo>
                    <a:pt x="0" y="102"/>
                  </a:lnTo>
                  <a:lnTo>
                    <a:pt x="1" y="92"/>
                  </a:lnTo>
                  <a:lnTo>
                    <a:pt x="3" y="81"/>
                  </a:lnTo>
                  <a:lnTo>
                    <a:pt x="5" y="72"/>
                  </a:lnTo>
                  <a:lnTo>
                    <a:pt x="9" y="63"/>
                  </a:lnTo>
                  <a:lnTo>
                    <a:pt x="13" y="54"/>
                  </a:lnTo>
                  <a:lnTo>
                    <a:pt x="18" y="44"/>
                  </a:lnTo>
                  <a:lnTo>
                    <a:pt x="23" y="36"/>
                  </a:lnTo>
                  <a:lnTo>
                    <a:pt x="30" y="30"/>
                  </a:lnTo>
                  <a:lnTo>
                    <a:pt x="38" y="23"/>
                  </a:lnTo>
                  <a:lnTo>
                    <a:pt x="46" y="17"/>
                  </a:lnTo>
                  <a:lnTo>
                    <a:pt x="54" y="13"/>
                  </a:lnTo>
                  <a:lnTo>
                    <a:pt x="63" y="8"/>
                  </a:lnTo>
                  <a:lnTo>
                    <a:pt x="72" y="5"/>
                  </a:lnTo>
                  <a:lnTo>
                    <a:pt x="81" y="2"/>
                  </a:lnTo>
                  <a:lnTo>
                    <a:pt x="92" y="1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3" y="1"/>
                  </a:lnTo>
                  <a:lnTo>
                    <a:pt x="123" y="2"/>
                  </a:lnTo>
                  <a:lnTo>
                    <a:pt x="132" y="5"/>
                  </a:lnTo>
                  <a:lnTo>
                    <a:pt x="141" y="8"/>
                  </a:lnTo>
                  <a:lnTo>
                    <a:pt x="150" y="13"/>
                  </a:lnTo>
                  <a:lnTo>
                    <a:pt x="158" y="17"/>
                  </a:lnTo>
                  <a:lnTo>
                    <a:pt x="166" y="23"/>
                  </a:lnTo>
                  <a:lnTo>
                    <a:pt x="174" y="30"/>
                  </a:lnTo>
                  <a:lnTo>
                    <a:pt x="181" y="36"/>
                  </a:lnTo>
                  <a:lnTo>
                    <a:pt x="186" y="44"/>
                  </a:lnTo>
                  <a:lnTo>
                    <a:pt x="191" y="54"/>
                  </a:lnTo>
                  <a:lnTo>
                    <a:pt x="195" y="63"/>
                  </a:lnTo>
                  <a:lnTo>
                    <a:pt x="199" y="72"/>
                  </a:lnTo>
                  <a:lnTo>
                    <a:pt x="202" y="81"/>
                  </a:lnTo>
                  <a:lnTo>
                    <a:pt x="203" y="92"/>
                  </a:lnTo>
                  <a:lnTo>
                    <a:pt x="203" y="102"/>
                  </a:lnTo>
                  <a:lnTo>
                    <a:pt x="203" y="748"/>
                  </a:lnTo>
                  <a:lnTo>
                    <a:pt x="203" y="748"/>
                  </a:lnTo>
                  <a:lnTo>
                    <a:pt x="203" y="758"/>
                  </a:lnTo>
                  <a:lnTo>
                    <a:pt x="202" y="769"/>
                  </a:lnTo>
                  <a:lnTo>
                    <a:pt x="199" y="778"/>
                  </a:lnTo>
                  <a:lnTo>
                    <a:pt x="195" y="787"/>
                  </a:lnTo>
                  <a:lnTo>
                    <a:pt x="191" y="796"/>
                  </a:lnTo>
                  <a:lnTo>
                    <a:pt x="186" y="806"/>
                  </a:lnTo>
                  <a:lnTo>
                    <a:pt x="181" y="813"/>
                  </a:lnTo>
                  <a:lnTo>
                    <a:pt x="174" y="820"/>
                  </a:lnTo>
                  <a:lnTo>
                    <a:pt x="166" y="827"/>
                  </a:lnTo>
                  <a:lnTo>
                    <a:pt x="158" y="833"/>
                  </a:lnTo>
                  <a:lnTo>
                    <a:pt x="150" y="837"/>
                  </a:lnTo>
                  <a:lnTo>
                    <a:pt x="141" y="842"/>
                  </a:lnTo>
                  <a:lnTo>
                    <a:pt x="132" y="845"/>
                  </a:lnTo>
                  <a:lnTo>
                    <a:pt x="123" y="847"/>
                  </a:lnTo>
                  <a:lnTo>
                    <a:pt x="113" y="849"/>
                  </a:lnTo>
                  <a:lnTo>
                    <a:pt x="102" y="850"/>
                  </a:lnTo>
                  <a:lnTo>
                    <a:pt x="102" y="85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0" name="Line 326"/>
            <p:cNvSpPr>
              <a:spLocks noChangeShapeType="1"/>
            </p:cNvSpPr>
            <p:nvPr/>
          </p:nvSpPr>
          <p:spPr bwMode="auto">
            <a:xfrm>
              <a:off x="2990" y="1542"/>
              <a:ext cx="1" cy="8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1" name="Line 327"/>
            <p:cNvSpPr>
              <a:spLocks noChangeShapeType="1"/>
            </p:cNvSpPr>
            <p:nvPr/>
          </p:nvSpPr>
          <p:spPr bwMode="auto">
            <a:xfrm>
              <a:off x="2946" y="1542"/>
              <a:ext cx="1" cy="8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2" name="Line 328"/>
            <p:cNvSpPr>
              <a:spLocks noChangeShapeType="1"/>
            </p:cNvSpPr>
            <p:nvPr/>
          </p:nvSpPr>
          <p:spPr bwMode="auto">
            <a:xfrm>
              <a:off x="2902" y="1542"/>
              <a:ext cx="1" cy="8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3" name="Line 329"/>
            <p:cNvSpPr>
              <a:spLocks noChangeShapeType="1"/>
            </p:cNvSpPr>
            <p:nvPr/>
          </p:nvSpPr>
          <p:spPr bwMode="auto">
            <a:xfrm>
              <a:off x="2857" y="1542"/>
              <a:ext cx="1" cy="8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4" name="Line 330"/>
            <p:cNvSpPr>
              <a:spLocks noChangeShapeType="1"/>
            </p:cNvSpPr>
            <p:nvPr/>
          </p:nvSpPr>
          <p:spPr bwMode="auto">
            <a:xfrm>
              <a:off x="2813" y="1542"/>
              <a:ext cx="1" cy="8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5" name="Freeform 331"/>
            <p:cNvSpPr>
              <a:spLocks/>
            </p:cNvSpPr>
            <p:nvPr/>
          </p:nvSpPr>
          <p:spPr bwMode="auto">
            <a:xfrm>
              <a:off x="2778" y="1455"/>
              <a:ext cx="247" cy="174"/>
            </a:xfrm>
            <a:custGeom>
              <a:avLst/>
              <a:gdLst/>
              <a:ahLst/>
              <a:cxnLst>
                <a:cxn ang="0">
                  <a:pos x="742" y="520"/>
                </a:cxn>
                <a:cxn ang="0">
                  <a:pos x="742" y="264"/>
                </a:cxn>
                <a:cxn ang="0">
                  <a:pos x="742" y="264"/>
                </a:cxn>
                <a:cxn ang="0">
                  <a:pos x="742" y="249"/>
                </a:cxn>
                <a:cxn ang="0">
                  <a:pos x="741" y="236"/>
                </a:cxn>
                <a:cxn ang="0">
                  <a:pos x="738" y="223"/>
                </a:cxn>
                <a:cxn ang="0">
                  <a:pos x="734" y="210"/>
                </a:cxn>
                <a:cxn ang="0">
                  <a:pos x="730" y="198"/>
                </a:cxn>
                <a:cxn ang="0">
                  <a:pos x="725" y="185"/>
                </a:cxn>
                <a:cxn ang="0">
                  <a:pos x="720" y="173"/>
                </a:cxn>
                <a:cxn ang="0">
                  <a:pos x="713" y="161"/>
                </a:cxn>
                <a:cxn ang="0">
                  <a:pos x="706" y="150"/>
                </a:cxn>
                <a:cxn ang="0">
                  <a:pos x="698" y="138"/>
                </a:cxn>
                <a:cxn ang="0">
                  <a:pos x="679" y="117"/>
                </a:cxn>
                <a:cxn ang="0">
                  <a:pos x="657" y="96"/>
                </a:cxn>
                <a:cxn ang="0">
                  <a:pos x="634" y="78"/>
                </a:cxn>
                <a:cxn ang="0">
                  <a:pos x="607" y="61"/>
                </a:cxn>
                <a:cxn ang="0">
                  <a:pos x="579" y="46"/>
                </a:cxn>
                <a:cxn ang="0">
                  <a:pos x="548" y="32"/>
                </a:cxn>
                <a:cxn ang="0">
                  <a:pos x="516" y="21"/>
                </a:cxn>
                <a:cxn ang="0">
                  <a:pos x="482" y="12"/>
                </a:cxn>
                <a:cxn ang="0">
                  <a:pos x="446" y="6"/>
                </a:cxn>
                <a:cxn ang="0">
                  <a:pos x="410" y="2"/>
                </a:cxn>
                <a:cxn ang="0">
                  <a:pos x="372" y="0"/>
                </a:cxn>
                <a:cxn ang="0">
                  <a:pos x="372" y="0"/>
                </a:cxn>
                <a:cxn ang="0">
                  <a:pos x="334" y="2"/>
                </a:cxn>
                <a:cxn ang="0">
                  <a:pos x="297" y="6"/>
                </a:cxn>
                <a:cxn ang="0">
                  <a:pos x="262" y="12"/>
                </a:cxn>
                <a:cxn ang="0">
                  <a:pos x="226" y="21"/>
                </a:cxn>
                <a:cxn ang="0">
                  <a:pos x="195" y="32"/>
                </a:cxn>
                <a:cxn ang="0">
                  <a:pos x="163" y="46"/>
                </a:cxn>
                <a:cxn ang="0">
                  <a:pos x="136" y="61"/>
                </a:cxn>
                <a:cxn ang="0">
                  <a:pos x="108" y="78"/>
                </a:cxn>
                <a:cxn ang="0">
                  <a:pos x="85" y="96"/>
                </a:cxn>
                <a:cxn ang="0">
                  <a:pos x="64" y="117"/>
                </a:cxn>
                <a:cxn ang="0">
                  <a:pos x="46" y="138"/>
                </a:cxn>
                <a:cxn ang="0">
                  <a:pos x="36" y="150"/>
                </a:cxn>
                <a:cxn ang="0">
                  <a:pos x="30" y="161"/>
                </a:cxn>
                <a:cxn ang="0">
                  <a:pos x="23" y="173"/>
                </a:cxn>
                <a:cxn ang="0">
                  <a:pos x="17" y="185"/>
                </a:cxn>
                <a:cxn ang="0">
                  <a:pos x="12" y="198"/>
                </a:cxn>
                <a:cxn ang="0">
                  <a:pos x="8" y="210"/>
                </a:cxn>
                <a:cxn ang="0">
                  <a:pos x="5" y="223"/>
                </a:cxn>
                <a:cxn ang="0">
                  <a:pos x="2" y="236"/>
                </a:cxn>
                <a:cxn ang="0">
                  <a:pos x="1" y="249"/>
                </a:cxn>
                <a:cxn ang="0">
                  <a:pos x="0" y="264"/>
                </a:cxn>
                <a:cxn ang="0">
                  <a:pos x="0" y="520"/>
                </a:cxn>
              </a:cxnLst>
              <a:rect l="0" t="0" r="r" b="b"/>
              <a:pathLst>
                <a:path w="742" h="520">
                  <a:moveTo>
                    <a:pt x="742" y="520"/>
                  </a:moveTo>
                  <a:lnTo>
                    <a:pt x="742" y="264"/>
                  </a:lnTo>
                  <a:lnTo>
                    <a:pt x="742" y="264"/>
                  </a:lnTo>
                  <a:lnTo>
                    <a:pt x="742" y="249"/>
                  </a:lnTo>
                  <a:lnTo>
                    <a:pt x="741" y="236"/>
                  </a:lnTo>
                  <a:lnTo>
                    <a:pt x="738" y="223"/>
                  </a:lnTo>
                  <a:lnTo>
                    <a:pt x="734" y="210"/>
                  </a:lnTo>
                  <a:lnTo>
                    <a:pt x="730" y="198"/>
                  </a:lnTo>
                  <a:lnTo>
                    <a:pt x="725" y="185"/>
                  </a:lnTo>
                  <a:lnTo>
                    <a:pt x="720" y="173"/>
                  </a:lnTo>
                  <a:lnTo>
                    <a:pt x="713" y="161"/>
                  </a:lnTo>
                  <a:lnTo>
                    <a:pt x="706" y="150"/>
                  </a:lnTo>
                  <a:lnTo>
                    <a:pt x="698" y="138"/>
                  </a:lnTo>
                  <a:lnTo>
                    <a:pt x="679" y="117"/>
                  </a:lnTo>
                  <a:lnTo>
                    <a:pt x="657" y="96"/>
                  </a:lnTo>
                  <a:lnTo>
                    <a:pt x="634" y="78"/>
                  </a:lnTo>
                  <a:lnTo>
                    <a:pt x="607" y="61"/>
                  </a:lnTo>
                  <a:lnTo>
                    <a:pt x="579" y="46"/>
                  </a:lnTo>
                  <a:lnTo>
                    <a:pt x="548" y="32"/>
                  </a:lnTo>
                  <a:lnTo>
                    <a:pt x="516" y="21"/>
                  </a:lnTo>
                  <a:lnTo>
                    <a:pt x="482" y="12"/>
                  </a:lnTo>
                  <a:lnTo>
                    <a:pt x="446" y="6"/>
                  </a:lnTo>
                  <a:lnTo>
                    <a:pt x="410" y="2"/>
                  </a:lnTo>
                  <a:lnTo>
                    <a:pt x="372" y="0"/>
                  </a:lnTo>
                  <a:lnTo>
                    <a:pt x="372" y="0"/>
                  </a:lnTo>
                  <a:lnTo>
                    <a:pt x="334" y="2"/>
                  </a:lnTo>
                  <a:lnTo>
                    <a:pt x="297" y="6"/>
                  </a:lnTo>
                  <a:lnTo>
                    <a:pt x="262" y="12"/>
                  </a:lnTo>
                  <a:lnTo>
                    <a:pt x="226" y="21"/>
                  </a:lnTo>
                  <a:lnTo>
                    <a:pt x="195" y="32"/>
                  </a:lnTo>
                  <a:lnTo>
                    <a:pt x="163" y="46"/>
                  </a:lnTo>
                  <a:lnTo>
                    <a:pt x="136" y="61"/>
                  </a:lnTo>
                  <a:lnTo>
                    <a:pt x="108" y="78"/>
                  </a:lnTo>
                  <a:lnTo>
                    <a:pt x="85" y="96"/>
                  </a:lnTo>
                  <a:lnTo>
                    <a:pt x="64" y="117"/>
                  </a:lnTo>
                  <a:lnTo>
                    <a:pt x="46" y="138"/>
                  </a:lnTo>
                  <a:lnTo>
                    <a:pt x="36" y="150"/>
                  </a:lnTo>
                  <a:lnTo>
                    <a:pt x="30" y="161"/>
                  </a:lnTo>
                  <a:lnTo>
                    <a:pt x="23" y="173"/>
                  </a:lnTo>
                  <a:lnTo>
                    <a:pt x="17" y="185"/>
                  </a:lnTo>
                  <a:lnTo>
                    <a:pt x="12" y="198"/>
                  </a:lnTo>
                  <a:lnTo>
                    <a:pt x="8" y="210"/>
                  </a:lnTo>
                  <a:lnTo>
                    <a:pt x="5" y="223"/>
                  </a:lnTo>
                  <a:lnTo>
                    <a:pt x="2" y="236"/>
                  </a:lnTo>
                  <a:lnTo>
                    <a:pt x="1" y="249"/>
                  </a:lnTo>
                  <a:lnTo>
                    <a:pt x="0" y="264"/>
                  </a:lnTo>
                  <a:lnTo>
                    <a:pt x="0" y="52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6" name="Line 332"/>
            <p:cNvSpPr>
              <a:spLocks noChangeShapeType="1"/>
            </p:cNvSpPr>
            <p:nvPr/>
          </p:nvSpPr>
          <p:spPr bwMode="auto">
            <a:xfrm>
              <a:off x="2745" y="1629"/>
              <a:ext cx="453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7" name="Freeform 333"/>
            <p:cNvSpPr>
              <a:spLocks/>
            </p:cNvSpPr>
            <p:nvPr/>
          </p:nvSpPr>
          <p:spPr bwMode="auto">
            <a:xfrm>
              <a:off x="3025" y="1281"/>
              <a:ext cx="107" cy="313"/>
            </a:xfrm>
            <a:custGeom>
              <a:avLst/>
              <a:gdLst/>
              <a:ahLst/>
              <a:cxnLst>
                <a:cxn ang="0">
                  <a:pos x="321" y="136"/>
                </a:cxn>
                <a:cxn ang="0">
                  <a:pos x="321" y="106"/>
                </a:cxn>
                <a:cxn ang="0">
                  <a:pos x="321" y="106"/>
                </a:cxn>
                <a:cxn ang="0">
                  <a:pos x="321" y="94"/>
                </a:cxn>
                <a:cxn ang="0">
                  <a:pos x="318" y="83"/>
                </a:cxn>
                <a:cxn ang="0">
                  <a:pos x="316" y="74"/>
                </a:cxn>
                <a:cxn ang="0">
                  <a:pos x="313" y="64"/>
                </a:cxn>
                <a:cxn ang="0">
                  <a:pos x="308" y="55"/>
                </a:cxn>
                <a:cxn ang="0">
                  <a:pos x="303" y="45"/>
                </a:cxn>
                <a:cxn ang="0">
                  <a:pos x="296" y="38"/>
                </a:cxn>
                <a:cxn ang="0">
                  <a:pos x="290" y="30"/>
                </a:cxn>
                <a:cxn ang="0">
                  <a:pos x="282" y="23"/>
                </a:cxn>
                <a:cxn ang="0">
                  <a:pos x="274" y="17"/>
                </a:cxn>
                <a:cxn ang="0">
                  <a:pos x="265" y="11"/>
                </a:cxn>
                <a:cxn ang="0">
                  <a:pos x="256" y="7"/>
                </a:cxn>
                <a:cxn ang="0">
                  <a:pos x="246" y="3"/>
                </a:cxn>
                <a:cxn ang="0">
                  <a:pos x="236" y="1"/>
                </a:cxn>
                <a:cxn ang="0">
                  <a:pos x="225" y="0"/>
                </a:cxn>
                <a:cxn ang="0">
                  <a:pos x="215" y="0"/>
                </a:cxn>
                <a:cxn ang="0">
                  <a:pos x="215" y="0"/>
                </a:cxn>
                <a:cxn ang="0">
                  <a:pos x="203" y="0"/>
                </a:cxn>
                <a:cxn ang="0">
                  <a:pos x="193" y="1"/>
                </a:cxn>
                <a:cxn ang="0">
                  <a:pos x="184" y="3"/>
                </a:cxn>
                <a:cxn ang="0">
                  <a:pos x="173" y="7"/>
                </a:cxn>
                <a:cxn ang="0">
                  <a:pos x="164" y="11"/>
                </a:cxn>
                <a:cxn ang="0">
                  <a:pos x="155" y="17"/>
                </a:cxn>
                <a:cxn ang="0">
                  <a:pos x="147" y="23"/>
                </a:cxn>
                <a:cxn ang="0">
                  <a:pos x="139" y="30"/>
                </a:cxn>
                <a:cxn ang="0">
                  <a:pos x="132" y="38"/>
                </a:cxn>
                <a:cxn ang="0">
                  <a:pos x="126" y="45"/>
                </a:cxn>
                <a:cxn ang="0">
                  <a:pos x="121" y="55"/>
                </a:cxn>
                <a:cxn ang="0">
                  <a:pos x="117" y="64"/>
                </a:cxn>
                <a:cxn ang="0">
                  <a:pos x="113" y="74"/>
                </a:cxn>
                <a:cxn ang="0">
                  <a:pos x="110" y="83"/>
                </a:cxn>
                <a:cxn ang="0">
                  <a:pos x="109" y="94"/>
                </a:cxn>
                <a:cxn ang="0">
                  <a:pos x="109" y="106"/>
                </a:cxn>
                <a:cxn ang="0">
                  <a:pos x="109" y="830"/>
                </a:cxn>
                <a:cxn ang="0">
                  <a:pos x="109" y="830"/>
                </a:cxn>
                <a:cxn ang="0">
                  <a:pos x="108" y="841"/>
                </a:cxn>
                <a:cxn ang="0">
                  <a:pos x="106" y="852"/>
                </a:cxn>
                <a:cxn ang="0">
                  <a:pos x="104" y="863"/>
                </a:cxn>
                <a:cxn ang="0">
                  <a:pos x="100" y="872"/>
                </a:cxn>
                <a:cxn ang="0">
                  <a:pos x="96" y="881"/>
                </a:cxn>
                <a:cxn ang="0">
                  <a:pos x="91" y="890"/>
                </a:cxn>
                <a:cxn ang="0">
                  <a:pos x="84" y="898"/>
                </a:cxn>
                <a:cxn ang="0">
                  <a:pos x="76" y="906"/>
                </a:cxn>
                <a:cxn ang="0">
                  <a:pos x="70" y="914"/>
                </a:cxn>
                <a:cxn ang="0">
                  <a:pos x="60" y="919"/>
                </a:cxn>
                <a:cxn ang="0">
                  <a:pos x="51" y="925"/>
                </a:cxn>
                <a:cxn ang="0">
                  <a:pos x="42" y="930"/>
                </a:cxn>
                <a:cxn ang="0">
                  <a:pos x="33" y="934"/>
                </a:cxn>
                <a:cxn ang="0">
                  <a:pos x="22" y="936"/>
                </a:cxn>
                <a:cxn ang="0">
                  <a:pos x="12" y="938"/>
                </a:cxn>
                <a:cxn ang="0">
                  <a:pos x="0" y="938"/>
                </a:cxn>
              </a:cxnLst>
              <a:rect l="0" t="0" r="r" b="b"/>
              <a:pathLst>
                <a:path w="321" h="938">
                  <a:moveTo>
                    <a:pt x="321" y="136"/>
                  </a:moveTo>
                  <a:lnTo>
                    <a:pt x="321" y="106"/>
                  </a:lnTo>
                  <a:lnTo>
                    <a:pt x="321" y="106"/>
                  </a:lnTo>
                  <a:lnTo>
                    <a:pt x="321" y="94"/>
                  </a:lnTo>
                  <a:lnTo>
                    <a:pt x="318" y="83"/>
                  </a:lnTo>
                  <a:lnTo>
                    <a:pt x="316" y="74"/>
                  </a:lnTo>
                  <a:lnTo>
                    <a:pt x="313" y="64"/>
                  </a:lnTo>
                  <a:lnTo>
                    <a:pt x="308" y="55"/>
                  </a:lnTo>
                  <a:lnTo>
                    <a:pt x="303" y="45"/>
                  </a:lnTo>
                  <a:lnTo>
                    <a:pt x="296" y="38"/>
                  </a:lnTo>
                  <a:lnTo>
                    <a:pt x="290" y="30"/>
                  </a:lnTo>
                  <a:lnTo>
                    <a:pt x="282" y="23"/>
                  </a:lnTo>
                  <a:lnTo>
                    <a:pt x="274" y="17"/>
                  </a:lnTo>
                  <a:lnTo>
                    <a:pt x="265" y="11"/>
                  </a:lnTo>
                  <a:lnTo>
                    <a:pt x="256" y="7"/>
                  </a:lnTo>
                  <a:lnTo>
                    <a:pt x="246" y="3"/>
                  </a:lnTo>
                  <a:lnTo>
                    <a:pt x="236" y="1"/>
                  </a:lnTo>
                  <a:lnTo>
                    <a:pt x="225" y="0"/>
                  </a:lnTo>
                  <a:lnTo>
                    <a:pt x="215" y="0"/>
                  </a:lnTo>
                  <a:lnTo>
                    <a:pt x="215" y="0"/>
                  </a:lnTo>
                  <a:lnTo>
                    <a:pt x="203" y="0"/>
                  </a:lnTo>
                  <a:lnTo>
                    <a:pt x="193" y="1"/>
                  </a:lnTo>
                  <a:lnTo>
                    <a:pt x="184" y="3"/>
                  </a:lnTo>
                  <a:lnTo>
                    <a:pt x="173" y="7"/>
                  </a:lnTo>
                  <a:lnTo>
                    <a:pt x="164" y="11"/>
                  </a:lnTo>
                  <a:lnTo>
                    <a:pt x="155" y="17"/>
                  </a:lnTo>
                  <a:lnTo>
                    <a:pt x="147" y="23"/>
                  </a:lnTo>
                  <a:lnTo>
                    <a:pt x="139" y="30"/>
                  </a:lnTo>
                  <a:lnTo>
                    <a:pt x="132" y="38"/>
                  </a:lnTo>
                  <a:lnTo>
                    <a:pt x="126" y="45"/>
                  </a:lnTo>
                  <a:lnTo>
                    <a:pt x="121" y="55"/>
                  </a:lnTo>
                  <a:lnTo>
                    <a:pt x="117" y="64"/>
                  </a:lnTo>
                  <a:lnTo>
                    <a:pt x="113" y="74"/>
                  </a:lnTo>
                  <a:lnTo>
                    <a:pt x="110" y="83"/>
                  </a:lnTo>
                  <a:lnTo>
                    <a:pt x="109" y="94"/>
                  </a:lnTo>
                  <a:lnTo>
                    <a:pt x="109" y="106"/>
                  </a:lnTo>
                  <a:lnTo>
                    <a:pt x="109" y="830"/>
                  </a:lnTo>
                  <a:lnTo>
                    <a:pt x="109" y="830"/>
                  </a:lnTo>
                  <a:lnTo>
                    <a:pt x="108" y="841"/>
                  </a:lnTo>
                  <a:lnTo>
                    <a:pt x="106" y="852"/>
                  </a:lnTo>
                  <a:lnTo>
                    <a:pt x="104" y="863"/>
                  </a:lnTo>
                  <a:lnTo>
                    <a:pt x="100" y="872"/>
                  </a:lnTo>
                  <a:lnTo>
                    <a:pt x="96" y="881"/>
                  </a:lnTo>
                  <a:lnTo>
                    <a:pt x="91" y="890"/>
                  </a:lnTo>
                  <a:lnTo>
                    <a:pt x="84" y="898"/>
                  </a:lnTo>
                  <a:lnTo>
                    <a:pt x="76" y="906"/>
                  </a:lnTo>
                  <a:lnTo>
                    <a:pt x="70" y="914"/>
                  </a:lnTo>
                  <a:lnTo>
                    <a:pt x="60" y="919"/>
                  </a:lnTo>
                  <a:lnTo>
                    <a:pt x="51" y="925"/>
                  </a:lnTo>
                  <a:lnTo>
                    <a:pt x="42" y="930"/>
                  </a:lnTo>
                  <a:lnTo>
                    <a:pt x="33" y="934"/>
                  </a:lnTo>
                  <a:lnTo>
                    <a:pt x="22" y="936"/>
                  </a:lnTo>
                  <a:lnTo>
                    <a:pt x="12" y="938"/>
                  </a:lnTo>
                  <a:lnTo>
                    <a:pt x="0" y="938"/>
                  </a:lnTo>
                </a:path>
              </a:pathLst>
            </a:custGeom>
            <a:noFill/>
            <a:ln w="9525">
              <a:solidFill>
                <a:srgbClr val="00A6D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228" name="Group 128"/>
          <p:cNvGrpSpPr>
            <a:grpSpLocks noChangeAspect="1"/>
          </p:cNvGrpSpPr>
          <p:nvPr userDrawn="1"/>
        </p:nvGrpSpPr>
        <p:grpSpPr bwMode="auto">
          <a:xfrm>
            <a:off x="6435824" y="2661464"/>
            <a:ext cx="740831" cy="666747"/>
            <a:chOff x="4042" y="1239"/>
            <a:chExt cx="420" cy="378"/>
          </a:xfrm>
        </p:grpSpPr>
        <p:sp>
          <p:nvSpPr>
            <p:cNvPr id="229" name="Freeform 129"/>
            <p:cNvSpPr>
              <a:spLocks/>
            </p:cNvSpPr>
            <p:nvPr/>
          </p:nvSpPr>
          <p:spPr bwMode="auto">
            <a:xfrm>
              <a:off x="4042" y="1239"/>
              <a:ext cx="420" cy="378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68" y="131"/>
                </a:cxn>
                <a:cxn ang="0">
                  <a:pos x="68" y="32"/>
                </a:cxn>
                <a:cxn ang="0">
                  <a:pos x="116" y="32"/>
                </a:cxn>
                <a:cxn ang="0">
                  <a:pos x="116" y="90"/>
                </a:cxn>
                <a:cxn ang="0">
                  <a:pos x="219" y="0"/>
                </a:cxn>
                <a:cxn ang="0">
                  <a:pos x="420" y="190"/>
                </a:cxn>
                <a:cxn ang="0">
                  <a:pos x="358" y="189"/>
                </a:cxn>
                <a:cxn ang="0">
                  <a:pos x="358" y="244"/>
                </a:cxn>
                <a:cxn ang="0">
                  <a:pos x="358" y="329"/>
                </a:cxn>
                <a:cxn ang="0">
                  <a:pos x="358" y="378"/>
                </a:cxn>
                <a:cxn ang="0">
                  <a:pos x="260" y="378"/>
                </a:cxn>
                <a:cxn ang="0">
                  <a:pos x="180" y="378"/>
                </a:cxn>
                <a:cxn ang="0">
                  <a:pos x="67" y="378"/>
                </a:cxn>
                <a:cxn ang="0">
                  <a:pos x="67" y="204"/>
                </a:cxn>
              </a:cxnLst>
              <a:rect l="0" t="0" r="r" b="b"/>
              <a:pathLst>
                <a:path w="420" h="378">
                  <a:moveTo>
                    <a:pt x="0" y="192"/>
                  </a:moveTo>
                  <a:lnTo>
                    <a:pt x="68" y="131"/>
                  </a:lnTo>
                  <a:lnTo>
                    <a:pt x="68" y="32"/>
                  </a:lnTo>
                  <a:lnTo>
                    <a:pt x="116" y="32"/>
                  </a:lnTo>
                  <a:lnTo>
                    <a:pt x="116" y="90"/>
                  </a:lnTo>
                  <a:lnTo>
                    <a:pt x="219" y="0"/>
                  </a:lnTo>
                  <a:lnTo>
                    <a:pt x="420" y="190"/>
                  </a:lnTo>
                  <a:lnTo>
                    <a:pt x="358" y="189"/>
                  </a:lnTo>
                  <a:lnTo>
                    <a:pt x="358" y="244"/>
                  </a:lnTo>
                  <a:lnTo>
                    <a:pt x="358" y="329"/>
                  </a:lnTo>
                  <a:lnTo>
                    <a:pt x="358" y="378"/>
                  </a:lnTo>
                  <a:lnTo>
                    <a:pt x="260" y="378"/>
                  </a:lnTo>
                  <a:lnTo>
                    <a:pt x="180" y="378"/>
                  </a:lnTo>
                  <a:lnTo>
                    <a:pt x="67" y="378"/>
                  </a:lnTo>
                  <a:lnTo>
                    <a:pt x="67" y="204"/>
                  </a:ln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0" name="Freeform 130"/>
            <p:cNvSpPr>
              <a:spLocks/>
            </p:cNvSpPr>
            <p:nvPr/>
          </p:nvSpPr>
          <p:spPr bwMode="auto">
            <a:xfrm>
              <a:off x="4186" y="1416"/>
              <a:ext cx="32" cy="96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1" y="34"/>
                </a:cxn>
                <a:cxn ang="0">
                  <a:pos x="8" y="66"/>
                </a:cxn>
              </a:cxnLst>
              <a:rect l="0" t="0" r="r" b="b"/>
              <a:pathLst>
                <a:path w="22" h="66">
                  <a:moveTo>
                    <a:pt x="11" y="0"/>
                  </a:moveTo>
                  <a:cubicBezTo>
                    <a:pt x="11" y="0"/>
                    <a:pt x="0" y="14"/>
                    <a:pt x="11" y="34"/>
                  </a:cubicBezTo>
                  <a:cubicBezTo>
                    <a:pt x="22" y="54"/>
                    <a:pt x="8" y="66"/>
                    <a:pt x="8" y="66"/>
                  </a:cubicBezTo>
                </a:path>
              </a:pathLst>
            </a:custGeom>
            <a:noFill/>
            <a:ln w="9525" cap="rnd">
              <a:solidFill>
                <a:srgbClr val="00A6D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1" name="Freeform 131"/>
            <p:cNvSpPr>
              <a:spLocks/>
            </p:cNvSpPr>
            <p:nvPr/>
          </p:nvSpPr>
          <p:spPr bwMode="auto">
            <a:xfrm>
              <a:off x="4238" y="1416"/>
              <a:ext cx="34" cy="96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1" y="34"/>
                </a:cxn>
                <a:cxn ang="0">
                  <a:pos x="9" y="66"/>
                </a:cxn>
              </a:cxnLst>
              <a:rect l="0" t="0" r="r" b="b"/>
              <a:pathLst>
                <a:path w="23" h="66">
                  <a:moveTo>
                    <a:pt x="11" y="0"/>
                  </a:moveTo>
                  <a:cubicBezTo>
                    <a:pt x="11" y="0"/>
                    <a:pt x="0" y="14"/>
                    <a:pt x="11" y="34"/>
                  </a:cubicBezTo>
                  <a:cubicBezTo>
                    <a:pt x="23" y="54"/>
                    <a:pt x="9" y="66"/>
                    <a:pt x="9" y="66"/>
                  </a:cubicBezTo>
                </a:path>
              </a:pathLst>
            </a:custGeom>
            <a:noFill/>
            <a:ln w="9525" cap="rnd">
              <a:solidFill>
                <a:srgbClr val="00A6D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2" name="Freeform 132"/>
            <p:cNvSpPr>
              <a:spLocks/>
            </p:cNvSpPr>
            <p:nvPr/>
          </p:nvSpPr>
          <p:spPr bwMode="auto">
            <a:xfrm>
              <a:off x="4292" y="1416"/>
              <a:ext cx="32" cy="96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1" y="34"/>
                </a:cxn>
                <a:cxn ang="0">
                  <a:pos x="8" y="66"/>
                </a:cxn>
              </a:cxnLst>
              <a:rect l="0" t="0" r="r" b="b"/>
              <a:pathLst>
                <a:path w="22" h="66">
                  <a:moveTo>
                    <a:pt x="11" y="0"/>
                  </a:moveTo>
                  <a:cubicBezTo>
                    <a:pt x="11" y="0"/>
                    <a:pt x="0" y="14"/>
                    <a:pt x="11" y="34"/>
                  </a:cubicBezTo>
                  <a:cubicBezTo>
                    <a:pt x="22" y="54"/>
                    <a:pt x="8" y="66"/>
                    <a:pt x="8" y="66"/>
                  </a:cubicBezTo>
                </a:path>
              </a:pathLst>
            </a:custGeom>
            <a:noFill/>
            <a:ln w="9525" cap="rnd">
              <a:solidFill>
                <a:srgbClr val="00A6D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233" name="Groupe 191"/>
          <p:cNvGrpSpPr/>
          <p:nvPr userDrawn="1"/>
        </p:nvGrpSpPr>
        <p:grpSpPr>
          <a:xfrm>
            <a:off x="700040" y="3688966"/>
            <a:ext cx="747184" cy="683683"/>
            <a:chOff x="8245475" y="2008188"/>
            <a:chExt cx="560388" cy="512762"/>
          </a:xfrm>
        </p:grpSpPr>
        <p:grpSp>
          <p:nvGrpSpPr>
            <p:cNvPr id="234" name="Group 139"/>
            <p:cNvGrpSpPr>
              <a:grpSpLocks noChangeAspect="1"/>
            </p:cNvGrpSpPr>
            <p:nvPr/>
          </p:nvGrpSpPr>
          <p:grpSpPr bwMode="auto">
            <a:xfrm>
              <a:off x="8245475" y="2008192"/>
              <a:ext cx="560388" cy="512763"/>
              <a:chOff x="5194" y="1265"/>
              <a:chExt cx="353" cy="323"/>
            </a:xfrm>
          </p:grpSpPr>
          <p:sp>
            <p:nvSpPr>
              <p:cNvPr id="238" name="Freeform 140"/>
              <p:cNvSpPr>
                <a:spLocks/>
              </p:cNvSpPr>
              <p:nvPr/>
            </p:nvSpPr>
            <p:spPr bwMode="auto">
              <a:xfrm>
                <a:off x="5280" y="1265"/>
                <a:ext cx="209" cy="148"/>
              </a:xfrm>
              <a:custGeom>
                <a:avLst/>
                <a:gdLst/>
                <a:ahLst/>
                <a:cxnLst>
                  <a:cxn ang="0">
                    <a:pos x="0" y="203"/>
                  </a:cxn>
                  <a:cxn ang="0">
                    <a:pos x="0" y="102"/>
                  </a:cxn>
                  <a:cxn ang="0">
                    <a:pos x="0" y="102"/>
                  </a:cxn>
                  <a:cxn ang="0">
                    <a:pos x="0" y="92"/>
                  </a:cxn>
                  <a:cxn ang="0">
                    <a:pos x="3" y="81"/>
                  </a:cxn>
                  <a:cxn ang="0">
                    <a:pos x="5" y="71"/>
                  </a:cxn>
                  <a:cxn ang="0">
                    <a:pos x="8" y="63"/>
                  </a:cxn>
                  <a:cxn ang="0">
                    <a:pos x="12" y="53"/>
                  </a:cxn>
                  <a:cxn ang="0">
                    <a:pos x="17" y="46"/>
                  </a:cxn>
                  <a:cxn ang="0">
                    <a:pos x="24" y="37"/>
                  </a:cxn>
                  <a:cxn ang="0">
                    <a:pos x="30" y="30"/>
                  </a:cxn>
                  <a:cxn ang="0">
                    <a:pos x="37" y="24"/>
                  </a:cxn>
                  <a:cxn ang="0">
                    <a:pos x="46" y="17"/>
                  </a:cxn>
                  <a:cxn ang="0">
                    <a:pos x="53" y="12"/>
                  </a:cxn>
                  <a:cxn ang="0">
                    <a:pos x="63" y="8"/>
                  </a:cxn>
                  <a:cxn ang="0">
                    <a:pos x="71" y="5"/>
                  </a:cxn>
                  <a:cxn ang="0">
                    <a:pos x="81" y="3"/>
                  </a:cxn>
                  <a:cxn ang="0">
                    <a:pos x="92" y="0"/>
                  </a:cxn>
                  <a:cxn ang="0">
                    <a:pos x="102" y="0"/>
                  </a:cxn>
                  <a:cxn ang="0">
                    <a:pos x="526" y="0"/>
                  </a:cxn>
                  <a:cxn ang="0">
                    <a:pos x="526" y="0"/>
                  </a:cxn>
                  <a:cxn ang="0">
                    <a:pos x="536" y="0"/>
                  </a:cxn>
                  <a:cxn ang="0">
                    <a:pos x="546" y="3"/>
                  </a:cxn>
                  <a:cxn ang="0">
                    <a:pos x="556" y="5"/>
                  </a:cxn>
                  <a:cxn ang="0">
                    <a:pos x="566" y="8"/>
                  </a:cxn>
                  <a:cxn ang="0">
                    <a:pos x="574" y="12"/>
                  </a:cxn>
                  <a:cxn ang="0">
                    <a:pos x="583" y="17"/>
                  </a:cxn>
                  <a:cxn ang="0">
                    <a:pos x="590" y="24"/>
                  </a:cxn>
                  <a:cxn ang="0">
                    <a:pos x="598" y="30"/>
                  </a:cxn>
                  <a:cxn ang="0">
                    <a:pos x="605" y="37"/>
                  </a:cxn>
                  <a:cxn ang="0">
                    <a:pos x="610" y="46"/>
                  </a:cxn>
                  <a:cxn ang="0">
                    <a:pos x="616" y="53"/>
                  </a:cxn>
                  <a:cxn ang="0">
                    <a:pos x="620" y="63"/>
                  </a:cxn>
                  <a:cxn ang="0">
                    <a:pos x="624" y="71"/>
                  </a:cxn>
                  <a:cxn ang="0">
                    <a:pos x="626" y="81"/>
                  </a:cxn>
                  <a:cxn ang="0">
                    <a:pos x="627" y="92"/>
                  </a:cxn>
                  <a:cxn ang="0">
                    <a:pos x="628" y="102"/>
                  </a:cxn>
                  <a:cxn ang="0">
                    <a:pos x="628" y="443"/>
                  </a:cxn>
                </a:cxnLst>
                <a:rect l="0" t="0" r="r" b="b"/>
                <a:pathLst>
                  <a:path w="628" h="443">
                    <a:moveTo>
                      <a:pt x="0" y="203"/>
                    </a:moveTo>
                    <a:lnTo>
                      <a:pt x="0" y="102"/>
                    </a:lnTo>
                    <a:lnTo>
                      <a:pt x="0" y="102"/>
                    </a:lnTo>
                    <a:lnTo>
                      <a:pt x="0" y="92"/>
                    </a:lnTo>
                    <a:lnTo>
                      <a:pt x="3" y="81"/>
                    </a:lnTo>
                    <a:lnTo>
                      <a:pt x="5" y="71"/>
                    </a:lnTo>
                    <a:lnTo>
                      <a:pt x="8" y="63"/>
                    </a:lnTo>
                    <a:lnTo>
                      <a:pt x="12" y="53"/>
                    </a:lnTo>
                    <a:lnTo>
                      <a:pt x="17" y="46"/>
                    </a:lnTo>
                    <a:lnTo>
                      <a:pt x="24" y="37"/>
                    </a:lnTo>
                    <a:lnTo>
                      <a:pt x="30" y="30"/>
                    </a:lnTo>
                    <a:lnTo>
                      <a:pt x="37" y="24"/>
                    </a:lnTo>
                    <a:lnTo>
                      <a:pt x="46" y="17"/>
                    </a:lnTo>
                    <a:lnTo>
                      <a:pt x="53" y="12"/>
                    </a:lnTo>
                    <a:lnTo>
                      <a:pt x="63" y="8"/>
                    </a:lnTo>
                    <a:lnTo>
                      <a:pt x="71" y="5"/>
                    </a:lnTo>
                    <a:lnTo>
                      <a:pt x="81" y="3"/>
                    </a:lnTo>
                    <a:lnTo>
                      <a:pt x="92" y="0"/>
                    </a:lnTo>
                    <a:lnTo>
                      <a:pt x="102" y="0"/>
                    </a:lnTo>
                    <a:lnTo>
                      <a:pt x="526" y="0"/>
                    </a:lnTo>
                    <a:lnTo>
                      <a:pt x="526" y="0"/>
                    </a:lnTo>
                    <a:lnTo>
                      <a:pt x="536" y="0"/>
                    </a:lnTo>
                    <a:lnTo>
                      <a:pt x="546" y="3"/>
                    </a:lnTo>
                    <a:lnTo>
                      <a:pt x="556" y="5"/>
                    </a:lnTo>
                    <a:lnTo>
                      <a:pt x="566" y="8"/>
                    </a:lnTo>
                    <a:lnTo>
                      <a:pt x="574" y="12"/>
                    </a:lnTo>
                    <a:lnTo>
                      <a:pt x="583" y="17"/>
                    </a:lnTo>
                    <a:lnTo>
                      <a:pt x="590" y="24"/>
                    </a:lnTo>
                    <a:lnTo>
                      <a:pt x="598" y="30"/>
                    </a:lnTo>
                    <a:lnTo>
                      <a:pt x="605" y="37"/>
                    </a:lnTo>
                    <a:lnTo>
                      <a:pt x="610" y="46"/>
                    </a:lnTo>
                    <a:lnTo>
                      <a:pt x="616" y="53"/>
                    </a:lnTo>
                    <a:lnTo>
                      <a:pt x="620" y="63"/>
                    </a:lnTo>
                    <a:lnTo>
                      <a:pt x="624" y="71"/>
                    </a:lnTo>
                    <a:lnTo>
                      <a:pt x="626" y="81"/>
                    </a:lnTo>
                    <a:lnTo>
                      <a:pt x="627" y="92"/>
                    </a:lnTo>
                    <a:lnTo>
                      <a:pt x="628" y="102"/>
                    </a:lnTo>
                    <a:lnTo>
                      <a:pt x="628" y="443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9" name="Freeform 141"/>
              <p:cNvSpPr>
                <a:spLocks/>
              </p:cNvSpPr>
              <p:nvPr/>
            </p:nvSpPr>
            <p:spPr bwMode="auto">
              <a:xfrm>
                <a:off x="5303" y="1288"/>
                <a:ext cx="163" cy="125"/>
              </a:xfrm>
              <a:custGeom>
                <a:avLst/>
                <a:gdLst/>
                <a:ahLst/>
                <a:cxnLst>
                  <a:cxn ang="0">
                    <a:pos x="489" y="374"/>
                  </a:cxn>
                  <a:cxn ang="0">
                    <a:pos x="489" y="33"/>
                  </a:cxn>
                  <a:cxn ang="0">
                    <a:pos x="489" y="33"/>
                  </a:cxn>
                  <a:cxn ang="0">
                    <a:pos x="489" y="27"/>
                  </a:cxn>
                  <a:cxn ang="0">
                    <a:pos x="487" y="21"/>
                  </a:cxn>
                  <a:cxn ang="0">
                    <a:pos x="484" y="15"/>
                  </a:cxn>
                  <a:cxn ang="0">
                    <a:pos x="480" y="10"/>
                  </a:cxn>
                  <a:cxn ang="0">
                    <a:pos x="475" y="6"/>
                  </a:cxn>
                  <a:cxn ang="0">
                    <a:pos x="470" y="2"/>
                  </a:cxn>
                  <a:cxn ang="0">
                    <a:pos x="464" y="1"/>
                  </a:cxn>
                  <a:cxn ang="0">
                    <a:pos x="457" y="0"/>
                  </a:cxn>
                  <a:cxn ang="0">
                    <a:pos x="33" y="0"/>
                  </a:cxn>
                  <a:cxn ang="0">
                    <a:pos x="33" y="0"/>
                  </a:cxn>
                  <a:cxn ang="0">
                    <a:pos x="27" y="1"/>
                  </a:cxn>
                  <a:cxn ang="0">
                    <a:pos x="21" y="2"/>
                  </a:cxn>
                  <a:cxn ang="0">
                    <a:pos x="15" y="6"/>
                  </a:cxn>
                  <a:cxn ang="0">
                    <a:pos x="10" y="10"/>
                  </a:cxn>
                  <a:cxn ang="0">
                    <a:pos x="6" y="15"/>
                  </a:cxn>
                  <a:cxn ang="0">
                    <a:pos x="2" y="21"/>
                  </a:cxn>
                  <a:cxn ang="0">
                    <a:pos x="1" y="27"/>
                  </a:cxn>
                  <a:cxn ang="0">
                    <a:pos x="0" y="33"/>
                  </a:cxn>
                  <a:cxn ang="0">
                    <a:pos x="0" y="134"/>
                  </a:cxn>
                </a:cxnLst>
                <a:rect l="0" t="0" r="r" b="b"/>
                <a:pathLst>
                  <a:path w="489" h="374">
                    <a:moveTo>
                      <a:pt x="489" y="374"/>
                    </a:moveTo>
                    <a:lnTo>
                      <a:pt x="489" y="33"/>
                    </a:lnTo>
                    <a:lnTo>
                      <a:pt x="489" y="33"/>
                    </a:lnTo>
                    <a:lnTo>
                      <a:pt x="489" y="27"/>
                    </a:lnTo>
                    <a:lnTo>
                      <a:pt x="487" y="21"/>
                    </a:lnTo>
                    <a:lnTo>
                      <a:pt x="484" y="15"/>
                    </a:lnTo>
                    <a:lnTo>
                      <a:pt x="480" y="10"/>
                    </a:lnTo>
                    <a:lnTo>
                      <a:pt x="475" y="6"/>
                    </a:lnTo>
                    <a:lnTo>
                      <a:pt x="470" y="2"/>
                    </a:lnTo>
                    <a:lnTo>
                      <a:pt x="464" y="1"/>
                    </a:lnTo>
                    <a:lnTo>
                      <a:pt x="457" y="0"/>
                    </a:lnTo>
                    <a:lnTo>
                      <a:pt x="33" y="0"/>
                    </a:lnTo>
                    <a:lnTo>
                      <a:pt x="33" y="0"/>
                    </a:lnTo>
                    <a:lnTo>
                      <a:pt x="27" y="1"/>
                    </a:lnTo>
                    <a:lnTo>
                      <a:pt x="21" y="2"/>
                    </a:lnTo>
                    <a:lnTo>
                      <a:pt x="15" y="6"/>
                    </a:lnTo>
                    <a:lnTo>
                      <a:pt x="10" y="10"/>
                    </a:lnTo>
                    <a:lnTo>
                      <a:pt x="6" y="15"/>
                    </a:lnTo>
                    <a:lnTo>
                      <a:pt x="2" y="21"/>
                    </a:lnTo>
                    <a:lnTo>
                      <a:pt x="1" y="27"/>
                    </a:lnTo>
                    <a:lnTo>
                      <a:pt x="0" y="33"/>
                    </a:lnTo>
                    <a:lnTo>
                      <a:pt x="0" y="134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0" name="Freeform 142"/>
              <p:cNvSpPr>
                <a:spLocks/>
              </p:cNvSpPr>
              <p:nvPr/>
            </p:nvSpPr>
            <p:spPr bwMode="auto">
              <a:xfrm>
                <a:off x="5262" y="1333"/>
                <a:ext cx="61" cy="30"/>
              </a:xfrm>
              <a:custGeom>
                <a:avLst/>
                <a:gdLst/>
                <a:ahLst/>
                <a:cxnLst>
                  <a:cxn ang="0">
                    <a:pos x="0" y="92"/>
                  </a:cxn>
                  <a:cxn ang="0">
                    <a:pos x="0" y="0"/>
                  </a:cxn>
                  <a:cxn ang="0">
                    <a:pos x="182" y="0"/>
                  </a:cxn>
                  <a:cxn ang="0">
                    <a:pos x="182" y="92"/>
                  </a:cxn>
                </a:cxnLst>
                <a:rect l="0" t="0" r="r" b="b"/>
                <a:pathLst>
                  <a:path w="182" h="92">
                    <a:moveTo>
                      <a:pt x="0" y="92"/>
                    </a:moveTo>
                    <a:lnTo>
                      <a:pt x="0" y="0"/>
                    </a:lnTo>
                    <a:lnTo>
                      <a:pt x="182" y="0"/>
                    </a:lnTo>
                    <a:lnTo>
                      <a:pt x="182" y="92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1" name="Freeform 143"/>
              <p:cNvSpPr>
                <a:spLocks/>
              </p:cNvSpPr>
              <p:nvPr/>
            </p:nvSpPr>
            <p:spPr bwMode="auto">
              <a:xfrm>
                <a:off x="5194" y="1363"/>
                <a:ext cx="198" cy="216"/>
              </a:xfrm>
              <a:custGeom>
                <a:avLst/>
                <a:gdLst/>
                <a:ahLst/>
                <a:cxnLst>
                  <a:cxn ang="0">
                    <a:pos x="593" y="30"/>
                  </a:cxn>
                  <a:cxn ang="0">
                    <a:pos x="593" y="24"/>
                  </a:cxn>
                  <a:cxn ang="0">
                    <a:pos x="588" y="12"/>
                  </a:cxn>
                  <a:cxn ang="0">
                    <a:pos x="581" y="5"/>
                  </a:cxn>
                  <a:cxn ang="0">
                    <a:pos x="569" y="0"/>
                  </a:cxn>
                  <a:cxn ang="0">
                    <a:pos x="30" y="0"/>
                  </a:cxn>
                  <a:cxn ang="0">
                    <a:pos x="24" y="0"/>
                  </a:cxn>
                  <a:cxn ang="0">
                    <a:pos x="12" y="5"/>
                  </a:cxn>
                  <a:cxn ang="0">
                    <a:pos x="5" y="12"/>
                  </a:cxn>
                  <a:cxn ang="0">
                    <a:pos x="0" y="24"/>
                  </a:cxn>
                  <a:cxn ang="0">
                    <a:pos x="0" y="30"/>
                  </a:cxn>
                  <a:cxn ang="0">
                    <a:pos x="3" y="41"/>
                  </a:cxn>
                  <a:cxn ang="0">
                    <a:pos x="9" y="51"/>
                  </a:cxn>
                  <a:cxn ang="0">
                    <a:pos x="19" y="57"/>
                  </a:cxn>
                  <a:cxn ang="0">
                    <a:pos x="30" y="59"/>
                  </a:cxn>
                  <a:cxn ang="0">
                    <a:pos x="54" y="589"/>
                  </a:cxn>
                  <a:cxn ang="0">
                    <a:pos x="30" y="589"/>
                  </a:cxn>
                  <a:cxn ang="0">
                    <a:pos x="19" y="591"/>
                  </a:cxn>
                  <a:cxn ang="0">
                    <a:pos x="9" y="598"/>
                  </a:cxn>
                  <a:cxn ang="0">
                    <a:pos x="3" y="606"/>
                  </a:cxn>
                  <a:cxn ang="0">
                    <a:pos x="0" y="619"/>
                  </a:cxn>
                  <a:cxn ang="0">
                    <a:pos x="0" y="625"/>
                  </a:cxn>
                  <a:cxn ang="0">
                    <a:pos x="5" y="635"/>
                  </a:cxn>
                  <a:cxn ang="0">
                    <a:pos x="12" y="643"/>
                  </a:cxn>
                  <a:cxn ang="0">
                    <a:pos x="24" y="647"/>
                  </a:cxn>
                  <a:cxn ang="0">
                    <a:pos x="563" y="648"/>
                  </a:cxn>
                  <a:cxn ang="0">
                    <a:pos x="569" y="647"/>
                  </a:cxn>
                  <a:cxn ang="0">
                    <a:pos x="581" y="643"/>
                  </a:cxn>
                  <a:cxn ang="0">
                    <a:pos x="588" y="635"/>
                  </a:cxn>
                  <a:cxn ang="0">
                    <a:pos x="593" y="625"/>
                  </a:cxn>
                  <a:cxn ang="0">
                    <a:pos x="593" y="619"/>
                  </a:cxn>
                  <a:cxn ang="0">
                    <a:pos x="590" y="606"/>
                  </a:cxn>
                  <a:cxn ang="0">
                    <a:pos x="584" y="598"/>
                  </a:cxn>
                  <a:cxn ang="0">
                    <a:pos x="574" y="591"/>
                  </a:cxn>
                  <a:cxn ang="0">
                    <a:pos x="563" y="589"/>
                  </a:cxn>
                  <a:cxn ang="0">
                    <a:pos x="539" y="59"/>
                  </a:cxn>
                  <a:cxn ang="0">
                    <a:pos x="563" y="59"/>
                  </a:cxn>
                  <a:cxn ang="0">
                    <a:pos x="574" y="57"/>
                  </a:cxn>
                  <a:cxn ang="0">
                    <a:pos x="584" y="51"/>
                  </a:cxn>
                  <a:cxn ang="0">
                    <a:pos x="590" y="41"/>
                  </a:cxn>
                  <a:cxn ang="0">
                    <a:pos x="593" y="30"/>
                  </a:cxn>
                </a:cxnLst>
                <a:rect l="0" t="0" r="r" b="b"/>
                <a:pathLst>
                  <a:path w="593" h="648">
                    <a:moveTo>
                      <a:pt x="593" y="30"/>
                    </a:moveTo>
                    <a:lnTo>
                      <a:pt x="593" y="30"/>
                    </a:lnTo>
                    <a:lnTo>
                      <a:pt x="593" y="30"/>
                    </a:lnTo>
                    <a:lnTo>
                      <a:pt x="593" y="24"/>
                    </a:lnTo>
                    <a:lnTo>
                      <a:pt x="590" y="19"/>
                    </a:lnTo>
                    <a:lnTo>
                      <a:pt x="588" y="12"/>
                    </a:lnTo>
                    <a:lnTo>
                      <a:pt x="584" y="9"/>
                    </a:lnTo>
                    <a:lnTo>
                      <a:pt x="581" y="5"/>
                    </a:lnTo>
                    <a:lnTo>
                      <a:pt x="574" y="3"/>
                    </a:lnTo>
                    <a:lnTo>
                      <a:pt x="569" y="0"/>
                    </a:lnTo>
                    <a:lnTo>
                      <a:pt x="563" y="0"/>
                    </a:lnTo>
                    <a:lnTo>
                      <a:pt x="30" y="0"/>
                    </a:lnTo>
                    <a:lnTo>
                      <a:pt x="30" y="0"/>
                    </a:lnTo>
                    <a:lnTo>
                      <a:pt x="24" y="0"/>
                    </a:lnTo>
                    <a:lnTo>
                      <a:pt x="19" y="3"/>
                    </a:lnTo>
                    <a:lnTo>
                      <a:pt x="12" y="5"/>
                    </a:lnTo>
                    <a:lnTo>
                      <a:pt x="9" y="9"/>
                    </a:lnTo>
                    <a:lnTo>
                      <a:pt x="5" y="12"/>
                    </a:lnTo>
                    <a:lnTo>
                      <a:pt x="3" y="19"/>
                    </a:lnTo>
                    <a:lnTo>
                      <a:pt x="0" y="24"/>
                    </a:lnTo>
                    <a:lnTo>
                      <a:pt x="0" y="30"/>
                    </a:lnTo>
                    <a:lnTo>
                      <a:pt x="0" y="30"/>
                    </a:lnTo>
                    <a:lnTo>
                      <a:pt x="0" y="36"/>
                    </a:lnTo>
                    <a:lnTo>
                      <a:pt x="3" y="41"/>
                    </a:lnTo>
                    <a:lnTo>
                      <a:pt x="5" y="46"/>
                    </a:lnTo>
                    <a:lnTo>
                      <a:pt x="9" y="51"/>
                    </a:lnTo>
                    <a:lnTo>
                      <a:pt x="12" y="54"/>
                    </a:lnTo>
                    <a:lnTo>
                      <a:pt x="19" y="57"/>
                    </a:lnTo>
                    <a:lnTo>
                      <a:pt x="24" y="59"/>
                    </a:lnTo>
                    <a:lnTo>
                      <a:pt x="30" y="59"/>
                    </a:lnTo>
                    <a:lnTo>
                      <a:pt x="54" y="59"/>
                    </a:lnTo>
                    <a:lnTo>
                      <a:pt x="54" y="589"/>
                    </a:lnTo>
                    <a:lnTo>
                      <a:pt x="30" y="589"/>
                    </a:lnTo>
                    <a:lnTo>
                      <a:pt x="30" y="589"/>
                    </a:lnTo>
                    <a:lnTo>
                      <a:pt x="24" y="589"/>
                    </a:lnTo>
                    <a:lnTo>
                      <a:pt x="19" y="591"/>
                    </a:lnTo>
                    <a:lnTo>
                      <a:pt x="12" y="594"/>
                    </a:lnTo>
                    <a:lnTo>
                      <a:pt x="9" y="598"/>
                    </a:lnTo>
                    <a:lnTo>
                      <a:pt x="5" y="601"/>
                    </a:lnTo>
                    <a:lnTo>
                      <a:pt x="3" y="606"/>
                    </a:lnTo>
                    <a:lnTo>
                      <a:pt x="0" y="612"/>
                    </a:lnTo>
                    <a:lnTo>
                      <a:pt x="0" y="619"/>
                    </a:lnTo>
                    <a:lnTo>
                      <a:pt x="0" y="619"/>
                    </a:lnTo>
                    <a:lnTo>
                      <a:pt x="0" y="625"/>
                    </a:lnTo>
                    <a:lnTo>
                      <a:pt x="3" y="630"/>
                    </a:lnTo>
                    <a:lnTo>
                      <a:pt x="5" y="635"/>
                    </a:lnTo>
                    <a:lnTo>
                      <a:pt x="9" y="639"/>
                    </a:lnTo>
                    <a:lnTo>
                      <a:pt x="12" y="643"/>
                    </a:lnTo>
                    <a:lnTo>
                      <a:pt x="19" y="646"/>
                    </a:lnTo>
                    <a:lnTo>
                      <a:pt x="24" y="647"/>
                    </a:lnTo>
                    <a:lnTo>
                      <a:pt x="30" y="648"/>
                    </a:lnTo>
                    <a:lnTo>
                      <a:pt x="563" y="648"/>
                    </a:lnTo>
                    <a:lnTo>
                      <a:pt x="563" y="648"/>
                    </a:lnTo>
                    <a:lnTo>
                      <a:pt x="569" y="647"/>
                    </a:lnTo>
                    <a:lnTo>
                      <a:pt x="574" y="646"/>
                    </a:lnTo>
                    <a:lnTo>
                      <a:pt x="581" y="643"/>
                    </a:lnTo>
                    <a:lnTo>
                      <a:pt x="584" y="639"/>
                    </a:lnTo>
                    <a:lnTo>
                      <a:pt x="588" y="635"/>
                    </a:lnTo>
                    <a:lnTo>
                      <a:pt x="590" y="630"/>
                    </a:lnTo>
                    <a:lnTo>
                      <a:pt x="593" y="625"/>
                    </a:lnTo>
                    <a:lnTo>
                      <a:pt x="593" y="619"/>
                    </a:lnTo>
                    <a:lnTo>
                      <a:pt x="593" y="619"/>
                    </a:lnTo>
                    <a:lnTo>
                      <a:pt x="593" y="612"/>
                    </a:lnTo>
                    <a:lnTo>
                      <a:pt x="590" y="606"/>
                    </a:lnTo>
                    <a:lnTo>
                      <a:pt x="588" y="601"/>
                    </a:lnTo>
                    <a:lnTo>
                      <a:pt x="584" y="598"/>
                    </a:lnTo>
                    <a:lnTo>
                      <a:pt x="581" y="594"/>
                    </a:lnTo>
                    <a:lnTo>
                      <a:pt x="574" y="591"/>
                    </a:lnTo>
                    <a:lnTo>
                      <a:pt x="569" y="589"/>
                    </a:lnTo>
                    <a:lnTo>
                      <a:pt x="563" y="589"/>
                    </a:lnTo>
                    <a:lnTo>
                      <a:pt x="539" y="589"/>
                    </a:lnTo>
                    <a:lnTo>
                      <a:pt x="539" y="59"/>
                    </a:lnTo>
                    <a:lnTo>
                      <a:pt x="563" y="59"/>
                    </a:lnTo>
                    <a:lnTo>
                      <a:pt x="563" y="59"/>
                    </a:lnTo>
                    <a:lnTo>
                      <a:pt x="569" y="59"/>
                    </a:lnTo>
                    <a:lnTo>
                      <a:pt x="574" y="57"/>
                    </a:lnTo>
                    <a:lnTo>
                      <a:pt x="581" y="54"/>
                    </a:lnTo>
                    <a:lnTo>
                      <a:pt x="584" y="51"/>
                    </a:lnTo>
                    <a:lnTo>
                      <a:pt x="588" y="46"/>
                    </a:lnTo>
                    <a:lnTo>
                      <a:pt x="590" y="41"/>
                    </a:lnTo>
                    <a:lnTo>
                      <a:pt x="593" y="36"/>
                    </a:lnTo>
                    <a:lnTo>
                      <a:pt x="593" y="30"/>
                    </a:lnTo>
                    <a:lnTo>
                      <a:pt x="593" y="3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2" name="Line 144"/>
              <p:cNvSpPr>
                <a:spLocks noChangeShapeType="1"/>
              </p:cNvSpPr>
              <p:nvPr/>
            </p:nvSpPr>
            <p:spPr bwMode="auto">
              <a:xfrm>
                <a:off x="5242" y="1505"/>
                <a:ext cx="101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3" name="Line 145"/>
              <p:cNvSpPr>
                <a:spLocks noChangeShapeType="1"/>
              </p:cNvSpPr>
              <p:nvPr/>
            </p:nvSpPr>
            <p:spPr bwMode="auto">
              <a:xfrm>
                <a:off x="5242" y="1471"/>
                <a:ext cx="101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4" name="Line 146"/>
              <p:cNvSpPr>
                <a:spLocks noChangeShapeType="1"/>
              </p:cNvSpPr>
              <p:nvPr/>
            </p:nvSpPr>
            <p:spPr bwMode="auto">
              <a:xfrm>
                <a:off x="5242" y="1438"/>
                <a:ext cx="101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5" name="Freeform 150"/>
              <p:cNvSpPr>
                <a:spLocks/>
              </p:cNvSpPr>
              <p:nvPr/>
            </p:nvSpPr>
            <p:spPr bwMode="auto">
              <a:xfrm>
                <a:off x="5408" y="1412"/>
                <a:ext cx="139" cy="176"/>
              </a:xfrm>
              <a:custGeom>
                <a:avLst/>
                <a:gdLst/>
                <a:ahLst/>
                <a:cxnLst>
                  <a:cxn ang="0">
                    <a:pos x="408" y="0"/>
                  </a:cxn>
                  <a:cxn ang="0">
                    <a:pos x="0" y="6"/>
                  </a:cxn>
                  <a:cxn ang="0">
                    <a:pos x="8" y="529"/>
                  </a:cxn>
                  <a:cxn ang="0">
                    <a:pos x="416" y="523"/>
                  </a:cxn>
                  <a:cxn ang="0">
                    <a:pos x="408" y="0"/>
                  </a:cxn>
                </a:cxnLst>
                <a:rect l="0" t="0" r="r" b="b"/>
                <a:pathLst>
                  <a:path w="416" h="529">
                    <a:moveTo>
                      <a:pt x="408" y="0"/>
                    </a:moveTo>
                    <a:lnTo>
                      <a:pt x="0" y="6"/>
                    </a:lnTo>
                    <a:lnTo>
                      <a:pt x="8" y="529"/>
                    </a:lnTo>
                    <a:lnTo>
                      <a:pt x="416" y="523"/>
                    </a:lnTo>
                    <a:lnTo>
                      <a:pt x="408" y="0"/>
                    </a:lnTo>
                    <a:close/>
                  </a:path>
                </a:pathLst>
              </a:custGeom>
              <a:solidFill>
                <a:srgbClr val="00A6D9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6" name="Freeform 151"/>
              <p:cNvSpPr>
                <a:spLocks/>
              </p:cNvSpPr>
              <p:nvPr/>
            </p:nvSpPr>
            <p:spPr bwMode="auto">
              <a:xfrm>
                <a:off x="5513" y="1392"/>
                <a:ext cx="33" cy="21"/>
              </a:xfrm>
              <a:custGeom>
                <a:avLst/>
                <a:gdLst/>
                <a:ahLst/>
                <a:cxnLst>
                  <a:cxn ang="0">
                    <a:pos x="99" y="61"/>
                  </a:cxn>
                  <a:cxn ang="0">
                    <a:pos x="99" y="31"/>
                  </a:cxn>
                  <a:cxn ang="0">
                    <a:pos x="99" y="31"/>
                  </a:cxn>
                  <a:cxn ang="0">
                    <a:pos x="98" y="25"/>
                  </a:cxn>
                  <a:cxn ang="0">
                    <a:pos x="97" y="20"/>
                  </a:cxn>
                  <a:cxn ang="0">
                    <a:pos x="94" y="14"/>
                  </a:cxn>
                  <a:cxn ang="0">
                    <a:pos x="91" y="10"/>
                  </a:cxn>
                  <a:cxn ang="0">
                    <a:pos x="86" y="7"/>
                  </a:cxn>
                  <a:cxn ang="0">
                    <a:pos x="81" y="3"/>
                  </a:cxn>
                  <a:cxn ang="0">
                    <a:pos x="75" y="2"/>
                  </a:cxn>
                  <a:cxn ang="0">
                    <a:pos x="68" y="0"/>
                  </a:cxn>
                  <a:cxn ang="0">
                    <a:pos x="30" y="0"/>
                  </a:cxn>
                  <a:cxn ang="0">
                    <a:pos x="30" y="0"/>
                  </a:cxn>
                  <a:cxn ang="0">
                    <a:pos x="24" y="2"/>
                  </a:cxn>
                  <a:cxn ang="0">
                    <a:pos x="18" y="3"/>
                  </a:cxn>
                  <a:cxn ang="0">
                    <a:pos x="13" y="7"/>
                  </a:cxn>
                  <a:cxn ang="0">
                    <a:pos x="8" y="10"/>
                  </a:cxn>
                  <a:cxn ang="0">
                    <a:pos x="4" y="14"/>
                  </a:cxn>
                  <a:cxn ang="0">
                    <a:pos x="2" y="20"/>
                  </a:cxn>
                  <a:cxn ang="0">
                    <a:pos x="0" y="25"/>
                  </a:cxn>
                  <a:cxn ang="0">
                    <a:pos x="0" y="31"/>
                  </a:cxn>
                  <a:cxn ang="0">
                    <a:pos x="0" y="61"/>
                  </a:cxn>
                </a:cxnLst>
                <a:rect l="0" t="0" r="r" b="b"/>
                <a:pathLst>
                  <a:path w="99" h="61">
                    <a:moveTo>
                      <a:pt x="99" y="61"/>
                    </a:moveTo>
                    <a:lnTo>
                      <a:pt x="99" y="31"/>
                    </a:lnTo>
                    <a:lnTo>
                      <a:pt x="99" y="31"/>
                    </a:lnTo>
                    <a:lnTo>
                      <a:pt x="98" y="25"/>
                    </a:lnTo>
                    <a:lnTo>
                      <a:pt x="97" y="20"/>
                    </a:lnTo>
                    <a:lnTo>
                      <a:pt x="94" y="14"/>
                    </a:lnTo>
                    <a:lnTo>
                      <a:pt x="91" y="10"/>
                    </a:lnTo>
                    <a:lnTo>
                      <a:pt x="86" y="7"/>
                    </a:lnTo>
                    <a:lnTo>
                      <a:pt x="81" y="3"/>
                    </a:lnTo>
                    <a:lnTo>
                      <a:pt x="75" y="2"/>
                    </a:lnTo>
                    <a:lnTo>
                      <a:pt x="68" y="0"/>
                    </a:lnTo>
                    <a:lnTo>
                      <a:pt x="30" y="0"/>
                    </a:lnTo>
                    <a:lnTo>
                      <a:pt x="30" y="0"/>
                    </a:lnTo>
                    <a:lnTo>
                      <a:pt x="24" y="2"/>
                    </a:lnTo>
                    <a:lnTo>
                      <a:pt x="18" y="3"/>
                    </a:lnTo>
                    <a:lnTo>
                      <a:pt x="13" y="7"/>
                    </a:lnTo>
                    <a:lnTo>
                      <a:pt x="8" y="10"/>
                    </a:lnTo>
                    <a:lnTo>
                      <a:pt x="4" y="14"/>
                    </a:lnTo>
                    <a:lnTo>
                      <a:pt x="2" y="20"/>
                    </a:lnTo>
                    <a:lnTo>
                      <a:pt x="0" y="25"/>
                    </a:lnTo>
                    <a:lnTo>
                      <a:pt x="0" y="31"/>
                    </a:lnTo>
                    <a:lnTo>
                      <a:pt x="0" y="61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7" name="Freeform 152"/>
              <p:cNvSpPr>
                <a:spLocks/>
              </p:cNvSpPr>
              <p:nvPr/>
            </p:nvSpPr>
            <p:spPr bwMode="auto">
              <a:xfrm>
                <a:off x="5410" y="1392"/>
                <a:ext cx="33" cy="21"/>
              </a:xfrm>
              <a:custGeom>
                <a:avLst/>
                <a:gdLst/>
                <a:ahLst/>
                <a:cxnLst>
                  <a:cxn ang="0">
                    <a:pos x="100" y="61"/>
                  </a:cxn>
                  <a:cxn ang="0">
                    <a:pos x="100" y="31"/>
                  </a:cxn>
                  <a:cxn ang="0">
                    <a:pos x="100" y="31"/>
                  </a:cxn>
                  <a:cxn ang="0">
                    <a:pos x="98" y="25"/>
                  </a:cxn>
                  <a:cxn ang="0">
                    <a:pos x="97" y="20"/>
                  </a:cxn>
                  <a:cxn ang="0">
                    <a:pos x="95" y="14"/>
                  </a:cxn>
                  <a:cxn ang="0">
                    <a:pos x="91" y="10"/>
                  </a:cxn>
                  <a:cxn ang="0">
                    <a:pos x="86" y="7"/>
                  </a:cxn>
                  <a:cxn ang="0">
                    <a:pos x="81" y="3"/>
                  </a:cxn>
                  <a:cxn ang="0">
                    <a:pos x="75" y="2"/>
                  </a:cxn>
                  <a:cxn ang="0">
                    <a:pos x="69" y="0"/>
                  </a:cxn>
                  <a:cxn ang="0">
                    <a:pos x="31" y="0"/>
                  </a:cxn>
                  <a:cxn ang="0">
                    <a:pos x="31" y="0"/>
                  </a:cxn>
                  <a:cxn ang="0">
                    <a:pos x="25" y="2"/>
                  </a:cxn>
                  <a:cxn ang="0">
                    <a:pos x="18" y="3"/>
                  </a:cxn>
                  <a:cxn ang="0">
                    <a:pos x="13" y="7"/>
                  </a:cxn>
                  <a:cxn ang="0">
                    <a:pos x="9" y="10"/>
                  </a:cxn>
                  <a:cxn ang="0">
                    <a:pos x="5" y="14"/>
                  </a:cxn>
                  <a:cxn ang="0">
                    <a:pos x="2" y="20"/>
                  </a:cxn>
                  <a:cxn ang="0">
                    <a:pos x="0" y="25"/>
                  </a:cxn>
                  <a:cxn ang="0">
                    <a:pos x="0" y="31"/>
                  </a:cxn>
                  <a:cxn ang="0">
                    <a:pos x="0" y="61"/>
                  </a:cxn>
                </a:cxnLst>
                <a:rect l="0" t="0" r="r" b="b"/>
                <a:pathLst>
                  <a:path w="100" h="61">
                    <a:moveTo>
                      <a:pt x="100" y="61"/>
                    </a:moveTo>
                    <a:lnTo>
                      <a:pt x="100" y="31"/>
                    </a:lnTo>
                    <a:lnTo>
                      <a:pt x="100" y="31"/>
                    </a:lnTo>
                    <a:lnTo>
                      <a:pt x="98" y="25"/>
                    </a:lnTo>
                    <a:lnTo>
                      <a:pt x="97" y="20"/>
                    </a:lnTo>
                    <a:lnTo>
                      <a:pt x="95" y="14"/>
                    </a:lnTo>
                    <a:lnTo>
                      <a:pt x="91" y="10"/>
                    </a:lnTo>
                    <a:lnTo>
                      <a:pt x="86" y="7"/>
                    </a:lnTo>
                    <a:lnTo>
                      <a:pt x="81" y="3"/>
                    </a:lnTo>
                    <a:lnTo>
                      <a:pt x="75" y="2"/>
                    </a:lnTo>
                    <a:lnTo>
                      <a:pt x="69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25" y="2"/>
                    </a:lnTo>
                    <a:lnTo>
                      <a:pt x="18" y="3"/>
                    </a:lnTo>
                    <a:lnTo>
                      <a:pt x="13" y="7"/>
                    </a:lnTo>
                    <a:lnTo>
                      <a:pt x="9" y="10"/>
                    </a:lnTo>
                    <a:lnTo>
                      <a:pt x="5" y="14"/>
                    </a:lnTo>
                    <a:lnTo>
                      <a:pt x="2" y="20"/>
                    </a:lnTo>
                    <a:lnTo>
                      <a:pt x="0" y="25"/>
                    </a:lnTo>
                    <a:lnTo>
                      <a:pt x="0" y="31"/>
                    </a:lnTo>
                    <a:lnTo>
                      <a:pt x="0" y="61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8" name="Freeform 153"/>
              <p:cNvSpPr>
                <a:spLocks/>
              </p:cNvSpPr>
              <p:nvPr/>
            </p:nvSpPr>
            <p:spPr bwMode="auto">
              <a:xfrm>
                <a:off x="5448" y="1453"/>
                <a:ext cx="61" cy="94"/>
              </a:xfrm>
              <a:custGeom>
                <a:avLst/>
                <a:gdLst/>
                <a:ahLst/>
                <a:cxnLst>
                  <a:cxn ang="0">
                    <a:pos x="0" y="141"/>
                  </a:cxn>
                  <a:cxn ang="0">
                    <a:pos x="80" y="141"/>
                  </a:cxn>
                  <a:cxn ang="0">
                    <a:pos x="35" y="282"/>
                  </a:cxn>
                  <a:cxn ang="0">
                    <a:pos x="185" y="105"/>
                  </a:cxn>
                  <a:cxn ang="0">
                    <a:pos x="90" y="105"/>
                  </a:cxn>
                  <a:cxn ang="0">
                    <a:pos x="163" y="0"/>
                  </a:cxn>
                  <a:cxn ang="0">
                    <a:pos x="67" y="0"/>
                  </a:cxn>
                  <a:cxn ang="0">
                    <a:pos x="0" y="141"/>
                  </a:cxn>
                </a:cxnLst>
                <a:rect l="0" t="0" r="r" b="b"/>
                <a:pathLst>
                  <a:path w="185" h="282">
                    <a:moveTo>
                      <a:pt x="0" y="141"/>
                    </a:moveTo>
                    <a:lnTo>
                      <a:pt x="80" y="141"/>
                    </a:lnTo>
                    <a:lnTo>
                      <a:pt x="35" y="282"/>
                    </a:lnTo>
                    <a:lnTo>
                      <a:pt x="185" y="105"/>
                    </a:lnTo>
                    <a:lnTo>
                      <a:pt x="90" y="105"/>
                    </a:lnTo>
                    <a:lnTo>
                      <a:pt x="163" y="0"/>
                    </a:lnTo>
                    <a:lnTo>
                      <a:pt x="67" y="0"/>
                    </a:lnTo>
                    <a:lnTo>
                      <a:pt x="0" y="14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cxnSp>
          <p:nvCxnSpPr>
            <p:cNvPr id="235" name="Connecteur droit 234"/>
            <p:cNvCxnSpPr/>
            <p:nvPr/>
          </p:nvCxnSpPr>
          <p:spPr>
            <a:xfrm flipV="1">
              <a:off x="8274050" y="2194873"/>
              <a:ext cx="135944" cy="643"/>
            </a:xfrm>
            <a:prstGeom prst="line">
              <a:avLst/>
            </a:prstGeom>
            <a:noFill/>
            <a:ln w="9525" cap="flat">
              <a:solidFill>
                <a:schemeClr val="tx1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236" name="Connecteur droit 235"/>
            <p:cNvCxnSpPr/>
            <p:nvPr/>
          </p:nvCxnSpPr>
          <p:spPr>
            <a:xfrm flipV="1">
              <a:off x="8407613" y="2475857"/>
              <a:ext cx="135944" cy="643"/>
            </a:xfrm>
            <a:prstGeom prst="line">
              <a:avLst/>
            </a:prstGeom>
            <a:noFill/>
            <a:ln w="9525" cap="flat">
              <a:solidFill>
                <a:schemeClr val="tx1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237" name="Connecteur droit 236"/>
            <p:cNvCxnSpPr/>
            <p:nvPr/>
          </p:nvCxnSpPr>
          <p:spPr>
            <a:xfrm flipV="1">
              <a:off x="8271669" y="2476500"/>
              <a:ext cx="50006" cy="644"/>
            </a:xfrm>
            <a:prstGeom prst="line">
              <a:avLst/>
            </a:prstGeom>
            <a:noFill/>
            <a:ln w="9525" cap="flat">
              <a:solidFill>
                <a:schemeClr val="tx1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grpSp>
        <p:nvGrpSpPr>
          <p:cNvPr id="249" name="Group 210"/>
          <p:cNvGrpSpPr>
            <a:grpSpLocks noChangeAspect="1"/>
          </p:cNvGrpSpPr>
          <p:nvPr userDrawn="1"/>
        </p:nvGrpSpPr>
        <p:grpSpPr bwMode="auto">
          <a:xfrm>
            <a:off x="7468756" y="2881169"/>
            <a:ext cx="918633" cy="531283"/>
            <a:chOff x="4602" y="1335"/>
            <a:chExt cx="434" cy="251"/>
          </a:xfrm>
        </p:grpSpPr>
        <p:sp>
          <p:nvSpPr>
            <p:cNvPr id="250" name="Freeform 211"/>
            <p:cNvSpPr>
              <a:spLocks/>
            </p:cNvSpPr>
            <p:nvPr/>
          </p:nvSpPr>
          <p:spPr bwMode="auto">
            <a:xfrm>
              <a:off x="4602" y="1335"/>
              <a:ext cx="281" cy="140"/>
            </a:xfrm>
            <a:custGeom>
              <a:avLst/>
              <a:gdLst/>
              <a:ahLst/>
              <a:cxnLst>
                <a:cxn ang="0">
                  <a:pos x="178" y="0"/>
                </a:cxn>
                <a:cxn ang="0">
                  <a:pos x="160" y="2"/>
                </a:cxn>
                <a:cxn ang="0">
                  <a:pos x="126" y="8"/>
                </a:cxn>
                <a:cxn ang="0">
                  <a:pos x="94" y="22"/>
                </a:cxn>
                <a:cxn ang="0">
                  <a:pos x="66" y="41"/>
                </a:cxn>
                <a:cxn ang="0">
                  <a:pos x="41" y="66"/>
                </a:cxn>
                <a:cxn ang="0">
                  <a:pos x="22" y="94"/>
                </a:cxn>
                <a:cxn ang="0">
                  <a:pos x="8" y="126"/>
                </a:cxn>
                <a:cxn ang="0">
                  <a:pos x="2" y="161"/>
                </a:cxn>
                <a:cxn ang="0">
                  <a:pos x="0" y="243"/>
                </a:cxn>
                <a:cxn ang="0">
                  <a:pos x="2" y="261"/>
                </a:cxn>
                <a:cxn ang="0">
                  <a:pos x="8" y="295"/>
                </a:cxn>
                <a:cxn ang="0">
                  <a:pos x="22" y="327"/>
                </a:cxn>
                <a:cxn ang="0">
                  <a:pos x="41" y="355"/>
                </a:cxn>
                <a:cxn ang="0">
                  <a:pos x="66" y="380"/>
                </a:cxn>
                <a:cxn ang="0">
                  <a:pos x="94" y="399"/>
                </a:cxn>
                <a:cxn ang="0">
                  <a:pos x="126" y="412"/>
                </a:cxn>
                <a:cxn ang="0">
                  <a:pos x="160" y="419"/>
                </a:cxn>
                <a:cxn ang="0">
                  <a:pos x="666" y="419"/>
                </a:cxn>
                <a:cxn ang="0">
                  <a:pos x="684" y="419"/>
                </a:cxn>
                <a:cxn ang="0">
                  <a:pos x="718" y="412"/>
                </a:cxn>
                <a:cxn ang="0">
                  <a:pos x="750" y="399"/>
                </a:cxn>
                <a:cxn ang="0">
                  <a:pos x="778" y="380"/>
                </a:cxn>
                <a:cxn ang="0">
                  <a:pos x="803" y="355"/>
                </a:cxn>
                <a:cxn ang="0">
                  <a:pos x="822" y="327"/>
                </a:cxn>
                <a:cxn ang="0">
                  <a:pos x="835" y="295"/>
                </a:cxn>
                <a:cxn ang="0">
                  <a:pos x="842" y="261"/>
                </a:cxn>
                <a:cxn ang="0">
                  <a:pos x="842" y="179"/>
                </a:cxn>
                <a:cxn ang="0">
                  <a:pos x="842" y="161"/>
                </a:cxn>
                <a:cxn ang="0">
                  <a:pos x="835" y="126"/>
                </a:cxn>
                <a:cxn ang="0">
                  <a:pos x="822" y="94"/>
                </a:cxn>
                <a:cxn ang="0">
                  <a:pos x="803" y="66"/>
                </a:cxn>
                <a:cxn ang="0">
                  <a:pos x="778" y="41"/>
                </a:cxn>
                <a:cxn ang="0">
                  <a:pos x="750" y="22"/>
                </a:cxn>
                <a:cxn ang="0">
                  <a:pos x="718" y="8"/>
                </a:cxn>
                <a:cxn ang="0">
                  <a:pos x="684" y="2"/>
                </a:cxn>
                <a:cxn ang="0">
                  <a:pos x="180" y="0"/>
                </a:cxn>
              </a:cxnLst>
              <a:rect l="0" t="0" r="r" b="b"/>
              <a:pathLst>
                <a:path w="842" h="419">
                  <a:moveTo>
                    <a:pt x="178" y="0"/>
                  </a:moveTo>
                  <a:lnTo>
                    <a:pt x="178" y="0"/>
                  </a:lnTo>
                  <a:lnTo>
                    <a:pt x="178" y="0"/>
                  </a:lnTo>
                  <a:lnTo>
                    <a:pt x="160" y="2"/>
                  </a:lnTo>
                  <a:lnTo>
                    <a:pt x="142" y="4"/>
                  </a:lnTo>
                  <a:lnTo>
                    <a:pt x="126" y="8"/>
                  </a:lnTo>
                  <a:lnTo>
                    <a:pt x="109" y="15"/>
                  </a:lnTo>
                  <a:lnTo>
                    <a:pt x="94" y="22"/>
                  </a:lnTo>
                  <a:lnTo>
                    <a:pt x="78" y="31"/>
                  </a:lnTo>
                  <a:lnTo>
                    <a:pt x="66" y="41"/>
                  </a:lnTo>
                  <a:lnTo>
                    <a:pt x="53" y="53"/>
                  </a:lnTo>
                  <a:lnTo>
                    <a:pt x="41" y="66"/>
                  </a:lnTo>
                  <a:lnTo>
                    <a:pt x="31" y="79"/>
                  </a:lnTo>
                  <a:lnTo>
                    <a:pt x="22" y="94"/>
                  </a:lnTo>
                  <a:lnTo>
                    <a:pt x="14" y="109"/>
                  </a:lnTo>
                  <a:lnTo>
                    <a:pt x="8" y="126"/>
                  </a:lnTo>
                  <a:lnTo>
                    <a:pt x="4" y="143"/>
                  </a:lnTo>
                  <a:lnTo>
                    <a:pt x="2" y="161"/>
                  </a:lnTo>
                  <a:lnTo>
                    <a:pt x="0" y="179"/>
                  </a:lnTo>
                  <a:lnTo>
                    <a:pt x="0" y="243"/>
                  </a:lnTo>
                  <a:lnTo>
                    <a:pt x="0" y="243"/>
                  </a:lnTo>
                  <a:lnTo>
                    <a:pt x="2" y="261"/>
                  </a:lnTo>
                  <a:lnTo>
                    <a:pt x="4" y="278"/>
                  </a:lnTo>
                  <a:lnTo>
                    <a:pt x="8" y="295"/>
                  </a:lnTo>
                  <a:lnTo>
                    <a:pt x="14" y="312"/>
                  </a:lnTo>
                  <a:lnTo>
                    <a:pt x="22" y="327"/>
                  </a:lnTo>
                  <a:lnTo>
                    <a:pt x="31" y="341"/>
                  </a:lnTo>
                  <a:lnTo>
                    <a:pt x="41" y="355"/>
                  </a:lnTo>
                  <a:lnTo>
                    <a:pt x="53" y="368"/>
                  </a:lnTo>
                  <a:lnTo>
                    <a:pt x="66" y="380"/>
                  </a:lnTo>
                  <a:lnTo>
                    <a:pt x="78" y="390"/>
                  </a:lnTo>
                  <a:lnTo>
                    <a:pt x="94" y="399"/>
                  </a:lnTo>
                  <a:lnTo>
                    <a:pt x="109" y="405"/>
                  </a:lnTo>
                  <a:lnTo>
                    <a:pt x="126" y="412"/>
                  </a:lnTo>
                  <a:lnTo>
                    <a:pt x="142" y="417"/>
                  </a:lnTo>
                  <a:lnTo>
                    <a:pt x="160" y="419"/>
                  </a:lnTo>
                  <a:lnTo>
                    <a:pt x="178" y="419"/>
                  </a:lnTo>
                  <a:lnTo>
                    <a:pt x="666" y="419"/>
                  </a:lnTo>
                  <a:lnTo>
                    <a:pt x="666" y="419"/>
                  </a:lnTo>
                  <a:lnTo>
                    <a:pt x="684" y="419"/>
                  </a:lnTo>
                  <a:lnTo>
                    <a:pt x="700" y="417"/>
                  </a:lnTo>
                  <a:lnTo>
                    <a:pt x="718" y="412"/>
                  </a:lnTo>
                  <a:lnTo>
                    <a:pt x="735" y="405"/>
                  </a:lnTo>
                  <a:lnTo>
                    <a:pt x="750" y="399"/>
                  </a:lnTo>
                  <a:lnTo>
                    <a:pt x="764" y="390"/>
                  </a:lnTo>
                  <a:lnTo>
                    <a:pt x="778" y="380"/>
                  </a:lnTo>
                  <a:lnTo>
                    <a:pt x="791" y="368"/>
                  </a:lnTo>
                  <a:lnTo>
                    <a:pt x="803" y="355"/>
                  </a:lnTo>
                  <a:lnTo>
                    <a:pt x="813" y="341"/>
                  </a:lnTo>
                  <a:lnTo>
                    <a:pt x="822" y="327"/>
                  </a:lnTo>
                  <a:lnTo>
                    <a:pt x="828" y="312"/>
                  </a:lnTo>
                  <a:lnTo>
                    <a:pt x="835" y="295"/>
                  </a:lnTo>
                  <a:lnTo>
                    <a:pt x="840" y="278"/>
                  </a:lnTo>
                  <a:lnTo>
                    <a:pt x="842" y="261"/>
                  </a:lnTo>
                  <a:lnTo>
                    <a:pt x="842" y="243"/>
                  </a:lnTo>
                  <a:lnTo>
                    <a:pt x="842" y="179"/>
                  </a:lnTo>
                  <a:lnTo>
                    <a:pt x="842" y="179"/>
                  </a:lnTo>
                  <a:lnTo>
                    <a:pt x="842" y="161"/>
                  </a:lnTo>
                  <a:lnTo>
                    <a:pt x="840" y="143"/>
                  </a:lnTo>
                  <a:lnTo>
                    <a:pt x="835" y="126"/>
                  </a:lnTo>
                  <a:lnTo>
                    <a:pt x="828" y="109"/>
                  </a:lnTo>
                  <a:lnTo>
                    <a:pt x="822" y="94"/>
                  </a:lnTo>
                  <a:lnTo>
                    <a:pt x="813" y="79"/>
                  </a:lnTo>
                  <a:lnTo>
                    <a:pt x="803" y="66"/>
                  </a:lnTo>
                  <a:lnTo>
                    <a:pt x="791" y="53"/>
                  </a:lnTo>
                  <a:lnTo>
                    <a:pt x="778" y="41"/>
                  </a:lnTo>
                  <a:lnTo>
                    <a:pt x="764" y="31"/>
                  </a:lnTo>
                  <a:lnTo>
                    <a:pt x="750" y="22"/>
                  </a:lnTo>
                  <a:lnTo>
                    <a:pt x="735" y="15"/>
                  </a:lnTo>
                  <a:lnTo>
                    <a:pt x="718" y="8"/>
                  </a:lnTo>
                  <a:lnTo>
                    <a:pt x="700" y="4"/>
                  </a:lnTo>
                  <a:lnTo>
                    <a:pt x="684" y="2"/>
                  </a:lnTo>
                  <a:lnTo>
                    <a:pt x="666" y="0"/>
                  </a:lnTo>
                  <a:lnTo>
                    <a:pt x="180" y="0"/>
                  </a:lnTo>
                  <a:lnTo>
                    <a:pt x="178" y="0"/>
                  </a:lnTo>
                  <a:close/>
                </a:path>
              </a:pathLst>
            </a:custGeom>
            <a:solidFill>
              <a:srgbClr val="00A6D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1" name="Freeform 212"/>
            <p:cNvSpPr>
              <a:spLocks/>
            </p:cNvSpPr>
            <p:nvPr/>
          </p:nvSpPr>
          <p:spPr bwMode="auto">
            <a:xfrm>
              <a:off x="4602" y="1335"/>
              <a:ext cx="281" cy="140"/>
            </a:xfrm>
            <a:custGeom>
              <a:avLst/>
              <a:gdLst/>
              <a:ahLst/>
              <a:cxnLst>
                <a:cxn ang="0">
                  <a:pos x="178" y="0"/>
                </a:cxn>
                <a:cxn ang="0">
                  <a:pos x="160" y="2"/>
                </a:cxn>
                <a:cxn ang="0">
                  <a:pos x="126" y="8"/>
                </a:cxn>
                <a:cxn ang="0">
                  <a:pos x="94" y="22"/>
                </a:cxn>
                <a:cxn ang="0">
                  <a:pos x="66" y="41"/>
                </a:cxn>
                <a:cxn ang="0">
                  <a:pos x="41" y="66"/>
                </a:cxn>
                <a:cxn ang="0">
                  <a:pos x="22" y="94"/>
                </a:cxn>
                <a:cxn ang="0">
                  <a:pos x="8" y="126"/>
                </a:cxn>
                <a:cxn ang="0">
                  <a:pos x="2" y="161"/>
                </a:cxn>
                <a:cxn ang="0">
                  <a:pos x="0" y="243"/>
                </a:cxn>
                <a:cxn ang="0">
                  <a:pos x="2" y="261"/>
                </a:cxn>
                <a:cxn ang="0">
                  <a:pos x="8" y="295"/>
                </a:cxn>
                <a:cxn ang="0">
                  <a:pos x="22" y="327"/>
                </a:cxn>
                <a:cxn ang="0">
                  <a:pos x="41" y="355"/>
                </a:cxn>
                <a:cxn ang="0">
                  <a:pos x="66" y="380"/>
                </a:cxn>
                <a:cxn ang="0">
                  <a:pos x="94" y="399"/>
                </a:cxn>
                <a:cxn ang="0">
                  <a:pos x="126" y="412"/>
                </a:cxn>
                <a:cxn ang="0">
                  <a:pos x="160" y="419"/>
                </a:cxn>
                <a:cxn ang="0">
                  <a:pos x="666" y="419"/>
                </a:cxn>
                <a:cxn ang="0">
                  <a:pos x="684" y="419"/>
                </a:cxn>
                <a:cxn ang="0">
                  <a:pos x="718" y="412"/>
                </a:cxn>
                <a:cxn ang="0">
                  <a:pos x="750" y="399"/>
                </a:cxn>
                <a:cxn ang="0">
                  <a:pos x="778" y="380"/>
                </a:cxn>
                <a:cxn ang="0">
                  <a:pos x="803" y="355"/>
                </a:cxn>
                <a:cxn ang="0">
                  <a:pos x="822" y="327"/>
                </a:cxn>
                <a:cxn ang="0">
                  <a:pos x="835" y="295"/>
                </a:cxn>
                <a:cxn ang="0">
                  <a:pos x="842" y="261"/>
                </a:cxn>
                <a:cxn ang="0">
                  <a:pos x="842" y="179"/>
                </a:cxn>
                <a:cxn ang="0">
                  <a:pos x="842" y="161"/>
                </a:cxn>
                <a:cxn ang="0">
                  <a:pos x="835" y="126"/>
                </a:cxn>
                <a:cxn ang="0">
                  <a:pos x="822" y="94"/>
                </a:cxn>
                <a:cxn ang="0">
                  <a:pos x="803" y="66"/>
                </a:cxn>
                <a:cxn ang="0">
                  <a:pos x="778" y="41"/>
                </a:cxn>
                <a:cxn ang="0">
                  <a:pos x="750" y="22"/>
                </a:cxn>
                <a:cxn ang="0">
                  <a:pos x="718" y="8"/>
                </a:cxn>
                <a:cxn ang="0">
                  <a:pos x="684" y="2"/>
                </a:cxn>
                <a:cxn ang="0">
                  <a:pos x="180" y="0"/>
                </a:cxn>
              </a:cxnLst>
              <a:rect l="0" t="0" r="r" b="b"/>
              <a:pathLst>
                <a:path w="842" h="419">
                  <a:moveTo>
                    <a:pt x="178" y="0"/>
                  </a:moveTo>
                  <a:lnTo>
                    <a:pt x="178" y="0"/>
                  </a:lnTo>
                  <a:lnTo>
                    <a:pt x="178" y="0"/>
                  </a:lnTo>
                  <a:lnTo>
                    <a:pt x="160" y="2"/>
                  </a:lnTo>
                  <a:lnTo>
                    <a:pt x="142" y="4"/>
                  </a:lnTo>
                  <a:lnTo>
                    <a:pt x="126" y="8"/>
                  </a:lnTo>
                  <a:lnTo>
                    <a:pt x="109" y="15"/>
                  </a:lnTo>
                  <a:lnTo>
                    <a:pt x="94" y="22"/>
                  </a:lnTo>
                  <a:lnTo>
                    <a:pt x="78" y="31"/>
                  </a:lnTo>
                  <a:lnTo>
                    <a:pt x="66" y="41"/>
                  </a:lnTo>
                  <a:lnTo>
                    <a:pt x="53" y="53"/>
                  </a:lnTo>
                  <a:lnTo>
                    <a:pt x="41" y="66"/>
                  </a:lnTo>
                  <a:lnTo>
                    <a:pt x="31" y="79"/>
                  </a:lnTo>
                  <a:lnTo>
                    <a:pt x="22" y="94"/>
                  </a:lnTo>
                  <a:lnTo>
                    <a:pt x="14" y="109"/>
                  </a:lnTo>
                  <a:lnTo>
                    <a:pt x="8" y="126"/>
                  </a:lnTo>
                  <a:lnTo>
                    <a:pt x="4" y="143"/>
                  </a:lnTo>
                  <a:lnTo>
                    <a:pt x="2" y="161"/>
                  </a:lnTo>
                  <a:lnTo>
                    <a:pt x="0" y="179"/>
                  </a:lnTo>
                  <a:lnTo>
                    <a:pt x="0" y="243"/>
                  </a:lnTo>
                  <a:lnTo>
                    <a:pt x="0" y="243"/>
                  </a:lnTo>
                  <a:lnTo>
                    <a:pt x="2" y="261"/>
                  </a:lnTo>
                  <a:lnTo>
                    <a:pt x="4" y="278"/>
                  </a:lnTo>
                  <a:lnTo>
                    <a:pt x="8" y="295"/>
                  </a:lnTo>
                  <a:lnTo>
                    <a:pt x="14" y="312"/>
                  </a:lnTo>
                  <a:lnTo>
                    <a:pt x="22" y="327"/>
                  </a:lnTo>
                  <a:lnTo>
                    <a:pt x="31" y="341"/>
                  </a:lnTo>
                  <a:lnTo>
                    <a:pt x="41" y="355"/>
                  </a:lnTo>
                  <a:lnTo>
                    <a:pt x="53" y="368"/>
                  </a:lnTo>
                  <a:lnTo>
                    <a:pt x="66" y="380"/>
                  </a:lnTo>
                  <a:lnTo>
                    <a:pt x="78" y="390"/>
                  </a:lnTo>
                  <a:lnTo>
                    <a:pt x="94" y="399"/>
                  </a:lnTo>
                  <a:lnTo>
                    <a:pt x="109" y="405"/>
                  </a:lnTo>
                  <a:lnTo>
                    <a:pt x="126" y="412"/>
                  </a:lnTo>
                  <a:lnTo>
                    <a:pt x="142" y="417"/>
                  </a:lnTo>
                  <a:lnTo>
                    <a:pt x="160" y="419"/>
                  </a:lnTo>
                  <a:lnTo>
                    <a:pt x="178" y="419"/>
                  </a:lnTo>
                  <a:lnTo>
                    <a:pt x="666" y="419"/>
                  </a:lnTo>
                  <a:lnTo>
                    <a:pt x="666" y="419"/>
                  </a:lnTo>
                  <a:lnTo>
                    <a:pt x="684" y="419"/>
                  </a:lnTo>
                  <a:lnTo>
                    <a:pt x="700" y="417"/>
                  </a:lnTo>
                  <a:lnTo>
                    <a:pt x="718" y="412"/>
                  </a:lnTo>
                  <a:lnTo>
                    <a:pt x="735" y="405"/>
                  </a:lnTo>
                  <a:lnTo>
                    <a:pt x="750" y="399"/>
                  </a:lnTo>
                  <a:lnTo>
                    <a:pt x="764" y="390"/>
                  </a:lnTo>
                  <a:lnTo>
                    <a:pt x="778" y="380"/>
                  </a:lnTo>
                  <a:lnTo>
                    <a:pt x="791" y="368"/>
                  </a:lnTo>
                  <a:lnTo>
                    <a:pt x="803" y="355"/>
                  </a:lnTo>
                  <a:lnTo>
                    <a:pt x="813" y="341"/>
                  </a:lnTo>
                  <a:lnTo>
                    <a:pt x="822" y="327"/>
                  </a:lnTo>
                  <a:lnTo>
                    <a:pt x="828" y="312"/>
                  </a:lnTo>
                  <a:lnTo>
                    <a:pt x="835" y="295"/>
                  </a:lnTo>
                  <a:lnTo>
                    <a:pt x="840" y="278"/>
                  </a:lnTo>
                  <a:lnTo>
                    <a:pt x="842" y="261"/>
                  </a:lnTo>
                  <a:lnTo>
                    <a:pt x="842" y="243"/>
                  </a:lnTo>
                  <a:lnTo>
                    <a:pt x="842" y="179"/>
                  </a:lnTo>
                  <a:lnTo>
                    <a:pt x="842" y="179"/>
                  </a:lnTo>
                  <a:lnTo>
                    <a:pt x="842" y="161"/>
                  </a:lnTo>
                  <a:lnTo>
                    <a:pt x="840" y="143"/>
                  </a:lnTo>
                  <a:lnTo>
                    <a:pt x="835" y="126"/>
                  </a:lnTo>
                  <a:lnTo>
                    <a:pt x="828" y="109"/>
                  </a:lnTo>
                  <a:lnTo>
                    <a:pt x="822" y="94"/>
                  </a:lnTo>
                  <a:lnTo>
                    <a:pt x="813" y="79"/>
                  </a:lnTo>
                  <a:lnTo>
                    <a:pt x="803" y="66"/>
                  </a:lnTo>
                  <a:lnTo>
                    <a:pt x="791" y="53"/>
                  </a:lnTo>
                  <a:lnTo>
                    <a:pt x="778" y="41"/>
                  </a:lnTo>
                  <a:lnTo>
                    <a:pt x="764" y="31"/>
                  </a:lnTo>
                  <a:lnTo>
                    <a:pt x="750" y="22"/>
                  </a:lnTo>
                  <a:lnTo>
                    <a:pt x="735" y="15"/>
                  </a:lnTo>
                  <a:lnTo>
                    <a:pt x="718" y="8"/>
                  </a:lnTo>
                  <a:lnTo>
                    <a:pt x="700" y="4"/>
                  </a:lnTo>
                  <a:lnTo>
                    <a:pt x="684" y="2"/>
                  </a:lnTo>
                  <a:lnTo>
                    <a:pt x="666" y="0"/>
                  </a:lnTo>
                  <a:lnTo>
                    <a:pt x="180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2" name="Line 213"/>
            <p:cNvSpPr>
              <a:spLocks noChangeShapeType="1"/>
            </p:cNvSpPr>
            <p:nvPr/>
          </p:nvSpPr>
          <p:spPr bwMode="auto">
            <a:xfrm>
              <a:off x="4733" y="1555"/>
              <a:ext cx="27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3" name="Freeform 214"/>
            <p:cNvSpPr>
              <a:spLocks/>
            </p:cNvSpPr>
            <p:nvPr/>
          </p:nvSpPr>
          <p:spPr bwMode="auto">
            <a:xfrm>
              <a:off x="4643" y="1498"/>
              <a:ext cx="30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69"/>
                </a:cxn>
                <a:cxn ang="0">
                  <a:pos x="91" y="169"/>
                </a:cxn>
              </a:cxnLst>
              <a:rect l="0" t="0" r="r" b="b"/>
              <a:pathLst>
                <a:path w="91" h="169">
                  <a:moveTo>
                    <a:pt x="0" y="0"/>
                  </a:moveTo>
                  <a:lnTo>
                    <a:pt x="0" y="169"/>
                  </a:lnTo>
                  <a:lnTo>
                    <a:pt x="91" y="169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4" name="Freeform 215"/>
            <p:cNvSpPr>
              <a:spLocks/>
            </p:cNvSpPr>
            <p:nvPr/>
          </p:nvSpPr>
          <p:spPr bwMode="auto">
            <a:xfrm>
              <a:off x="4687" y="1505"/>
              <a:ext cx="233" cy="43"/>
            </a:xfrm>
            <a:custGeom>
              <a:avLst/>
              <a:gdLst/>
              <a:ahLst/>
              <a:cxnLst>
                <a:cxn ang="0">
                  <a:pos x="700" y="131"/>
                </a:cxn>
                <a:cxn ang="0">
                  <a:pos x="503" y="131"/>
                </a:cxn>
                <a:cxn ang="0">
                  <a:pos x="454" y="0"/>
                </a:cxn>
                <a:cxn ang="0">
                  <a:pos x="0" y="0"/>
                </a:cxn>
              </a:cxnLst>
              <a:rect l="0" t="0" r="r" b="b"/>
              <a:pathLst>
                <a:path w="700" h="131">
                  <a:moveTo>
                    <a:pt x="700" y="131"/>
                  </a:moveTo>
                  <a:lnTo>
                    <a:pt x="503" y="131"/>
                  </a:lnTo>
                  <a:lnTo>
                    <a:pt x="454" y="0"/>
                  </a:lnTo>
                  <a:lnTo>
                    <a:pt x="0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5" name="Freeform 216"/>
            <p:cNvSpPr>
              <a:spLocks/>
            </p:cNvSpPr>
            <p:nvPr/>
          </p:nvSpPr>
          <p:spPr bwMode="auto">
            <a:xfrm>
              <a:off x="4950" y="1391"/>
              <a:ext cx="44" cy="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11"/>
                </a:cxn>
                <a:cxn ang="0">
                  <a:pos x="133" y="111"/>
                </a:cxn>
              </a:cxnLst>
              <a:rect l="0" t="0" r="r" b="b"/>
              <a:pathLst>
                <a:path w="133" h="111">
                  <a:moveTo>
                    <a:pt x="0" y="0"/>
                  </a:moveTo>
                  <a:lnTo>
                    <a:pt x="0" y="111"/>
                  </a:lnTo>
                  <a:lnTo>
                    <a:pt x="133" y="111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6" name="Freeform 217"/>
            <p:cNvSpPr>
              <a:spLocks/>
            </p:cNvSpPr>
            <p:nvPr/>
          </p:nvSpPr>
          <p:spPr bwMode="auto">
            <a:xfrm>
              <a:off x="4895" y="1362"/>
              <a:ext cx="141" cy="193"/>
            </a:xfrm>
            <a:custGeom>
              <a:avLst/>
              <a:gdLst/>
              <a:ahLst/>
              <a:cxnLst>
                <a:cxn ang="0">
                  <a:pos x="53" y="339"/>
                </a:cxn>
                <a:cxn ang="0">
                  <a:pos x="53" y="0"/>
                </a:cxn>
                <a:cxn ang="0">
                  <a:pos x="285" y="0"/>
                </a:cxn>
                <a:cxn ang="0">
                  <a:pos x="424" y="255"/>
                </a:cxn>
                <a:cxn ang="0">
                  <a:pos x="424" y="579"/>
                </a:cxn>
                <a:cxn ang="0">
                  <a:pos x="338" y="579"/>
                </a:cxn>
                <a:cxn ang="0">
                  <a:pos x="271" y="432"/>
                </a:cxn>
                <a:cxn ang="0">
                  <a:pos x="0" y="432"/>
                </a:cxn>
              </a:cxnLst>
              <a:rect l="0" t="0" r="r" b="b"/>
              <a:pathLst>
                <a:path w="424" h="579">
                  <a:moveTo>
                    <a:pt x="53" y="339"/>
                  </a:moveTo>
                  <a:lnTo>
                    <a:pt x="53" y="0"/>
                  </a:lnTo>
                  <a:lnTo>
                    <a:pt x="285" y="0"/>
                  </a:lnTo>
                  <a:lnTo>
                    <a:pt x="424" y="255"/>
                  </a:lnTo>
                  <a:lnTo>
                    <a:pt x="424" y="579"/>
                  </a:lnTo>
                  <a:lnTo>
                    <a:pt x="338" y="579"/>
                  </a:lnTo>
                  <a:lnTo>
                    <a:pt x="271" y="432"/>
                  </a:lnTo>
                  <a:lnTo>
                    <a:pt x="0" y="432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7" name="Freeform 218"/>
            <p:cNvSpPr>
              <a:spLocks/>
            </p:cNvSpPr>
            <p:nvPr/>
          </p:nvSpPr>
          <p:spPr bwMode="auto">
            <a:xfrm>
              <a:off x="4602" y="1335"/>
              <a:ext cx="281" cy="140"/>
            </a:xfrm>
            <a:custGeom>
              <a:avLst/>
              <a:gdLst/>
              <a:ahLst/>
              <a:cxnLst>
                <a:cxn ang="0">
                  <a:pos x="178" y="0"/>
                </a:cxn>
                <a:cxn ang="0">
                  <a:pos x="160" y="2"/>
                </a:cxn>
                <a:cxn ang="0">
                  <a:pos x="126" y="8"/>
                </a:cxn>
                <a:cxn ang="0">
                  <a:pos x="94" y="22"/>
                </a:cxn>
                <a:cxn ang="0">
                  <a:pos x="66" y="41"/>
                </a:cxn>
                <a:cxn ang="0">
                  <a:pos x="41" y="66"/>
                </a:cxn>
                <a:cxn ang="0">
                  <a:pos x="22" y="94"/>
                </a:cxn>
                <a:cxn ang="0">
                  <a:pos x="8" y="126"/>
                </a:cxn>
                <a:cxn ang="0">
                  <a:pos x="2" y="161"/>
                </a:cxn>
                <a:cxn ang="0">
                  <a:pos x="0" y="243"/>
                </a:cxn>
                <a:cxn ang="0">
                  <a:pos x="2" y="261"/>
                </a:cxn>
                <a:cxn ang="0">
                  <a:pos x="8" y="295"/>
                </a:cxn>
                <a:cxn ang="0">
                  <a:pos x="22" y="327"/>
                </a:cxn>
                <a:cxn ang="0">
                  <a:pos x="41" y="355"/>
                </a:cxn>
                <a:cxn ang="0">
                  <a:pos x="66" y="380"/>
                </a:cxn>
                <a:cxn ang="0">
                  <a:pos x="94" y="399"/>
                </a:cxn>
                <a:cxn ang="0">
                  <a:pos x="126" y="412"/>
                </a:cxn>
                <a:cxn ang="0">
                  <a:pos x="160" y="419"/>
                </a:cxn>
                <a:cxn ang="0">
                  <a:pos x="666" y="419"/>
                </a:cxn>
                <a:cxn ang="0">
                  <a:pos x="684" y="419"/>
                </a:cxn>
                <a:cxn ang="0">
                  <a:pos x="718" y="412"/>
                </a:cxn>
                <a:cxn ang="0">
                  <a:pos x="750" y="399"/>
                </a:cxn>
                <a:cxn ang="0">
                  <a:pos x="778" y="380"/>
                </a:cxn>
                <a:cxn ang="0">
                  <a:pos x="803" y="355"/>
                </a:cxn>
                <a:cxn ang="0">
                  <a:pos x="822" y="327"/>
                </a:cxn>
                <a:cxn ang="0">
                  <a:pos x="835" y="295"/>
                </a:cxn>
                <a:cxn ang="0">
                  <a:pos x="842" y="261"/>
                </a:cxn>
                <a:cxn ang="0">
                  <a:pos x="842" y="179"/>
                </a:cxn>
                <a:cxn ang="0">
                  <a:pos x="842" y="161"/>
                </a:cxn>
                <a:cxn ang="0">
                  <a:pos x="835" y="126"/>
                </a:cxn>
                <a:cxn ang="0">
                  <a:pos x="822" y="94"/>
                </a:cxn>
                <a:cxn ang="0">
                  <a:pos x="803" y="66"/>
                </a:cxn>
                <a:cxn ang="0">
                  <a:pos x="778" y="41"/>
                </a:cxn>
                <a:cxn ang="0">
                  <a:pos x="750" y="22"/>
                </a:cxn>
                <a:cxn ang="0">
                  <a:pos x="718" y="8"/>
                </a:cxn>
                <a:cxn ang="0">
                  <a:pos x="684" y="2"/>
                </a:cxn>
                <a:cxn ang="0">
                  <a:pos x="320" y="0"/>
                </a:cxn>
              </a:cxnLst>
              <a:rect l="0" t="0" r="r" b="b"/>
              <a:pathLst>
                <a:path w="842" h="419">
                  <a:moveTo>
                    <a:pt x="178" y="0"/>
                  </a:moveTo>
                  <a:lnTo>
                    <a:pt x="178" y="0"/>
                  </a:lnTo>
                  <a:lnTo>
                    <a:pt x="178" y="0"/>
                  </a:lnTo>
                  <a:lnTo>
                    <a:pt x="160" y="2"/>
                  </a:lnTo>
                  <a:lnTo>
                    <a:pt x="142" y="4"/>
                  </a:lnTo>
                  <a:lnTo>
                    <a:pt x="126" y="8"/>
                  </a:lnTo>
                  <a:lnTo>
                    <a:pt x="109" y="15"/>
                  </a:lnTo>
                  <a:lnTo>
                    <a:pt x="94" y="22"/>
                  </a:lnTo>
                  <a:lnTo>
                    <a:pt x="78" y="31"/>
                  </a:lnTo>
                  <a:lnTo>
                    <a:pt x="66" y="41"/>
                  </a:lnTo>
                  <a:lnTo>
                    <a:pt x="53" y="53"/>
                  </a:lnTo>
                  <a:lnTo>
                    <a:pt x="41" y="66"/>
                  </a:lnTo>
                  <a:lnTo>
                    <a:pt x="31" y="79"/>
                  </a:lnTo>
                  <a:lnTo>
                    <a:pt x="22" y="94"/>
                  </a:lnTo>
                  <a:lnTo>
                    <a:pt x="14" y="109"/>
                  </a:lnTo>
                  <a:lnTo>
                    <a:pt x="8" y="126"/>
                  </a:lnTo>
                  <a:lnTo>
                    <a:pt x="4" y="143"/>
                  </a:lnTo>
                  <a:lnTo>
                    <a:pt x="2" y="161"/>
                  </a:lnTo>
                  <a:lnTo>
                    <a:pt x="0" y="179"/>
                  </a:lnTo>
                  <a:lnTo>
                    <a:pt x="0" y="243"/>
                  </a:lnTo>
                  <a:lnTo>
                    <a:pt x="0" y="243"/>
                  </a:lnTo>
                  <a:lnTo>
                    <a:pt x="2" y="261"/>
                  </a:lnTo>
                  <a:lnTo>
                    <a:pt x="4" y="278"/>
                  </a:lnTo>
                  <a:lnTo>
                    <a:pt x="8" y="295"/>
                  </a:lnTo>
                  <a:lnTo>
                    <a:pt x="14" y="312"/>
                  </a:lnTo>
                  <a:lnTo>
                    <a:pt x="22" y="327"/>
                  </a:lnTo>
                  <a:lnTo>
                    <a:pt x="31" y="341"/>
                  </a:lnTo>
                  <a:lnTo>
                    <a:pt x="41" y="355"/>
                  </a:lnTo>
                  <a:lnTo>
                    <a:pt x="53" y="368"/>
                  </a:lnTo>
                  <a:lnTo>
                    <a:pt x="66" y="380"/>
                  </a:lnTo>
                  <a:lnTo>
                    <a:pt x="78" y="390"/>
                  </a:lnTo>
                  <a:lnTo>
                    <a:pt x="94" y="399"/>
                  </a:lnTo>
                  <a:lnTo>
                    <a:pt x="109" y="405"/>
                  </a:lnTo>
                  <a:lnTo>
                    <a:pt x="126" y="412"/>
                  </a:lnTo>
                  <a:lnTo>
                    <a:pt x="142" y="417"/>
                  </a:lnTo>
                  <a:lnTo>
                    <a:pt x="160" y="419"/>
                  </a:lnTo>
                  <a:lnTo>
                    <a:pt x="178" y="419"/>
                  </a:lnTo>
                  <a:lnTo>
                    <a:pt x="666" y="419"/>
                  </a:lnTo>
                  <a:lnTo>
                    <a:pt x="666" y="419"/>
                  </a:lnTo>
                  <a:lnTo>
                    <a:pt x="684" y="419"/>
                  </a:lnTo>
                  <a:lnTo>
                    <a:pt x="700" y="417"/>
                  </a:lnTo>
                  <a:lnTo>
                    <a:pt x="718" y="412"/>
                  </a:lnTo>
                  <a:lnTo>
                    <a:pt x="735" y="405"/>
                  </a:lnTo>
                  <a:lnTo>
                    <a:pt x="750" y="399"/>
                  </a:lnTo>
                  <a:lnTo>
                    <a:pt x="764" y="390"/>
                  </a:lnTo>
                  <a:lnTo>
                    <a:pt x="778" y="380"/>
                  </a:lnTo>
                  <a:lnTo>
                    <a:pt x="791" y="368"/>
                  </a:lnTo>
                  <a:lnTo>
                    <a:pt x="803" y="355"/>
                  </a:lnTo>
                  <a:lnTo>
                    <a:pt x="813" y="341"/>
                  </a:lnTo>
                  <a:lnTo>
                    <a:pt x="822" y="327"/>
                  </a:lnTo>
                  <a:lnTo>
                    <a:pt x="828" y="312"/>
                  </a:lnTo>
                  <a:lnTo>
                    <a:pt x="835" y="295"/>
                  </a:lnTo>
                  <a:lnTo>
                    <a:pt x="840" y="278"/>
                  </a:lnTo>
                  <a:lnTo>
                    <a:pt x="842" y="261"/>
                  </a:lnTo>
                  <a:lnTo>
                    <a:pt x="842" y="243"/>
                  </a:lnTo>
                  <a:lnTo>
                    <a:pt x="842" y="179"/>
                  </a:lnTo>
                  <a:lnTo>
                    <a:pt x="842" y="179"/>
                  </a:lnTo>
                  <a:lnTo>
                    <a:pt x="842" y="161"/>
                  </a:lnTo>
                  <a:lnTo>
                    <a:pt x="840" y="143"/>
                  </a:lnTo>
                  <a:lnTo>
                    <a:pt x="835" y="126"/>
                  </a:lnTo>
                  <a:lnTo>
                    <a:pt x="828" y="109"/>
                  </a:lnTo>
                  <a:lnTo>
                    <a:pt x="822" y="94"/>
                  </a:lnTo>
                  <a:lnTo>
                    <a:pt x="813" y="79"/>
                  </a:lnTo>
                  <a:lnTo>
                    <a:pt x="803" y="66"/>
                  </a:lnTo>
                  <a:lnTo>
                    <a:pt x="791" y="53"/>
                  </a:lnTo>
                  <a:lnTo>
                    <a:pt x="778" y="41"/>
                  </a:lnTo>
                  <a:lnTo>
                    <a:pt x="764" y="31"/>
                  </a:lnTo>
                  <a:lnTo>
                    <a:pt x="750" y="22"/>
                  </a:lnTo>
                  <a:lnTo>
                    <a:pt x="735" y="15"/>
                  </a:lnTo>
                  <a:lnTo>
                    <a:pt x="718" y="8"/>
                  </a:lnTo>
                  <a:lnTo>
                    <a:pt x="700" y="4"/>
                  </a:lnTo>
                  <a:lnTo>
                    <a:pt x="684" y="2"/>
                  </a:lnTo>
                  <a:lnTo>
                    <a:pt x="666" y="0"/>
                  </a:lnTo>
                  <a:lnTo>
                    <a:pt x="320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8" name="Freeform 219"/>
            <p:cNvSpPr>
              <a:spLocks/>
            </p:cNvSpPr>
            <p:nvPr/>
          </p:nvSpPr>
          <p:spPr bwMode="auto">
            <a:xfrm>
              <a:off x="4920" y="1526"/>
              <a:ext cx="60" cy="60"/>
            </a:xfrm>
            <a:custGeom>
              <a:avLst/>
              <a:gdLst/>
              <a:ahLst/>
              <a:cxnLst>
                <a:cxn ang="0">
                  <a:pos x="178" y="89"/>
                </a:cxn>
                <a:cxn ang="0">
                  <a:pos x="175" y="107"/>
                </a:cxn>
                <a:cxn ang="0">
                  <a:pos x="170" y="123"/>
                </a:cxn>
                <a:cxn ang="0">
                  <a:pos x="162" y="139"/>
                </a:cxn>
                <a:cxn ang="0">
                  <a:pos x="152" y="152"/>
                </a:cxn>
                <a:cxn ang="0">
                  <a:pos x="138" y="163"/>
                </a:cxn>
                <a:cxn ang="0">
                  <a:pos x="123" y="171"/>
                </a:cxn>
                <a:cxn ang="0">
                  <a:pos x="106" y="176"/>
                </a:cxn>
                <a:cxn ang="0">
                  <a:pos x="88" y="179"/>
                </a:cxn>
                <a:cxn ang="0">
                  <a:pos x="79" y="177"/>
                </a:cxn>
                <a:cxn ang="0">
                  <a:pos x="63" y="175"/>
                </a:cxn>
                <a:cxn ang="0">
                  <a:pos x="46" y="167"/>
                </a:cxn>
                <a:cxn ang="0">
                  <a:pos x="32" y="158"/>
                </a:cxn>
                <a:cxn ang="0">
                  <a:pos x="20" y="145"/>
                </a:cxn>
                <a:cxn ang="0">
                  <a:pos x="10" y="131"/>
                </a:cxn>
                <a:cxn ang="0">
                  <a:pos x="4" y="116"/>
                </a:cxn>
                <a:cxn ang="0">
                  <a:pos x="0" y="98"/>
                </a:cxn>
                <a:cxn ang="0">
                  <a:pos x="0" y="89"/>
                </a:cxn>
                <a:cxn ang="0">
                  <a:pos x="1" y="71"/>
                </a:cxn>
                <a:cxn ang="0">
                  <a:pos x="8" y="54"/>
                </a:cxn>
                <a:cxn ang="0">
                  <a:pos x="15" y="39"/>
                </a:cxn>
                <a:cxn ang="0">
                  <a:pos x="25" y="26"/>
                </a:cxn>
                <a:cxn ang="0">
                  <a:pos x="40" y="16"/>
                </a:cxn>
                <a:cxn ang="0">
                  <a:pos x="54" y="7"/>
                </a:cxn>
                <a:cxn ang="0">
                  <a:pos x="70" y="2"/>
                </a:cxn>
                <a:cxn ang="0">
                  <a:pos x="88" y="0"/>
                </a:cxn>
                <a:cxn ang="0">
                  <a:pos x="98" y="0"/>
                </a:cxn>
                <a:cxn ang="0">
                  <a:pos x="115" y="4"/>
                </a:cxn>
                <a:cxn ang="0">
                  <a:pos x="132" y="11"/>
                </a:cxn>
                <a:cxn ang="0">
                  <a:pos x="146" y="21"/>
                </a:cxn>
                <a:cxn ang="0">
                  <a:pos x="157" y="33"/>
                </a:cxn>
                <a:cxn ang="0">
                  <a:pos x="166" y="47"/>
                </a:cxn>
                <a:cxn ang="0">
                  <a:pos x="174" y="63"/>
                </a:cxn>
                <a:cxn ang="0">
                  <a:pos x="176" y="80"/>
                </a:cxn>
                <a:cxn ang="0">
                  <a:pos x="178" y="89"/>
                </a:cxn>
              </a:cxnLst>
              <a:rect l="0" t="0" r="r" b="b"/>
              <a:pathLst>
                <a:path w="178" h="179">
                  <a:moveTo>
                    <a:pt x="178" y="89"/>
                  </a:moveTo>
                  <a:lnTo>
                    <a:pt x="178" y="89"/>
                  </a:lnTo>
                  <a:lnTo>
                    <a:pt x="176" y="98"/>
                  </a:lnTo>
                  <a:lnTo>
                    <a:pt x="175" y="107"/>
                  </a:lnTo>
                  <a:lnTo>
                    <a:pt x="174" y="116"/>
                  </a:lnTo>
                  <a:lnTo>
                    <a:pt x="170" y="123"/>
                  </a:lnTo>
                  <a:lnTo>
                    <a:pt x="166" y="131"/>
                  </a:lnTo>
                  <a:lnTo>
                    <a:pt x="162" y="139"/>
                  </a:lnTo>
                  <a:lnTo>
                    <a:pt x="157" y="145"/>
                  </a:lnTo>
                  <a:lnTo>
                    <a:pt x="152" y="152"/>
                  </a:lnTo>
                  <a:lnTo>
                    <a:pt x="146" y="158"/>
                  </a:lnTo>
                  <a:lnTo>
                    <a:pt x="138" y="163"/>
                  </a:lnTo>
                  <a:lnTo>
                    <a:pt x="132" y="167"/>
                  </a:lnTo>
                  <a:lnTo>
                    <a:pt x="123" y="171"/>
                  </a:lnTo>
                  <a:lnTo>
                    <a:pt x="115" y="175"/>
                  </a:lnTo>
                  <a:lnTo>
                    <a:pt x="106" y="176"/>
                  </a:lnTo>
                  <a:lnTo>
                    <a:pt x="98" y="177"/>
                  </a:lnTo>
                  <a:lnTo>
                    <a:pt x="88" y="179"/>
                  </a:lnTo>
                  <a:lnTo>
                    <a:pt x="88" y="179"/>
                  </a:lnTo>
                  <a:lnTo>
                    <a:pt x="79" y="177"/>
                  </a:lnTo>
                  <a:lnTo>
                    <a:pt x="70" y="176"/>
                  </a:lnTo>
                  <a:lnTo>
                    <a:pt x="63" y="175"/>
                  </a:lnTo>
                  <a:lnTo>
                    <a:pt x="54" y="171"/>
                  </a:lnTo>
                  <a:lnTo>
                    <a:pt x="46" y="167"/>
                  </a:lnTo>
                  <a:lnTo>
                    <a:pt x="40" y="163"/>
                  </a:lnTo>
                  <a:lnTo>
                    <a:pt x="32" y="158"/>
                  </a:lnTo>
                  <a:lnTo>
                    <a:pt x="25" y="152"/>
                  </a:lnTo>
                  <a:lnTo>
                    <a:pt x="20" y="145"/>
                  </a:lnTo>
                  <a:lnTo>
                    <a:pt x="15" y="139"/>
                  </a:lnTo>
                  <a:lnTo>
                    <a:pt x="10" y="131"/>
                  </a:lnTo>
                  <a:lnTo>
                    <a:pt x="8" y="123"/>
                  </a:lnTo>
                  <a:lnTo>
                    <a:pt x="4" y="116"/>
                  </a:lnTo>
                  <a:lnTo>
                    <a:pt x="1" y="107"/>
                  </a:lnTo>
                  <a:lnTo>
                    <a:pt x="0" y="98"/>
                  </a:lnTo>
                  <a:lnTo>
                    <a:pt x="0" y="89"/>
                  </a:lnTo>
                  <a:lnTo>
                    <a:pt x="0" y="89"/>
                  </a:lnTo>
                  <a:lnTo>
                    <a:pt x="0" y="80"/>
                  </a:lnTo>
                  <a:lnTo>
                    <a:pt x="1" y="71"/>
                  </a:lnTo>
                  <a:lnTo>
                    <a:pt x="4" y="63"/>
                  </a:lnTo>
                  <a:lnTo>
                    <a:pt x="8" y="54"/>
                  </a:lnTo>
                  <a:lnTo>
                    <a:pt x="10" y="47"/>
                  </a:lnTo>
                  <a:lnTo>
                    <a:pt x="15" y="39"/>
                  </a:lnTo>
                  <a:lnTo>
                    <a:pt x="20" y="33"/>
                  </a:lnTo>
                  <a:lnTo>
                    <a:pt x="25" y="26"/>
                  </a:lnTo>
                  <a:lnTo>
                    <a:pt x="32" y="21"/>
                  </a:lnTo>
                  <a:lnTo>
                    <a:pt x="40" y="16"/>
                  </a:lnTo>
                  <a:lnTo>
                    <a:pt x="46" y="11"/>
                  </a:lnTo>
                  <a:lnTo>
                    <a:pt x="54" y="7"/>
                  </a:lnTo>
                  <a:lnTo>
                    <a:pt x="63" y="4"/>
                  </a:lnTo>
                  <a:lnTo>
                    <a:pt x="70" y="2"/>
                  </a:lnTo>
                  <a:lnTo>
                    <a:pt x="79" y="0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98" y="0"/>
                  </a:lnTo>
                  <a:lnTo>
                    <a:pt x="106" y="2"/>
                  </a:lnTo>
                  <a:lnTo>
                    <a:pt x="115" y="4"/>
                  </a:lnTo>
                  <a:lnTo>
                    <a:pt x="123" y="7"/>
                  </a:lnTo>
                  <a:lnTo>
                    <a:pt x="132" y="11"/>
                  </a:lnTo>
                  <a:lnTo>
                    <a:pt x="138" y="16"/>
                  </a:lnTo>
                  <a:lnTo>
                    <a:pt x="146" y="21"/>
                  </a:lnTo>
                  <a:lnTo>
                    <a:pt x="152" y="26"/>
                  </a:lnTo>
                  <a:lnTo>
                    <a:pt x="157" y="33"/>
                  </a:lnTo>
                  <a:lnTo>
                    <a:pt x="162" y="39"/>
                  </a:lnTo>
                  <a:lnTo>
                    <a:pt x="166" y="47"/>
                  </a:lnTo>
                  <a:lnTo>
                    <a:pt x="170" y="54"/>
                  </a:lnTo>
                  <a:lnTo>
                    <a:pt x="174" y="63"/>
                  </a:lnTo>
                  <a:lnTo>
                    <a:pt x="175" y="71"/>
                  </a:lnTo>
                  <a:lnTo>
                    <a:pt x="176" y="80"/>
                  </a:lnTo>
                  <a:lnTo>
                    <a:pt x="178" y="89"/>
                  </a:lnTo>
                  <a:lnTo>
                    <a:pt x="178" y="89"/>
                  </a:lnTo>
                  <a:close/>
                </a:path>
              </a:pathLst>
            </a:custGeom>
            <a:noFill/>
            <a:ln w="9525">
              <a:solidFill>
                <a:srgbClr val="00A6D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9" name="Freeform 220"/>
            <p:cNvSpPr>
              <a:spLocks/>
            </p:cNvSpPr>
            <p:nvPr/>
          </p:nvSpPr>
          <p:spPr bwMode="auto">
            <a:xfrm>
              <a:off x="4764" y="1526"/>
              <a:ext cx="59" cy="60"/>
            </a:xfrm>
            <a:custGeom>
              <a:avLst/>
              <a:gdLst/>
              <a:ahLst/>
              <a:cxnLst>
                <a:cxn ang="0">
                  <a:pos x="177" y="89"/>
                </a:cxn>
                <a:cxn ang="0">
                  <a:pos x="176" y="107"/>
                </a:cxn>
                <a:cxn ang="0">
                  <a:pos x="170" y="123"/>
                </a:cxn>
                <a:cxn ang="0">
                  <a:pos x="163" y="139"/>
                </a:cxn>
                <a:cxn ang="0">
                  <a:pos x="151" y="152"/>
                </a:cxn>
                <a:cxn ang="0">
                  <a:pos x="138" y="163"/>
                </a:cxn>
                <a:cxn ang="0">
                  <a:pos x="123" y="171"/>
                </a:cxn>
                <a:cxn ang="0">
                  <a:pos x="107" y="176"/>
                </a:cxn>
                <a:cxn ang="0">
                  <a:pos x="89" y="179"/>
                </a:cxn>
                <a:cxn ang="0">
                  <a:pos x="80" y="177"/>
                </a:cxn>
                <a:cxn ang="0">
                  <a:pos x="62" y="175"/>
                </a:cxn>
                <a:cxn ang="0">
                  <a:pos x="46" y="167"/>
                </a:cxn>
                <a:cxn ang="0">
                  <a:pos x="32" y="158"/>
                </a:cxn>
                <a:cxn ang="0">
                  <a:pos x="21" y="145"/>
                </a:cxn>
                <a:cxn ang="0">
                  <a:pos x="11" y="131"/>
                </a:cxn>
                <a:cxn ang="0">
                  <a:pos x="4" y="116"/>
                </a:cxn>
                <a:cxn ang="0">
                  <a:pos x="0" y="98"/>
                </a:cxn>
                <a:cxn ang="0">
                  <a:pos x="0" y="89"/>
                </a:cxn>
                <a:cxn ang="0">
                  <a:pos x="2" y="71"/>
                </a:cxn>
                <a:cxn ang="0">
                  <a:pos x="7" y="54"/>
                </a:cxn>
                <a:cxn ang="0">
                  <a:pos x="16" y="39"/>
                </a:cxn>
                <a:cxn ang="0">
                  <a:pos x="26" y="26"/>
                </a:cxn>
                <a:cxn ang="0">
                  <a:pos x="39" y="16"/>
                </a:cxn>
                <a:cxn ang="0">
                  <a:pos x="54" y="7"/>
                </a:cxn>
                <a:cxn ang="0">
                  <a:pos x="71" y="2"/>
                </a:cxn>
                <a:cxn ang="0">
                  <a:pos x="89" y="0"/>
                </a:cxn>
                <a:cxn ang="0">
                  <a:pos x="98" y="0"/>
                </a:cxn>
                <a:cxn ang="0">
                  <a:pos x="115" y="4"/>
                </a:cxn>
                <a:cxn ang="0">
                  <a:pos x="131" y="11"/>
                </a:cxn>
                <a:cxn ang="0">
                  <a:pos x="145" y="21"/>
                </a:cxn>
                <a:cxn ang="0">
                  <a:pos x="158" y="33"/>
                </a:cxn>
                <a:cxn ang="0">
                  <a:pos x="167" y="47"/>
                </a:cxn>
                <a:cxn ang="0">
                  <a:pos x="173" y="63"/>
                </a:cxn>
                <a:cxn ang="0">
                  <a:pos x="177" y="80"/>
                </a:cxn>
                <a:cxn ang="0">
                  <a:pos x="177" y="89"/>
                </a:cxn>
              </a:cxnLst>
              <a:rect l="0" t="0" r="r" b="b"/>
              <a:pathLst>
                <a:path w="177" h="179">
                  <a:moveTo>
                    <a:pt x="177" y="89"/>
                  </a:moveTo>
                  <a:lnTo>
                    <a:pt x="177" y="89"/>
                  </a:lnTo>
                  <a:lnTo>
                    <a:pt x="177" y="98"/>
                  </a:lnTo>
                  <a:lnTo>
                    <a:pt x="176" y="107"/>
                  </a:lnTo>
                  <a:lnTo>
                    <a:pt x="173" y="116"/>
                  </a:lnTo>
                  <a:lnTo>
                    <a:pt x="170" y="123"/>
                  </a:lnTo>
                  <a:lnTo>
                    <a:pt x="167" y="131"/>
                  </a:lnTo>
                  <a:lnTo>
                    <a:pt x="163" y="139"/>
                  </a:lnTo>
                  <a:lnTo>
                    <a:pt x="158" y="145"/>
                  </a:lnTo>
                  <a:lnTo>
                    <a:pt x="151" y="152"/>
                  </a:lnTo>
                  <a:lnTo>
                    <a:pt x="145" y="158"/>
                  </a:lnTo>
                  <a:lnTo>
                    <a:pt x="138" y="163"/>
                  </a:lnTo>
                  <a:lnTo>
                    <a:pt x="131" y="167"/>
                  </a:lnTo>
                  <a:lnTo>
                    <a:pt x="123" y="171"/>
                  </a:lnTo>
                  <a:lnTo>
                    <a:pt x="115" y="175"/>
                  </a:lnTo>
                  <a:lnTo>
                    <a:pt x="107" y="176"/>
                  </a:lnTo>
                  <a:lnTo>
                    <a:pt x="98" y="177"/>
                  </a:lnTo>
                  <a:lnTo>
                    <a:pt x="89" y="179"/>
                  </a:lnTo>
                  <a:lnTo>
                    <a:pt x="89" y="179"/>
                  </a:lnTo>
                  <a:lnTo>
                    <a:pt x="80" y="177"/>
                  </a:lnTo>
                  <a:lnTo>
                    <a:pt x="71" y="176"/>
                  </a:lnTo>
                  <a:lnTo>
                    <a:pt x="62" y="175"/>
                  </a:lnTo>
                  <a:lnTo>
                    <a:pt x="54" y="171"/>
                  </a:lnTo>
                  <a:lnTo>
                    <a:pt x="46" y="167"/>
                  </a:lnTo>
                  <a:lnTo>
                    <a:pt x="39" y="163"/>
                  </a:lnTo>
                  <a:lnTo>
                    <a:pt x="32" y="158"/>
                  </a:lnTo>
                  <a:lnTo>
                    <a:pt x="26" y="152"/>
                  </a:lnTo>
                  <a:lnTo>
                    <a:pt x="21" y="145"/>
                  </a:lnTo>
                  <a:lnTo>
                    <a:pt x="16" y="139"/>
                  </a:lnTo>
                  <a:lnTo>
                    <a:pt x="11" y="131"/>
                  </a:lnTo>
                  <a:lnTo>
                    <a:pt x="7" y="123"/>
                  </a:lnTo>
                  <a:lnTo>
                    <a:pt x="4" y="116"/>
                  </a:lnTo>
                  <a:lnTo>
                    <a:pt x="2" y="107"/>
                  </a:lnTo>
                  <a:lnTo>
                    <a:pt x="0" y="98"/>
                  </a:lnTo>
                  <a:lnTo>
                    <a:pt x="0" y="89"/>
                  </a:lnTo>
                  <a:lnTo>
                    <a:pt x="0" y="89"/>
                  </a:lnTo>
                  <a:lnTo>
                    <a:pt x="0" y="80"/>
                  </a:lnTo>
                  <a:lnTo>
                    <a:pt x="2" y="71"/>
                  </a:lnTo>
                  <a:lnTo>
                    <a:pt x="4" y="63"/>
                  </a:lnTo>
                  <a:lnTo>
                    <a:pt x="7" y="54"/>
                  </a:lnTo>
                  <a:lnTo>
                    <a:pt x="11" y="47"/>
                  </a:lnTo>
                  <a:lnTo>
                    <a:pt x="16" y="39"/>
                  </a:lnTo>
                  <a:lnTo>
                    <a:pt x="21" y="33"/>
                  </a:lnTo>
                  <a:lnTo>
                    <a:pt x="26" y="26"/>
                  </a:lnTo>
                  <a:lnTo>
                    <a:pt x="32" y="21"/>
                  </a:lnTo>
                  <a:lnTo>
                    <a:pt x="39" y="16"/>
                  </a:lnTo>
                  <a:lnTo>
                    <a:pt x="46" y="11"/>
                  </a:lnTo>
                  <a:lnTo>
                    <a:pt x="54" y="7"/>
                  </a:lnTo>
                  <a:lnTo>
                    <a:pt x="62" y="4"/>
                  </a:lnTo>
                  <a:lnTo>
                    <a:pt x="71" y="2"/>
                  </a:lnTo>
                  <a:lnTo>
                    <a:pt x="80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98" y="0"/>
                  </a:lnTo>
                  <a:lnTo>
                    <a:pt x="107" y="2"/>
                  </a:lnTo>
                  <a:lnTo>
                    <a:pt x="115" y="4"/>
                  </a:lnTo>
                  <a:lnTo>
                    <a:pt x="123" y="7"/>
                  </a:lnTo>
                  <a:lnTo>
                    <a:pt x="131" y="11"/>
                  </a:lnTo>
                  <a:lnTo>
                    <a:pt x="138" y="16"/>
                  </a:lnTo>
                  <a:lnTo>
                    <a:pt x="145" y="21"/>
                  </a:lnTo>
                  <a:lnTo>
                    <a:pt x="151" y="26"/>
                  </a:lnTo>
                  <a:lnTo>
                    <a:pt x="158" y="33"/>
                  </a:lnTo>
                  <a:lnTo>
                    <a:pt x="163" y="39"/>
                  </a:lnTo>
                  <a:lnTo>
                    <a:pt x="167" y="47"/>
                  </a:lnTo>
                  <a:lnTo>
                    <a:pt x="170" y="54"/>
                  </a:lnTo>
                  <a:lnTo>
                    <a:pt x="173" y="63"/>
                  </a:lnTo>
                  <a:lnTo>
                    <a:pt x="176" y="71"/>
                  </a:lnTo>
                  <a:lnTo>
                    <a:pt x="177" y="80"/>
                  </a:lnTo>
                  <a:lnTo>
                    <a:pt x="177" y="89"/>
                  </a:lnTo>
                  <a:lnTo>
                    <a:pt x="177" y="89"/>
                  </a:lnTo>
                  <a:close/>
                </a:path>
              </a:pathLst>
            </a:custGeom>
            <a:noFill/>
            <a:ln w="9525">
              <a:solidFill>
                <a:srgbClr val="00A6D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0" name="Freeform 221"/>
            <p:cNvSpPr>
              <a:spLocks/>
            </p:cNvSpPr>
            <p:nvPr/>
          </p:nvSpPr>
          <p:spPr bwMode="auto">
            <a:xfrm>
              <a:off x="4673" y="1526"/>
              <a:ext cx="59" cy="60"/>
            </a:xfrm>
            <a:custGeom>
              <a:avLst/>
              <a:gdLst/>
              <a:ahLst/>
              <a:cxnLst>
                <a:cxn ang="0">
                  <a:pos x="178" y="89"/>
                </a:cxn>
                <a:cxn ang="0">
                  <a:pos x="175" y="107"/>
                </a:cxn>
                <a:cxn ang="0">
                  <a:pos x="170" y="123"/>
                </a:cxn>
                <a:cxn ang="0">
                  <a:pos x="162" y="139"/>
                </a:cxn>
                <a:cxn ang="0">
                  <a:pos x="151" y="152"/>
                </a:cxn>
                <a:cxn ang="0">
                  <a:pos x="138" y="163"/>
                </a:cxn>
                <a:cxn ang="0">
                  <a:pos x="123" y="171"/>
                </a:cxn>
                <a:cxn ang="0">
                  <a:pos x="106" y="176"/>
                </a:cxn>
                <a:cxn ang="0">
                  <a:pos x="88" y="179"/>
                </a:cxn>
                <a:cxn ang="0">
                  <a:pos x="79" y="177"/>
                </a:cxn>
                <a:cxn ang="0">
                  <a:pos x="62" y="175"/>
                </a:cxn>
                <a:cxn ang="0">
                  <a:pos x="46" y="167"/>
                </a:cxn>
                <a:cxn ang="0">
                  <a:pos x="32" y="158"/>
                </a:cxn>
                <a:cxn ang="0">
                  <a:pos x="20" y="145"/>
                </a:cxn>
                <a:cxn ang="0">
                  <a:pos x="10" y="131"/>
                </a:cxn>
                <a:cxn ang="0">
                  <a:pos x="4" y="116"/>
                </a:cxn>
                <a:cxn ang="0">
                  <a:pos x="0" y="98"/>
                </a:cxn>
                <a:cxn ang="0">
                  <a:pos x="0" y="89"/>
                </a:cxn>
                <a:cxn ang="0">
                  <a:pos x="1" y="71"/>
                </a:cxn>
                <a:cxn ang="0">
                  <a:pos x="6" y="54"/>
                </a:cxn>
                <a:cxn ang="0">
                  <a:pos x="15" y="39"/>
                </a:cxn>
                <a:cxn ang="0">
                  <a:pos x="25" y="26"/>
                </a:cxn>
                <a:cxn ang="0">
                  <a:pos x="39" y="16"/>
                </a:cxn>
                <a:cxn ang="0">
                  <a:pos x="54" y="7"/>
                </a:cxn>
                <a:cxn ang="0">
                  <a:pos x="70" y="2"/>
                </a:cxn>
                <a:cxn ang="0">
                  <a:pos x="88" y="0"/>
                </a:cxn>
                <a:cxn ang="0">
                  <a:pos x="97" y="0"/>
                </a:cxn>
                <a:cxn ang="0">
                  <a:pos x="115" y="4"/>
                </a:cxn>
                <a:cxn ang="0">
                  <a:pos x="130" y="11"/>
                </a:cxn>
                <a:cxn ang="0">
                  <a:pos x="146" y="21"/>
                </a:cxn>
                <a:cxn ang="0">
                  <a:pos x="157" y="33"/>
                </a:cxn>
                <a:cxn ang="0">
                  <a:pos x="166" y="47"/>
                </a:cxn>
                <a:cxn ang="0">
                  <a:pos x="174" y="63"/>
                </a:cxn>
                <a:cxn ang="0">
                  <a:pos x="176" y="80"/>
                </a:cxn>
                <a:cxn ang="0">
                  <a:pos x="178" y="89"/>
                </a:cxn>
              </a:cxnLst>
              <a:rect l="0" t="0" r="r" b="b"/>
              <a:pathLst>
                <a:path w="178" h="179">
                  <a:moveTo>
                    <a:pt x="178" y="89"/>
                  </a:moveTo>
                  <a:lnTo>
                    <a:pt x="178" y="89"/>
                  </a:lnTo>
                  <a:lnTo>
                    <a:pt x="176" y="98"/>
                  </a:lnTo>
                  <a:lnTo>
                    <a:pt x="175" y="107"/>
                  </a:lnTo>
                  <a:lnTo>
                    <a:pt x="174" y="116"/>
                  </a:lnTo>
                  <a:lnTo>
                    <a:pt x="170" y="123"/>
                  </a:lnTo>
                  <a:lnTo>
                    <a:pt x="166" y="131"/>
                  </a:lnTo>
                  <a:lnTo>
                    <a:pt x="162" y="139"/>
                  </a:lnTo>
                  <a:lnTo>
                    <a:pt x="157" y="145"/>
                  </a:lnTo>
                  <a:lnTo>
                    <a:pt x="151" y="152"/>
                  </a:lnTo>
                  <a:lnTo>
                    <a:pt x="146" y="158"/>
                  </a:lnTo>
                  <a:lnTo>
                    <a:pt x="138" y="163"/>
                  </a:lnTo>
                  <a:lnTo>
                    <a:pt x="130" y="167"/>
                  </a:lnTo>
                  <a:lnTo>
                    <a:pt x="123" y="171"/>
                  </a:lnTo>
                  <a:lnTo>
                    <a:pt x="115" y="175"/>
                  </a:lnTo>
                  <a:lnTo>
                    <a:pt x="106" y="176"/>
                  </a:lnTo>
                  <a:lnTo>
                    <a:pt x="97" y="177"/>
                  </a:lnTo>
                  <a:lnTo>
                    <a:pt x="88" y="179"/>
                  </a:lnTo>
                  <a:lnTo>
                    <a:pt x="88" y="179"/>
                  </a:lnTo>
                  <a:lnTo>
                    <a:pt x="79" y="177"/>
                  </a:lnTo>
                  <a:lnTo>
                    <a:pt x="70" y="176"/>
                  </a:lnTo>
                  <a:lnTo>
                    <a:pt x="62" y="175"/>
                  </a:lnTo>
                  <a:lnTo>
                    <a:pt x="54" y="171"/>
                  </a:lnTo>
                  <a:lnTo>
                    <a:pt x="46" y="167"/>
                  </a:lnTo>
                  <a:lnTo>
                    <a:pt x="39" y="163"/>
                  </a:lnTo>
                  <a:lnTo>
                    <a:pt x="32" y="158"/>
                  </a:lnTo>
                  <a:lnTo>
                    <a:pt x="25" y="152"/>
                  </a:lnTo>
                  <a:lnTo>
                    <a:pt x="20" y="145"/>
                  </a:lnTo>
                  <a:lnTo>
                    <a:pt x="15" y="139"/>
                  </a:lnTo>
                  <a:lnTo>
                    <a:pt x="10" y="131"/>
                  </a:lnTo>
                  <a:lnTo>
                    <a:pt x="6" y="123"/>
                  </a:lnTo>
                  <a:lnTo>
                    <a:pt x="4" y="116"/>
                  </a:lnTo>
                  <a:lnTo>
                    <a:pt x="1" y="107"/>
                  </a:lnTo>
                  <a:lnTo>
                    <a:pt x="0" y="98"/>
                  </a:lnTo>
                  <a:lnTo>
                    <a:pt x="0" y="89"/>
                  </a:lnTo>
                  <a:lnTo>
                    <a:pt x="0" y="89"/>
                  </a:lnTo>
                  <a:lnTo>
                    <a:pt x="0" y="80"/>
                  </a:lnTo>
                  <a:lnTo>
                    <a:pt x="1" y="71"/>
                  </a:lnTo>
                  <a:lnTo>
                    <a:pt x="4" y="63"/>
                  </a:lnTo>
                  <a:lnTo>
                    <a:pt x="6" y="54"/>
                  </a:lnTo>
                  <a:lnTo>
                    <a:pt x="10" y="47"/>
                  </a:lnTo>
                  <a:lnTo>
                    <a:pt x="15" y="39"/>
                  </a:lnTo>
                  <a:lnTo>
                    <a:pt x="20" y="33"/>
                  </a:lnTo>
                  <a:lnTo>
                    <a:pt x="25" y="26"/>
                  </a:lnTo>
                  <a:lnTo>
                    <a:pt x="32" y="21"/>
                  </a:lnTo>
                  <a:lnTo>
                    <a:pt x="39" y="16"/>
                  </a:lnTo>
                  <a:lnTo>
                    <a:pt x="46" y="11"/>
                  </a:lnTo>
                  <a:lnTo>
                    <a:pt x="54" y="7"/>
                  </a:lnTo>
                  <a:lnTo>
                    <a:pt x="62" y="4"/>
                  </a:lnTo>
                  <a:lnTo>
                    <a:pt x="70" y="2"/>
                  </a:lnTo>
                  <a:lnTo>
                    <a:pt x="79" y="0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97" y="0"/>
                  </a:lnTo>
                  <a:lnTo>
                    <a:pt x="106" y="2"/>
                  </a:lnTo>
                  <a:lnTo>
                    <a:pt x="115" y="4"/>
                  </a:lnTo>
                  <a:lnTo>
                    <a:pt x="123" y="7"/>
                  </a:lnTo>
                  <a:lnTo>
                    <a:pt x="130" y="11"/>
                  </a:lnTo>
                  <a:lnTo>
                    <a:pt x="138" y="16"/>
                  </a:lnTo>
                  <a:lnTo>
                    <a:pt x="146" y="21"/>
                  </a:lnTo>
                  <a:lnTo>
                    <a:pt x="151" y="26"/>
                  </a:lnTo>
                  <a:lnTo>
                    <a:pt x="157" y="33"/>
                  </a:lnTo>
                  <a:lnTo>
                    <a:pt x="162" y="39"/>
                  </a:lnTo>
                  <a:lnTo>
                    <a:pt x="166" y="47"/>
                  </a:lnTo>
                  <a:lnTo>
                    <a:pt x="170" y="54"/>
                  </a:lnTo>
                  <a:lnTo>
                    <a:pt x="174" y="63"/>
                  </a:lnTo>
                  <a:lnTo>
                    <a:pt x="175" y="71"/>
                  </a:lnTo>
                  <a:lnTo>
                    <a:pt x="176" y="80"/>
                  </a:lnTo>
                  <a:lnTo>
                    <a:pt x="178" y="89"/>
                  </a:lnTo>
                  <a:lnTo>
                    <a:pt x="178" y="89"/>
                  </a:lnTo>
                  <a:close/>
                </a:path>
              </a:pathLst>
            </a:custGeom>
            <a:noFill/>
            <a:ln w="9525">
              <a:solidFill>
                <a:srgbClr val="00A6D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261" name="Group 301"/>
          <p:cNvGrpSpPr>
            <a:grpSpLocks noChangeAspect="1"/>
          </p:cNvGrpSpPr>
          <p:nvPr userDrawn="1"/>
        </p:nvGrpSpPr>
        <p:grpSpPr bwMode="auto">
          <a:xfrm>
            <a:off x="5250488" y="2552125"/>
            <a:ext cx="958851" cy="819151"/>
            <a:chOff x="3410" y="1245"/>
            <a:chExt cx="453" cy="387"/>
          </a:xfrm>
        </p:grpSpPr>
        <p:sp>
          <p:nvSpPr>
            <p:cNvPr id="262" name="Freeform 302"/>
            <p:cNvSpPr>
              <a:spLocks/>
            </p:cNvSpPr>
            <p:nvPr/>
          </p:nvSpPr>
          <p:spPr bwMode="auto">
            <a:xfrm>
              <a:off x="3475" y="1245"/>
              <a:ext cx="108" cy="122"/>
            </a:xfrm>
            <a:custGeom>
              <a:avLst/>
              <a:gdLst/>
              <a:ahLst/>
              <a:cxnLst>
                <a:cxn ang="0">
                  <a:pos x="201" y="214"/>
                </a:cxn>
                <a:cxn ang="0">
                  <a:pos x="201" y="105"/>
                </a:cxn>
                <a:cxn ang="0">
                  <a:pos x="295" y="105"/>
                </a:cxn>
                <a:cxn ang="0">
                  <a:pos x="295" y="67"/>
                </a:cxn>
                <a:cxn ang="0">
                  <a:pos x="201" y="67"/>
                </a:cxn>
                <a:cxn ang="0">
                  <a:pos x="201" y="0"/>
                </a:cxn>
                <a:cxn ang="0">
                  <a:pos x="123" y="0"/>
                </a:cxn>
                <a:cxn ang="0">
                  <a:pos x="123" y="67"/>
                </a:cxn>
                <a:cxn ang="0">
                  <a:pos x="30" y="67"/>
                </a:cxn>
                <a:cxn ang="0">
                  <a:pos x="30" y="105"/>
                </a:cxn>
                <a:cxn ang="0">
                  <a:pos x="123" y="105"/>
                </a:cxn>
                <a:cxn ang="0">
                  <a:pos x="123" y="214"/>
                </a:cxn>
                <a:cxn ang="0">
                  <a:pos x="0" y="214"/>
                </a:cxn>
                <a:cxn ang="0">
                  <a:pos x="0" y="367"/>
                </a:cxn>
                <a:cxn ang="0">
                  <a:pos x="325" y="367"/>
                </a:cxn>
                <a:cxn ang="0">
                  <a:pos x="325" y="214"/>
                </a:cxn>
                <a:cxn ang="0">
                  <a:pos x="201" y="214"/>
                </a:cxn>
              </a:cxnLst>
              <a:rect l="0" t="0" r="r" b="b"/>
              <a:pathLst>
                <a:path w="325" h="367">
                  <a:moveTo>
                    <a:pt x="201" y="214"/>
                  </a:moveTo>
                  <a:lnTo>
                    <a:pt x="201" y="105"/>
                  </a:lnTo>
                  <a:lnTo>
                    <a:pt x="295" y="105"/>
                  </a:lnTo>
                  <a:lnTo>
                    <a:pt x="295" y="67"/>
                  </a:lnTo>
                  <a:lnTo>
                    <a:pt x="201" y="67"/>
                  </a:lnTo>
                  <a:lnTo>
                    <a:pt x="201" y="0"/>
                  </a:lnTo>
                  <a:lnTo>
                    <a:pt x="123" y="0"/>
                  </a:lnTo>
                  <a:lnTo>
                    <a:pt x="123" y="67"/>
                  </a:lnTo>
                  <a:lnTo>
                    <a:pt x="30" y="67"/>
                  </a:lnTo>
                  <a:lnTo>
                    <a:pt x="30" y="105"/>
                  </a:lnTo>
                  <a:lnTo>
                    <a:pt x="123" y="105"/>
                  </a:lnTo>
                  <a:lnTo>
                    <a:pt x="123" y="214"/>
                  </a:lnTo>
                  <a:lnTo>
                    <a:pt x="0" y="214"/>
                  </a:lnTo>
                  <a:lnTo>
                    <a:pt x="0" y="367"/>
                  </a:lnTo>
                  <a:lnTo>
                    <a:pt x="325" y="367"/>
                  </a:lnTo>
                  <a:lnTo>
                    <a:pt x="325" y="214"/>
                  </a:lnTo>
                  <a:lnTo>
                    <a:pt x="201" y="214"/>
                  </a:lnTo>
                  <a:close/>
                </a:path>
              </a:pathLst>
            </a:custGeom>
            <a:solidFill>
              <a:srgbClr val="00A6D9"/>
            </a:solidFill>
            <a:ln w="9525">
              <a:solidFill>
                <a:srgbClr val="00A6D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3" name="Line 303"/>
            <p:cNvSpPr>
              <a:spLocks noChangeShapeType="1"/>
            </p:cNvSpPr>
            <p:nvPr/>
          </p:nvSpPr>
          <p:spPr bwMode="auto">
            <a:xfrm flipH="1">
              <a:off x="3563" y="1367"/>
              <a:ext cx="263" cy="26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4" name="Line 304"/>
            <p:cNvSpPr>
              <a:spLocks noChangeShapeType="1"/>
            </p:cNvSpPr>
            <p:nvPr/>
          </p:nvSpPr>
          <p:spPr bwMode="auto">
            <a:xfrm flipH="1">
              <a:off x="3472" y="1369"/>
              <a:ext cx="261" cy="26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5" name="Line 305"/>
            <p:cNvSpPr>
              <a:spLocks noChangeShapeType="1"/>
            </p:cNvSpPr>
            <p:nvPr/>
          </p:nvSpPr>
          <p:spPr bwMode="auto">
            <a:xfrm flipH="1">
              <a:off x="3410" y="1369"/>
              <a:ext cx="225" cy="22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6" name="Line 306"/>
            <p:cNvSpPr>
              <a:spLocks noChangeShapeType="1"/>
            </p:cNvSpPr>
            <p:nvPr/>
          </p:nvSpPr>
          <p:spPr bwMode="auto">
            <a:xfrm flipH="1">
              <a:off x="3411" y="1367"/>
              <a:ext cx="52" cy="5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7" name="Line 307"/>
            <p:cNvSpPr>
              <a:spLocks noChangeShapeType="1"/>
            </p:cNvSpPr>
            <p:nvPr/>
          </p:nvSpPr>
          <p:spPr bwMode="auto">
            <a:xfrm flipH="1">
              <a:off x="3834" y="1604"/>
              <a:ext cx="28" cy="2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8" name="Line 308"/>
            <p:cNvSpPr>
              <a:spLocks noChangeShapeType="1"/>
            </p:cNvSpPr>
            <p:nvPr/>
          </p:nvSpPr>
          <p:spPr bwMode="auto">
            <a:xfrm flipH="1">
              <a:off x="3653" y="1423"/>
              <a:ext cx="209" cy="20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9" name="Line 309"/>
            <p:cNvSpPr>
              <a:spLocks noChangeShapeType="1"/>
            </p:cNvSpPr>
            <p:nvPr/>
          </p:nvSpPr>
          <p:spPr bwMode="auto">
            <a:xfrm flipH="1">
              <a:off x="3744" y="1513"/>
              <a:ext cx="118" cy="11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0" name="Line 310"/>
            <p:cNvSpPr>
              <a:spLocks noChangeShapeType="1"/>
            </p:cNvSpPr>
            <p:nvPr/>
          </p:nvSpPr>
          <p:spPr bwMode="auto">
            <a:xfrm flipH="1">
              <a:off x="3410" y="1367"/>
              <a:ext cx="144" cy="14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1" name="Freeform 311"/>
            <p:cNvSpPr>
              <a:spLocks/>
            </p:cNvSpPr>
            <p:nvPr/>
          </p:nvSpPr>
          <p:spPr bwMode="auto">
            <a:xfrm>
              <a:off x="3558" y="1447"/>
              <a:ext cx="248" cy="133"/>
            </a:xfrm>
            <a:custGeom>
              <a:avLst/>
              <a:gdLst/>
              <a:ahLst/>
              <a:cxnLst>
                <a:cxn ang="0">
                  <a:pos x="373" y="399"/>
                </a:cxn>
                <a:cxn ang="0">
                  <a:pos x="448" y="397"/>
                </a:cxn>
                <a:cxn ang="0">
                  <a:pos x="518" y="385"/>
                </a:cxn>
                <a:cxn ang="0">
                  <a:pos x="581" y="366"/>
                </a:cxn>
                <a:cxn ang="0">
                  <a:pos x="637" y="341"/>
                </a:cxn>
                <a:cxn ang="0">
                  <a:pos x="682" y="312"/>
                </a:cxn>
                <a:cxn ang="0">
                  <a:pos x="716" y="278"/>
                </a:cxn>
                <a:cxn ang="0">
                  <a:pos x="738" y="240"/>
                </a:cxn>
                <a:cxn ang="0">
                  <a:pos x="743" y="221"/>
                </a:cxn>
                <a:cxn ang="0">
                  <a:pos x="745" y="200"/>
                </a:cxn>
                <a:cxn ang="0">
                  <a:pos x="745" y="190"/>
                </a:cxn>
                <a:cxn ang="0">
                  <a:pos x="741" y="170"/>
                </a:cxn>
                <a:cxn ang="0">
                  <a:pos x="729" y="140"/>
                </a:cxn>
                <a:cxn ang="0">
                  <a:pos x="700" y="104"/>
                </a:cxn>
                <a:cxn ang="0">
                  <a:pos x="660" y="73"/>
                </a:cxn>
                <a:cxn ang="0">
                  <a:pos x="609" y="45"/>
                </a:cxn>
                <a:cxn ang="0">
                  <a:pos x="550" y="23"/>
                </a:cxn>
                <a:cxn ang="0">
                  <a:pos x="483" y="8"/>
                </a:cxn>
                <a:cxn ang="0">
                  <a:pos x="411" y="1"/>
                </a:cxn>
                <a:cxn ang="0">
                  <a:pos x="373" y="0"/>
                </a:cxn>
                <a:cxn ang="0">
                  <a:pos x="297" y="4"/>
                </a:cxn>
                <a:cxn ang="0">
                  <a:pos x="228" y="16"/>
                </a:cxn>
                <a:cxn ang="0">
                  <a:pos x="164" y="33"/>
                </a:cxn>
                <a:cxn ang="0">
                  <a:pos x="110" y="58"/>
                </a:cxn>
                <a:cxn ang="0">
                  <a:pos x="65" y="88"/>
                </a:cxn>
                <a:cxn ang="0">
                  <a:pos x="29" y="121"/>
                </a:cxn>
                <a:cxn ang="0">
                  <a:pos x="8" y="159"/>
                </a:cxn>
                <a:cxn ang="0">
                  <a:pos x="2" y="180"/>
                </a:cxn>
                <a:cxn ang="0">
                  <a:pos x="0" y="200"/>
                </a:cxn>
                <a:cxn ang="0">
                  <a:pos x="0" y="211"/>
                </a:cxn>
                <a:cxn ang="0">
                  <a:pos x="5" y="230"/>
                </a:cxn>
                <a:cxn ang="0">
                  <a:pos x="16" y="259"/>
                </a:cxn>
                <a:cxn ang="0">
                  <a:pos x="46" y="295"/>
                </a:cxn>
                <a:cxn ang="0">
                  <a:pos x="85" y="328"/>
                </a:cxn>
                <a:cxn ang="0">
                  <a:pos x="136" y="354"/>
                </a:cxn>
                <a:cxn ang="0">
                  <a:pos x="195" y="376"/>
                </a:cxn>
                <a:cxn ang="0">
                  <a:pos x="262" y="391"/>
                </a:cxn>
                <a:cxn ang="0">
                  <a:pos x="335" y="399"/>
                </a:cxn>
                <a:cxn ang="0">
                  <a:pos x="373" y="399"/>
                </a:cxn>
              </a:cxnLst>
              <a:rect l="0" t="0" r="r" b="b"/>
              <a:pathLst>
                <a:path w="745" h="399">
                  <a:moveTo>
                    <a:pt x="373" y="399"/>
                  </a:moveTo>
                  <a:lnTo>
                    <a:pt x="373" y="399"/>
                  </a:lnTo>
                  <a:lnTo>
                    <a:pt x="411" y="399"/>
                  </a:lnTo>
                  <a:lnTo>
                    <a:pt x="448" y="397"/>
                  </a:lnTo>
                  <a:lnTo>
                    <a:pt x="483" y="391"/>
                  </a:lnTo>
                  <a:lnTo>
                    <a:pt x="518" y="385"/>
                  </a:lnTo>
                  <a:lnTo>
                    <a:pt x="550" y="376"/>
                  </a:lnTo>
                  <a:lnTo>
                    <a:pt x="581" y="366"/>
                  </a:lnTo>
                  <a:lnTo>
                    <a:pt x="609" y="354"/>
                  </a:lnTo>
                  <a:lnTo>
                    <a:pt x="637" y="341"/>
                  </a:lnTo>
                  <a:lnTo>
                    <a:pt x="660" y="328"/>
                  </a:lnTo>
                  <a:lnTo>
                    <a:pt x="682" y="312"/>
                  </a:lnTo>
                  <a:lnTo>
                    <a:pt x="700" y="295"/>
                  </a:lnTo>
                  <a:lnTo>
                    <a:pt x="716" y="278"/>
                  </a:lnTo>
                  <a:lnTo>
                    <a:pt x="729" y="259"/>
                  </a:lnTo>
                  <a:lnTo>
                    <a:pt x="738" y="240"/>
                  </a:lnTo>
                  <a:lnTo>
                    <a:pt x="741" y="230"/>
                  </a:lnTo>
                  <a:lnTo>
                    <a:pt x="743" y="221"/>
                  </a:lnTo>
                  <a:lnTo>
                    <a:pt x="745" y="211"/>
                  </a:lnTo>
                  <a:lnTo>
                    <a:pt x="745" y="200"/>
                  </a:lnTo>
                  <a:lnTo>
                    <a:pt x="745" y="200"/>
                  </a:lnTo>
                  <a:lnTo>
                    <a:pt x="745" y="190"/>
                  </a:lnTo>
                  <a:lnTo>
                    <a:pt x="743" y="180"/>
                  </a:lnTo>
                  <a:lnTo>
                    <a:pt x="741" y="170"/>
                  </a:lnTo>
                  <a:lnTo>
                    <a:pt x="738" y="159"/>
                  </a:lnTo>
                  <a:lnTo>
                    <a:pt x="729" y="140"/>
                  </a:lnTo>
                  <a:lnTo>
                    <a:pt x="716" y="121"/>
                  </a:lnTo>
                  <a:lnTo>
                    <a:pt x="700" y="104"/>
                  </a:lnTo>
                  <a:lnTo>
                    <a:pt x="682" y="88"/>
                  </a:lnTo>
                  <a:lnTo>
                    <a:pt x="660" y="73"/>
                  </a:lnTo>
                  <a:lnTo>
                    <a:pt x="637" y="58"/>
                  </a:lnTo>
                  <a:lnTo>
                    <a:pt x="609" y="45"/>
                  </a:lnTo>
                  <a:lnTo>
                    <a:pt x="581" y="33"/>
                  </a:lnTo>
                  <a:lnTo>
                    <a:pt x="550" y="23"/>
                  </a:lnTo>
                  <a:lnTo>
                    <a:pt x="518" y="16"/>
                  </a:lnTo>
                  <a:lnTo>
                    <a:pt x="483" y="8"/>
                  </a:lnTo>
                  <a:lnTo>
                    <a:pt x="448" y="4"/>
                  </a:lnTo>
                  <a:lnTo>
                    <a:pt x="411" y="1"/>
                  </a:lnTo>
                  <a:lnTo>
                    <a:pt x="373" y="0"/>
                  </a:lnTo>
                  <a:lnTo>
                    <a:pt x="373" y="0"/>
                  </a:lnTo>
                  <a:lnTo>
                    <a:pt x="335" y="1"/>
                  </a:lnTo>
                  <a:lnTo>
                    <a:pt x="297" y="4"/>
                  </a:lnTo>
                  <a:lnTo>
                    <a:pt x="262" y="8"/>
                  </a:lnTo>
                  <a:lnTo>
                    <a:pt x="228" y="16"/>
                  </a:lnTo>
                  <a:lnTo>
                    <a:pt x="195" y="23"/>
                  </a:lnTo>
                  <a:lnTo>
                    <a:pt x="164" y="33"/>
                  </a:lnTo>
                  <a:lnTo>
                    <a:pt x="136" y="45"/>
                  </a:lnTo>
                  <a:lnTo>
                    <a:pt x="110" y="58"/>
                  </a:lnTo>
                  <a:lnTo>
                    <a:pt x="85" y="73"/>
                  </a:lnTo>
                  <a:lnTo>
                    <a:pt x="65" y="88"/>
                  </a:lnTo>
                  <a:lnTo>
                    <a:pt x="46" y="104"/>
                  </a:lnTo>
                  <a:lnTo>
                    <a:pt x="29" y="121"/>
                  </a:lnTo>
                  <a:lnTo>
                    <a:pt x="16" y="140"/>
                  </a:lnTo>
                  <a:lnTo>
                    <a:pt x="8" y="159"/>
                  </a:lnTo>
                  <a:lnTo>
                    <a:pt x="5" y="170"/>
                  </a:lnTo>
                  <a:lnTo>
                    <a:pt x="2" y="180"/>
                  </a:lnTo>
                  <a:lnTo>
                    <a:pt x="0" y="190"/>
                  </a:lnTo>
                  <a:lnTo>
                    <a:pt x="0" y="200"/>
                  </a:lnTo>
                  <a:lnTo>
                    <a:pt x="0" y="200"/>
                  </a:lnTo>
                  <a:lnTo>
                    <a:pt x="0" y="211"/>
                  </a:lnTo>
                  <a:lnTo>
                    <a:pt x="2" y="221"/>
                  </a:lnTo>
                  <a:lnTo>
                    <a:pt x="5" y="230"/>
                  </a:lnTo>
                  <a:lnTo>
                    <a:pt x="8" y="240"/>
                  </a:lnTo>
                  <a:lnTo>
                    <a:pt x="16" y="259"/>
                  </a:lnTo>
                  <a:lnTo>
                    <a:pt x="29" y="278"/>
                  </a:lnTo>
                  <a:lnTo>
                    <a:pt x="46" y="295"/>
                  </a:lnTo>
                  <a:lnTo>
                    <a:pt x="65" y="312"/>
                  </a:lnTo>
                  <a:lnTo>
                    <a:pt x="85" y="328"/>
                  </a:lnTo>
                  <a:lnTo>
                    <a:pt x="110" y="341"/>
                  </a:lnTo>
                  <a:lnTo>
                    <a:pt x="136" y="354"/>
                  </a:lnTo>
                  <a:lnTo>
                    <a:pt x="164" y="366"/>
                  </a:lnTo>
                  <a:lnTo>
                    <a:pt x="195" y="376"/>
                  </a:lnTo>
                  <a:lnTo>
                    <a:pt x="228" y="385"/>
                  </a:lnTo>
                  <a:lnTo>
                    <a:pt x="262" y="391"/>
                  </a:lnTo>
                  <a:lnTo>
                    <a:pt x="297" y="397"/>
                  </a:lnTo>
                  <a:lnTo>
                    <a:pt x="335" y="399"/>
                  </a:lnTo>
                  <a:lnTo>
                    <a:pt x="373" y="399"/>
                  </a:lnTo>
                  <a:lnTo>
                    <a:pt x="373" y="399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2" name="Freeform 312"/>
            <p:cNvSpPr>
              <a:spLocks/>
            </p:cNvSpPr>
            <p:nvPr/>
          </p:nvSpPr>
          <p:spPr bwMode="auto">
            <a:xfrm>
              <a:off x="3475" y="1367"/>
              <a:ext cx="331" cy="213"/>
            </a:xfrm>
            <a:custGeom>
              <a:avLst/>
              <a:gdLst/>
              <a:ahLst/>
              <a:cxnLst>
                <a:cxn ang="0">
                  <a:pos x="622" y="238"/>
                </a:cxn>
                <a:cxn ang="0">
                  <a:pos x="552" y="241"/>
                </a:cxn>
                <a:cxn ang="0">
                  <a:pos x="488" y="251"/>
                </a:cxn>
                <a:cxn ang="0">
                  <a:pos x="428" y="267"/>
                </a:cxn>
                <a:cxn ang="0">
                  <a:pos x="375" y="287"/>
                </a:cxn>
                <a:cxn ang="0">
                  <a:pos x="330" y="314"/>
                </a:cxn>
                <a:cxn ang="0">
                  <a:pos x="293" y="345"/>
                </a:cxn>
                <a:cxn ang="0">
                  <a:pos x="267" y="377"/>
                </a:cxn>
                <a:cxn ang="0">
                  <a:pos x="252" y="413"/>
                </a:cxn>
                <a:cxn ang="0">
                  <a:pos x="188" y="132"/>
                </a:cxn>
                <a:cxn ang="0">
                  <a:pos x="265" y="194"/>
                </a:cxn>
                <a:cxn ang="0">
                  <a:pos x="325" y="0"/>
                </a:cxn>
                <a:cxn ang="0">
                  <a:pos x="0" y="194"/>
                </a:cxn>
                <a:cxn ang="0">
                  <a:pos x="60" y="132"/>
                </a:cxn>
                <a:cxn ang="0">
                  <a:pos x="138" y="413"/>
                </a:cxn>
                <a:cxn ang="0">
                  <a:pos x="188" y="463"/>
                </a:cxn>
                <a:cxn ang="0">
                  <a:pos x="252" y="463"/>
                </a:cxn>
                <a:cxn ang="0">
                  <a:pos x="267" y="498"/>
                </a:cxn>
                <a:cxn ang="0">
                  <a:pos x="293" y="532"/>
                </a:cxn>
                <a:cxn ang="0">
                  <a:pos x="330" y="561"/>
                </a:cxn>
                <a:cxn ang="0">
                  <a:pos x="375" y="588"/>
                </a:cxn>
                <a:cxn ang="0">
                  <a:pos x="428" y="608"/>
                </a:cxn>
                <a:cxn ang="0">
                  <a:pos x="488" y="624"/>
                </a:cxn>
                <a:cxn ang="0">
                  <a:pos x="552" y="635"/>
                </a:cxn>
                <a:cxn ang="0">
                  <a:pos x="622" y="637"/>
                </a:cxn>
                <a:cxn ang="0">
                  <a:pos x="660" y="637"/>
                </a:cxn>
                <a:cxn ang="0">
                  <a:pos x="732" y="629"/>
                </a:cxn>
                <a:cxn ang="0">
                  <a:pos x="799" y="614"/>
                </a:cxn>
                <a:cxn ang="0">
                  <a:pos x="858" y="592"/>
                </a:cxn>
                <a:cxn ang="0">
                  <a:pos x="909" y="566"/>
                </a:cxn>
                <a:cxn ang="0">
                  <a:pos x="949" y="533"/>
                </a:cxn>
                <a:cxn ang="0">
                  <a:pos x="978" y="497"/>
                </a:cxn>
                <a:cxn ang="0">
                  <a:pos x="990" y="468"/>
                </a:cxn>
                <a:cxn ang="0">
                  <a:pos x="994" y="449"/>
                </a:cxn>
                <a:cxn ang="0">
                  <a:pos x="994" y="438"/>
                </a:cxn>
                <a:cxn ang="0">
                  <a:pos x="992" y="418"/>
                </a:cxn>
                <a:cxn ang="0">
                  <a:pos x="987" y="397"/>
                </a:cxn>
                <a:cxn ang="0">
                  <a:pos x="965" y="359"/>
                </a:cxn>
                <a:cxn ang="0">
                  <a:pos x="931" y="326"/>
                </a:cxn>
                <a:cxn ang="0">
                  <a:pos x="886" y="296"/>
                </a:cxn>
                <a:cxn ang="0">
                  <a:pos x="830" y="271"/>
                </a:cxn>
                <a:cxn ang="0">
                  <a:pos x="767" y="254"/>
                </a:cxn>
                <a:cxn ang="0">
                  <a:pos x="697" y="242"/>
                </a:cxn>
                <a:cxn ang="0">
                  <a:pos x="622" y="238"/>
                </a:cxn>
              </a:cxnLst>
              <a:rect l="0" t="0" r="r" b="b"/>
              <a:pathLst>
                <a:path w="994" h="637">
                  <a:moveTo>
                    <a:pt x="622" y="238"/>
                  </a:moveTo>
                  <a:lnTo>
                    <a:pt x="622" y="238"/>
                  </a:lnTo>
                  <a:lnTo>
                    <a:pt x="587" y="238"/>
                  </a:lnTo>
                  <a:lnTo>
                    <a:pt x="552" y="241"/>
                  </a:lnTo>
                  <a:lnTo>
                    <a:pt x="518" y="245"/>
                  </a:lnTo>
                  <a:lnTo>
                    <a:pt x="488" y="251"/>
                  </a:lnTo>
                  <a:lnTo>
                    <a:pt x="457" y="258"/>
                  </a:lnTo>
                  <a:lnTo>
                    <a:pt x="428" y="267"/>
                  </a:lnTo>
                  <a:lnTo>
                    <a:pt x="400" y="277"/>
                  </a:lnTo>
                  <a:lnTo>
                    <a:pt x="375" y="287"/>
                  </a:lnTo>
                  <a:lnTo>
                    <a:pt x="350" y="301"/>
                  </a:lnTo>
                  <a:lnTo>
                    <a:pt x="330" y="314"/>
                  </a:lnTo>
                  <a:lnTo>
                    <a:pt x="309" y="328"/>
                  </a:lnTo>
                  <a:lnTo>
                    <a:pt x="293" y="345"/>
                  </a:lnTo>
                  <a:lnTo>
                    <a:pt x="278" y="361"/>
                  </a:lnTo>
                  <a:lnTo>
                    <a:pt x="267" y="377"/>
                  </a:lnTo>
                  <a:lnTo>
                    <a:pt x="258" y="394"/>
                  </a:lnTo>
                  <a:lnTo>
                    <a:pt x="252" y="413"/>
                  </a:lnTo>
                  <a:lnTo>
                    <a:pt x="188" y="413"/>
                  </a:lnTo>
                  <a:lnTo>
                    <a:pt x="188" y="132"/>
                  </a:lnTo>
                  <a:lnTo>
                    <a:pt x="265" y="132"/>
                  </a:lnTo>
                  <a:lnTo>
                    <a:pt x="265" y="194"/>
                  </a:lnTo>
                  <a:lnTo>
                    <a:pt x="325" y="194"/>
                  </a:lnTo>
                  <a:lnTo>
                    <a:pt x="325" y="0"/>
                  </a:lnTo>
                  <a:lnTo>
                    <a:pt x="0" y="0"/>
                  </a:lnTo>
                  <a:lnTo>
                    <a:pt x="0" y="194"/>
                  </a:lnTo>
                  <a:lnTo>
                    <a:pt x="60" y="194"/>
                  </a:lnTo>
                  <a:lnTo>
                    <a:pt x="60" y="132"/>
                  </a:lnTo>
                  <a:lnTo>
                    <a:pt x="138" y="132"/>
                  </a:lnTo>
                  <a:lnTo>
                    <a:pt x="138" y="413"/>
                  </a:lnTo>
                  <a:lnTo>
                    <a:pt x="138" y="463"/>
                  </a:lnTo>
                  <a:lnTo>
                    <a:pt x="188" y="463"/>
                  </a:lnTo>
                  <a:lnTo>
                    <a:pt x="252" y="463"/>
                  </a:lnTo>
                  <a:lnTo>
                    <a:pt x="252" y="463"/>
                  </a:lnTo>
                  <a:lnTo>
                    <a:pt x="258" y="481"/>
                  </a:lnTo>
                  <a:lnTo>
                    <a:pt x="267" y="498"/>
                  </a:lnTo>
                  <a:lnTo>
                    <a:pt x="278" y="516"/>
                  </a:lnTo>
                  <a:lnTo>
                    <a:pt x="293" y="532"/>
                  </a:lnTo>
                  <a:lnTo>
                    <a:pt x="309" y="547"/>
                  </a:lnTo>
                  <a:lnTo>
                    <a:pt x="330" y="561"/>
                  </a:lnTo>
                  <a:lnTo>
                    <a:pt x="350" y="574"/>
                  </a:lnTo>
                  <a:lnTo>
                    <a:pt x="375" y="588"/>
                  </a:lnTo>
                  <a:lnTo>
                    <a:pt x="400" y="599"/>
                  </a:lnTo>
                  <a:lnTo>
                    <a:pt x="428" y="608"/>
                  </a:lnTo>
                  <a:lnTo>
                    <a:pt x="457" y="617"/>
                  </a:lnTo>
                  <a:lnTo>
                    <a:pt x="488" y="624"/>
                  </a:lnTo>
                  <a:lnTo>
                    <a:pt x="518" y="630"/>
                  </a:lnTo>
                  <a:lnTo>
                    <a:pt x="552" y="635"/>
                  </a:lnTo>
                  <a:lnTo>
                    <a:pt x="587" y="637"/>
                  </a:lnTo>
                  <a:lnTo>
                    <a:pt x="622" y="637"/>
                  </a:lnTo>
                  <a:lnTo>
                    <a:pt x="622" y="637"/>
                  </a:lnTo>
                  <a:lnTo>
                    <a:pt x="660" y="637"/>
                  </a:lnTo>
                  <a:lnTo>
                    <a:pt x="697" y="635"/>
                  </a:lnTo>
                  <a:lnTo>
                    <a:pt x="732" y="629"/>
                  </a:lnTo>
                  <a:lnTo>
                    <a:pt x="767" y="623"/>
                  </a:lnTo>
                  <a:lnTo>
                    <a:pt x="799" y="614"/>
                  </a:lnTo>
                  <a:lnTo>
                    <a:pt x="830" y="604"/>
                  </a:lnTo>
                  <a:lnTo>
                    <a:pt x="858" y="592"/>
                  </a:lnTo>
                  <a:lnTo>
                    <a:pt x="886" y="579"/>
                  </a:lnTo>
                  <a:lnTo>
                    <a:pt x="909" y="566"/>
                  </a:lnTo>
                  <a:lnTo>
                    <a:pt x="931" y="550"/>
                  </a:lnTo>
                  <a:lnTo>
                    <a:pt x="949" y="533"/>
                  </a:lnTo>
                  <a:lnTo>
                    <a:pt x="965" y="516"/>
                  </a:lnTo>
                  <a:lnTo>
                    <a:pt x="978" y="497"/>
                  </a:lnTo>
                  <a:lnTo>
                    <a:pt x="987" y="478"/>
                  </a:lnTo>
                  <a:lnTo>
                    <a:pt x="990" y="468"/>
                  </a:lnTo>
                  <a:lnTo>
                    <a:pt x="992" y="459"/>
                  </a:lnTo>
                  <a:lnTo>
                    <a:pt x="994" y="449"/>
                  </a:lnTo>
                  <a:lnTo>
                    <a:pt x="994" y="438"/>
                  </a:lnTo>
                  <a:lnTo>
                    <a:pt x="994" y="438"/>
                  </a:lnTo>
                  <a:lnTo>
                    <a:pt x="994" y="428"/>
                  </a:lnTo>
                  <a:lnTo>
                    <a:pt x="992" y="418"/>
                  </a:lnTo>
                  <a:lnTo>
                    <a:pt x="990" y="408"/>
                  </a:lnTo>
                  <a:lnTo>
                    <a:pt x="987" y="397"/>
                  </a:lnTo>
                  <a:lnTo>
                    <a:pt x="978" y="378"/>
                  </a:lnTo>
                  <a:lnTo>
                    <a:pt x="965" y="359"/>
                  </a:lnTo>
                  <a:lnTo>
                    <a:pt x="949" y="342"/>
                  </a:lnTo>
                  <a:lnTo>
                    <a:pt x="931" y="326"/>
                  </a:lnTo>
                  <a:lnTo>
                    <a:pt x="909" y="311"/>
                  </a:lnTo>
                  <a:lnTo>
                    <a:pt x="886" y="296"/>
                  </a:lnTo>
                  <a:lnTo>
                    <a:pt x="858" y="283"/>
                  </a:lnTo>
                  <a:lnTo>
                    <a:pt x="830" y="271"/>
                  </a:lnTo>
                  <a:lnTo>
                    <a:pt x="799" y="261"/>
                  </a:lnTo>
                  <a:lnTo>
                    <a:pt x="767" y="254"/>
                  </a:lnTo>
                  <a:lnTo>
                    <a:pt x="732" y="246"/>
                  </a:lnTo>
                  <a:lnTo>
                    <a:pt x="697" y="242"/>
                  </a:lnTo>
                  <a:lnTo>
                    <a:pt x="660" y="239"/>
                  </a:lnTo>
                  <a:lnTo>
                    <a:pt x="622" y="238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3" name="Freeform 313"/>
            <p:cNvSpPr>
              <a:spLocks/>
            </p:cNvSpPr>
            <p:nvPr/>
          </p:nvSpPr>
          <p:spPr bwMode="auto">
            <a:xfrm>
              <a:off x="3475" y="1367"/>
              <a:ext cx="331" cy="213"/>
            </a:xfrm>
            <a:custGeom>
              <a:avLst/>
              <a:gdLst/>
              <a:ahLst/>
              <a:cxnLst>
                <a:cxn ang="0">
                  <a:pos x="622" y="238"/>
                </a:cxn>
                <a:cxn ang="0">
                  <a:pos x="552" y="241"/>
                </a:cxn>
                <a:cxn ang="0">
                  <a:pos x="488" y="251"/>
                </a:cxn>
                <a:cxn ang="0">
                  <a:pos x="428" y="267"/>
                </a:cxn>
                <a:cxn ang="0">
                  <a:pos x="375" y="287"/>
                </a:cxn>
                <a:cxn ang="0">
                  <a:pos x="330" y="314"/>
                </a:cxn>
                <a:cxn ang="0">
                  <a:pos x="293" y="345"/>
                </a:cxn>
                <a:cxn ang="0">
                  <a:pos x="267" y="377"/>
                </a:cxn>
                <a:cxn ang="0">
                  <a:pos x="252" y="413"/>
                </a:cxn>
                <a:cxn ang="0">
                  <a:pos x="188" y="132"/>
                </a:cxn>
                <a:cxn ang="0">
                  <a:pos x="265" y="194"/>
                </a:cxn>
                <a:cxn ang="0">
                  <a:pos x="325" y="0"/>
                </a:cxn>
                <a:cxn ang="0">
                  <a:pos x="0" y="194"/>
                </a:cxn>
                <a:cxn ang="0">
                  <a:pos x="60" y="132"/>
                </a:cxn>
                <a:cxn ang="0">
                  <a:pos x="138" y="413"/>
                </a:cxn>
                <a:cxn ang="0">
                  <a:pos x="188" y="463"/>
                </a:cxn>
                <a:cxn ang="0">
                  <a:pos x="252" y="463"/>
                </a:cxn>
                <a:cxn ang="0">
                  <a:pos x="267" y="498"/>
                </a:cxn>
                <a:cxn ang="0">
                  <a:pos x="293" y="532"/>
                </a:cxn>
                <a:cxn ang="0">
                  <a:pos x="330" y="561"/>
                </a:cxn>
                <a:cxn ang="0">
                  <a:pos x="375" y="588"/>
                </a:cxn>
                <a:cxn ang="0">
                  <a:pos x="428" y="608"/>
                </a:cxn>
                <a:cxn ang="0">
                  <a:pos x="488" y="624"/>
                </a:cxn>
                <a:cxn ang="0">
                  <a:pos x="552" y="635"/>
                </a:cxn>
                <a:cxn ang="0">
                  <a:pos x="622" y="637"/>
                </a:cxn>
                <a:cxn ang="0">
                  <a:pos x="660" y="637"/>
                </a:cxn>
                <a:cxn ang="0">
                  <a:pos x="732" y="629"/>
                </a:cxn>
                <a:cxn ang="0">
                  <a:pos x="799" y="614"/>
                </a:cxn>
                <a:cxn ang="0">
                  <a:pos x="858" y="592"/>
                </a:cxn>
                <a:cxn ang="0">
                  <a:pos x="909" y="566"/>
                </a:cxn>
                <a:cxn ang="0">
                  <a:pos x="949" y="533"/>
                </a:cxn>
                <a:cxn ang="0">
                  <a:pos x="978" y="497"/>
                </a:cxn>
                <a:cxn ang="0">
                  <a:pos x="990" y="468"/>
                </a:cxn>
                <a:cxn ang="0">
                  <a:pos x="994" y="449"/>
                </a:cxn>
                <a:cxn ang="0">
                  <a:pos x="994" y="438"/>
                </a:cxn>
                <a:cxn ang="0">
                  <a:pos x="992" y="418"/>
                </a:cxn>
                <a:cxn ang="0">
                  <a:pos x="987" y="397"/>
                </a:cxn>
                <a:cxn ang="0">
                  <a:pos x="965" y="359"/>
                </a:cxn>
                <a:cxn ang="0">
                  <a:pos x="931" y="326"/>
                </a:cxn>
                <a:cxn ang="0">
                  <a:pos x="886" y="296"/>
                </a:cxn>
                <a:cxn ang="0">
                  <a:pos x="830" y="271"/>
                </a:cxn>
                <a:cxn ang="0">
                  <a:pos x="767" y="254"/>
                </a:cxn>
                <a:cxn ang="0">
                  <a:pos x="697" y="242"/>
                </a:cxn>
                <a:cxn ang="0">
                  <a:pos x="622" y="238"/>
                </a:cxn>
              </a:cxnLst>
              <a:rect l="0" t="0" r="r" b="b"/>
              <a:pathLst>
                <a:path w="994" h="637">
                  <a:moveTo>
                    <a:pt x="622" y="238"/>
                  </a:moveTo>
                  <a:lnTo>
                    <a:pt x="622" y="238"/>
                  </a:lnTo>
                  <a:lnTo>
                    <a:pt x="587" y="238"/>
                  </a:lnTo>
                  <a:lnTo>
                    <a:pt x="552" y="241"/>
                  </a:lnTo>
                  <a:lnTo>
                    <a:pt x="518" y="245"/>
                  </a:lnTo>
                  <a:lnTo>
                    <a:pt x="488" y="251"/>
                  </a:lnTo>
                  <a:lnTo>
                    <a:pt x="457" y="258"/>
                  </a:lnTo>
                  <a:lnTo>
                    <a:pt x="428" y="267"/>
                  </a:lnTo>
                  <a:lnTo>
                    <a:pt x="400" y="277"/>
                  </a:lnTo>
                  <a:lnTo>
                    <a:pt x="375" y="287"/>
                  </a:lnTo>
                  <a:lnTo>
                    <a:pt x="350" y="301"/>
                  </a:lnTo>
                  <a:lnTo>
                    <a:pt x="330" y="314"/>
                  </a:lnTo>
                  <a:lnTo>
                    <a:pt x="309" y="328"/>
                  </a:lnTo>
                  <a:lnTo>
                    <a:pt x="293" y="345"/>
                  </a:lnTo>
                  <a:lnTo>
                    <a:pt x="278" y="361"/>
                  </a:lnTo>
                  <a:lnTo>
                    <a:pt x="267" y="377"/>
                  </a:lnTo>
                  <a:lnTo>
                    <a:pt x="258" y="394"/>
                  </a:lnTo>
                  <a:lnTo>
                    <a:pt x="252" y="413"/>
                  </a:lnTo>
                  <a:lnTo>
                    <a:pt x="188" y="413"/>
                  </a:lnTo>
                  <a:lnTo>
                    <a:pt x="188" y="132"/>
                  </a:lnTo>
                  <a:lnTo>
                    <a:pt x="265" y="132"/>
                  </a:lnTo>
                  <a:lnTo>
                    <a:pt x="265" y="194"/>
                  </a:lnTo>
                  <a:lnTo>
                    <a:pt x="325" y="194"/>
                  </a:lnTo>
                  <a:lnTo>
                    <a:pt x="325" y="0"/>
                  </a:lnTo>
                  <a:lnTo>
                    <a:pt x="0" y="0"/>
                  </a:lnTo>
                  <a:lnTo>
                    <a:pt x="0" y="194"/>
                  </a:lnTo>
                  <a:lnTo>
                    <a:pt x="60" y="194"/>
                  </a:lnTo>
                  <a:lnTo>
                    <a:pt x="60" y="132"/>
                  </a:lnTo>
                  <a:lnTo>
                    <a:pt x="138" y="132"/>
                  </a:lnTo>
                  <a:lnTo>
                    <a:pt x="138" y="413"/>
                  </a:lnTo>
                  <a:lnTo>
                    <a:pt x="138" y="463"/>
                  </a:lnTo>
                  <a:lnTo>
                    <a:pt x="188" y="463"/>
                  </a:lnTo>
                  <a:lnTo>
                    <a:pt x="252" y="463"/>
                  </a:lnTo>
                  <a:lnTo>
                    <a:pt x="252" y="463"/>
                  </a:lnTo>
                  <a:lnTo>
                    <a:pt x="258" y="481"/>
                  </a:lnTo>
                  <a:lnTo>
                    <a:pt x="267" y="498"/>
                  </a:lnTo>
                  <a:lnTo>
                    <a:pt x="278" y="516"/>
                  </a:lnTo>
                  <a:lnTo>
                    <a:pt x="293" y="532"/>
                  </a:lnTo>
                  <a:lnTo>
                    <a:pt x="309" y="547"/>
                  </a:lnTo>
                  <a:lnTo>
                    <a:pt x="330" y="561"/>
                  </a:lnTo>
                  <a:lnTo>
                    <a:pt x="350" y="574"/>
                  </a:lnTo>
                  <a:lnTo>
                    <a:pt x="375" y="588"/>
                  </a:lnTo>
                  <a:lnTo>
                    <a:pt x="400" y="599"/>
                  </a:lnTo>
                  <a:lnTo>
                    <a:pt x="428" y="608"/>
                  </a:lnTo>
                  <a:lnTo>
                    <a:pt x="457" y="617"/>
                  </a:lnTo>
                  <a:lnTo>
                    <a:pt x="488" y="624"/>
                  </a:lnTo>
                  <a:lnTo>
                    <a:pt x="518" y="630"/>
                  </a:lnTo>
                  <a:lnTo>
                    <a:pt x="552" y="635"/>
                  </a:lnTo>
                  <a:lnTo>
                    <a:pt x="587" y="637"/>
                  </a:lnTo>
                  <a:lnTo>
                    <a:pt x="622" y="637"/>
                  </a:lnTo>
                  <a:lnTo>
                    <a:pt x="622" y="637"/>
                  </a:lnTo>
                  <a:lnTo>
                    <a:pt x="660" y="637"/>
                  </a:lnTo>
                  <a:lnTo>
                    <a:pt x="697" y="635"/>
                  </a:lnTo>
                  <a:lnTo>
                    <a:pt x="732" y="629"/>
                  </a:lnTo>
                  <a:lnTo>
                    <a:pt x="767" y="623"/>
                  </a:lnTo>
                  <a:lnTo>
                    <a:pt x="799" y="614"/>
                  </a:lnTo>
                  <a:lnTo>
                    <a:pt x="830" y="604"/>
                  </a:lnTo>
                  <a:lnTo>
                    <a:pt x="858" y="592"/>
                  </a:lnTo>
                  <a:lnTo>
                    <a:pt x="886" y="579"/>
                  </a:lnTo>
                  <a:lnTo>
                    <a:pt x="909" y="566"/>
                  </a:lnTo>
                  <a:lnTo>
                    <a:pt x="931" y="550"/>
                  </a:lnTo>
                  <a:lnTo>
                    <a:pt x="949" y="533"/>
                  </a:lnTo>
                  <a:lnTo>
                    <a:pt x="965" y="516"/>
                  </a:lnTo>
                  <a:lnTo>
                    <a:pt x="978" y="497"/>
                  </a:lnTo>
                  <a:lnTo>
                    <a:pt x="987" y="478"/>
                  </a:lnTo>
                  <a:lnTo>
                    <a:pt x="990" y="468"/>
                  </a:lnTo>
                  <a:lnTo>
                    <a:pt x="992" y="459"/>
                  </a:lnTo>
                  <a:lnTo>
                    <a:pt x="994" y="449"/>
                  </a:lnTo>
                  <a:lnTo>
                    <a:pt x="994" y="438"/>
                  </a:lnTo>
                  <a:lnTo>
                    <a:pt x="994" y="438"/>
                  </a:lnTo>
                  <a:lnTo>
                    <a:pt x="994" y="428"/>
                  </a:lnTo>
                  <a:lnTo>
                    <a:pt x="992" y="418"/>
                  </a:lnTo>
                  <a:lnTo>
                    <a:pt x="990" y="408"/>
                  </a:lnTo>
                  <a:lnTo>
                    <a:pt x="987" y="397"/>
                  </a:lnTo>
                  <a:lnTo>
                    <a:pt x="978" y="378"/>
                  </a:lnTo>
                  <a:lnTo>
                    <a:pt x="965" y="359"/>
                  </a:lnTo>
                  <a:lnTo>
                    <a:pt x="949" y="342"/>
                  </a:lnTo>
                  <a:lnTo>
                    <a:pt x="931" y="326"/>
                  </a:lnTo>
                  <a:lnTo>
                    <a:pt x="909" y="311"/>
                  </a:lnTo>
                  <a:lnTo>
                    <a:pt x="886" y="296"/>
                  </a:lnTo>
                  <a:lnTo>
                    <a:pt x="858" y="283"/>
                  </a:lnTo>
                  <a:lnTo>
                    <a:pt x="830" y="271"/>
                  </a:lnTo>
                  <a:lnTo>
                    <a:pt x="799" y="261"/>
                  </a:lnTo>
                  <a:lnTo>
                    <a:pt x="767" y="254"/>
                  </a:lnTo>
                  <a:lnTo>
                    <a:pt x="732" y="246"/>
                  </a:lnTo>
                  <a:lnTo>
                    <a:pt x="697" y="242"/>
                  </a:lnTo>
                  <a:lnTo>
                    <a:pt x="660" y="239"/>
                  </a:lnTo>
                  <a:lnTo>
                    <a:pt x="622" y="238"/>
                  </a:lnTo>
                  <a:lnTo>
                    <a:pt x="622" y="238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A6D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4" name="Line 314"/>
            <p:cNvSpPr>
              <a:spLocks noChangeShapeType="1"/>
            </p:cNvSpPr>
            <p:nvPr/>
          </p:nvSpPr>
          <p:spPr bwMode="auto">
            <a:xfrm>
              <a:off x="3412" y="1367"/>
              <a:ext cx="451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275" name="Group 184"/>
          <p:cNvGrpSpPr>
            <a:grpSpLocks noChangeAspect="1"/>
          </p:cNvGrpSpPr>
          <p:nvPr userDrawn="1"/>
        </p:nvGrpSpPr>
        <p:grpSpPr bwMode="auto">
          <a:xfrm>
            <a:off x="1620983" y="3464797"/>
            <a:ext cx="1035049" cy="903817"/>
            <a:chOff x="288" y="1722"/>
            <a:chExt cx="489" cy="427"/>
          </a:xfrm>
        </p:grpSpPr>
        <p:sp>
          <p:nvSpPr>
            <p:cNvPr id="276" name="Freeform 185"/>
            <p:cNvSpPr>
              <a:spLocks/>
            </p:cNvSpPr>
            <p:nvPr/>
          </p:nvSpPr>
          <p:spPr bwMode="auto">
            <a:xfrm>
              <a:off x="367" y="1857"/>
              <a:ext cx="330" cy="291"/>
            </a:xfrm>
            <a:custGeom>
              <a:avLst/>
              <a:gdLst/>
              <a:ahLst/>
              <a:cxnLst>
                <a:cxn ang="0">
                  <a:pos x="0" y="582"/>
                </a:cxn>
                <a:cxn ang="0">
                  <a:pos x="0" y="0"/>
                </a:cxn>
                <a:cxn ang="0">
                  <a:pos x="121" y="0"/>
                </a:cxn>
                <a:cxn ang="0">
                  <a:pos x="121" y="332"/>
                </a:cxn>
                <a:cxn ang="0">
                  <a:pos x="297" y="208"/>
                </a:cxn>
                <a:cxn ang="0">
                  <a:pos x="297" y="332"/>
                </a:cxn>
                <a:cxn ang="0">
                  <a:pos x="482" y="208"/>
                </a:cxn>
                <a:cxn ang="0">
                  <a:pos x="482" y="332"/>
                </a:cxn>
                <a:cxn ang="0">
                  <a:pos x="661" y="208"/>
                </a:cxn>
                <a:cxn ang="0">
                  <a:pos x="661" y="573"/>
                </a:cxn>
              </a:cxnLst>
              <a:rect l="0" t="0" r="r" b="b"/>
              <a:pathLst>
                <a:path w="661" h="582">
                  <a:moveTo>
                    <a:pt x="0" y="582"/>
                  </a:moveTo>
                  <a:lnTo>
                    <a:pt x="0" y="0"/>
                  </a:lnTo>
                  <a:lnTo>
                    <a:pt x="121" y="0"/>
                  </a:lnTo>
                  <a:lnTo>
                    <a:pt x="121" y="332"/>
                  </a:lnTo>
                  <a:lnTo>
                    <a:pt x="297" y="208"/>
                  </a:lnTo>
                  <a:lnTo>
                    <a:pt x="297" y="332"/>
                  </a:lnTo>
                  <a:lnTo>
                    <a:pt x="482" y="208"/>
                  </a:lnTo>
                  <a:lnTo>
                    <a:pt x="482" y="332"/>
                  </a:lnTo>
                  <a:lnTo>
                    <a:pt x="661" y="208"/>
                  </a:lnTo>
                  <a:lnTo>
                    <a:pt x="661" y="573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7" name="Line 186"/>
            <p:cNvSpPr>
              <a:spLocks noChangeShapeType="1"/>
            </p:cNvSpPr>
            <p:nvPr/>
          </p:nvSpPr>
          <p:spPr bwMode="auto">
            <a:xfrm flipH="1">
              <a:off x="288" y="2148"/>
              <a:ext cx="489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8" name="Line 187"/>
            <p:cNvSpPr>
              <a:spLocks noChangeShapeType="1"/>
            </p:cNvSpPr>
            <p:nvPr/>
          </p:nvSpPr>
          <p:spPr bwMode="auto">
            <a:xfrm>
              <a:off x="450" y="2067"/>
              <a:ext cx="29" cy="1"/>
            </a:xfrm>
            <a:prstGeom prst="line">
              <a:avLst/>
            </a:prstGeom>
            <a:noFill/>
            <a:ln w="9525">
              <a:solidFill>
                <a:srgbClr val="00A6D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9" name="Line 188"/>
            <p:cNvSpPr>
              <a:spLocks noChangeShapeType="1"/>
            </p:cNvSpPr>
            <p:nvPr/>
          </p:nvSpPr>
          <p:spPr bwMode="auto">
            <a:xfrm>
              <a:off x="539" y="2067"/>
              <a:ext cx="29" cy="1"/>
            </a:xfrm>
            <a:prstGeom prst="line">
              <a:avLst/>
            </a:prstGeom>
            <a:noFill/>
            <a:ln w="9525">
              <a:solidFill>
                <a:srgbClr val="00A6D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0" name="Line 189"/>
            <p:cNvSpPr>
              <a:spLocks noChangeShapeType="1"/>
            </p:cNvSpPr>
            <p:nvPr/>
          </p:nvSpPr>
          <p:spPr bwMode="auto">
            <a:xfrm>
              <a:off x="629" y="2067"/>
              <a:ext cx="29" cy="1"/>
            </a:xfrm>
            <a:prstGeom prst="line">
              <a:avLst/>
            </a:prstGeom>
            <a:noFill/>
            <a:ln w="9525">
              <a:solidFill>
                <a:srgbClr val="00A6D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1" name="Freeform 190"/>
            <p:cNvSpPr>
              <a:spLocks/>
            </p:cNvSpPr>
            <p:nvPr/>
          </p:nvSpPr>
          <p:spPr bwMode="auto">
            <a:xfrm>
              <a:off x="394" y="1766"/>
              <a:ext cx="83" cy="56"/>
            </a:xfrm>
            <a:custGeom>
              <a:avLst/>
              <a:gdLst/>
              <a:ahLst/>
              <a:cxnLst>
                <a:cxn ang="0">
                  <a:pos x="1" y="112"/>
                </a:cxn>
                <a:cxn ang="0">
                  <a:pos x="1" y="112"/>
                </a:cxn>
                <a:cxn ang="0">
                  <a:pos x="0" y="100"/>
                </a:cxn>
                <a:cxn ang="0">
                  <a:pos x="0" y="88"/>
                </a:cxn>
                <a:cxn ang="0">
                  <a:pos x="0" y="88"/>
                </a:cxn>
                <a:cxn ang="0">
                  <a:pos x="1" y="80"/>
                </a:cxn>
                <a:cxn ang="0">
                  <a:pos x="2" y="72"/>
                </a:cxn>
                <a:cxn ang="0">
                  <a:pos x="4" y="64"/>
                </a:cxn>
                <a:cxn ang="0">
                  <a:pos x="7" y="57"/>
                </a:cxn>
                <a:cxn ang="0">
                  <a:pos x="11" y="49"/>
                </a:cxn>
                <a:cxn ang="0">
                  <a:pos x="15" y="43"/>
                </a:cxn>
                <a:cxn ang="0">
                  <a:pos x="19" y="36"/>
                </a:cxn>
                <a:cxn ang="0">
                  <a:pos x="24" y="30"/>
                </a:cxn>
                <a:cxn ang="0">
                  <a:pos x="30" y="25"/>
                </a:cxn>
                <a:cxn ang="0">
                  <a:pos x="36" y="20"/>
                </a:cxn>
                <a:cxn ang="0">
                  <a:pos x="42" y="15"/>
                </a:cxn>
                <a:cxn ang="0">
                  <a:pos x="49" y="11"/>
                </a:cxn>
                <a:cxn ang="0">
                  <a:pos x="56" y="8"/>
                </a:cxn>
                <a:cxn ang="0">
                  <a:pos x="64" y="5"/>
                </a:cxn>
                <a:cxn ang="0">
                  <a:pos x="72" y="3"/>
                </a:cxn>
                <a:cxn ang="0">
                  <a:pos x="80" y="1"/>
                </a:cxn>
                <a:cxn ang="0">
                  <a:pos x="80" y="1"/>
                </a:cxn>
                <a:cxn ang="0">
                  <a:pos x="92" y="0"/>
                </a:cxn>
                <a:cxn ang="0">
                  <a:pos x="105" y="1"/>
                </a:cxn>
                <a:cxn ang="0">
                  <a:pos x="117" y="3"/>
                </a:cxn>
                <a:cxn ang="0">
                  <a:pos x="128" y="7"/>
                </a:cxn>
                <a:cxn ang="0">
                  <a:pos x="139" y="13"/>
                </a:cxn>
                <a:cxn ang="0">
                  <a:pos x="149" y="19"/>
                </a:cxn>
                <a:cxn ang="0">
                  <a:pos x="158" y="27"/>
                </a:cxn>
                <a:cxn ang="0">
                  <a:pos x="166" y="35"/>
                </a:cxn>
              </a:cxnLst>
              <a:rect l="0" t="0" r="r" b="b"/>
              <a:pathLst>
                <a:path w="166" h="112">
                  <a:moveTo>
                    <a:pt x="1" y="112"/>
                  </a:moveTo>
                  <a:lnTo>
                    <a:pt x="1" y="112"/>
                  </a:lnTo>
                  <a:lnTo>
                    <a:pt x="0" y="100"/>
                  </a:lnTo>
                  <a:lnTo>
                    <a:pt x="0" y="88"/>
                  </a:lnTo>
                  <a:lnTo>
                    <a:pt x="0" y="88"/>
                  </a:lnTo>
                  <a:lnTo>
                    <a:pt x="1" y="80"/>
                  </a:lnTo>
                  <a:lnTo>
                    <a:pt x="2" y="72"/>
                  </a:lnTo>
                  <a:lnTo>
                    <a:pt x="4" y="64"/>
                  </a:lnTo>
                  <a:lnTo>
                    <a:pt x="7" y="57"/>
                  </a:lnTo>
                  <a:lnTo>
                    <a:pt x="11" y="49"/>
                  </a:lnTo>
                  <a:lnTo>
                    <a:pt x="15" y="43"/>
                  </a:lnTo>
                  <a:lnTo>
                    <a:pt x="19" y="36"/>
                  </a:lnTo>
                  <a:lnTo>
                    <a:pt x="24" y="30"/>
                  </a:lnTo>
                  <a:lnTo>
                    <a:pt x="30" y="25"/>
                  </a:lnTo>
                  <a:lnTo>
                    <a:pt x="36" y="20"/>
                  </a:lnTo>
                  <a:lnTo>
                    <a:pt x="42" y="15"/>
                  </a:lnTo>
                  <a:lnTo>
                    <a:pt x="49" y="11"/>
                  </a:lnTo>
                  <a:lnTo>
                    <a:pt x="56" y="8"/>
                  </a:lnTo>
                  <a:lnTo>
                    <a:pt x="64" y="5"/>
                  </a:lnTo>
                  <a:lnTo>
                    <a:pt x="72" y="3"/>
                  </a:lnTo>
                  <a:lnTo>
                    <a:pt x="80" y="1"/>
                  </a:lnTo>
                  <a:lnTo>
                    <a:pt x="80" y="1"/>
                  </a:lnTo>
                  <a:lnTo>
                    <a:pt x="92" y="0"/>
                  </a:lnTo>
                  <a:lnTo>
                    <a:pt x="105" y="1"/>
                  </a:lnTo>
                  <a:lnTo>
                    <a:pt x="117" y="3"/>
                  </a:lnTo>
                  <a:lnTo>
                    <a:pt x="128" y="7"/>
                  </a:lnTo>
                  <a:lnTo>
                    <a:pt x="139" y="13"/>
                  </a:lnTo>
                  <a:lnTo>
                    <a:pt x="149" y="19"/>
                  </a:lnTo>
                  <a:lnTo>
                    <a:pt x="158" y="27"/>
                  </a:lnTo>
                  <a:lnTo>
                    <a:pt x="166" y="35"/>
                  </a:lnTo>
                </a:path>
              </a:pathLst>
            </a:custGeom>
            <a:noFill/>
            <a:ln w="9525">
              <a:solidFill>
                <a:srgbClr val="00A6D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2" name="Freeform 191"/>
            <p:cNvSpPr>
              <a:spLocks/>
            </p:cNvSpPr>
            <p:nvPr/>
          </p:nvSpPr>
          <p:spPr bwMode="auto">
            <a:xfrm>
              <a:off x="457" y="1722"/>
              <a:ext cx="89" cy="46"/>
            </a:xfrm>
            <a:custGeom>
              <a:avLst/>
              <a:gdLst/>
              <a:ahLst/>
              <a:cxnLst>
                <a:cxn ang="0">
                  <a:pos x="0" y="93"/>
                </a:cxn>
                <a:cxn ang="0">
                  <a:pos x="0" y="93"/>
                </a:cxn>
                <a:cxn ang="0">
                  <a:pos x="0" y="84"/>
                </a:cxn>
                <a:cxn ang="0">
                  <a:pos x="2" y="75"/>
                </a:cxn>
                <a:cxn ang="0">
                  <a:pos x="4" y="66"/>
                </a:cxn>
                <a:cxn ang="0">
                  <a:pos x="7" y="57"/>
                </a:cxn>
                <a:cxn ang="0">
                  <a:pos x="11" y="49"/>
                </a:cxn>
                <a:cxn ang="0">
                  <a:pos x="16" y="41"/>
                </a:cxn>
                <a:cxn ang="0">
                  <a:pos x="21" y="34"/>
                </a:cxn>
                <a:cxn ang="0">
                  <a:pos x="27" y="27"/>
                </a:cxn>
                <a:cxn ang="0">
                  <a:pos x="34" y="21"/>
                </a:cxn>
                <a:cxn ang="0">
                  <a:pos x="41" y="16"/>
                </a:cxn>
                <a:cxn ang="0">
                  <a:pos x="49" y="11"/>
                </a:cxn>
                <a:cxn ang="0">
                  <a:pos x="57" y="7"/>
                </a:cxn>
                <a:cxn ang="0">
                  <a:pos x="65" y="4"/>
                </a:cxn>
                <a:cxn ang="0">
                  <a:pos x="74" y="2"/>
                </a:cxn>
                <a:cxn ang="0">
                  <a:pos x="83" y="1"/>
                </a:cxn>
                <a:cxn ang="0">
                  <a:pos x="93" y="0"/>
                </a:cxn>
                <a:cxn ang="0">
                  <a:pos x="93" y="0"/>
                </a:cxn>
                <a:cxn ang="0">
                  <a:pos x="106" y="1"/>
                </a:cxn>
                <a:cxn ang="0">
                  <a:pos x="119" y="4"/>
                </a:cxn>
                <a:cxn ang="0">
                  <a:pos x="132" y="8"/>
                </a:cxn>
                <a:cxn ang="0">
                  <a:pos x="143" y="15"/>
                </a:cxn>
                <a:cxn ang="0">
                  <a:pos x="154" y="22"/>
                </a:cxn>
                <a:cxn ang="0">
                  <a:pos x="163" y="31"/>
                </a:cxn>
                <a:cxn ang="0">
                  <a:pos x="171" y="41"/>
                </a:cxn>
                <a:cxn ang="0">
                  <a:pos x="178" y="52"/>
                </a:cxn>
              </a:cxnLst>
              <a:rect l="0" t="0" r="r" b="b"/>
              <a:pathLst>
                <a:path w="178" h="93">
                  <a:moveTo>
                    <a:pt x="0" y="93"/>
                  </a:moveTo>
                  <a:lnTo>
                    <a:pt x="0" y="93"/>
                  </a:lnTo>
                  <a:lnTo>
                    <a:pt x="0" y="84"/>
                  </a:lnTo>
                  <a:lnTo>
                    <a:pt x="2" y="75"/>
                  </a:lnTo>
                  <a:lnTo>
                    <a:pt x="4" y="66"/>
                  </a:lnTo>
                  <a:lnTo>
                    <a:pt x="7" y="57"/>
                  </a:lnTo>
                  <a:lnTo>
                    <a:pt x="11" y="49"/>
                  </a:lnTo>
                  <a:lnTo>
                    <a:pt x="16" y="41"/>
                  </a:lnTo>
                  <a:lnTo>
                    <a:pt x="21" y="34"/>
                  </a:lnTo>
                  <a:lnTo>
                    <a:pt x="27" y="27"/>
                  </a:lnTo>
                  <a:lnTo>
                    <a:pt x="34" y="21"/>
                  </a:lnTo>
                  <a:lnTo>
                    <a:pt x="41" y="16"/>
                  </a:lnTo>
                  <a:lnTo>
                    <a:pt x="49" y="11"/>
                  </a:lnTo>
                  <a:lnTo>
                    <a:pt x="57" y="7"/>
                  </a:lnTo>
                  <a:lnTo>
                    <a:pt x="65" y="4"/>
                  </a:lnTo>
                  <a:lnTo>
                    <a:pt x="74" y="2"/>
                  </a:lnTo>
                  <a:lnTo>
                    <a:pt x="83" y="1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106" y="1"/>
                  </a:lnTo>
                  <a:lnTo>
                    <a:pt x="119" y="4"/>
                  </a:lnTo>
                  <a:lnTo>
                    <a:pt x="132" y="8"/>
                  </a:lnTo>
                  <a:lnTo>
                    <a:pt x="143" y="15"/>
                  </a:lnTo>
                  <a:lnTo>
                    <a:pt x="154" y="22"/>
                  </a:lnTo>
                  <a:lnTo>
                    <a:pt x="163" y="31"/>
                  </a:lnTo>
                  <a:lnTo>
                    <a:pt x="171" y="41"/>
                  </a:lnTo>
                  <a:lnTo>
                    <a:pt x="178" y="52"/>
                  </a:lnTo>
                </a:path>
              </a:pathLst>
            </a:custGeom>
            <a:noFill/>
            <a:ln w="9525">
              <a:solidFill>
                <a:srgbClr val="00A6D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283" name="Group 233"/>
          <p:cNvGrpSpPr>
            <a:grpSpLocks noChangeAspect="1"/>
          </p:cNvGrpSpPr>
          <p:nvPr userDrawn="1"/>
        </p:nvGrpSpPr>
        <p:grpSpPr bwMode="auto">
          <a:xfrm>
            <a:off x="3905635" y="3555812"/>
            <a:ext cx="1049867" cy="806451"/>
            <a:chOff x="1531" y="1765"/>
            <a:chExt cx="496" cy="381"/>
          </a:xfrm>
        </p:grpSpPr>
        <p:sp>
          <p:nvSpPr>
            <p:cNvPr id="284" name="Line 234"/>
            <p:cNvSpPr>
              <a:spLocks noChangeShapeType="1"/>
            </p:cNvSpPr>
            <p:nvPr/>
          </p:nvSpPr>
          <p:spPr bwMode="auto">
            <a:xfrm flipH="1">
              <a:off x="1531" y="2145"/>
              <a:ext cx="496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5" name="Line 235"/>
            <p:cNvSpPr>
              <a:spLocks noChangeShapeType="1"/>
            </p:cNvSpPr>
            <p:nvPr/>
          </p:nvSpPr>
          <p:spPr bwMode="auto">
            <a:xfrm>
              <a:off x="1836" y="2067"/>
              <a:ext cx="29" cy="1"/>
            </a:xfrm>
            <a:prstGeom prst="line">
              <a:avLst/>
            </a:prstGeom>
            <a:noFill/>
            <a:ln w="9525">
              <a:solidFill>
                <a:srgbClr val="00A8E3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6" name="Freeform 237"/>
            <p:cNvSpPr>
              <a:spLocks/>
            </p:cNvSpPr>
            <p:nvPr/>
          </p:nvSpPr>
          <p:spPr bwMode="auto">
            <a:xfrm>
              <a:off x="1587" y="1878"/>
              <a:ext cx="155" cy="266"/>
            </a:xfrm>
            <a:custGeom>
              <a:avLst/>
              <a:gdLst/>
              <a:ahLst/>
              <a:cxnLst>
                <a:cxn ang="0">
                  <a:pos x="0" y="533"/>
                </a:cxn>
                <a:cxn ang="0">
                  <a:pos x="2" y="76"/>
                </a:cxn>
                <a:cxn ang="0">
                  <a:pos x="174" y="0"/>
                </a:cxn>
                <a:cxn ang="0">
                  <a:pos x="309" y="71"/>
                </a:cxn>
              </a:cxnLst>
              <a:rect l="0" t="0" r="r" b="b"/>
              <a:pathLst>
                <a:path w="309" h="533">
                  <a:moveTo>
                    <a:pt x="0" y="533"/>
                  </a:moveTo>
                  <a:lnTo>
                    <a:pt x="2" y="76"/>
                  </a:lnTo>
                  <a:lnTo>
                    <a:pt x="174" y="0"/>
                  </a:lnTo>
                  <a:lnTo>
                    <a:pt x="309" y="71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7" name="Freeform 238"/>
            <p:cNvSpPr>
              <a:spLocks/>
            </p:cNvSpPr>
            <p:nvPr/>
          </p:nvSpPr>
          <p:spPr bwMode="auto">
            <a:xfrm>
              <a:off x="1588" y="1910"/>
              <a:ext cx="163" cy="35"/>
            </a:xfrm>
            <a:custGeom>
              <a:avLst/>
              <a:gdLst/>
              <a:ahLst/>
              <a:cxnLst>
                <a:cxn ang="0">
                  <a:pos x="325" y="71"/>
                </a:cxn>
                <a:cxn ang="0">
                  <a:pos x="173" y="0"/>
                </a:cxn>
                <a:cxn ang="0">
                  <a:pos x="0" y="62"/>
                </a:cxn>
                <a:cxn ang="0">
                  <a:pos x="325" y="71"/>
                </a:cxn>
              </a:cxnLst>
              <a:rect l="0" t="0" r="r" b="b"/>
              <a:pathLst>
                <a:path w="325" h="71">
                  <a:moveTo>
                    <a:pt x="325" y="71"/>
                  </a:moveTo>
                  <a:lnTo>
                    <a:pt x="173" y="0"/>
                  </a:lnTo>
                  <a:lnTo>
                    <a:pt x="0" y="62"/>
                  </a:lnTo>
                  <a:lnTo>
                    <a:pt x="325" y="7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8" name="Freeform 239"/>
            <p:cNvSpPr>
              <a:spLocks/>
            </p:cNvSpPr>
            <p:nvPr/>
          </p:nvSpPr>
          <p:spPr bwMode="auto">
            <a:xfrm>
              <a:off x="1588" y="1910"/>
              <a:ext cx="163" cy="35"/>
            </a:xfrm>
            <a:custGeom>
              <a:avLst/>
              <a:gdLst/>
              <a:ahLst/>
              <a:cxnLst>
                <a:cxn ang="0">
                  <a:pos x="325" y="71"/>
                </a:cxn>
                <a:cxn ang="0">
                  <a:pos x="173" y="0"/>
                </a:cxn>
                <a:cxn ang="0">
                  <a:pos x="0" y="62"/>
                </a:cxn>
              </a:cxnLst>
              <a:rect l="0" t="0" r="r" b="b"/>
              <a:pathLst>
                <a:path w="325" h="71">
                  <a:moveTo>
                    <a:pt x="325" y="71"/>
                  </a:moveTo>
                  <a:lnTo>
                    <a:pt x="173" y="0"/>
                  </a:lnTo>
                  <a:lnTo>
                    <a:pt x="0" y="62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9" name="Freeform 240"/>
            <p:cNvSpPr>
              <a:spLocks/>
            </p:cNvSpPr>
            <p:nvPr/>
          </p:nvSpPr>
          <p:spPr bwMode="auto">
            <a:xfrm>
              <a:off x="1588" y="1947"/>
              <a:ext cx="163" cy="35"/>
            </a:xfrm>
            <a:custGeom>
              <a:avLst/>
              <a:gdLst/>
              <a:ahLst/>
              <a:cxnLst>
                <a:cxn ang="0">
                  <a:pos x="325" y="70"/>
                </a:cxn>
                <a:cxn ang="0">
                  <a:pos x="173" y="0"/>
                </a:cxn>
                <a:cxn ang="0">
                  <a:pos x="0" y="55"/>
                </a:cxn>
                <a:cxn ang="0">
                  <a:pos x="325" y="70"/>
                </a:cxn>
              </a:cxnLst>
              <a:rect l="0" t="0" r="r" b="b"/>
              <a:pathLst>
                <a:path w="325" h="70">
                  <a:moveTo>
                    <a:pt x="325" y="70"/>
                  </a:moveTo>
                  <a:lnTo>
                    <a:pt x="173" y="0"/>
                  </a:lnTo>
                  <a:lnTo>
                    <a:pt x="0" y="55"/>
                  </a:lnTo>
                  <a:lnTo>
                    <a:pt x="325" y="7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0" name="Freeform 241"/>
            <p:cNvSpPr>
              <a:spLocks/>
            </p:cNvSpPr>
            <p:nvPr/>
          </p:nvSpPr>
          <p:spPr bwMode="auto">
            <a:xfrm>
              <a:off x="1588" y="1947"/>
              <a:ext cx="163" cy="35"/>
            </a:xfrm>
            <a:custGeom>
              <a:avLst/>
              <a:gdLst/>
              <a:ahLst/>
              <a:cxnLst>
                <a:cxn ang="0">
                  <a:pos x="325" y="70"/>
                </a:cxn>
                <a:cxn ang="0">
                  <a:pos x="173" y="0"/>
                </a:cxn>
                <a:cxn ang="0">
                  <a:pos x="0" y="55"/>
                </a:cxn>
              </a:cxnLst>
              <a:rect l="0" t="0" r="r" b="b"/>
              <a:pathLst>
                <a:path w="325" h="70">
                  <a:moveTo>
                    <a:pt x="325" y="70"/>
                  </a:moveTo>
                  <a:lnTo>
                    <a:pt x="173" y="0"/>
                  </a:lnTo>
                  <a:lnTo>
                    <a:pt x="0" y="55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1" name="Freeform 242"/>
            <p:cNvSpPr>
              <a:spLocks/>
            </p:cNvSpPr>
            <p:nvPr/>
          </p:nvSpPr>
          <p:spPr bwMode="auto">
            <a:xfrm>
              <a:off x="1588" y="1987"/>
              <a:ext cx="163" cy="29"/>
            </a:xfrm>
            <a:custGeom>
              <a:avLst/>
              <a:gdLst/>
              <a:ahLst/>
              <a:cxnLst>
                <a:cxn ang="0">
                  <a:pos x="325" y="58"/>
                </a:cxn>
                <a:cxn ang="0">
                  <a:pos x="173" y="0"/>
                </a:cxn>
                <a:cxn ang="0">
                  <a:pos x="0" y="46"/>
                </a:cxn>
                <a:cxn ang="0">
                  <a:pos x="325" y="58"/>
                </a:cxn>
              </a:cxnLst>
              <a:rect l="0" t="0" r="r" b="b"/>
              <a:pathLst>
                <a:path w="325" h="58">
                  <a:moveTo>
                    <a:pt x="325" y="58"/>
                  </a:moveTo>
                  <a:lnTo>
                    <a:pt x="173" y="0"/>
                  </a:lnTo>
                  <a:lnTo>
                    <a:pt x="0" y="46"/>
                  </a:lnTo>
                  <a:lnTo>
                    <a:pt x="325" y="5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2" name="Freeform 243"/>
            <p:cNvSpPr>
              <a:spLocks/>
            </p:cNvSpPr>
            <p:nvPr/>
          </p:nvSpPr>
          <p:spPr bwMode="auto">
            <a:xfrm>
              <a:off x="1588" y="1987"/>
              <a:ext cx="163" cy="29"/>
            </a:xfrm>
            <a:custGeom>
              <a:avLst/>
              <a:gdLst/>
              <a:ahLst/>
              <a:cxnLst>
                <a:cxn ang="0">
                  <a:pos x="325" y="58"/>
                </a:cxn>
                <a:cxn ang="0">
                  <a:pos x="173" y="0"/>
                </a:cxn>
                <a:cxn ang="0">
                  <a:pos x="0" y="46"/>
                </a:cxn>
              </a:cxnLst>
              <a:rect l="0" t="0" r="r" b="b"/>
              <a:pathLst>
                <a:path w="325" h="58">
                  <a:moveTo>
                    <a:pt x="325" y="58"/>
                  </a:moveTo>
                  <a:lnTo>
                    <a:pt x="173" y="0"/>
                  </a:lnTo>
                  <a:lnTo>
                    <a:pt x="0" y="46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3" name="Freeform 244"/>
            <p:cNvSpPr>
              <a:spLocks/>
            </p:cNvSpPr>
            <p:nvPr/>
          </p:nvSpPr>
          <p:spPr bwMode="auto">
            <a:xfrm>
              <a:off x="1588" y="2027"/>
              <a:ext cx="163" cy="21"/>
            </a:xfrm>
            <a:custGeom>
              <a:avLst/>
              <a:gdLst/>
              <a:ahLst/>
              <a:cxnLst>
                <a:cxn ang="0">
                  <a:pos x="325" y="41"/>
                </a:cxn>
                <a:cxn ang="0">
                  <a:pos x="173" y="0"/>
                </a:cxn>
                <a:cxn ang="0">
                  <a:pos x="0" y="33"/>
                </a:cxn>
                <a:cxn ang="0">
                  <a:pos x="325" y="41"/>
                </a:cxn>
              </a:cxnLst>
              <a:rect l="0" t="0" r="r" b="b"/>
              <a:pathLst>
                <a:path w="325" h="41">
                  <a:moveTo>
                    <a:pt x="325" y="41"/>
                  </a:moveTo>
                  <a:lnTo>
                    <a:pt x="173" y="0"/>
                  </a:lnTo>
                  <a:lnTo>
                    <a:pt x="0" y="33"/>
                  </a:lnTo>
                  <a:lnTo>
                    <a:pt x="325" y="4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4" name="Freeform 245"/>
            <p:cNvSpPr>
              <a:spLocks/>
            </p:cNvSpPr>
            <p:nvPr/>
          </p:nvSpPr>
          <p:spPr bwMode="auto">
            <a:xfrm>
              <a:off x="1588" y="2027"/>
              <a:ext cx="163" cy="21"/>
            </a:xfrm>
            <a:custGeom>
              <a:avLst/>
              <a:gdLst/>
              <a:ahLst/>
              <a:cxnLst>
                <a:cxn ang="0">
                  <a:pos x="325" y="41"/>
                </a:cxn>
                <a:cxn ang="0">
                  <a:pos x="173" y="0"/>
                </a:cxn>
                <a:cxn ang="0">
                  <a:pos x="0" y="33"/>
                </a:cxn>
              </a:cxnLst>
              <a:rect l="0" t="0" r="r" b="b"/>
              <a:pathLst>
                <a:path w="325" h="41">
                  <a:moveTo>
                    <a:pt x="325" y="41"/>
                  </a:moveTo>
                  <a:lnTo>
                    <a:pt x="173" y="0"/>
                  </a:lnTo>
                  <a:lnTo>
                    <a:pt x="0" y="33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5" name="Freeform 246"/>
            <p:cNvSpPr>
              <a:spLocks/>
            </p:cNvSpPr>
            <p:nvPr/>
          </p:nvSpPr>
          <p:spPr bwMode="auto">
            <a:xfrm>
              <a:off x="1588" y="2068"/>
              <a:ext cx="163" cy="14"/>
            </a:xfrm>
            <a:custGeom>
              <a:avLst/>
              <a:gdLst/>
              <a:ahLst/>
              <a:cxnLst>
                <a:cxn ang="0">
                  <a:pos x="325" y="28"/>
                </a:cxn>
                <a:cxn ang="0">
                  <a:pos x="173" y="0"/>
                </a:cxn>
                <a:cxn ang="0">
                  <a:pos x="0" y="24"/>
                </a:cxn>
                <a:cxn ang="0">
                  <a:pos x="325" y="28"/>
                </a:cxn>
              </a:cxnLst>
              <a:rect l="0" t="0" r="r" b="b"/>
              <a:pathLst>
                <a:path w="325" h="28">
                  <a:moveTo>
                    <a:pt x="325" y="28"/>
                  </a:moveTo>
                  <a:lnTo>
                    <a:pt x="173" y="0"/>
                  </a:lnTo>
                  <a:lnTo>
                    <a:pt x="0" y="24"/>
                  </a:lnTo>
                  <a:lnTo>
                    <a:pt x="325" y="2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6" name="Freeform 247"/>
            <p:cNvSpPr>
              <a:spLocks/>
            </p:cNvSpPr>
            <p:nvPr/>
          </p:nvSpPr>
          <p:spPr bwMode="auto">
            <a:xfrm>
              <a:off x="1588" y="2068"/>
              <a:ext cx="163" cy="14"/>
            </a:xfrm>
            <a:custGeom>
              <a:avLst/>
              <a:gdLst/>
              <a:ahLst/>
              <a:cxnLst>
                <a:cxn ang="0">
                  <a:pos x="325" y="28"/>
                </a:cxn>
                <a:cxn ang="0">
                  <a:pos x="173" y="0"/>
                </a:cxn>
                <a:cxn ang="0">
                  <a:pos x="0" y="24"/>
                </a:cxn>
              </a:cxnLst>
              <a:rect l="0" t="0" r="r" b="b"/>
              <a:pathLst>
                <a:path w="325" h="28">
                  <a:moveTo>
                    <a:pt x="325" y="28"/>
                  </a:moveTo>
                  <a:lnTo>
                    <a:pt x="173" y="0"/>
                  </a:lnTo>
                  <a:lnTo>
                    <a:pt x="0" y="24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7" name="Freeform 249"/>
            <p:cNvSpPr>
              <a:spLocks/>
            </p:cNvSpPr>
            <p:nvPr/>
          </p:nvSpPr>
          <p:spPr bwMode="auto">
            <a:xfrm>
              <a:off x="1588" y="2105"/>
              <a:ext cx="163" cy="7"/>
            </a:xfrm>
            <a:custGeom>
              <a:avLst/>
              <a:gdLst/>
              <a:ahLst/>
              <a:cxnLst>
                <a:cxn ang="0">
                  <a:pos x="325" y="12"/>
                </a:cxn>
                <a:cxn ang="0">
                  <a:pos x="173" y="0"/>
                </a:cxn>
                <a:cxn ang="0">
                  <a:pos x="0" y="13"/>
                </a:cxn>
              </a:cxnLst>
              <a:rect l="0" t="0" r="r" b="b"/>
              <a:pathLst>
                <a:path w="325" h="13">
                  <a:moveTo>
                    <a:pt x="325" y="12"/>
                  </a:moveTo>
                  <a:lnTo>
                    <a:pt x="173" y="0"/>
                  </a:lnTo>
                  <a:lnTo>
                    <a:pt x="0" y="13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8" name="Freeform 251"/>
            <p:cNvSpPr>
              <a:spLocks/>
            </p:cNvSpPr>
            <p:nvPr/>
          </p:nvSpPr>
          <p:spPr bwMode="auto">
            <a:xfrm>
              <a:off x="1665" y="1765"/>
              <a:ext cx="182" cy="373"/>
            </a:xfrm>
            <a:custGeom>
              <a:avLst/>
              <a:gdLst/>
              <a:ahLst/>
              <a:cxnLst>
                <a:cxn ang="0">
                  <a:pos x="362" y="746"/>
                </a:cxn>
                <a:cxn ang="0">
                  <a:pos x="362" y="239"/>
                </a:cxn>
                <a:cxn ang="0">
                  <a:pos x="362" y="149"/>
                </a:cxn>
                <a:cxn ang="0">
                  <a:pos x="139" y="0"/>
                </a:cxn>
                <a:cxn ang="0">
                  <a:pos x="0" y="38"/>
                </a:cxn>
                <a:cxn ang="0">
                  <a:pos x="0" y="185"/>
                </a:cxn>
                <a:cxn ang="0">
                  <a:pos x="139" y="150"/>
                </a:cxn>
              </a:cxnLst>
              <a:rect l="0" t="0" r="r" b="b"/>
              <a:pathLst>
                <a:path w="362" h="746">
                  <a:moveTo>
                    <a:pt x="362" y="746"/>
                  </a:moveTo>
                  <a:lnTo>
                    <a:pt x="362" y="239"/>
                  </a:lnTo>
                  <a:lnTo>
                    <a:pt x="362" y="149"/>
                  </a:lnTo>
                  <a:lnTo>
                    <a:pt x="139" y="0"/>
                  </a:lnTo>
                  <a:lnTo>
                    <a:pt x="0" y="38"/>
                  </a:lnTo>
                  <a:lnTo>
                    <a:pt x="0" y="185"/>
                  </a:lnTo>
                  <a:lnTo>
                    <a:pt x="139" y="15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9" name="Freeform 252"/>
            <p:cNvSpPr>
              <a:spLocks/>
            </p:cNvSpPr>
            <p:nvPr/>
          </p:nvSpPr>
          <p:spPr bwMode="auto">
            <a:xfrm>
              <a:off x="1735" y="1765"/>
              <a:ext cx="112" cy="15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31"/>
                </a:cxn>
                <a:cxn ang="0">
                  <a:pos x="223" y="301"/>
                </a:cxn>
                <a:cxn ang="0">
                  <a:pos x="0" y="0"/>
                </a:cxn>
              </a:cxnLst>
              <a:rect l="0" t="0" r="r" b="b"/>
              <a:pathLst>
                <a:path w="223" h="301">
                  <a:moveTo>
                    <a:pt x="0" y="0"/>
                  </a:moveTo>
                  <a:lnTo>
                    <a:pt x="0" y="231"/>
                  </a:lnTo>
                  <a:lnTo>
                    <a:pt x="223" y="30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0" name="Freeform 253"/>
            <p:cNvSpPr>
              <a:spLocks/>
            </p:cNvSpPr>
            <p:nvPr/>
          </p:nvSpPr>
          <p:spPr bwMode="auto">
            <a:xfrm>
              <a:off x="1735" y="1765"/>
              <a:ext cx="112" cy="15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31"/>
                </a:cxn>
                <a:cxn ang="0">
                  <a:pos x="223" y="301"/>
                </a:cxn>
              </a:cxnLst>
              <a:rect l="0" t="0" r="r" b="b"/>
              <a:pathLst>
                <a:path w="223" h="301">
                  <a:moveTo>
                    <a:pt x="0" y="0"/>
                  </a:moveTo>
                  <a:lnTo>
                    <a:pt x="0" y="231"/>
                  </a:lnTo>
                  <a:lnTo>
                    <a:pt x="223" y="301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1" name="Freeform 254"/>
            <p:cNvSpPr>
              <a:spLocks/>
            </p:cNvSpPr>
            <p:nvPr/>
          </p:nvSpPr>
          <p:spPr bwMode="auto">
            <a:xfrm>
              <a:off x="1767" y="2112"/>
              <a:ext cx="80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9" y="0"/>
                </a:cxn>
                <a:cxn ang="0">
                  <a:pos x="0" y="0"/>
                </a:cxn>
              </a:cxnLst>
              <a:rect l="0" t="0" r="r" b="b"/>
              <a:pathLst>
                <a:path w="159">
                  <a:moveTo>
                    <a:pt x="0" y="0"/>
                  </a:moveTo>
                  <a:lnTo>
                    <a:pt x="15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2" name="Line 255"/>
            <p:cNvSpPr>
              <a:spLocks noChangeShapeType="1"/>
            </p:cNvSpPr>
            <p:nvPr/>
          </p:nvSpPr>
          <p:spPr bwMode="auto">
            <a:xfrm>
              <a:off x="1767" y="2112"/>
              <a:ext cx="80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3" name="Freeform 256"/>
            <p:cNvSpPr>
              <a:spLocks/>
            </p:cNvSpPr>
            <p:nvPr/>
          </p:nvSpPr>
          <p:spPr bwMode="auto">
            <a:xfrm>
              <a:off x="1767" y="2082"/>
              <a:ext cx="80" cy="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9" y="8"/>
                </a:cxn>
                <a:cxn ang="0">
                  <a:pos x="0" y="0"/>
                </a:cxn>
              </a:cxnLst>
              <a:rect l="0" t="0" r="r" b="b"/>
              <a:pathLst>
                <a:path w="159" h="8">
                  <a:moveTo>
                    <a:pt x="0" y="0"/>
                  </a:moveTo>
                  <a:lnTo>
                    <a:pt x="159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4" name="Line 257"/>
            <p:cNvSpPr>
              <a:spLocks noChangeShapeType="1"/>
            </p:cNvSpPr>
            <p:nvPr/>
          </p:nvSpPr>
          <p:spPr bwMode="auto">
            <a:xfrm>
              <a:off x="1767" y="2082"/>
              <a:ext cx="80" cy="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5" name="Freeform 258"/>
            <p:cNvSpPr>
              <a:spLocks/>
            </p:cNvSpPr>
            <p:nvPr/>
          </p:nvSpPr>
          <p:spPr bwMode="auto">
            <a:xfrm>
              <a:off x="1767" y="2052"/>
              <a:ext cx="80" cy="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9" y="10"/>
                </a:cxn>
                <a:cxn ang="0">
                  <a:pos x="0" y="0"/>
                </a:cxn>
              </a:cxnLst>
              <a:rect l="0" t="0" r="r" b="b"/>
              <a:pathLst>
                <a:path w="159" h="10">
                  <a:moveTo>
                    <a:pt x="0" y="0"/>
                  </a:moveTo>
                  <a:lnTo>
                    <a:pt x="159" y="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6" name="Line 259"/>
            <p:cNvSpPr>
              <a:spLocks noChangeShapeType="1"/>
            </p:cNvSpPr>
            <p:nvPr/>
          </p:nvSpPr>
          <p:spPr bwMode="auto">
            <a:xfrm>
              <a:off x="1767" y="2052"/>
              <a:ext cx="80" cy="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7" name="Freeform 260"/>
            <p:cNvSpPr>
              <a:spLocks/>
            </p:cNvSpPr>
            <p:nvPr/>
          </p:nvSpPr>
          <p:spPr bwMode="auto">
            <a:xfrm>
              <a:off x="1767" y="2019"/>
              <a:ext cx="80" cy="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9" y="11"/>
                </a:cxn>
                <a:cxn ang="0">
                  <a:pos x="0" y="0"/>
                </a:cxn>
              </a:cxnLst>
              <a:rect l="0" t="0" r="r" b="b"/>
              <a:pathLst>
                <a:path w="159" h="11">
                  <a:moveTo>
                    <a:pt x="0" y="0"/>
                  </a:moveTo>
                  <a:lnTo>
                    <a:pt x="159" y="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8" name="Line 261"/>
            <p:cNvSpPr>
              <a:spLocks noChangeShapeType="1"/>
            </p:cNvSpPr>
            <p:nvPr/>
          </p:nvSpPr>
          <p:spPr bwMode="auto">
            <a:xfrm>
              <a:off x="1767" y="2019"/>
              <a:ext cx="80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9" name="Freeform 262"/>
            <p:cNvSpPr>
              <a:spLocks/>
            </p:cNvSpPr>
            <p:nvPr/>
          </p:nvSpPr>
          <p:spPr bwMode="auto">
            <a:xfrm>
              <a:off x="1767" y="1985"/>
              <a:ext cx="80" cy="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9" y="14"/>
                </a:cxn>
                <a:cxn ang="0">
                  <a:pos x="0" y="0"/>
                </a:cxn>
              </a:cxnLst>
              <a:rect l="0" t="0" r="r" b="b"/>
              <a:pathLst>
                <a:path w="159" h="14">
                  <a:moveTo>
                    <a:pt x="0" y="0"/>
                  </a:moveTo>
                  <a:lnTo>
                    <a:pt x="159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0" name="Line 263"/>
            <p:cNvSpPr>
              <a:spLocks noChangeShapeType="1"/>
            </p:cNvSpPr>
            <p:nvPr/>
          </p:nvSpPr>
          <p:spPr bwMode="auto">
            <a:xfrm>
              <a:off x="1767" y="1985"/>
              <a:ext cx="80" cy="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1" name="Freeform 264"/>
            <p:cNvSpPr>
              <a:spLocks/>
            </p:cNvSpPr>
            <p:nvPr/>
          </p:nvSpPr>
          <p:spPr bwMode="auto">
            <a:xfrm>
              <a:off x="1767" y="1953"/>
              <a:ext cx="80" cy="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9" y="30"/>
                </a:cxn>
                <a:cxn ang="0">
                  <a:pos x="0" y="0"/>
                </a:cxn>
              </a:cxnLst>
              <a:rect l="0" t="0" r="r" b="b"/>
              <a:pathLst>
                <a:path w="159" h="30">
                  <a:moveTo>
                    <a:pt x="0" y="0"/>
                  </a:moveTo>
                  <a:lnTo>
                    <a:pt x="159" y="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2" name="Line 265"/>
            <p:cNvSpPr>
              <a:spLocks noChangeShapeType="1"/>
            </p:cNvSpPr>
            <p:nvPr/>
          </p:nvSpPr>
          <p:spPr bwMode="auto">
            <a:xfrm>
              <a:off x="1767" y="1953"/>
              <a:ext cx="80" cy="1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3" name="Freeform 266"/>
            <p:cNvSpPr>
              <a:spLocks/>
            </p:cNvSpPr>
            <p:nvPr/>
          </p:nvSpPr>
          <p:spPr bwMode="auto">
            <a:xfrm>
              <a:off x="1767" y="1921"/>
              <a:ext cx="80" cy="1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9" y="38"/>
                </a:cxn>
                <a:cxn ang="0">
                  <a:pos x="0" y="0"/>
                </a:cxn>
              </a:cxnLst>
              <a:rect l="0" t="0" r="r" b="b"/>
              <a:pathLst>
                <a:path w="159" h="38">
                  <a:moveTo>
                    <a:pt x="0" y="0"/>
                  </a:moveTo>
                  <a:lnTo>
                    <a:pt x="159" y="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4" name="Line 267"/>
            <p:cNvSpPr>
              <a:spLocks noChangeShapeType="1"/>
            </p:cNvSpPr>
            <p:nvPr/>
          </p:nvSpPr>
          <p:spPr bwMode="auto">
            <a:xfrm>
              <a:off x="1767" y="1921"/>
              <a:ext cx="80" cy="1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5" name="Freeform 268"/>
            <p:cNvSpPr>
              <a:spLocks/>
            </p:cNvSpPr>
            <p:nvPr/>
          </p:nvSpPr>
          <p:spPr bwMode="auto">
            <a:xfrm>
              <a:off x="1735" y="1840"/>
              <a:ext cx="112" cy="4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23" y="89"/>
                </a:cxn>
                <a:cxn ang="0">
                  <a:pos x="0" y="0"/>
                </a:cxn>
              </a:cxnLst>
              <a:rect l="0" t="0" r="r" b="b"/>
              <a:pathLst>
                <a:path w="223" h="89">
                  <a:moveTo>
                    <a:pt x="0" y="0"/>
                  </a:moveTo>
                  <a:lnTo>
                    <a:pt x="223" y="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6" name="Line 269"/>
            <p:cNvSpPr>
              <a:spLocks noChangeShapeType="1"/>
            </p:cNvSpPr>
            <p:nvPr/>
          </p:nvSpPr>
          <p:spPr bwMode="auto">
            <a:xfrm>
              <a:off x="1735" y="1840"/>
              <a:ext cx="112" cy="4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7" name="Freeform 270"/>
            <p:cNvSpPr>
              <a:spLocks/>
            </p:cNvSpPr>
            <p:nvPr/>
          </p:nvSpPr>
          <p:spPr bwMode="auto">
            <a:xfrm>
              <a:off x="1735" y="1804"/>
              <a:ext cx="112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23" y="115"/>
                </a:cxn>
                <a:cxn ang="0">
                  <a:pos x="0" y="0"/>
                </a:cxn>
              </a:cxnLst>
              <a:rect l="0" t="0" r="r" b="b"/>
              <a:pathLst>
                <a:path w="223" h="115">
                  <a:moveTo>
                    <a:pt x="0" y="0"/>
                  </a:moveTo>
                  <a:lnTo>
                    <a:pt x="223" y="1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8" name="Line 271"/>
            <p:cNvSpPr>
              <a:spLocks noChangeShapeType="1"/>
            </p:cNvSpPr>
            <p:nvPr/>
          </p:nvSpPr>
          <p:spPr bwMode="auto">
            <a:xfrm>
              <a:off x="1735" y="1804"/>
              <a:ext cx="112" cy="5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9" name="Freeform 272"/>
            <p:cNvSpPr>
              <a:spLocks/>
            </p:cNvSpPr>
            <p:nvPr/>
          </p:nvSpPr>
          <p:spPr bwMode="auto">
            <a:xfrm>
              <a:off x="1667" y="1804"/>
              <a:ext cx="68" cy="17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0" y="34"/>
                </a:cxn>
                <a:cxn ang="0">
                  <a:pos x="137" y="0"/>
                </a:cxn>
              </a:cxnLst>
              <a:rect l="0" t="0" r="r" b="b"/>
              <a:pathLst>
                <a:path w="137" h="34">
                  <a:moveTo>
                    <a:pt x="137" y="0"/>
                  </a:moveTo>
                  <a:lnTo>
                    <a:pt x="0" y="34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0" name="Line 273"/>
            <p:cNvSpPr>
              <a:spLocks noChangeShapeType="1"/>
            </p:cNvSpPr>
            <p:nvPr/>
          </p:nvSpPr>
          <p:spPr bwMode="auto">
            <a:xfrm flipH="1">
              <a:off x="1667" y="1804"/>
              <a:ext cx="68" cy="1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1" name="Freeform 274"/>
            <p:cNvSpPr>
              <a:spLocks/>
            </p:cNvSpPr>
            <p:nvPr/>
          </p:nvSpPr>
          <p:spPr bwMode="auto">
            <a:xfrm>
              <a:off x="1621" y="2072"/>
              <a:ext cx="32" cy="73"/>
            </a:xfrm>
            <a:custGeom>
              <a:avLst/>
              <a:gdLst/>
              <a:ahLst/>
              <a:cxnLst>
                <a:cxn ang="0">
                  <a:pos x="0" y="146"/>
                </a:cxn>
                <a:cxn ang="0">
                  <a:pos x="0" y="9"/>
                </a:cxn>
                <a:cxn ang="0">
                  <a:pos x="65" y="0"/>
                </a:cxn>
                <a:cxn ang="0">
                  <a:pos x="65" y="146"/>
                </a:cxn>
                <a:cxn ang="0">
                  <a:pos x="0" y="146"/>
                </a:cxn>
              </a:cxnLst>
              <a:rect l="0" t="0" r="r" b="b"/>
              <a:pathLst>
                <a:path w="65" h="146">
                  <a:moveTo>
                    <a:pt x="0" y="146"/>
                  </a:moveTo>
                  <a:lnTo>
                    <a:pt x="0" y="9"/>
                  </a:lnTo>
                  <a:lnTo>
                    <a:pt x="65" y="0"/>
                  </a:lnTo>
                  <a:lnTo>
                    <a:pt x="65" y="146"/>
                  </a:lnTo>
                  <a:lnTo>
                    <a:pt x="0" y="146"/>
                  </a:lnTo>
                  <a:close/>
                </a:path>
              </a:pathLst>
            </a:custGeom>
            <a:solidFill>
              <a:srgbClr val="00A6D9"/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2" name="Freeform 275"/>
            <p:cNvSpPr>
              <a:spLocks/>
            </p:cNvSpPr>
            <p:nvPr/>
          </p:nvSpPr>
          <p:spPr bwMode="auto">
            <a:xfrm>
              <a:off x="1800" y="1964"/>
              <a:ext cx="202" cy="181"/>
            </a:xfrm>
            <a:custGeom>
              <a:avLst/>
              <a:gdLst/>
              <a:ahLst/>
              <a:cxnLst>
                <a:cxn ang="0">
                  <a:pos x="339" y="195"/>
                </a:cxn>
                <a:cxn ang="0">
                  <a:pos x="339" y="362"/>
                </a:cxn>
                <a:cxn ang="0">
                  <a:pos x="230" y="362"/>
                </a:cxn>
                <a:cxn ang="0">
                  <a:pos x="155" y="362"/>
                </a:cxn>
                <a:cxn ang="0">
                  <a:pos x="61" y="362"/>
                </a:cxn>
                <a:cxn ang="0">
                  <a:pos x="61" y="316"/>
                </a:cxn>
                <a:cxn ang="0">
                  <a:pos x="61" y="234"/>
                </a:cxn>
                <a:cxn ang="0">
                  <a:pos x="61" y="182"/>
                </a:cxn>
                <a:cxn ang="0">
                  <a:pos x="0" y="184"/>
                </a:cxn>
                <a:cxn ang="0">
                  <a:pos x="193" y="0"/>
                </a:cxn>
                <a:cxn ang="0">
                  <a:pos x="292" y="86"/>
                </a:cxn>
                <a:cxn ang="0">
                  <a:pos x="292" y="31"/>
                </a:cxn>
                <a:cxn ang="0">
                  <a:pos x="338" y="31"/>
                </a:cxn>
                <a:cxn ang="0">
                  <a:pos x="338" y="127"/>
                </a:cxn>
                <a:cxn ang="0">
                  <a:pos x="404" y="184"/>
                </a:cxn>
                <a:cxn ang="0">
                  <a:pos x="339" y="195"/>
                </a:cxn>
              </a:cxnLst>
              <a:rect l="0" t="0" r="r" b="b"/>
              <a:pathLst>
                <a:path w="404" h="362">
                  <a:moveTo>
                    <a:pt x="339" y="195"/>
                  </a:moveTo>
                  <a:lnTo>
                    <a:pt x="339" y="362"/>
                  </a:lnTo>
                  <a:lnTo>
                    <a:pt x="230" y="362"/>
                  </a:lnTo>
                  <a:lnTo>
                    <a:pt x="155" y="362"/>
                  </a:lnTo>
                  <a:lnTo>
                    <a:pt x="61" y="362"/>
                  </a:lnTo>
                  <a:lnTo>
                    <a:pt x="61" y="316"/>
                  </a:lnTo>
                  <a:lnTo>
                    <a:pt x="61" y="234"/>
                  </a:lnTo>
                  <a:lnTo>
                    <a:pt x="61" y="182"/>
                  </a:lnTo>
                  <a:lnTo>
                    <a:pt x="0" y="184"/>
                  </a:lnTo>
                  <a:lnTo>
                    <a:pt x="193" y="0"/>
                  </a:lnTo>
                  <a:lnTo>
                    <a:pt x="292" y="86"/>
                  </a:lnTo>
                  <a:lnTo>
                    <a:pt x="292" y="31"/>
                  </a:lnTo>
                  <a:lnTo>
                    <a:pt x="338" y="31"/>
                  </a:lnTo>
                  <a:lnTo>
                    <a:pt x="338" y="127"/>
                  </a:lnTo>
                  <a:lnTo>
                    <a:pt x="404" y="184"/>
                  </a:lnTo>
                  <a:lnTo>
                    <a:pt x="339" y="195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3" name="Freeform 276"/>
            <p:cNvSpPr>
              <a:spLocks/>
            </p:cNvSpPr>
            <p:nvPr/>
          </p:nvSpPr>
          <p:spPr bwMode="auto">
            <a:xfrm>
              <a:off x="1800" y="1964"/>
              <a:ext cx="202" cy="181"/>
            </a:xfrm>
            <a:custGeom>
              <a:avLst/>
              <a:gdLst/>
              <a:ahLst/>
              <a:cxnLst>
                <a:cxn ang="0">
                  <a:pos x="339" y="195"/>
                </a:cxn>
                <a:cxn ang="0">
                  <a:pos x="339" y="362"/>
                </a:cxn>
                <a:cxn ang="0">
                  <a:pos x="230" y="362"/>
                </a:cxn>
                <a:cxn ang="0">
                  <a:pos x="155" y="362"/>
                </a:cxn>
                <a:cxn ang="0">
                  <a:pos x="61" y="362"/>
                </a:cxn>
                <a:cxn ang="0">
                  <a:pos x="61" y="316"/>
                </a:cxn>
                <a:cxn ang="0">
                  <a:pos x="61" y="234"/>
                </a:cxn>
                <a:cxn ang="0">
                  <a:pos x="61" y="182"/>
                </a:cxn>
                <a:cxn ang="0">
                  <a:pos x="0" y="184"/>
                </a:cxn>
                <a:cxn ang="0">
                  <a:pos x="193" y="0"/>
                </a:cxn>
                <a:cxn ang="0">
                  <a:pos x="292" y="86"/>
                </a:cxn>
                <a:cxn ang="0">
                  <a:pos x="292" y="31"/>
                </a:cxn>
                <a:cxn ang="0">
                  <a:pos x="338" y="31"/>
                </a:cxn>
                <a:cxn ang="0">
                  <a:pos x="338" y="127"/>
                </a:cxn>
                <a:cxn ang="0">
                  <a:pos x="404" y="184"/>
                </a:cxn>
              </a:cxnLst>
              <a:rect l="0" t="0" r="r" b="b"/>
              <a:pathLst>
                <a:path w="404" h="362">
                  <a:moveTo>
                    <a:pt x="339" y="195"/>
                  </a:moveTo>
                  <a:lnTo>
                    <a:pt x="339" y="362"/>
                  </a:lnTo>
                  <a:lnTo>
                    <a:pt x="230" y="362"/>
                  </a:lnTo>
                  <a:lnTo>
                    <a:pt x="155" y="362"/>
                  </a:lnTo>
                  <a:lnTo>
                    <a:pt x="61" y="362"/>
                  </a:lnTo>
                  <a:lnTo>
                    <a:pt x="61" y="316"/>
                  </a:lnTo>
                  <a:lnTo>
                    <a:pt x="61" y="234"/>
                  </a:lnTo>
                  <a:lnTo>
                    <a:pt x="61" y="182"/>
                  </a:lnTo>
                  <a:lnTo>
                    <a:pt x="0" y="184"/>
                  </a:lnTo>
                  <a:lnTo>
                    <a:pt x="193" y="0"/>
                  </a:lnTo>
                  <a:lnTo>
                    <a:pt x="292" y="86"/>
                  </a:lnTo>
                  <a:lnTo>
                    <a:pt x="292" y="31"/>
                  </a:lnTo>
                  <a:lnTo>
                    <a:pt x="338" y="31"/>
                  </a:lnTo>
                  <a:lnTo>
                    <a:pt x="338" y="127"/>
                  </a:lnTo>
                  <a:lnTo>
                    <a:pt x="404" y="184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4" name="Freeform 277"/>
            <p:cNvSpPr>
              <a:spLocks/>
            </p:cNvSpPr>
            <p:nvPr/>
          </p:nvSpPr>
          <p:spPr bwMode="auto">
            <a:xfrm>
              <a:off x="1939" y="1929"/>
              <a:ext cx="43" cy="28"/>
            </a:xfrm>
            <a:custGeom>
              <a:avLst/>
              <a:gdLst/>
              <a:ahLst/>
              <a:cxnLst>
                <a:cxn ang="0">
                  <a:pos x="1" y="57"/>
                </a:cxn>
                <a:cxn ang="0">
                  <a:pos x="1" y="57"/>
                </a:cxn>
                <a:cxn ang="0">
                  <a:pos x="0" y="52"/>
                </a:cxn>
                <a:cxn ang="0">
                  <a:pos x="0" y="45"/>
                </a:cxn>
                <a:cxn ang="0">
                  <a:pos x="0" y="45"/>
                </a:cxn>
                <a:cxn ang="0">
                  <a:pos x="1" y="37"/>
                </a:cxn>
                <a:cxn ang="0">
                  <a:pos x="4" y="29"/>
                </a:cxn>
                <a:cxn ang="0">
                  <a:pos x="8" y="23"/>
                </a:cxn>
                <a:cxn ang="0">
                  <a:pos x="13" y="16"/>
                </a:cxn>
                <a:cxn ang="0">
                  <a:pos x="19" y="10"/>
                </a:cxn>
                <a:cxn ang="0">
                  <a:pos x="26" y="6"/>
                </a:cxn>
                <a:cxn ang="0">
                  <a:pos x="33" y="3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49" y="0"/>
                </a:cxn>
                <a:cxn ang="0">
                  <a:pos x="54" y="0"/>
                </a:cxn>
                <a:cxn ang="0">
                  <a:pos x="61" y="1"/>
                </a:cxn>
                <a:cxn ang="0">
                  <a:pos x="66" y="4"/>
                </a:cxn>
                <a:cxn ang="0">
                  <a:pos x="72" y="7"/>
                </a:cxn>
                <a:cxn ang="0">
                  <a:pos x="78" y="10"/>
                </a:cxn>
                <a:cxn ang="0">
                  <a:pos x="82" y="14"/>
                </a:cxn>
                <a:cxn ang="0">
                  <a:pos x="86" y="18"/>
                </a:cxn>
              </a:cxnLst>
              <a:rect l="0" t="0" r="r" b="b"/>
              <a:pathLst>
                <a:path w="86" h="57">
                  <a:moveTo>
                    <a:pt x="1" y="57"/>
                  </a:moveTo>
                  <a:lnTo>
                    <a:pt x="1" y="57"/>
                  </a:lnTo>
                  <a:lnTo>
                    <a:pt x="0" y="52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1" y="37"/>
                  </a:lnTo>
                  <a:lnTo>
                    <a:pt x="4" y="29"/>
                  </a:lnTo>
                  <a:lnTo>
                    <a:pt x="8" y="23"/>
                  </a:lnTo>
                  <a:lnTo>
                    <a:pt x="13" y="16"/>
                  </a:lnTo>
                  <a:lnTo>
                    <a:pt x="19" y="10"/>
                  </a:lnTo>
                  <a:lnTo>
                    <a:pt x="26" y="6"/>
                  </a:lnTo>
                  <a:lnTo>
                    <a:pt x="33" y="3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49" y="0"/>
                  </a:lnTo>
                  <a:lnTo>
                    <a:pt x="54" y="0"/>
                  </a:lnTo>
                  <a:lnTo>
                    <a:pt x="61" y="1"/>
                  </a:lnTo>
                  <a:lnTo>
                    <a:pt x="66" y="4"/>
                  </a:lnTo>
                  <a:lnTo>
                    <a:pt x="72" y="7"/>
                  </a:lnTo>
                  <a:lnTo>
                    <a:pt x="78" y="10"/>
                  </a:lnTo>
                  <a:lnTo>
                    <a:pt x="82" y="14"/>
                  </a:lnTo>
                  <a:lnTo>
                    <a:pt x="86" y="18"/>
                  </a:lnTo>
                </a:path>
              </a:pathLst>
            </a:custGeom>
            <a:noFill/>
            <a:ln w="9525">
              <a:solidFill>
                <a:srgbClr val="00A6D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5" name="Freeform 278"/>
            <p:cNvSpPr>
              <a:spLocks/>
            </p:cNvSpPr>
            <p:nvPr/>
          </p:nvSpPr>
          <p:spPr bwMode="auto">
            <a:xfrm>
              <a:off x="1972" y="1906"/>
              <a:ext cx="46" cy="2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48"/>
                </a:cxn>
                <a:cxn ang="0">
                  <a:pos x="1" y="39"/>
                </a:cxn>
                <a:cxn ang="0">
                  <a:pos x="5" y="30"/>
                </a:cxn>
                <a:cxn ang="0">
                  <a:pos x="9" y="21"/>
                </a:cxn>
                <a:cxn ang="0">
                  <a:pos x="15" y="14"/>
                </a:cxn>
                <a:cxn ang="0">
                  <a:pos x="22" y="8"/>
                </a:cxn>
                <a:cxn ang="0">
                  <a:pos x="31" y="4"/>
                </a:cxn>
                <a:cxn ang="0">
                  <a:pos x="40" y="0"/>
                </a:cxn>
                <a:cxn ang="0">
                  <a:pos x="49" y="0"/>
                </a:cxn>
                <a:cxn ang="0">
                  <a:pos x="49" y="0"/>
                </a:cxn>
                <a:cxn ang="0">
                  <a:pos x="55" y="0"/>
                </a:cxn>
                <a:cxn ang="0">
                  <a:pos x="62" y="2"/>
                </a:cxn>
                <a:cxn ang="0">
                  <a:pos x="69" y="4"/>
                </a:cxn>
                <a:cxn ang="0">
                  <a:pos x="74" y="7"/>
                </a:cxn>
                <a:cxn ang="0">
                  <a:pos x="80" y="12"/>
                </a:cxn>
                <a:cxn ang="0">
                  <a:pos x="84" y="16"/>
                </a:cxn>
                <a:cxn ang="0">
                  <a:pos x="89" y="21"/>
                </a:cxn>
                <a:cxn ang="0">
                  <a:pos x="92" y="26"/>
                </a:cxn>
              </a:cxnLst>
              <a:rect l="0" t="0" r="r" b="b"/>
              <a:pathLst>
                <a:path w="92" h="48">
                  <a:moveTo>
                    <a:pt x="0" y="48"/>
                  </a:moveTo>
                  <a:lnTo>
                    <a:pt x="0" y="48"/>
                  </a:lnTo>
                  <a:lnTo>
                    <a:pt x="1" y="39"/>
                  </a:lnTo>
                  <a:lnTo>
                    <a:pt x="5" y="30"/>
                  </a:lnTo>
                  <a:lnTo>
                    <a:pt x="9" y="21"/>
                  </a:lnTo>
                  <a:lnTo>
                    <a:pt x="15" y="14"/>
                  </a:lnTo>
                  <a:lnTo>
                    <a:pt x="22" y="8"/>
                  </a:lnTo>
                  <a:lnTo>
                    <a:pt x="31" y="4"/>
                  </a:lnTo>
                  <a:lnTo>
                    <a:pt x="40" y="0"/>
                  </a:lnTo>
                  <a:lnTo>
                    <a:pt x="49" y="0"/>
                  </a:lnTo>
                  <a:lnTo>
                    <a:pt x="49" y="0"/>
                  </a:lnTo>
                  <a:lnTo>
                    <a:pt x="55" y="0"/>
                  </a:lnTo>
                  <a:lnTo>
                    <a:pt x="62" y="2"/>
                  </a:lnTo>
                  <a:lnTo>
                    <a:pt x="69" y="4"/>
                  </a:lnTo>
                  <a:lnTo>
                    <a:pt x="74" y="7"/>
                  </a:lnTo>
                  <a:lnTo>
                    <a:pt x="80" y="12"/>
                  </a:lnTo>
                  <a:lnTo>
                    <a:pt x="84" y="16"/>
                  </a:lnTo>
                  <a:lnTo>
                    <a:pt x="89" y="21"/>
                  </a:lnTo>
                  <a:lnTo>
                    <a:pt x="92" y="26"/>
                  </a:lnTo>
                </a:path>
              </a:pathLst>
            </a:custGeom>
            <a:noFill/>
            <a:ln w="9525">
              <a:solidFill>
                <a:srgbClr val="00A6D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6" name="Rectangle 279"/>
            <p:cNvSpPr>
              <a:spLocks noChangeArrowheads="1"/>
            </p:cNvSpPr>
            <p:nvPr/>
          </p:nvSpPr>
          <p:spPr bwMode="auto">
            <a:xfrm>
              <a:off x="1887" y="2083"/>
              <a:ext cx="33" cy="61"/>
            </a:xfrm>
            <a:prstGeom prst="rect">
              <a:avLst/>
            </a:prstGeom>
            <a:solidFill>
              <a:srgbClr val="00A6D9"/>
            </a:solidFill>
            <a:ln w="9525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327" name="Group 283"/>
          <p:cNvGrpSpPr>
            <a:grpSpLocks noChangeAspect="1"/>
          </p:cNvGrpSpPr>
          <p:nvPr userDrawn="1"/>
        </p:nvGrpSpPr>
        <p:grpSpPr bwMode="auto">
          <a:xfrm>
            <a:off x="2750321" y="3475376"/>
            <a:ext cx="905933" cy="880533"/>
            <a:chOff x="887" y="1727"/>
            <a:chExt cx="428" cy="416"/>
          </a:xfrm>
        </p:grpSpPr>
        <p:sp>
          <p:nvSpPr>
            <p:cNvPr id="328" name="Freeform 284"/>
            <p:cNvSpPr>
              <a:spLocks/>
            </p:cNvSpPr>
            <p:nvPr/>
          </p:nvSpPr>
          <p:spPr bwMode="auto">
            <a:xfrm>
              <a:off x="929" y="1891"/>
              <a:ext cx="228" cy="252"/>
            </a:xfrm>
            <a:custGeom>
              <a:avLst/>
              <a:gdLst/>
              <a:ahLst/>
              <a:cxnLst>
                <a:cxn ang="0">
                  <a:pos x="0" y="505"/>
                </a:cxn>
                <a:cxn ang="0">
                  <a:pos x="43" y="284"/>
                </a:cxn>
                <a:cxn ang="0">
                  <a:pos x="63" y="0"/>
                </a:cxn>
                <a:cxn ang="0">
                  <a:pos x="391" y="0"/>
                </a:cxn>
                <a:cxn ang="0">
                  <a:pos x="412" y="255"/>
                </a:cxn>
                <a:cxn ang="0">
                  <a:pos x="457" y="505"/>
                </a:cxn>
                <a:cxn ang="0">
                  <a:pos x="0" y="505"/>
                </a:cxn>
              </a:cxnLst>
              <a:rect l="0" t="0" r="r" b="b"/>
              <a:pathLst>
                <a:path w="457" h="505">
                  <a:moveTo>
                    <a:pt x="0" y="505"/>
                  </a:moveTo>
                  <a:lnTo>
                    <a:pt x="43" y="284"/>
                  </a:lnTo>
                  <a:lnTo>
                    <a:pt x="63" y="0"/>
                  </a:lnTo>
                  <a:lnTo>
                    <a:pt x="391" y="0"/>
                  </a:lnTo>
                  <a:lnTo>
                    <a:pt x="412" y="255"/>
                  </a:lnTo>
                  <a:lnTo>
                    <a:pt x="457" y="505"/>
                  </a:lnTo>
                  <a:lnTo>
                    <a:pt x="0" y="505"/>
                  </a:lnTo>
                  <a:close/>
                </a:path>
              </a:pathLst>
            </a:custGeom>
            <a:solidFill>
              <a:srgbClr val="00A6D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9" name="Freeform 285"/>
            <p:cNvSpPr>
              <a:spLocks/>
            </p:cNvSpPr>
            <p:nvPr/>
          </p:nvSpPr>
          <p:spPr bwMode="auto">
            <a:xfrm>
              <a:off x="995" y="1943"/>
              <a:ext cx="94" cy="94"/>
            </a:xfrm>
            <a:custGeom>
              <a:avLst/>
              <a:gdLst/>
              <a:ahLst/>
              <a:cxnLst>
                <a:cxn ang="0">
                  <a:pos x="189" y="93"/>
                </a:cxn>
                <a:cxn ang="0">
                  <a:pos x="187" y="112"/>
                </a:cxn>
                <a:cxn ang="0">
                  <a:pos x="182" y="130"/>
                </a:cxn>
                <a:cxn ang="0">
                  <a:pos x="173" y="146"/>
                </a:cxn>
                <a:cxn ang="0">
                  <a:pos x="162" y="161"/>
                </a:cxn>
                <a:cxn ang="0">
                  <a:pos x="147" y="172"/>
                </a:cxn>
                <a:cxn ang="0">
                  <a:pos x="131" y="181"/>
                </a:cxn>
                <a:cxn ang="0">
                  <a:pos x="113" y="186"/>
                </a:cxn>
                <a:cxn ang="0">
                  <a:pos x="94" y="188"/>
                </a:cxn>
                <a:cxn ang="0">
                  <a:pos x="85" y="187"/>
                </a:cxn>
                <a:cxn ang="0">
                  <a:pos x="66" y="184"/>
                </a:cxn>
                <a:cxn ang="0">
                  <a:pos x="49" y="176"/>
                </a:cxn>
                <a:cxn ang="0">
                  <a:pos x="33" y="166"/>
                </a:cxn>
                <a:cxn ang="0">
                  <a:pos x="21" y="153"/>
                </a:cxn>
                <a:cxn ang="0">
                  <a:pos x="11" y="139"/>
                </a:cxn>
                <a:cxn ang="0">
                  <a:pos x="4" y="122"/>
                </a:cxn>
                <a:cxn ang="0">
                  <a:pos x="0" y="104"/>
                </a:cxn>
                <a:cxn ang="0">
                  <a:pos x="0" y="93"/>
                </a:cxn>
                <a:cxn ang="0">
                  <a:pos x="1" y="74"/>
                </a:cxn>
                <a:cxn ang="0">
                  <a:pos x="7" y="58"/>
                </a:cxn>
                <a:cxn ang="0">
                  <a:pos x="15" y="41"/>
                </a:cxn>
                <a:cxn ang="0">
                  <a:pos x="27" y="27"/>
                </a:cxn>
                <a:cxn ang="0">
                  <a:pos x="41" y="16"/>
                </a:cxn>
                <a:cxn ang="0">
                  <a:pos x="58" y="7"/>
                </a:cxn>
                <a:cxn ang="0">
                  <a:pos x="75" y="2"/>
                </a:cxn>
                <a:cxn ang="0">
                  <a:pos x="94" y="0"/>
                </a:cxn>
                <a:cxn ang="0">
                  <a:pos x="104" y="1"/>
                </a:cxn>
                <a:cxn ang="0">
                  <a:pos x="123" y="4"/>
                </a:cxn>
                <a:cxn ang="0">
                  <a:pos x="139" y="11"/>
                </a:cxn>
                <a:cxn ang="0">
                  <a:pos x="154" y="21"/>
                </a:cxn>
                <a:cxn ang="0">
                  <a:pos x="167" y="35"/>
                </a:cxn>
                <a:cxn ang="0">
                  <a:pos x="177" y="49"/>
                </a:cxn>
                <a:cxn ang="0">
                  <a:pos x="185" y="66"/>
                </a:cxn>
                <a:cxn ang="0">
                  <a:pos x="188" y="84"/>
                </a:cxn>
                <a:cxn ang="0">
                  <a:pos x="189" y="93"/>
                </a:cxn>
              </a:cxnLst>
              <a:rect l="0" t="0" r="r" b="b"/>
              <a:pathLst>
                <a:path w="189" h="188">
                  <a:moveTo>
                    <a:pt x="189" y="93"/>
                  </a:moveTo>
                  <a:lnTo>
                    <a:pt x="189" y="93"/>
                  </a:lnTo>
                  <a:lnTo>
                    <a:pt x="188" y="104"/>
                  </a:lnTo>
                  <a:lnTo>
                    <a:pt x="187" y="112"/>
                  </a:lnTo>
                  <a:lnTo>
                    <a:pt x="185" y="122"/>
                  </a:lnTo>
                  <a:lnTo>
                    <a:pt x="182" y="130"/>
                  </a:lnTo>
                  <a:lnTo>
                    <a:pt x="177" y="139"/>
                  </a:lnTo>
                  <a:lnTo>
                    <a:pt x="173" y="146"/>
                  </a:lnTo>
                  <a:lnTo>
                    <a:pt x="167" y="153"/>
                  </a:lnTo>
                  <a:lnTo>
                    <a:pt x="162" y="161"/>
                  </a:lnTo>
                  <a:lnTo>
                    <a:pt x="154" y="166"/>
                  </a:lnTo>
                  <a:lnTo>
                    <a:pt x="147" y="172"/>
                  </a:lnTo>
                  <a:lnTo>
                    <a:pt x="139" y="176"/>
                  </a:lnTo>
                  <a:lnTo>
                    <a:pt x="131" y="181"/>
                  </a:lnTo>
                  <a:lnTo>
                    <a:pt x="123" y="184"/>
                  </a:lnTo>
                  <a:lnTo>
                    <a:pt x="113" y="186"/>
                  </a:lnTo>
                  <a:lnTo>
                    <a:pt x="104" y="187"/>
                  </a:lnTo>
                  <a:lnTo>
                    <a:pt x="94" y="188"/>
                  </a:lnTo>
                  <a:lnTo>
                    <a:pt x="94" y="188"/>
                  </a:lnTo>
                  <a:lnTo>
                    <a:pt x="85" y="187"/>
                  </a:lnTo>
                  <a:lnTo>
                    <a:pt x="75" y="186"/>
                  </a:lnTo>
                  <a:lnTo>
                    <a:pt x="66" y="184"/>
                  </a:lnTo>
                  <a:lnTo>
                    <a:pt x="58" y="181"/>
                  </a:lnTo>
                  <a:lnTo>
                    <a:pt x="49" y="176"/>
                  </a:lnTo>
                  <a:lnTo>
                    <a:pt x="41" y="172"/>
                  </a:lnTo>
                  <a:lnTo>
                    <a:pt x="33" y="166"/>
                  </a:lnTo>
                  <a:lnTo>
                    <a:pt x="27" y="161"/>
                  </a:lnTo>
                  <a:lnTo>
                    <a:pt x="21" y="153"/>
                  </a:lnTo>
                  <a:lnTo>
                    <a:pt x="15" y="146"/>
                  </a:lnTo>
                  <a:lnTo>
                    <a:pt x="11" y="139"/>
                  </a:lnTo>
                  <a:lnTo>
                    <a:pt x="7" y="130"/>
                  </a:lnTo>
                  <a:lnTo>
                    <a:pt x="4" y="122"/>
                  </a:lnTo>
                  <a:lnTo>
                    <a:pt x="1" y="112"/>
                  </a:lnTo>
                  <a:lnTo>
                    <a:pt x="0" y="104"/>
                  </a:lnTo>
                  <a:lnTo>
                    <a:pt x="0" y="93"/>
                  </a:lnTo>
                  <a:lnTo>
                    <a:pt x="0" y="93"/>
                  </a:lnTo>
                  <a:lnTo>
                    <a:pt x="0" y="84"/>
                  </a:lnTo>
                  <a:lnTo>
                    <a:pt x="1" y="74"/>
                  </a:lnTo>
                  <a:lnTo>
                    <a:pt x="4" y="66"/>
                  </a:lnTo>
                  <a:lnTo>
                    <a:pt x="7" y="58"/>
                  </a:lnTo>
                  <a:lnTo>
                    <a:pt x="11" y="49"/>
                  </a:lnTo>
                  <a:lnTo>
                    <a:pt x="15" y="41"/>
                  </a:lnTo>
                  <a:lnTo>
                    <a:pt x="21" y="35"/>
                  </a:lnTo>
                  <a:lnTo>
                    <a:pt x="27" y="27"/>
                  </a:lnTo>
                  <a:lnTo>
                    <a:pt x="33" y="21"/>
                  </a:lnTo>
                  <a:lnTo>
                    <a:pt x="41" y="16"/>
                  </a:lnTo>
                  <a:lnTo>
                    <a:pt x="49" y="11"/>
                  </a:lnTo>
                  <a:lnTo>
                    <a:pt x="58" y="7"/>
                  </a:lnTo>
                  <a:lnTo>
                    <a:pt x="66" y="4"/>
                  </a:lnTo>
                  <a:lnTo>
                    <a:pt x="75" y="2"/>
                  </a:lnTo>
                  <a:lnTo>
                    <a:pt x="85" y="1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104" y="1"/>
                  </a:lnTo>
                  <a:lnTo>
                    <a:pt x="113" y="2"/>
                  </a:lnTo>
                  <a:lnTo>
                    <a:pt x="123" y="4"/>
                  </a:lnTo>
                  <a:lnTo>
                    <a:pt x="131" y="7"/>
                  </a:lnTo>
                  <a:lnTo>
                    <a:pt x="139" y="11"/>
                  </a:lnTo>
                  <a:lnTo>
                    <a:pt x="147" y="16"/>
                  </a:lnTo>
                  <a:lnTo>
                    <a:pt x="154" y="21"/>
                  </a:lnTo>
                  <a:lnTo>
                    <a:pt x="162" y="27"/>
                  </a:lnTo>
                  <a:lnTo>
                    <a:pt x="167" y="35"/>
                  </a:lnTo>
                  <a:lnTo>
                    <a:pt x="173" y="41"/>
                  </a:lnTo>
                  <a:lnTo>
                    <a:pt x="177" y="49"/>
                  </a:lnTo>
                  <a:lnTo>
                    <a:pt x="182" y="58"/>
                  </a:lnTo>
                  <a:lnTo>
                    <a:pt x="185" y="66"/>
                  </a:lnTo>
                  <a:lnTo>
                    <a:pt x="187" y="74"/>
                  </a:lnTo>
                  <a:lnTo>
                    <a:pt x="188" y="84"/>
                  </a:lnTo>
                  <a:lnTo>
                    <a:pt x="189" y="93"/>
                  </a:lnTo>
                  <a:lnTo>
                    <a:pt x="189" y="93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0" name="Line 286"/>
            <p:cNvSpPr>
              <a:spLocks noChangeShapeType="1"/>
            </p:cNvSpPr>
            <p:nvPr/>
          </p:nvSpPr>
          <p:spPr bwMode="auto">
            <a:xfrm>
              <a:off x="887" y="2141"/>
              <a:ext cx="428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1" name="Freeform 287"/>
            <p:cNvSpPr>
              <a:spLocks/>
            </p:cNvSpPr>
            <p:nvPr/>
          </p:nvSpPr>
          <p:spPr bwMode="auto">
            <a:xfrm>
              <a:off x="926" y="1891"/>
              <a:ext cx="232" cy="245"/>
            </a:xfrm>
            <a:custGeom>
              <a:avLst/>
              <a:gdLst/>
              <a:ahLst/>
              <a:cxnLst>
                <a:cxn ang="0">
                  <a:pos x="463" y="490"/>
                </a:cxn>
                <a:cxn ang="0">
                  <a:pos x="463" y="490"/>
                </a:cxn>
                <a:cxn ang="0">
                  <a:pos x="453" y="449"/>
                </a:cxn>
                <a:cxn ang="0">
                  <a:pos x="442" y="402"/>
                </a:cxn>
                <a:cxn ang="0">
                  <a:pos x="431" y="340"/>
                </a:cxn>
                <a:cxn ang="0">
                  <a:pos x="425" y="304"/>
                </a:cxn>
                <a:cxn ang="0">
                  <a:pos x="418" y="267"/>
                </a:cxn>
                <a:cxn ang="0">
                  <a:pos x="413" y="227"/>
                </a:cxn>
                <a:cxn ang="0">
                  <a:pos x="408" y="184"/>
                </a:cxn>
                <a:cxn ang="0">
                  <a:pos x="404" y="140"/>
                </a:cxn>
                <a:cxn ang="0">
                  <a:pos x="399" y="93"/>
                </a:cxn>
                <a:cxn ang="0">
                  <a:pos x="397" y="47"/>
                </a:cxn>
                <a:cxn ang="0">
                  <a:pos x="396" y="0"/>
                </a:cxn>
                <a:cxn ang="0">
                  <a:pos x="68" y="0"/>
                </a:cxn>
                <a:cxn ang="0">
                  <a:pos x="68" y="0"/>
                </a:cxn>
                <a:cxn ang="0">
                  <a:pos x="67" y="47"/>
                </a:cxn>
                <a:cxn ang="0">
                  <a:pos x="64" y="93"/>
                </a:cxn>
                <a:cxn ang="0">
                  <a:pos x="61" y="140"/>
                </a:cxn>
                <a:cxn ang="0">
                  <a:pos x="57" y="184"/>
                </a:cxn>
                <a:cxn ang="0">
                  <a:pos x="52" y="227"/>
                </a:cxn>
                <a:cxn ang="0">
                  <a:pos x="45" y="267"/>
                </a:cxn>
                <a:cxn ang="0">
                  <a:pos x="40" y="304"/>
                </a:cxn>
                <a:cxn ang="0">
                  <a:pos x="34" y="340"/>
                </a:cxn>
                <a:cxn ang="0">
                  <a:pos x="21" y="402"/>
                </a:cxn>
                <a:cxn ang="0">
                  <a:pos x="11" y="449"/>
                </a:cxn>
                <a:cxn ang="0">
                  <a:pos x="0" y="490"/>
                </a:cxn>
              </a:cxnLst>
              <a:rect l="0" t="0" r="r" b="b"/>
              <a:pathLst>
                <a:path w="463" h="490">
                  <a:moveTo>
                    <a:pt x="463" y="490"/>
                  </a:moveTo>
                  <a:lnTo>
                    <a:pt x="463" y="490"/>
                  </a:lnTo>
                  <a:lnTo>
                    <a:pt x="453" y="449"/>
                  </a:lnTo>
                  <a:lnTo>
                    <a:pt x="442" y="402"/>
                  </a:lnTo>
                  <a:lnTo>
                    <a:pt x="431" y="340"/>
                  </a:lnTo>
                  <a:lnTo>
                    <a:pt x="425" y="304"/>
                  </a:lnTo>
                  <a:lnTo>
                    <a:pt x="418" y="267"/>
                  </a:lnTo>
                  <a:lnTo>
                    <a:pt x="413" y="227"/>
                  </a:lnTo>
                  <a:lnTo>
                    <a:pt x="408" y="184"/>
                  </a:lnTo>
                  <a:lnTo>
                    <a:pt x="404" y="140"/>
                  </a:lnTo>
                  <a:lnTo>
                    <a:pt x="399" y="93"/>
                  </a:lnTo>
                  <a:lnTo>
                    <a:pt x="397" y="47"/>
                  </a:lnTo>
                  <a:lnTo>
                    <a:pt x="396" y="0"/>
                  </a:lnTo>
                  <a:lnTo>
                    <a:pt x="68" y="0"/>
                  </a:lnTo>
                  <a:lnTo>
                    <a:pt x="68" y="0"/>
                  </a:lnTo>
                  <a:lnTo>
                    <a:pt x="67" y="47"/>
                  </a:lnTo>
                  <a:lnTo>
                    <a:pt x="64" y="93"/>
                  </a:lnTo>
                  <a:lnTo>
                    <a:pt x="61" y="140"/>
                  </a:lnTo>
                  <a:lnTo>
                    <a:pt x="57" y="184"/>
                  </a:lnTo>
                  <a:lnTo>
                    <a:pt x="52" y="227"/>
                  </a:lnTo>
                  <a:lnTo>
                    <a:pt x="45" y="267"/>
                  </a:lnTo>
                  <a:lnTo>
                    <a:pt x="40" y="304"/>
                  </a:lnTo>
                  <a:lnTo>
                    <a:pt x="34" y="340"/>
                  </a:lnTo>
                  <a:lnTo>
                    <a:pt x="21" y="402"/>
                  </a:lnTo>
                  <a:lnTo>
                    <a:pt x="11" y="449"/>
                  </a:lnTo>
                  <a:lnTo>
                    <a:pt x="0" y="49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2" name="Freeform 288"/>
            <p:cNvSpPr>
              <a:spLocks/>
            </p:cNvSpPr>
            <p:nvPr/>
          </p:nvSpPr>
          <p:spPr bwMode="auto">
            <a:xfrm>
              <a:off x="1135" y="1964"/>
              <a:ext cx="138" cy="172"/>
            </a:xfrm>
            <a:custGeom>
              <a:avLst/>
              <a:gdLst/>
              <a:ahLst/>
              <a:cxnLst>
                <a:cxn ang="0">
                  <a:pos x="278" y="344"/>
                </a:cxn>
                <a:cxn ang="0">
                  <a:pos x="278" y="344"/>
                </a:cxn>
                <a:cxn ang="0">
                  <a:pos x="270" y="316"/>
                </a:cxn>
                <a:cxn ang="0">
                  <a:pos x="263" y="282"/>
                </a:cxn>
                <a:cxn ang="0">
                  <a:pos x="255" y="239"/>
                </a:cxn>
                <a:cxn ang="0">
                  <a:pos x="246" y="188"/>
                </a:cxn>
                <a:cxn ang="0">
                  <a:pos x="239" y="129"/>
                </a:cxn>
                <a:cxn ang="0">
                  <a:pos x="236" y="99"/>
                </a:cxn>
                <a:cxn ang="0">
                  <a:pos x="232" y="66"/>
                </a:cxn>
                <a:cxn ang="0">
                  <a:pos x="231" y="33"/>
                </a:cxn>
                <a:cxn ang="0">
                  <a:pos x="230" y="0"/>
                </a:cxn>
                <a:cxn ang="0">
                  <a:pos x="0" y="0"/>
                </a:cxn>
              </a:cxnLst>
              <a:rect l="0" t="0" r="r" b="b"/>
              <a:pathLst>
                <a:path w="278" h="344">
                  <a:moveTo>
                    <a:pt x="278" y="344"/>
                  </a:moveTo>
                  <a:lnTo>
                    <a:pt x="278" y="344"/>
                  </a:lnTo>
                  <a:lnTo>
                    <a:pt x="270" y="316"/>
                  </a:lnTo>
                  <a:lnTo>
                    <a:pt x="263" y="282"/>
                  </a:lnTo>
                  <a:lnTo>
                    <a:pt x="255" y="239"/>
                  </a:lnTo>
                  <a:lnTo>
                    <a:pt x="246" y="188"/>
                  </a:lnTo>
                  <a:lnTo>
                    <a:pt x="239" y="129"/>
                  </a:lnTo>
                  <a:lnTo>
                    <a:pt x="236" y="99"/>
                  </a:lnTo>
                  <a:lnTo>
                    <a:pt x="232" y="66"/>
                  </a:lnTo>
                  <a:lnTo>
                    <a:pt x="231" y="33"/>
                  </a:lnTo>
                  <a:lnTo>
                    <a:pt x="230" y="0"/>
                  </a:lnTo>
                  <a:lnTo>
                    <a:pt x="0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3" name="Freeform 289"/>
            <p:cNvSpPr>
              <a:spLocks/>
            </p:cNvSpPr>
            <p:nvPr/>
          </p:nvSpPr>
          <p:spPr bwMode="auto">
            <a:xfrm>
              <a:off x="1048" y="1970"/>
              <a:ext cx="22" cy="19"/>
            </a:xfrm>
            <a:custGeom>
              <a:avLst/>
              <a:gdLst/>
              <a:ahLst/>
              <a:cxnLst>
                <a:cxn ang="0">
                  <a:pos x="6" y="39"/>
                </a:cxn>
                <a:cxn ang="0">
                  <a:pos x="43" y="32"/>
                </a:cxn>
                <a:cxn ang="0">
                  <a:pos x="43" y="32"/>
                </a:cxn>
                <a:cxn ang="0">
                  <a:pos x="40" y="24"/>
                </a:cxn>
                <a:cxn ang="0">
                  <a:pos x="36" y="15"/>
                </a:cxn>
                <a:cxn ang="0">
                  <a:pos x="29" y="7"/>
                </a:cxn>
                <a:cxn ang="0">
                  <a:pos x="23" y="0"/>
                </a:cxn>
                <a:cxn ang="0">
                  <a:pos x="0" y="29"/>
                </a:cxn>
                <a:cxn ang="0">
                  <a:pos x="0" y="29"/>
                </a:cxn>
                <a:cxn ang="0">
                  <a:pos x="4" y="33"/>
                </a:cxn>
                <a:cxn ang="0">
                  <a:pos x="6" y="39"/>
                </a:cxn>
                <a:cxn ang="0">
                  <a:pos x="6" y="39"/>
                </a:cxn>
              </a:cxnLst>
              <a:rect l="0" t="0" r="r" b="b"/>
              <a:pathLst>
                <a:path w="43" h="39">
                  <a:moveTo>
                    <a:pt x="6" y="39"/>
                  </a:moveTo>
                  <a:lnTo>
                    <a:pt x="43" y="32"/>
                  </a:lnTo>
                  <a:lnTo>
                    <a:pt x="43" y="32"/>
                  </a:lnTo>
                  <a:lnTo>
                    <a:pt x="40" y="24"/>
                  </a:lnTo>
                  <a:lnTo>
                    <a:pt x="36" y="15"/>
                  </a:lnTo>
                  <a:lnTo>
                    <a:pt x="29" y="7"/>
                  </a:lnTo>
                  <a:lnTo>
                    <a:pt x="23" y="0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4" y="33"/>
                  </a:lnTo>
                  <a:lnTo>
                    <a:pt x="6" y="39"/>
                  </a:lnTo>
                  <a:lnTo>
                    <a:pt x="6" y="39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4" name="Freeform 290"/>
            <p:cNvSpPr>
              <a:spLocks/>
            </p:cNvSpPr>
            <p:nvPr/>
          </p:nvSpPr>
          <p:spPr bwMode="auto">
            <a:xfrm>
              <a:off x="1033" y="2000"/>
              <a:ext cx="19" cy="19"/>
            </a:xfrm>
            <a:custGeom>
              <a:avLst/>
              <a:gdLst/>
              <a:ahLst/>
              <a:cxnLst>
                <a:cxn ang="0">
                  <a:pos x="18" y="1"/>
                </a:cxn>
                <a:cxn ang="0">
                  <a:pos x="18" y="1"/>
                </a:cxn>
                <a:cxn ang="0">
                  <a:pos x="12" y="0"/>
                </a:cxn>
                <a:cxn ang="0">
                  <a:pos x="0" y="35"/>
                </a:cxn>
                <a:cxn ang="0">
                  <a:pos x="0" y="35"/>
                </a:cxn>
                <a:cxn ang="0">
                  <a:pos x="9" y="37"/>
                </a:cxn>
                <a:cxn ang="0">
                  <a:pos x="18" y="38"/>
                </a:cxn>
                <a:cxn ang="0">
                  <a:pos x="18" y="38"/>
                </a:cxn>
                <a:cxn ang="0">
                  <a:pos x="29" y="37"/>
                </a:cxn>
                <a:cxn ang="0">
                  <a:pos x="38" y="34"/>
                </a:cxn>
                <a:cxn ang="0">
                  <a:pos x="26" y="0"/>
                </a:cxn>
                <a:cxn ang="0">
                  <a:pos x="26" y="0"/>
                </a:cxn>
                <a:cxn ang="0">
                  <a:pos x="21" y="1"/>
                </a:cxn>
                <a:cxn ang="0">
                  <a:pos x="18" y="1"/>
                </a:cxn>
                <a:cxn ang="0">
                  <a:pos x="18" y="1"/>
                </a:cxn>
              </a:cxnLst>
              <a:rect l="0" t="0" r="r" b="b"/>
              <a:pathLst>
                <a:path w="38" h="38">
                  <a:moveTo>
                    <a:pt x="18" y="1"/>
                  </a:moveTo>
                  <a:lnTo>
                    <a:pt x="18" y="1"/>
                  </a:lnTo>
                  <a:lnTo>
                    <a:pt x="12" y="0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9" y="37"/>
                  </a:lnTo>
                  <a:lnTo>
                    <a:pt x="18" y="38"/>
                  </a:lnTo>
                  <a:lnTo>
                    <a:pt x="18" y="38"/>
                  </a:lnTo>
                  <a:lnTo>
                    <a:pt x="29" y="37"/>
                  </a:lnTo>
                  <a:lnTo>
                    <a:pt x="38" y="34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1" y="1"/>
                  </a:lnTo>
                  <a:lnTo>
                    <a:pt x="18" y="1"/>
                  </a:lnTo>
                  <a:lnTo>
                    <a:pt x="18" y="1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5" name="Freeform 291"/>
            <p:cNvSpPr>
              <a:spLocks/>
            </p:cNvSpPr>
            <p:nvPr/>
          </p:nvSpPr>
          <p:spPr bwMode="auto">
            <a:xfrm>
              <a:off x="1014" y="1970"/>
              <a:ext cx="22" cy="20"/>
            </a:xfrm>
            <a:custGeom>
              <a:avLst/>
              <a:gdLst/>
              <a:ahLst/>
              <a:cxnLst>
                <a:cxn ang="0">
                  <a:pos x="43" y="28"/>
                </a:cxn>
                <a:cxn ang="0">
                  <a:pos x="19" y="0"/>
                </a:cxn>
                <a:cxn ang="0">
                  <a:pos x="19" y="0"/>
                </a:cxn>
                <a:cxn ang="0">
                  <a:pos x="12" y="8"/>
                </a:cxn>
                <a:cxn ang="0">
                  <a:pos x="6" y="15"/>
                </a:cxn>
                <a:cxn ang="0">
                  <a:pos x="3" y="24"/>
                </a:cxn>
                <a:cxn ang="0">
                  <a:pos x="0" y="33"/>
                </a:cxn>
                <a:cxn ang="0">
                  <a:pos x="36" y="39"/>
                </a:cxn>
                <a:cxn ang="0">
                  <a:pos x="36" y="39"/>
                </a:cxn>
                <a:cxn ang="0">
                  <a:pos x="38" y="33"/>
                </a:cxn>
                <a:cxn ang="0">
                  <a:pos x="43" y="28"/>
                </a:cxn>
                <a:cxn ang="0">
                  <a:pos x="43" y="28"/>
                </a:cxn>
              </a:cxnLst>
              <a:rect l="0" t="0" r="r" b="b"/>
              <a:pathLst>
                <a:path w="43" h="39">
                  <a:moveTo>
                    <a:pt x="43" y="28"/>
                  </a:moveTo>
                  <a:lnTo>
                    <a:pt x="19" y="0"/>
                  </a:lnTo>
                  <a:lnTo>
                    <a:pt x="19" y="0"/>
                  </a:lnTo>
                  <a:lnTo>
                    <a:pt x="12" y="8"/>
                  </a:lnTo>
                  <a:lnTo>
                    <a:pt x="6" y="15"/>
                  </a:lnTo>
                  <a:lnTo>
                    <a:pt x="3" y="24"/>
                  </a:lnTo>
                  <a:lnTo>
                    <a:pt x="0" y="33"/>
                  </a:lnTo>
                  <a:lnTo>
                    <a:pt x="36" y="39"/>
                  </a:lnTo>
                  <a:lnTo>
                    <a:pt x="36" y="39"/>
                  </a:lnTo>
                  <a:lnTo>
                    <a:pt x="38" y="33"/>
                  </a:lnTo>
                  <a:lnTo>
                    <a:pt x="43" y="28"/>
                  </a:lnTo>
                  <a:lnTo>
                    <a:pt x="43" y="28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6" name="Freeform 292"/>
            <p:cNvSpPr>
              <a:spLocks/>
            </p:cNvSpPr>
            <p:nvPr/>
          </p:nvSpPr>
          <p:spPr bwMode="auto">
            <a:xfrm>
              <a:off x="1168" y="1835"/>
              <a:ext cx="65" cy="42"/>
            </a:xfrm>
            <a:custGeom>
              <a:avLst/>
              <a:gdLst/>
              <a:ahLst/>
              <a:cxnLst>
                <a:cxn ang="0">
                  <a:pos x="0" y="83"/>
                </a:cxn>
                <a:cxn ang="0">
                  <a:pos x="0" y="83"/>
                </a:cxn>
                <a:cxn ang="0">
                  <a:pos x="2" y="74"/>
                </a:cxn>
                <a:cxn ang="0">
                  <a:pos x="3" y="66"/>
                </a:cxn>
                <a:cxn ang="0">
                  <a:pos x="5" y="57"/>
                </a:cxn>
                <a:cxn ang="0">
                  <a:pos x="8" y="50"/>
                </a:cxn>
                <a:cxn ang="0">
                  <a:pos x="11" y="43"/>
                </a:cxn>
                <a:cxn ang="0">
                  <a:pos x="15" y="36"/>
                </a:cxn>
                <a:cxn ang="0">
                  <a:pos x="20" y="30"/>
                </a:cxn>
                <a:cxn ang="0">
                  <a:pos x="26" y="24"/>
                </a:cxn>
                <a:cxn ang="0">
                  <a:pos x="31" y="19"/>
                </a:cxn>
                <a:cxn ang="0">
                  <a:pos x="37" y="14"/>
                </a:cxn>
                <a:cxn ang="0">
                  <a:pos x="45" y="10"/>
                </a:cxn>
                <a:cxn ang="0">
                  <a:pos x="52" y="6"/>
                </a:cxn>
                <a:cxn ang="0">
                  <a:pos x="59" y="4"/>
                </a:cxn>
                <a:cxn ang="0">
                  <a:pos x="68" y="2"/>
                </a:cxn>
                <a:cxn ang="0">
                  <a:pos x="76" y="0"/>
                </a:cxn>
                <a:cxn ang="0">
                  <a:pos x="85" y="0"/>
                </a:cxn>
                <a:cxn ang="0">
                  <a:pos x="85" y="0"/>
                </a:cxn>
                <a:cxn ang="0">
                  <a:pos x="97" y="1"/>
                </a:cxn>
                <a:cxn ang="0">
                  <a:pos x="110" y="4"/>
                </a:cxn>
                <a:cxn ang="0">
                  <a:pos x="120" y="8"/>
                </a:cxn>
                <a:cxn ang="0">
                  <a:pos x="131" y="14"/>
                </a:cxn>
              </a:cxnLst>
              <a:rect l="0" t="0" r="r" b="b"/>
              <a:pathLst>
                <a:path w="131" h="83">
                  <a:moveTo>
                    <a:pt x="0" y="83"/>
                  </a:moveTo>
                  <a:lnTo>
                    <a:pt x="0" y="83"/>
                  </a:lnTo>
                  <a:lnTo>
                    <a:pt x="2" y="74"/>
                  </a:lnTo>
                  <a:lnTo>
                    <a:pt x="3" y="66"/>
                  </a:lnTo>
                  <a:lnTo>
                    <a:pt x="5" y="57"/>
                  </a:lnTo>
                  <a:lnTo>
                    <a:pt x="8" y="50"/>
                  </a:lnTo>
                  <a:lnTo>
                    <a:pt x="11" y="43"/>
                  </a:lnTo>
                  <a:lnTo>
                    <a:pt x="15" y="36"/>
                  </a:lnTo>
                  <a:lnTo>
                    <a:pt x="20" y="30"/>
                  </a:lnTo>
                  <a:lnTo>
                    <a:pt x="26" y="24"/>
                  </a:lnTo>
                  <a:lnTo>
                    <a:pt x="31" y="19"/>
                  </a:lnTo>
                  <a:lnTo>
                    <a:pt x="37" y="14"/>
                  </a:lnTo>
                  <a:lnTo>
                    <a:pt x="45" y="10"/>
                  </a:lnTo>
                  <a:lnTo>
                    <a:pt x="52" y="6"/>
                  </a:lnTo>
                  <a:lnTo>
                    <a:pt x="59" y="4"/>
                  </a:lnTo>
                  <a:lnTo>
                    <a:pt x="68" y="2"/>
                  </a:lnTo>
                  <a:lnTo>
                    <a:pt x="76" y="0"/>
                  </a:lnTo>
                  <a:lnTo>
                    <a:pt x="85" y="0"/>
                  </a:lnTo>
                  <a:lnTo>
                    <a:pt x="85" y="0"/>
                  </a:lnTo>
                  <a:lnTo>
                    <a:pt x="97" y="1"/>
                  </a:lnTo>
                  <a:lnTo>
                    <a:pt x="110" y="4"/>
                  </a:lnTo>
                  <a:lnTo>
                    <a:pt x="120" y="8"/>
                  </a:lnTo>
                  <a:lnTo>
                    <a:pt x="131" y="14"/>
                  </a:lnTo>
                </a:path>
              </a:pathLst>
            </a:custGeom>
            <a:noFill/>
            <a:ln w="9525">
              <a:solidFill>
                <a:srgbClr val="00A6D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7" name="Freeform 293"/>
            <p:cNvSpPr>
              <a:spLocks/>
            </p:cNvSpPr>
            <p:nvPr/>
          </p:nvSpPr>
          <p:spPr bwMode="auto">
            <a:xfrm>
              <a:off x="1211" y="1807"/>
              <a:ext cx="71" cy="27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0" y="54"/>
                </a:cxn>
                <a:cxn ang="0">
                  <a:pos x="5" y="42"/>
                </a:cxn>
                <a:cxn ang="0">
                  <a:pos x="11" y="31"/>
                </a:cxn>
                <a:cxn ang="0">
                  <a:pos x="20" y="23"/>
                </a:cxn>
                <a:cxn ang="0">
                  <a:pos x="28" y="15"/>
                </a:cxn>
                <a:cxn ang="0">
                  <a:pos x="39" y="8"/>
                </a:cxn>
                <a:cxn ang="0">
                  <a:pos x="50" y="4"/>
                </a:cxn>
                <a:cxn ang="0">
                  <a:pos x="63" y="1"/>
                </a:cxn>
                <a:cxn ang="0">
                  <a:pos x="75" y="0"/>
                </a:cxn>
                <a:cxn ang="0">
                  <a:pos x="75" y="0"/>
                </a:cxn>
                <a:cxn ang="0">
                  <a:pos x="85" y="1"/>
                </a:cxn>
                <a:cxn ang="0">
                  <a:pos x="94" y="3"/>
                </a:cxn>
                <a:cxn ang="0">
                  <a:pos x="104" y="5"/>
                </a:cxn>
                <a:cxn ang="0">
                  <a:pos x="112" y="9"/>
                </a:cxn>
                <a:cxn ang="0">
                  <a:pos x="121" y="15"/>
                </a:cxn>
                <a:cxn ang="0">
                  <a:pos x="128" y="20"/>
                </a:cxn>
                <a:cxn ang="0">
                  <a:pos x="134" y="27"/>
                </a:cxn>
                <a:cxn ang="0">
                  <a:pos x="140" y="35"/>
                </a:cxn>
              </a:cxnLst>
              <a:rect l="0" t="0" r="r" b="b"/>
              <a:pathLst>
                <a:path w="140" h="54">
                  <a:moveTo>
                    <a:pt x="0" y="54"/>
                  </a:moveTo>
                  <a:lnTo>
                    <a:pt x="0" y="54"/>
                  </a:lnTo>
                  <a:lnTo>
                    <a:pt x="5" y="42"/>
                  </a:lnTo>
                  <a:lnTo>
                    <a:pt x="11" y="31"/>
                  </a:lnTo>
                  <a:lnTo>
                    <a:pt x="20" y="23"/>
                  </a:lnTo>
                  <a:lnTo>
                    <a:pt x="28" y="15"/>
                  </a:lnTo>
                  <a:lnTo>
                    <a:pt x="39" y="8"/>
                  </a:lnTo>
                  <a:lnTo>
                    <a:pt x="50" y="4"/>
                  </a:lnTo>
                  <a:lnTo>
                    <a:pt x="63" y="1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85" y="1"/>
                  </a:lnTo>
                  <a:lnTo>
                    <a:pt x="94" y="3"/>
                  </a:lnTo>
                  <a:lnTo>
                    <a:pt x="104" y="5"/>
                  </a:lnTo>
                  <a:lnTo>
                    <a:pt x="112" y="9"/>
                  </a:lnTo>
                  <a:lnTo>
                    <a:pt x="121" y="15"/>
                  </a:lnTo>
                  <a:lnTo>
                    <a:pt x="128" y="20"/>
                  </a:lnTo>
                  <a:lnTo>
                    <a:pt x="134" y="27"/>
                  </a:lnTo>
                  <a:lnTo>
                    <a:pt x="140" y="35"/>
                  </a:lnTo>
                </a:path>
              </a:pathLst>
            </a:custGeom>
            <a:noFill/>
            <a:ln w="9525">
              <a:solidFill>
                <a:srgbClr val="00A6D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8" name="Freeform 294"/>
            <p:cNvSpPr>
              <a:spLocks/>
            </p:cNvSpPr>
            <p:nvPr/>
          </p:nvSpPr>
          <p:spPr bwMode="auto">
            <a:xfrm>
              <a:off x="1024" y="1773"/>
              <a:ext cx="108" cy="69"/>
            </a:xfrm>
            <a:custGeom>
              <a:avLst/>
              <a:gdLst/>
              <a:ahLst/>
              <a:cxnLst>
                <a:cxn ang="0">
                  <a:pos x="0" y="137"/>
                </a:cxn>
                <a:cxn ang="0">
                  <a:pos x="0" y="137"/>
                </a:cxn>
                <a:cxn ang="0">
                  <a:pos x="0" y="124"/>
                </a:cxn>
                <a:cxn ang="0">
                  <a:pos x="2" y="110"/>
                </a:cxn>
                <a:cxn ang="0">
                  <a:pos x="6" y="96"/>
                </a:cxn>
                <a:cxn ang="0">
                  <a:pos x="10" y="84"/>
                </a:cxn>
                <a:cxn ang="0">
                  <a:pos x="16" y="71"/>
                </a:cxn>
                <a:cxn ang="0">
                  <a:pos x="23" y="61"/>
                </a:cxn>
                <a:cxn ang="0">
                  <a:pos x="31" y="49"/>
                </a:cxn>
                <a:cxn ang="0">
                  <a:pos x="39" y="40"/>
                </a:cxn>
                <a:cxn ang="0">
                  <a:pos x="50" y="31"/>
                </a:cxn>
                <a:cxn ang="0">
                  <a:pos x="60" y="23"/>
                </a:cxn>
                <a:cxn ang="0">
                  <a:pos x="72" y="15"/>
                </a:cxn>
                <a:cxn ang="0">
                  <a:pos x="85" y="10"/>
                </a:cxn>
                <a:cxn ang="0">
                  <a:pos x="97" y="6"/>
                </a:cxn>
                <a:cxn ang="0">
                  <a:pos x="110" y="2"/>
                </a:cxn>
                <a:cxn ang="0">
                  <a:pos x="125" y="0"/>
                </a:cxn>
                <a:cxn ang="0">
                  <a:pos x="138" y="0"/>
                </a:cxn>
                <a:cxn ang="0">
                  <a:pos x="138" y="0"/>
                </a:cxn>
                <a:cxn ang="0">
                  <a:pos x="149" y="0"/>
                </a:cxn>
                <a:cxn ang="0">
                  <a:pos x="159" y="1"/>
                </a:cxn>
                <a:cxn ang="0">
                  <a:pos x="170" y="3"/>
                </a:cxn>
                <a:cxn ang="0">
                  <a:pos x="180" y="6"/>
                </a:cxn>
                <a:cxn ang="0">
                  <a:pos x="190" y="9"/>
                </a:cxn>
                <a:cxn ang="0">
                  <a:pos x="199" y="13"/>
                </a:cxn>
                <a:cxn ang="0">
                  <a:pos x="208" y="18"/>
                </a:cxn>
                <a:cxn ang="0">
                  <a:pos x="216" y="23"/>
                </a:cxn>
              </a:cxnLst>
              <a:rect l="0" t="0" r="r" b="b"/>
              <a:pathLst>
                <a:path w="216" h="137">
                  <a:moveTo>
                    <a:pt x="0" y="137"/>
                  </a:moveTo>
                  <a:lnTo>
                    <a:pt x="0" y="137"/>
                  </a:lnTo>
                  <a:lnTo>
                    <a:pt x="0" y="124"/>
                  </a:lnTo>
                  <a:lnTo>
                    <a:pt x="2" y="110"/>
                  </a:lnTo>
                  <a:lnTo>
                    <a:pt x="6" y="96"/>
                  </a:lnTo>
                  <a:lnTo>
                    <a:pt x="10" y="84"/>
                  </a:lnTo>
                  <a:lnTo>
                    <a:pt x="16" y="71"/>
                  </a:lnTo>
                  <a:lnTo>
                    <a:pt x="23" y="61"/>
                  </a:lnTo>
                  <a:lnTo>
                    <a:pt x="31" y="49"/>
                  </a:lnTo>
                  <a:lnTo>
                    <a:pt x="39" y="40"/>
                  </a:lnTo>
                  <a:lnTo>
                    <a:pt x="50" y="31"/>
                  </a:lnTo>
                  <a:lnTo>
                    <a:pt x="60" y="23"/>
                  </a:lnTo>
                  <a:lnTo>
                    <a:pt x="72" y="15"/>
                  </a:lnTo>
                  <a:lnTo>
                    <a:pt x="85" y="10"/>
                  </a:lnTo>
                  <a:lnTo>
                    <a:pt x="97" y="6"/>
                  </a:lnTo>
                  <a:lnTo>
                    <a:pt x="110" y="2"/>
                  </a:lnTo>
                  <a:lnTo>
                    <a:pt x="125" y="0"/>
                  </a:lnTo>
                  <a:lnTo>
                    <a:pt x="138" y="0"/>
                  </a:lnTo>
                  <a:lnTo>
                    <a:pt x="138" y="0"/>
                  </a:lnTo>
                  <a:lnTo>
                    <a:pt x="149" y="0"/>
                  </a:lnTo>
                  <a:lnTo>
                    <a:pt x="159" y="1"/>
                  </a:lnTo>
                  <a:lnTo>
                    <a:pt x="170" y="3"/>
                  </a:lnTo>
                  <a:lnTo>
                    <a:pt x="180" y="6"/>
                  </a:lnTo>
                  <a:lnTo>
                    <a:pt x="190" y="9"/>
                  </a:lnTo>
                  <a:lnTo>
                    <a:pt x="199" y="13"/>
                  </a:lnTo>
                  <a:lnTo>
                    <a:pt x="208" y="18"/>
                  </a:lnTo>
                  <a:lnTo>
                    <a:pt x="216" y="23"/>
                  </a:lnTo>
                </a:path>
              </a:pathLst>
            </a:custGeom>
            <a:noFill/>
            <a:ln w="9525">
              <a:solidFill>
                <a:srgbClr val="00A6D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9" name="Freeform 295"/>
            <p:cNvSpPr>
              <a:spLocks/>
            </p:cNvSpPr>
            <p:nvPr/>
          </p:nvSpPr>
          <p:spPr bwMode="auto">
            <a:xfrm>
              <a:off x="1096" y="1727"/>
              <a:ext cx="117" cy="46"/>
            </a:xfrm>
            <a:custGeom>
              <a:avLst/>
              <a:gdLst/>
              <a:ahLst/>
              <a:cxnLst>
                <a:cxn ang="0">
                  <a:pos x="0" y="93"/>
                </a:cxn>
                <a:cxn ang="0">
                  <a:pos x="0" y="93"/>
                </a:cxn>
                <a:cxn ang="0">
                  <a:pos x="4" y="82"/>
                </a:cxn>
                <a:cxn ang="0">
                  <a:pos x="9" y="73"/>
                </a:cxn>
                <a:cxn ang="0">
                  <a:pos x="13" y="64"/>
                </a:cxn>
                <a:cxn ang="0">
                  <a:pos x="19" y="56"/>
                </a:cxn>
                <a:cxn ang="0">
                  <a:pos x="26" y="48"/>
                </a:cxn>
                <a:cxn ang="0">
                  <a:pos x="32" y="40"/>
                </a:cxn>
                <a:cxn ang="0">
                  <a:pos x="39" y="33"/>
                </a:cxn>
                <a:cxn ang="0">
                  <a:pos x="48" y="27"/>
                </a:cxn>
                <a:cxn ang="0">
                  <a:pos x="56" y="21"/>
                </a:cxn>
                <a:cxn ang="0">
                  <a:pos x="65" y="16"/>
                </a:cxn>
                <a:cxn ang="0">
                  <a:pos x="74" y="12"/>
                </a:cxn>
                <a:cxn ang="0">
                  <a:pos x="85" y="8"/>
                </a:cxn>
                <a:cxn ang="0">
                  <a:pos x="94" y="4"/>
                </a:cxn>
                <a:cxn ang="0">
                  <a:pos x="105" y="2"/>
                </a:cxn>
                <a:cxn ang="0">
                  <a:pos x="115" y="1"/>
                </a:cxn>
                <a:cxn ang="0">
                  <a:pos x="127" y="0"/>
                </a:cxn>
                <a:cxn ang="0">
                  <a:pos x="127" y="0"/>
                </a:cxn>
                <a:cxn ang="0">
                  <a:pos x="143" y="1"/>
                </a:cxn>
                <a:cxn ang="0">
                  <a:pos x="159" y="4"/>
                </a:cxn>
                <a:cxn ang="0">
                  <a:pos x="175" y="10"/>
                </a:cxn>
                <a:cxn ang="0">
                  <a:pos x="189" y="16"/>
                </a:cxn>
                <a:cxn ang="0">
                  <a:pos x="202" y="24"/>
                </a:cxn>
                <a:cxn ang="0">
                  <a:pos x="215" y="35"/>
                </a:cxn>
                <a:cxn ang="0">
                  <a:pos x="225" y="45"/>
                </a:cxn>
                <a:cxn ang="0">
                  <a:pos x="236" y="58"/>
                </a:cxn>
              </a:cxnLst>
              <a:rect l="0" t="0" r="r" b="b"/>
              <a:pathLst>
                <a:path w="236" h="93">
                  <a:moveTo>
                    <a:pt x="0" y="93"/>
                  </a:moveTo>
                  <a:lnTo>
                    <a:pt x="0" y="93"/>
                  </a:lnTo>
                  <a:lnTo>
                    <a:pt x="4" y="82"/>
                  </a:lnTo>
                  <a:lnTo>
                    <a:pt x="9" y="73"/>
                  </a:lnTo>
                  <a:lnTo>
                    <a:pt x="13" y="64"/>
                  </a:lnTo>
                  <a:lnTo>
                    <a:pt x="19" y="56"/>
                  </a:lnTo>
                  <a:lnTo>
                    <a:pt x="26" y="48"/>
                  </a:lnTo>
                  <a:lnTo>
                    <a:pt x="32" y="40"/>
                  </a:lnTo>
                  <a:lnTo>
                    <a:pt x="39" y="33"/>
                  </a:lnTo>
                  <a:lnTo>
                    <a:pt x="48" y="27"/>
                  </a:lnTo>
                  <a:lnTo>
                    <a:pt x="56" y="21"/>
                  </a:lnTo>
                  <a:lnTo>
                    <a:pt x="65" y="16"/>
                  </a:lnTo>
                  <a:lnTo>
                    <a:pt x="74" y="12"/>
                  </a:lnTo>
                  <a:lnTo>
                    <a:pt x="85" y="8"/>
                  </a:lnTo>
                  <a:lnTo>
                    <a:pt x="94" y="4"/>
                  </a:lnTo>
                  <a:lnTo>
                    <a:pt x="105" y="2"/>
                  </a:lnTo>
                  <a:lnTo>
                    <a:pt x="115" y="1"/>
                  </a:lnTo>
                  <a:lnTo>
                    <a:pt x="127" y="0"/>
                  </a:lnTo>
                  <a:lnTo>
                    <a:pt x="127" y="0"/>
                  </a:lnTo>
                  <a:lnTo>
                    <a:pt x="143" y="1"/>
                  </a:lnTo>
                  <a:lnTo>
                    <a:pt x="159" y="4"/>
                  </a:lnTo>
                  <a:lnTo>
                    <a:pt x="175" y="10"/>
                  </a:lnTo>
                  <a:lnTo>
                    <a:pt x="189" y="16"/>
                  </a:lnTo>
                  <a:lnTo>
                    <a:pt x="202" y="24"/>
                  </a:lnTo>
                  <a:lnTo>
                    <a:pt x="215" y="35"/>
                  </a:lnTo>
                  <a:lnTo>
                    <a:pt x="225" y="45"/>
                  </a:lnTo>
                  <a:lnTo>
                    <a:pt x="236" y="58"/>
                  </a:lnTo>
                </a:path>
              </a:pathLst>
            </a:custGeom>
            <a:noFill/>
            <a:ln w="9525">
              <a:solidFill>
                <a:srgbClr val="00A6D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340" name="Group 446"/>
          <p:cNvGrpSpPr>
            <a:grpSpLocks noChangeAspect="1"/>
          </p:cNvGrpSpPr>
          <p:nvPr userDrawn="1"/>
        </p:nvGrpSpPr>
        <p:grpSpPr bwMode="auto">
          <a:xfrm>
            <a:off x="5232030" y="3674347"/>
            <a:ext cx="856364" cy="750071"/>
            <a:chOff x="1350" y="793"/>
            <a:chExt cx="1708" cy="1496"/>
          </a:xfrm>
        </p:grpSpPr>
        <p:sp>
          <p:nvSpPr>
            <p:cNvPr id="341" name="Freeform 447"/>
            <p:cNvSpPr>
              <a:spLocks/>
            </p:cNvSpPr>
            <p:nvPr/>
          </p:nvSpPr>
          <p:spPr bwMode="auto">
            <a:xfrm>
              <a:off x="1350" y="793"/>
              <a:ext cx="1708" cy="1496"/>
            </a:xfrm>
            <a:custGeom>
              <a:avLst/>
              <a:gdLst/>
              <a:ahLst/>
              <a:cxnLst>
                <a:cxn ang="0">
                  <a:pos x="1704" y="756"/>
                </a:cxn>
                <a:cxn ang="0">
                  <a:pos x="1300" y="1472"/>
                </a:cxn>
                <a:cxn ang="0">
                  <a:pos x="1300" y="1472"/>
                </a:cxn>
                <a:cxn ang="0">
                  <a:pos x="1296" y="1478"/>
                </a:cxn>
                <a:cxn ang="0">
                  <a:pos x="1290" y="1484"/>
                </a:cxn>
                <a:cxn ang="0">
                  <a:pos x="1282" y="1486"/>
                </a:cxn>
                <a:cxn ang="0">
                  <a:pos x="1274" y="1488"/>
                </a:cxn>
                <a:cxn ang="0">
                  <a:pos x="452" y="1496"/>
                </a:cxn>
                <a:cxn ang="0">
                  <a:pos x="452" y="1496"/>
                </a:cxn>
                <a:cxn ang="0">
                  <a:pos x="442" y="1494"/>
                </a:cxn>
                <a:cxn ang="0">
                  <a:pos x="436" y="1492"/>
                </a:cxn>
                <a:cxn ang="0">
                  <a:pos x="428" y="1486"/>
                </a:cxn>
                <a:cxn ang="0">
                  <a:pos x="424" y="1480"/>
                </a:cxn>
                <a:cxn ang="0">
                  <a:pos x="6" y="772"/>
                </a:cxn>
                <a:cxn ang="0">
                  <a:pos x="6" y="772"/>
                </a:cxn>
                <a:cxn ang="0">
                  <a:pos x="2" y="764"/>
                </a:cxn>
                <a:cxn ang="0">
                  <a:pos x="0" y="756"/>
                </a:cxn>
                <a:cxn ang="0">
                  <a:pos x="2" y="748"/>
                </a:cxn>
                <a:cxn ang="0">
                  <a:pos x="4" y="740"/>
                </a:cxn>
                <a:cxn ang="0">
                  <a:pos x="408" y="24"/>
                </a:cxn>
                <a:cxn ang="0">
                  <a:pos x="408" y="24"/>
                </a:cxn>
                <a:cxn ang="0">
                  <a:pos x="414" y="18"/>
                </a:cxn>
                <a:cxn ang="0">
                  <a:pos x="420" y="12"/>
                </a:cxn>
                <a:cxn ang="0">
                  <a:pos x="428" y="10"/>
                </a:cxn>
                <a:cxn ang="0">
                  <a:pos x="436" y="8"/>
                </a:cxn>
                <a:cxn ang="0">
                  <a:pos x="1258" y="0"/>
                </a:cxn>
                <a:cxn ang="0">
                  <a:pos x="1258" y="0"/>
                </a:cxn>
                <a:cxn ang="0">
                  <a:pos x="1266" y="0"/>
                </a:cxn>
                <a:cxn ang="0">
                  <a:pos x="1274" y="4"/>
                </a:cxn>
                <a:cxn ang="0">
                  <a:pos x="1280" y="10"/>
                </a:cxn>
                <a:cxn ang="0">
                  <a:pos x="1286" y="16"/>
                </a:cxn>
                <a:cxn ang="0">
                  <a:pos x="1704" y="724"/>
                </a:cxn>
                <a:cxn ang="0">
                  <a:pos x="1704" y="724"/>
                </a:cxn>
                <a:cxn ang="0">
                  <a:pos x="1708" y="732"/>
                </a:cxn>
                <a:cxn ang="0">
                  <a:pos x="1708" y="740"/>
                </a:cxn>
                <a:cxn ang="0">
                  <a:pos x="1708" y="748"/>
                </a:cxn>
                <a:cxn ang="0">
                  <a:pos x="1704" y="756"/>
                </a:cxn>
                <a:cxn ang="0">
                  <a:pos x="1704" y="756"/>
                </a:cxn>
              </a:cxnLst>
              <a:rect l="0" t="0" r="r" b="b"/>
              <a:pathLst>
                <a:path w="1708" h="1496">
                  <a:moveTo>
                    <a:pt x="1704" y="756"/>
                  </a:moveTo>
                  <a:lnTo>
                    <a:pt x="1300" y="1472"/>
                  </a:lnTo>
                  <a:lnTo>
                    <a:pt x="1300" y="1472"/>
                  </a:lnTo>
                  <a:lnTo>
                    <a:pt x="1296" y="1478"/>
                  </a:lnTo>
                  <a:lnTo>
                    <a:pt x="1290" y="1484"/>
                  </a:lnTo>
                  <a:lnTo>
                    <a:pt x="1282" y="1486"/>
                  </a:lnTo>
                  <a:lnTo>
                    <a:pt x="1274" y="1488"/>
                  </a:lnTo>
                  <a:lnTo>
                    <a:pt x="452" y="1496"/>
                  </a:lnTo>
                  <a:lnTo>
                    <a:pt x="452" y="1496"/>
                  </a:lnTo>
                  <a:lnTo>
                    <a:pt x="442" y="1494"/>
                  </a:lnTo>
                  <a:lnTo>
                    <a:pt x="436" y="1492"/>
                  </a:lnTo>
                  <a:lnTo>
                    <a:pt x="428" y="1486"/>
                  </a:lnTo>
                  <a:lnTo>
                    <a:pt x="424" y="1480"/>
                  </a:lnTo>
                  <a:lnTo>
                    <a:pt x="6" y="772"/>
                  </a:lnTo>
                  <a:lnTo>
                    <a:pt x="6" y="772"/>
                  </a:lnTo>
                  <a:lnTo>
                    <a:pt x="2" y="764"/>
                  </a:lnTo>
                  <a:lnTo>
                    <a:pt x="0" y="756"/>
                  </a:lnTo>
                  <a:lnTo>
                    <a:pt x="2" y="748"/>
                  </a:lnTo>
                  <a:lnTo>
                    <a:pt x="4" y="740"/>
                  </a:lnTo>
                  <a:lnTo>
                    <a:pt x="408" y="24"/>
                  </a:lnTo>
                  <a:lnTo>
                    <a:pt x="408" y="24"/>
                  </a:lnTo>
                  <a:lnTo>
                    <a:pt x="414" y="18"/>
                  </a:lnTo>
                  <a:lnTo>
                    <a:pt x="420" y="12"/>
                  </a:lnTo>
                  <a:lnTo>
                    <a:pt x="428" y="10"/>
                  </a:lnTo>
                  <a:lnTo>
                    <a:pt x="436" y="8"/>
                  </a:lnTo>
                  <a:lnTo>
                    <a:pt x="1258" y="0"/>
                  </a:lnTo>
                  <a:lnTo>
                    <a:pt x="1258" y="0"/>
                  </a:lnTo>
                  <a:lnTo>
                    <a:pt x="1266" y="0"/>
                  </a:lnTo>
                  <a:lnTo>
                    <a:pt x="1274" y="4"/>
                  </a:lnTo>
                  <a:lnTo>
                    <a:pt x="1280" y="10"/>
                  </a:lnTo>
                  <a:lnTo>
                    <a:pt x="1286" y="16"/>
                  </a:lnTo>
                  <a:lnTo>
                    <a:pt x="1704" y="724"/>
                  </a:lnTo>
                  <a:lnTo>
                    <a:pt x="1704" y="724"/>
                  </a:lnTo>
                  <a:lnTo>
                    <a:pt x="1708" y="732"/>
                  </a:lnTo>
                  <a:lnTo>
                    <a:pt x="1708" y="740"/>
                  </a:lnTo>
                  <a:lnTo>
                    <a:pt x="1708" y="748"/>
                  </a:lnTo>
                  <a:lnTo>
                    <a:pt x="1704" y="756"/>
                  </a:lnTo>
                  <a:lnTo>
                    <a:pt x="1704" y="756"/>
                  </a:lnTo>
                  <a:close/>
                </a:path>
              </a:pathLst>
            </a:custGeom>
            <a:solidFill>
              <a:srgbClr val="00A6D9"/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2" name="Freeform 448"/>
            <p:cNvSpPr>
              <a:spLocks/>
            </p:cNvSpPr>
            <p:nvPr/>
          </p:nvSpPr>
          <p:spPr bwMode="auto">
            <a:xfrm>
              <a:off x="1746" y="1005"/>
              <a:ext cx="1066" cy="1156"/>
            </a:xfrm>
            <a:custGeom>
              <a:avLst/>
              <a:gdLst/>
              <a:ahLst/>
              <a:cxnLst>
                <a:cxn ang="0">
                  <a:pos x="188" y="208"/>
                </a:cxn>
                <a:cxn ang="0">
                  <a:pos x="186" y="186"/>
                </a:cxn>
                <a:cxn ang="0">
                  <a:pos x="172" y="152"/>
                </a:cxn>
                <a:cxn ang="0">
                  <a:pos x="144" y="130"/>
                </a:cxn>
                <a:cxn ang="0">
                  <a:pos x="112" y="120"/>
                </a:cxn>
                <a:cxn ang="0">
                  <a:pos x="76" y="122"/>
                </a:cxn>
                <a:cxn ang="0">
                  <a:pos x="42" y="136"/>
                </a:cxn>
                <a:cxn ang="0">
                  <a:pos x="16" y="162"/>
                </a:cxn>
                <a:cxn ang="0">
                  <a:pos x="2" y="202"/>
                </a:cxn>
                <a:cxn ang="0">
                  <a:pos x="0" y="532"/>
                </a:cxn>
                <a:cxn ang="0">
                  <a:pos x="12" y="908"/>
                </a:cxn>
                <a:cxn ang="0">
                  <a:pos x="22" y="956"/>
                </a:cxn>
                <a:cxn ang="0">
                  <a:pos x="42" y="1000"/>
                </a:cxn>
                <a:cxn ang="0">
                  <a:pos x="74" y="1038"/>
                </a:cxn>
                <a:cxn ang="0">
                  <a:pos x="114" y="1070"/>
                </a:cxn>
                <a:cxn ang="0">
                  <a:pos x="162" y="1098"/>
                </a:cxn>
                <a:cxn ang="0">
                  <a:pos x="216" y="1120"/>
                </a:cxn>
                <a:cxn ang="0">
                  <a:pos x="276" y="1138"/>
                </a:cxn>
                <a:cxn ang="0">
                  <a:pos x="338" y="1150"/>
                </a:cxn>
                <a:cxn ang="0">
                  <a:pos x="402" y="1154"/>
                </a:cxn>
                <a:cxn ang="0">
                  <a:pos x="466" y="1154"/>
                </a:cxn>
                <a:cxn ang="0">
                  <a:pos x="528" y="1148"/>
                </a:cxn>
                <a:cxn ang="0">
                  <a:pos x="588" y="1136"/>
                </a:cxn>
                <a:cxn ang="0">
                  <a:pos x="642" y="1118"/>
                </a:cxn>
                <a:cxn ang="0">
                  <a:pos x="692" y="1092"/>
                </a:cxn>
                <a:cxn ang="0">
                  <a:pos x="732" y="1060"/>
                </a:cxn>
                <a:cxn ang="0">
                  <a:pos x="764" y="1022"/>
                </a:cxn>
                <a:cxn ang="0">
                  <a:pos x="1050" y="666"/>
                </a:cxn>
                <a:cxn ang="0">
                  <a:pos x="1064" y="632"/>
                </a:cxn>
                <a:cxn ang="0">
                  <a:pos x="1064" y="596"/>
                </a:cxn>
                <a:cxn ang="0">
                  <a:pos x="1048" y="564"/>
                </a:cxn>
                <a:cxn ang="0">
                  <a:pos x="1020" y="538"/>
                </a:cxn>
                <a:cxn ang="0">
                  <a:pos x="976" y="540"/>
                </a:cxn>
                <a:cxn ang="0">
                  <a:pos x="930" y="548"/>
                </a:cxn>
                <a:cxn ang="0">
                  <a:pos x="888" y="562"/>
                </a:cxn>
                <a:cxn ang="0">
                  <a:pos x="856" y="588"/>
                </a:cxn>
                <a:cxn ang="0">
                  <a:pos x="758" y="92"/>
                </a:cxn>
                <a:cxn ang="0">
                  <a:pos x="756" y="72"/>
                </a:cxn>
                <a:cxn ang="0">
                  <a:pos x="740" y="40"/>
                </a:cxn>
                <a:cxn ang="0">
                  <a:pos x="716" y="16"/>
                </a:cxn>
                <a:cxn ang="0">
                  <a:pos x="682" y="4"/>
                </a:cxn>
                <a:cxn ang="0">
                  <a:pos x="648" y="0"/>
                </a:cxn>
                <a:cxn ang="0">
                  <a:pos x="616" y="10"/>
                </a:cxn>
                <a:cxn ang="0">
                  <a:pos x="590" y="34"/>
                </a:cxn>
                <a:cxn ang="0">
                  <a:pos x="574" y="70"/>
                </a:cxn>
                <a:cxn ang="0">
                  <a:pos x="566" y="380"/>
                </a:cxn>
              </a:cxnLst>
              <a:rect l="0" t="0" r="r" b="b"/>
              <a:pathLst>
                <a:path w="1066" h="1156">
                  <a:moveTo>
                    <a:pt x="188" y="442"/>
                  </a:moveTo>
                  <a:lnTo>
                    <a:pt x="188" y="208"/>
                  </a:lnTo>
                  <a:lnTo>
                    <a:pt x="188" y="208"/>
                  </a:lnTo>
                  <a:lnTo>
                    <a:pt x="186" y="186"/>
                  </a:lnTo>
                  <a:lnTo>
                    <a:pt x="180" y="166"/>
                  </a:lnTo>
                  <a:lnTo>
                    <a:pt x="172" y="152"/>
                  </a:lnTo>
                  <a:lnTo>
                    <a:pt x="160" y="138"/>
                  </a:lnTo>
                  <a:lnTo>
                    <a:pt x="144" y="130"/>
                  </a:lnTo>
                  <a:lnTo>
                    <a:pt x="128" y="122"/>
                  </a:lnTo>
                  <a:lnTo>
                    <a:pt x="112" y="120"/>
                  </a:lnTo>
                  <a:lnTo>
                    <a:pt x="94" y="118"/>
                  </a:lnTo>
                  <a:lnTo>
                    <a:pt x="76" y="122"/>
                  </a:lnTo>
                  <a:lnTo>
                    <a:pt x="58" y="128"/>
                  </a:lnTo>
                  <a:lnTo>
                    <a:pt x="42" y="136"/>
                  </a:lnTo>
                  <a:lnTo>
                    <a:pt x="28" y="148"/>
                  </a:lnTo>
                  <a:lnTo>
                    <a:pt x="16" y="162"/>
                  </a:lnTo>
                  <a:lnTo>
                    <a:pt x="8" y="180"/>
                  </a:lnTo>
                  <a:lnTo>
                    <a:pt x="2" y="202"/>
                  </a:lnTo>
                  <a:lnTo>
                    <a:pt x="0" y="224"/>
                  </a:lnTo>
                  <a:lnTo>
                    <a:pt x="0" y="532"/>
                  </a:lnTo>
                  <a:lnTo>
                    <a:pt x="12" y="908"/>
                  </a:lnTo>
                  <a:lnTo>
                    <a:pt x="12" y="908"/>
                  </a:lnTo>
                  <a:lnTo>
                    <a:pt x="16" y="934"/>
                  </a:lnTo>
                  <a:lnTo>
                    <a:pt x="22" y="956"/>
                  </a:lnTo>
                  <a:lnTo>
                    <a:pt x="30" y="978"/>
                  </a:lnTo>
                  <a:lnTo>
                    <a:pt x="42" y="1000"/>
                  </a:lnTo>
                  <a:lnTo>
                    <a:pt x="56" y="1018"/>
                  </a:lnTo>
                  <a:lnTo>
                    <a:pt x="74" y="1038"/>
                  </a:lnTo>
                  <a:lnTo>
                    <a:pt x="92" y="1054"/>
                  </a:lnTo>
                  <a:lnTo>
                    <a:pt x="114" y="1070"/>
                  </a:lnTo>
                  <a:lnTo>
                    <a:pt x="138" y="1084"/>
                  </a:lnTo>
                  <a:lnTo>
                    <a:pt x="162" y="1098"/>
                  </a:lnTo>
                  <a:lnTo>
                    <a:pt x="188" y="1110"/>
                  </a:lnTo>
                  <a:lnTo>
                    <a:pt x="216" y="1120"/>
                  </a:lnTo>
                  <a:lnTo>
                    <a:pt x="246" y="1130"/>
                  </a:lnTo>
                  <a:lnTo>
                    <a:pt x="276" y="1138"/>
                  </a:lnTo>
                  <a:lnTo>
                    <a:pt x="306" y="1144"/>
                  </a:lnTo>
                  <a:lnTo>
                    <a:pt x="338" y="1150"/>
                  </a:lnTo>
                  <a:lnTo>
                    <a:pt x="370" y="1152"/>
                  </a:lnTo>
                  <a:lnTo>
                    <a:pt x="402" y="1154"/>
                  </a:lnTo>
                  <a:lnTo>
                    <a:pt x="434" y="1156"/>
                  </a:lnTo>
                  <a:lnTo>
                    <a:pt x="466" y="1154"/>
                  </a:lnTo>
                  <a:lnTo>
                    <a:pt x="498" y="1152"/>
                  </a:lnTo>
                  <a:lnTo>
                    <a:pt x="528" y="1148"/>
                  </a:lnTo>
                  <a:lnTo>
                    <a:pt x="558" y="1144"/>
                  </a:lnTo>
                  <a:lnTo>
                    <a:pt x="588" y="1136"/>
                  </a:lnTo>
                  <a:lnTo>
                    <a:pt x="616" y="1128"/>
                  </a:lnTo>
                  <a:lnTo>
                    <a:pt x="642" y="1118"/>
                  </a:lnTo>
                  <a:lnTo>
                    <a:pt x="668" y="1106"/>
                  </a:lnTo>
                  <a:lnTo>
                    <a:pt x="692" y="1092"/>
                  </a:lnTo>
                  <a:lnTo>
                    <a:pt x="714" y="1078"/>
                  </a:lnTo>
                  <a:lnTo>
                    <a:pt x="732" y="1060"/>
                  </a:lnTo>
                  <a:lnTo>
                    <a:pt x="750" y="1042"/>
                  </a:lnTo>
                  <a:lnTo>
                    <a:pt x="764" y="1022"/>
                  </a:lnTo>
                  <a:lnTo>
                    <a:pt x="1050" y="666"/>
                  </a:lnTo>
                  <a:lnTo>
                    <a:pt x="1050" y="666"/>
                  </a:lnTo>
                  <a:lnTo>
                    <a:pt x="1060" y="650"/>
                  </a:lnTo>
                  <a:lnTo>
                    <a:pt x="1064" y="632"/>
                  </a:lnTo>
                  <a:lnTo>
                    <a:pt x="1066" y="614"/>
                  </a:lnTo>
                  <a:lnTo>
                    <a:pt x="1064" y="596"/>
                  </a:lnTo>
                  <a:lnTo>
                    <a:pt x="1058" y="580"/>
                  </a:lnTo>
                  <a:lnTo>
                    <a:pt x="1048" y="564"/>
                  </a:lnTo>
                  <a:lnTo>
                    <a:pt x="1036" y="550"/>
                  </a:lnTo>
                  <a:lnTo>
                    <a:pt x="1020" y="538"/>
                  </a:lnTo>
                  <a:lnTo>
                    <a:pt x="1020" y="538"/>
                  </a:lnTo>
                  <a:lnTo>
                    <a:pt x="976" y="540"/>
                  </a:lnTo>
                  <a:lnTo>
                    <a:pt x="954" y="544"/>
                  </a:lnTo>
                  <a:lnTo>
                    <a:pt x="930" y="548"/>
                  </a:lnTo>
                  <a:lnTo>
                    <a:pt x="908" y="554"/>
                  </a:lnTo>
                  <a:lnTo>
                    <a:pt x="888" y="562"/>
                  </a:lnTo>
                  <a:lnTo>
                    <a:pt x="870" y="574"/>
                  </a:lnTo>
                  <a:lnTo>
                    <a:pt x="856" y="588"/>
                  </a:lnTo>
                  <a:lnTo>
                    <a:pt x="756" y="710"/>
                  </a:lnTo>
                  <a:lnTo>
                    <a:pt x="758" y="92"/>
                  </a:lnTo>
                  <a:lnTo>
                    <a:pt x="758" y="92"/>
                  </a:lnTo>
                  <a:lnTo>
                    <a:pt x="756" y="72"/>
                  </a:lnTo>
                  <a:lnTo>
                    <a:pt x="750" y="56"/>
                  </a:lnTo>
                  <a:lnTo>
                    <a:pt x="740" y="40"/>
                  </a:lnTo>
                  <a:lnTo>
                    <a:pt x="728" y="28"/>
                  </a:lnTo>
                  <a:lnTo>
                    <a:pt x="716" y="16"/>
                  </a:lnTo>
                  <a:lnTo>
                    <a:pt x="700" y="8"/>
                  </a:lnTo>
                  <a:lnTo>
                    <a:pt x="682" y="4"/>
                  </a:lnTo>
                  <a:lnTo>
                    <a:pt x="666" y="0"/>
                  </a:lnTo>
                  <a:lnTo>
                    <a:pt x="648" y="0"/>
                  </a:lnTo>
                  <a:lnTo>
                    <a:pt x="632" y="4"/>
                  </a:lnTo>
                  <a:lnTo>
                    <a:pt x="616" y="10"/>
                  </a:lnTo>
                  <a:lnTo>
                    <a:pt x="602" y="20"/>
                  </a:lnTo>
                  <a:lnTo>
                    <a:pt x="590" y="34"/>
                  </a:lnTo>
                  <a:lnTo>
                    <a:pt x="580" y="50"/>
                  </a:lnTo>
                  <a:lnTo>
                    <a:pt x="574" y="70"/>
                  </a:lnTo>
                  <a:lnTo>
                    <a:pt x="572" y="94"/>
                  </a:lnTo>
                  <a:lnTo>
                    <a:pt x="566" y="380"/>
                  </a:lnTo>
                  <a:lnTo>
                    <a:pt x="188" y="442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3" name="Freeform 449"/>
            <p:cNvSpPr>
              <a:spLocks/>
            </p:cNvSpPr>
            <p:nvPr/>
          </p:nvSpPr>
          <p:spPr bwMode="auto">
            <a:xfrm>
              <a:off x="1746" y="1005"/>
              <a:ext cx="1066" cy="1156"/>
            </a:xfrm>
            <a:custGeom>
              <a:avLst/>
              <a:gdLst/>
              <a:ahLst/>
              <a:cxnLst>
                <a:cxn ang="0">
                  <a:pos x="188" y="208"/>
                </a:cxn>
                <a:cxn ang="0">
                  <a:pos x="186" y="186"/>
                </a:cxn>
                <a:cxn ang="0">
                  <a:pos x="172" y="152"/>
                </a:cxn>
                <a:cxn ang="0">
                  <a:pos x="144" y="130"/>
                </a:cxn>
                <a:cxn ang="0">
                  <a:pos x="112" y="120"/>
                </a:cxn>
                <a:cxn ang="0">
                  <a:pos x="76" y="122"/>
                </a:cxn>
                <a:cxn ang="0">
                  <a:pos x="42" y="136"/>
                </a:cxn>
                <a:cxn ang="0">
                  <a:pos x="16" y="162"/>
                </a:cxn>
                <a:cxn ang="0">
                  <a:pos x="2" y="202"/>
                </a:cxn>
                <a:cxn ang="0">
                  <a:pos x="0" y="532"/>
                </a:cxn>
                <a:cxn ang="0">
                  <a:pos x="12" y="908"/>
                </a:cxn>
                <a:cxn ang="0">
                  <a:pos x="22" y="956"/>
                </a:cxn>
                <a:cxn ang="0">
                  <a:pos x="42" y="1000"/>
                </a:cxn>
                <a:cxn ang="0">
                  <a:pos x="74" y="1038"/>
                </a:cxn>
                <a:cxn ang="0">
                  <a:pos x="114" y="1070"/>
                </a:cxn>
                <a:cxn ang="0">
                  <a:pos x="162" y="1098"/>
                </a:cxn>
                <a:cxn ang="0">
                  <a:pos x="216" y="1120"/>
                </a:cxn>
                <a:cxn ang="0">
                  <a:pos x="276" y="1138"/>
                </a:cxn>
                <a:cxn ang="0">
                  <a:pos x="338" y="1150"/>
                </a:cxn>
                <a:cxn ang="0">
                  <a:pos x="402" y="1154"/>
                </a:cxn>
                <a:cxn ang="0">
                  <a:pos x="466" y="1154"/>
                </a:cxn>
                <a:cxn ang="0">
                  <a:pos x="528" y="1148"/>
                </a:cxn>
                <a:cxn ang="0">
                  <a:pos x="588" y="1136"/>
                </a:cxn>
                <a:cxn ang="0">
                  <a:pos x="642" y="1118"/>
                </a:cxn>
                <a:cxn ang="0">
                  <a:pos x="692" y="1092"/>
                </a:cxn>
                <a:cxn ang="0">
                  <a:pos x="732" y="1060"/>
                </a:cxn>
                <a:cxn ang="0">
                  <a:pos x="764" y="1022"/>
                </a:cxn>
                <a:cxn ang="0">
                  <a:pos x="1050" y="666"/>
                </a:cxn>
                <a:cxn ang="0">
                  <a:pos x="1064" y="632"/>
                </a:cxn>
                <a:cxn ang="0">
                  <a:pos x="1064" y="596"/>
                </a:cxn>
                <a:cxn ang="0">
                  <a:pos x="1048" y="564"/>
                </a:cxn>
                <a:cxn ang="0">
                  <a:pos x="1020" y="538"/>
                </a:cxn>
                <a:cxn ang="0">
                  <a:pos x="976" y="540"/>
                </a:cxn>
                <a:cxn ang="0">
                  <a:pos x="930" y="548"/>
                </a:cxn>
                <a:cxn ang="0">
                  <a:pos x="888" y="562"/>
                </a:cxn>
                <a:cxn ang="0">
                  <a:pos x="856" y="588"/>
                </a:cxn>
                <a:cxn ang="0">
                  <a:pos x="758" y="92"/>
                </a:cxn>
                <a:cxn ang="0">
                  <a:pos x="756" y="72"/>
                </a:cxn>
                <a:cxn ang="0">
                  <a:pos x="740" y="40"/>
                </a:cxn>
                <a:cxn ang="0">
                  <a:pos x="716" y="16"/>
                </a:cxn>
                <a:cxn ang="0">
                  <a:pos x="682" y="4"/>
                </a:cxn>
                <a:cxn ang="0">
                  <a:pos x="648" y="0"/>
                </a:cxn>
                <a:cxn ang="0">
                  <a:pos x="616" y="10"/>
                </a:cxn>
                <a:cxn ang="0">
                  <a:pos x="590" y="34"/>
                </a:cxn>
                <a:cxn ang="0">
                  <a:pos x="574" y="70"/>
                </a:cxn>
                <a:cxn ang="0">
                  <a:pos x="566" y="380"/>
                </a:cxn>
              </a:cxnLst>
              <a:rect l="0" t="0" r="r" b="b"/>
              <a:pathLst>
                <a:path w="1066" h="1156">
                  <a:moveTo>
                    <a:pt x="188" y="442"/>
                  </a:moveTo>
                  <a:lnTo>
                    <a:pt x="188" y="208"/>
                  </a:lnTo>
                  <a:lnTo>
                    <a:pt x="188" y="208"/>
                  </a:lnTo>
                  <a:lnTo>
                    <a:pt x="186" y="186"/>
                  </a:lnTo>
                  <a:lnTo>
                    <a:pt x="180" y="166"/>
                  </a:lnTo>
                  <a:lnTo>
                    <a:pt x="172" y="152"/>
                  </a:lnTo>
                  <a:lnTo>
                    <a:pt x="160" y="138"/>
                  </a:lnTo>
                  <a:lnTo>
                    <a:pt x="144" y="130"/>
                  </a:lnTo>
                  <a:lnTo>
                    <a:pt x="128" y="122"/>
                  </a:lnTo>
                  <a:lnTo>
                    <a:pt x="112" y="120"/>
                  </a:lnTo>
                  <a:lnTo>
                    <a:pt x="94" y="118"/>
                  </a:lnTo>
                  <a:lnTo>
                    <a:pt x="76" y="122"/>
                  </a:lnTo>
                  <a:lnTo>
                    <a:pt x="58" y="128"/>
                  </a:lnTo>
                  <a:lnTo>
                    <a:pt x="42" y="136"/>
                  </a:lnTo>
                  <a:lnTo>
                    <a:pt x="28" y="148"/>
                  </a:lnTo>
                  <a:lnTo>
                    <a:pt x="16" y="162"/>
                  </a:lnTo>
                  <a:lnTo>
                    <a:pt x="8" y="180"/>
                  </a:lnTo>
                  <a:lnTo>
                    <a:pt x="2" y="202"/>
                  </a:lnTo>
                  <a:lnTo>
                    <a:pt x="0" y="224"/>
                  </a:lnTo>
                  <a:lnTo>
                    <a:pt x="0" y="532"/>
                  </a:lnTo>
                  <a:lnTo>
                    <a:pt x="12" y="908"/>
                  </a:lnTo>
                  <a:lnTo>
                    <a:pt x="12" y="908"/>
                  </a:lnTo>
                  <a:lnTo>
                    <a:pt x="16" y="934"/>
                  </a:lnTo>
                  <a:lnTo>
                    <a:pt x="22" y="956"/>
                  </a:lnTo>
                  <a:lnTo>
                    <a:pt x="30" y="978"/>
                  </a:lnTo>
                  <a:lnTo>
                    <a:pt x="42" y="1000"/>
                  </a:lnTo>
                  <a:lnTo>
                    <a:pt x="56" y="1018"/>
                  </a:lnTo>
                  <a:lnTo>
                    <a:pt x="74" y="1038"/>
                  </a:lnTo>
                  <a:lnTo>
                    <a:pt x="92" y="1054"/>
                  </a:lnTo>
                  <a:lnTo>
                    <a:pt x="114" y="1070"/>
                  </a:lnTo>
                  <a:lnTo>
                    <a:pt x="138" y="1084"/>
                  </a:lnTo>
                  <a:lnTo>
                    <a:pt x="162" y="1098"/>
                  </a:lnTo>
                  <a:lnTo>
                    <a:pt x="188" y="1110"/>
                  </a:lnTo>
                  <a:lnTo>
                    <a:pt x="216" y="1120"/>
                  </a:lnTo>
                  <a:lnTo>
                    <a:pt x="246" y="1130"/>
                  </a:lnTo>
                  <a:lnTo>
                    <a:pt x="276" y="1138"/>
                  </a:lnTo>
                  <a:lnTo>
                    <a:pt x="306" y="1144"/>
                  </a:lnTo>
                  <a:lnTo>
                    <a:pt x="338" y="1150"/>
                  </a:lnTo>
                  <a:lnTo>
                    <a:pt x="370" y="1152"/>
                  </a:lnTo>
                  <a:lnTo>
                    <a:pt x="402" y="1154"/>
                  </a:lnTo>
                  <a:lnTo>
                    <a:pt x="434" y="1156"/>
                  </a:lnTo>
                  <a:lnTo>
                    <a:pt x="466" y="1154"/>
                  </a:lnTo>
                  <a:lnTo>
                    <a:pt x="498" y="1152"/>
                  </a:lnTo>
                  <a:lnTo>
                    <a:pt x="528" y="1148"/>
                  </a:lnTo>
                  <a:lnTo>
                    <a:pt x="558" y="1144"/>
                  </a:lnTo>
                  <a:lnTo>
                    <a:pt x="588" y="1136"/>
                  </a:lnTo>
                  <a:lnTo>
                    <a:pt x="616" y="1128"/>
                  </a:lnTo>
                  <a:lnTo>
                    <a:pt x="642" y="1118"/>
                  </a:lnTo>
                  <a:lnTo>
                    <a:pt x="668" y="1106"/>
                  </a:lnTo>
                  <a:lnTo>
                    <a:pt x="692" y="1092"/>
                  </a:lnTo>
                  <a:lnTo>
                    <a:pt x="714" y="1078"/>
                  </a:lnTo>
                  <a:lnTo>
                    <a:pt x="732" y="1060"/>
                  </a:lnTo>
                  <a:lnTo>
                    <a:pt x="750" y="1042"/>
                  </a:lnTo>
                  <a:lnTo>
                    <a:pt x="764" y="1022"/>
                  </a:lnTo>
                  <a:lnTo>
                    <a:pt x="1050" y="666"/>
                  </a:lnTo>
                  <a:lnTo>
                    <a:pt x="1050" y="666"/>
                  </a:lnTo>
                  <a:lnTo>
                    <a:pt x="1060" y="650"/>
                  </a:lnTo>
                  <a:lnTo>
                    <a:pt x="1064" y="632"/>
                  </a:lnTo>
                  <a:lnTo>
                    <a:pt x="1066" y="614"/>
                  </a:lnTo>
                  <a:lnTo>
                    <a:pt x="1064" y="596"/>
                  </a:lnTo>
                  <a:lnTo>
                    <a:pt x="1058" y="580"/>
                  </a:lnTo>
                  <a:lnTo>
                    <a:pt x="1048" y="564"/>
                  </a:lnTo>
                  <a:lnTo>
                    <a:pt x="1036" y="550"/>
                  </a:lnTo>
                  <a:lnTo>
                    <a:pt x="1020" y="538"/>
                  </a:lnTo>
                  <a:lnTo>
                    <a:pt x="1020" y="538"/>
                  </a:lnTo>
                  <a:lnTo>
                    <a:pt x="976" y="540"/>
                  </a:lnTo>
                  <a:lnTo>
                    <a:pt x="954" y="544"/>
                  </a:lnTo>
                  <a:lnTo>
                    <a:pt x="930" y="548"/>
                  </a:lnTo>
                  <a:lnTo>
                    <a:pt x="908" y="554"/>
                  </a:lnTo>
                  <a:lnTo>
                    <a:pt x="888" y="562"/>
                  </a:lnTo>
                  <a:lnTo>
                    <a:pt x="870" y="574"/>
                  </a:lnTo>
                  <a:lnTo>
                    <a:pt x="856" y="588"/>
                  </a:lnTo>
                  <a:lnTo>
                    <a:pt x="756" y="710"/>
                  </a:lnTo>
                  <a:lnTo>
                    <a:pt x="758" y="92"/>
                  </a:lnTo>
                  <a:lnTo>
                    <a:pt x="758" y="92"/>
                  </a:lnTo>
                  <a:lnTo>
                    <a:pt x="756" y="72"/>
                  </a:lnTo>
                  <a:lnTo>
                    <a:pt x="750" y="56"/>
                  </a:lnTo>
                  <a:lnTo>
                    <a:pt x="740" y="40"/>
                  </a:lnTo>
                  <a:lnTo>
                    <a:pt x="728" y="28"/>
                  </a:lnTo>
                  <a:lnTo>
                    <a:pt x="716" y="16"/>
                  </a:lnTo>
                  <a:lnTo>
                    <a:pt x="700" y="8"/>
                  </a:lnTo>
                  <a:lnTo>
                    <a:pt x="682" y="4"/>
                  </a:lnTo>
                  <a:lnTo>
                    <a:pt x="666" y="0"/>
                  </a:lnTo>
                  <a:lnTo>
                    <a:pt x="648" y="0"/>
                  </a:lnTo>
                  <a:lnTo>
                    <a:pt x="632" y="4"/>
                  </a:lnTo>
                  <a:lnTo>
                    <a:pt x="616" y="10"/>
                  </a:lnTo>
                  <a:lnTo>
                    <a:pt x="602" y="20"/>
                  </a:lnTo>
                  <a:lnTo>
                    <a:pt x="590" y="34"/>
                  </a:lnTo>
                  <a:lnTo>
                    <a:pt x="580" y="50"/>
                  </a:lnTo>
                  <a:lnTo>
                    <a:pt x="574" y="70"/>
                  </a:lnTo>
                  <a:lnTo>
                    <a:pt x="572" y="94"/>
                  </a:lnTo>
                  <a:lnTo>
                    <a:pt x="566" y="38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4" name="Freeform 450"/>
            <p:cNvSpPr>
              <a:spLocks/>
            </p:cNvSpPr>
            <p:nvPr/>
          </p:nvSpPr>
          <p:spPr bwMode="auto">
            <a:xfrm>
              <a:off x="2114" y="905"/>
              <a:ext cx="198" cy="532"/>
            </a:xfrm>
            <a:custGeom>
              <a:avLst/>
              <a:gdLst/>
              <a:ahLst/>
              <a:cxnLst>
                <a:cxn ang="0">
                  <a:pos x="0" y="522"/>
                </a:cxn>
                <a:cxn ang="0">
                  <a:pos x="6" y="92"/>
                </a:cxn>
                <a:cxn ang="0">
                  <a:pos x="6" y="92"/>
                </a:cxn>
                <a:cxn ang="0">
                  <a:pos x="8" y="72"/>
                </a:cxn>
                <a:cxn ang="0">
                  <a:pos x="14" y="54"/>
                </a:cxn>
                <a:cxn ang="0">
                  <a:pos x="22" y="38"/>
                </a:cxn>
                <a:cxn ang="0">
                  <a:pos x="34" y="26"/>
                </a:cxn>
                <a:cxn ang="0">
                  <a:pos x="50" y="16"/>
                </a:cxn>
                <a:cxn ang="0">
                  <a:pos x="66" y="8"/>
                </a:cxn>
                <a:cxn ang="0">
                  <a:pos x="82" y="2"/>
                </a:cxn>
                <a:cxn ang="0">
                  <a:pos x="100" y="0"/>
                </a:cxn>
                <a:cxn ang="0">
                  <a:pos x="118" y="0"/>
                </a:cxn>
                <a:cxn ang="0">
                  <a:pos x="136" y="4"/>
                </a:cxn>
                <a:cxn ang="0">
                  <a:pos x="152" y="10"/>
                </a:cxn>
                <a:cxn ang="0">
                  <a:pos x="166" y="20"/>
                </a:cxn>
                <a:cxn ang="0">
                  <a:pos x="178" y="32"/>
                </a:cxn>
                <a:cxn ang="0">
                  <a:pos x="188" y="50"/>
                </a:cxn>
                <a:cxn ang="0">
                  <a:pos x="194" y="70"/>
                </a:cxn>
                <a:cxn ang="0">
                  <a:pos x="196" y="94"/>
                </a:cxn>
                <a:cxn ang="0">
                  <a:pos x="198" y="474"/>
                </a:cxn>
                <a:cxn ang="0">
                  <a:pos x="198" y="532"/>
                </a:cxn>
                <a:cxn ang="0">
                  <a:pos x="0" y="522"/>
                </a:cxn>
              </a:cxnLst>
              <a:rect l="0" t="0" r="r" b="b"/>
              <a:pathLst>
                <a:path w="198" h="532">
                  <a:moveTo>
                    <a:pt x="0" y="522"/>
                  </a:moveTo>
                  <a:lnTo>
                    <a:pt x="6" y="92"/>
                  </a:lnTo>
                  <a:lnTo>
                    <a:pt x="6" y="92"/>
                  </a:lnTo>
                  <a:lnTo>
                    <a:pt x="8" y="72"/>
                  </a:lnTo>
                  <a:lnTo>
                    <a:pt x="14" y="54"/>
                  </a:lnTo>
                  <a:lnTo>
                    <a:pt x="22" y="38"/>
                  </a:lnTo>
                  <a:lnTo>
                    <a:pt x="34" y="26"/>
                  </a:lnTo>
                  <a:lnTo>
                    <a:pt x="50" y="16"/>
                  </a:lnTo>
                  <a:lnTo>
                    <a:pt x="66" y="8"/>
                  </a:lnTo>
                  <a:lnTo>
                    <a:pt x="82" y="2"/>
                  </a:lnTo>
                  <a:lnTo>
                    <a:pt x="100" y="0"/>
                  </a:lnTo>
                  <a:lnTo>
                    <a:pt x="118" y="0"/>
                  </a:lnTo>
                  <a:lnTo>
                    <a:pt x="136" y="4"/>
                  </a:lnTo>
                  <a:lnTo>
                    <a:pt x="152" y="10"/>
                  </a:lnTo>
                  <a:lnTo>
                    <a:pt x="166" y="20"/>
                  </a:lnTo>
                  <a:lnTo>
                    <a:pt x="178" y="32"/>
                  </a:lnTo>
                  <a:lnTo>
                    <a:pt x="188" y="50"/>
                  </a:lnTo>
                  <a:lnTo>
                    <a:pt x="194" y="70"/>
                  </a:lnTo>
                  <a:lnTo>
                    <a:pt x="196" y="94"/>
                  </a:lnTo>
                  <a:lnTo>
                    <a:pt x="198" y="474"/>
                  </a:lnTo>
                  <a:lnTo>
                    <a:pt x="198" y="532"/>
                  </a:lnTo>
                  <a:lnTo>
                    <a:pt x="0" y="522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5" name="Freeform 451"/>
            <p:cNvSpPr>
              <a:spLocks/>
            </p:cNvSpPr>
            <p:nvPr/>
          </p:nvSpPr>
          <p:spPr bwMode="auto">
            <a:xfrm>
              <a:off x="2114" y="905"/>
              <a:ext cx="198" cy="532"/>
            </a:xfrm>
            <a:custGeom>
              <a:avLst/>
              <a:gdLst/>
              <a:ahLst/>
              <a:cxnLst>
                <a:cxn ang="0">
                  <a:pos x="0" y="522"/>
                </a:cxn>
                <a:cxn ang="0">
                  <a:pos x="6" y="92"/>
                </a:cxn>
                <a:cxn ang="0">
                  <a:pos x="6" y="92"/>
                </a:cxn>
                <a:cxn ang="0">
                  <a:pos x="8" y="72"/>
                </a:cxn>
                <a:cxn ang="0">
                  <a:pos x="14" y="54"/>
                </a:cxn>
                <a:cxn ang="0">
                  <a:pos x="22" y="38"/>
                </a:cxn>
                <a:cxn ang="0">
                  <a:pos x="34" y="26"/>
                </a:cxn>
                <a:cxn ang="0">
                  <a:pos x="50" y="16"/>
                </a:cxn>
                <a:cxn ang="0">
                  <a:pos x="66" y="8"/>
                </a:cxn>
                <a:cxn ang="0">
                  <a:pos x="82" y="2"/>
                </a:cxn>
                <a:cxn ang="0">
                  <a:pos x="100" y="0"/>
                </a:cxn>
                <a:cxn ang="0">
                  <a:pos x="118" y="0"/>
                </a:cxn>
                <a:cxn ang="0">
                  <a:pos x="136" y="4"/>
                </a:cxn>
                <a:cxn ang="0">
                  <a:pos x="152" y="10"/>
                </a:cxn>
                <a:cxn ang="0">
                  <a:pos x="166" y="20"/>
                </a:cxn>
                <a:cxn ang="0">
                  <a:pos x="178" y="32"/>
                </a:cxn>
                <a:cxn ang="0">
                  <a:pos x="188" y="50"/>
                </a:cxn>
                <a:cxn ang="0">
                  <a:pos x="194" y="70"/>
                </a:cxn>
                <a:cxn ang="0">
                  <a:pos x="196" y="94"/>
                </a:cxn>
                <a:cxn ang="0">
                  <a:pos x="198" y="474"/>
                </a:cxn>
                <a:cxn ang="0">
                  <a:pos x="198" y="532"/>
                </a:cxn>
              </a:cxnLst>
              <a:rect l="0" t="0" r="r" b="b"/>
              <a:pathLst>
                <a:path w="198" h="532">
                  <a:moveTo>
                    <a:pt x="0" y="522"/>
                  </a:moveTo>
                  <a:lnTo>
                    <a:pt x="6" y="92"/>
                  </a:lnTo>
                  <a:lnTo>
                    <a:pt x="6" y="92"/>
                  </a:lnTo>
                  <a:lnTo>
                    <a:pt x="8" y="72"/>
                  </a:lnTo>
                  <a:lnTo>
                    <a:pt x="14" y="54"/>
                  </a:lnTo>
                  <a:lnTo>
                    <a:pt x="22" y="38"/>
                  </a:lnTo>
                  <a:lnTo>
                    <a:pt x="34" y="26"/>
                  </a:lnTo>
                  <a:lnTo>
                    <a:pt x="50" y="16"/>
                  </a:lnTo>
                  <a:lnTo>
                    <a:pt x="66" y="8"/>
                  </a:lnTo>
                  <a:lnTo>
                    <a:pt x="82" y="2"/>
                  </a:lnTo>
                  <a:lnTo>
                    <a:pt x="100" y="0"/>
                  </a:lnTo>
                  <a:lnTo>
                    <a:pt x="118" y="0"/>
                  </a:lnTo>
                  <a:lnTo>
                    <a:pt x="136" y="4"/>
                  </a:lnTo>
                  <a:lnTo>
                    <a:pt x="152" y="10"/>
                  </a:lnTo>
                  <a:lnTo>
                    <a:pt x="166" y="20"/>
                  </a:lnTo>
                  <a:lnTo>
                    <a:pt x="178" y="32"/>
                  </a:lnTo>
                  <a:lnTo>
                    <a:pt x="188" y="50"/>
                  </a:lnTo>
                  <a:lnTo>
                    <a:pt x="194" y="70"/>
                  </a:lnTo>
                  <a:lnTo>
                    <a:pt x="196" y="94"/>
                  </a:lnTo>
                  <a:lnTo>
                    <a:pt x="198" y="474"/>
                  </a:lnTo>
                  <a:lnTo>
                    <a:pt x="198" y="532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6" name="Freeform 452"/>
            <p:cNvSpPr>
              <a:spLocks/>
            </p:cNvSpPr>
            <p:nvPr/>
          </p:nvSpPr>
          <p:spPr bwMode="auto">
            <a:xfrm>
              <a:off x="1934" y="997"/>
              <a:ext cx="186" cy="450"/>
            </a:xfrm>
            <a:custGeom>
              <a:avLst/>
              <a:gdLst/>
              <a:ahLst/>
              <a:cxnLst>
                <a:cxn ang="0">
                  <a:pos x="0" y="226"/>
                </a:cxn>
                <a:cxn ang="0">
                  <a:pos x="0" y="92"/>
                </a:cxn>
                <a:cxn ang="0">
                  <a:pos x="0" y="92"/>
                </a:cxn>
                <a:cxn ang="0">
                  <a:pos x="2" y="72"/>
                </a:cxn>
                <a:cxn ang="0">
                  <a:pos x="6" y="54"/>
                </a:cxn>
                <a:cxn ang="0">
                  <a:pos x="16" y="40"/>
                </a:cxn>
                <a:cxn ang="0">
                  <a:pos x="28" y="26"/>
                </a:cxn>
                <a:cxn ang="0">
                  <a:pos x="42" y="16"/>
                </a:cxn>
                <a:cxn ang="0">
                  <a:pos x="56" y="8"/>
                </a:cxn>
                <a:cxn ang="0">
                  <a:pos x="74" y="2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4"/>
                </a:cxn>
                <a:cxn ang="0">
                  <a:pos x="140" y="10"/>
                </a:cxn>
                <a:cxn ang="0">
                  <a:pos x="154" y="20"/>
                </a:cxn>
                <a:cxn ang="0">
                  <a:pos x="168" y="32"/>
                </a:cxn>
                <a:cxn ang="0">
                  <a:pos x="176" y="50"/>
                </a:cxn>
                <a:cxn ang="0">
                  <a:pos x="182" y="70"/>
                </a:cxn>
                <a:cxn ang="0">
                  <a:pos x="186" y="94"/>
                </a:cxn>
                <a:cxn ang="0">
                  <a:pos x="186" y="428"/>
                </a:cxn>
                <a:cxn ang="0">
                  <a:pos x="12" y="450"/>
                </a:cxn>
                <a:cxn ang="0">
                  <a:pos x="0" y="226"/>
                </a:cxn>
              </a:cxnLst>
              <a:rect l="0" t="0" r="r" b="b"/>
              <a:pathLst>
                <a:path w="186" h="450">
                  <a:moveTo>
                    <a:pt x="0" y="226"/>
                  </a:moveTo>
                  <a:lnTo>
                    <a:pt x="0" y="92"/>
                  </a:lnTo>
                  <a:lnTo>
                    <a:pt x="0" y="92"/>
                  </a:lnTo>
                  <a:lnTo>
                    <a:pt x="2" y="72"/>
                  </a:lnTo>
                  <a:lnTo>
                    <a:pt x="6" y="54"/>
                  </a:lnTo>
                  <a:lnTo>
                    <a:pt x="16" y="40"/>
                  </a:lnTo>
                  <a:lnTo>
                    <a:pt x="28" y="26"/>
                  </a:lnTo>
                  <a:lnTo>
                    <a:pt x="42" y="16"/>
                  </a:lnTo>
                  <a:lnTo>
                    <a:pt x="56" y="8"/>
                  </a:lnTo>
                  <a:lnTo>
                    <a:pt x="74" y="2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4"/>
                  </a:lnTo>
                  <a:lnTo>
                    <a:pt x="140" y="10"/>
                  </a:lnTo>
                  <a:lnTo>
                    <a:pt x="154" y="20"/>
                  </a:lnTo>
                  <a:lnTo>
                    <a:pt x="168" y="32"/>
                  </a:lnTo>
                  <a:lnTo>
                    <a:pt x="176" y="50"/>
                  </a:lnTo>
                  <a:lnTo>
                    <a:pt x="182" y="70"/>
                  </a:lnTo>
                  <a:lnTo>
                    <a:pt x="186" y="94"/>
                  </a:lnTo>
                  <a:lnTo>
                    <a:pt x="186" y="428"/>
                  </a:lnTo>
                  <a:lnTo>
                    <a:pt x="12" y="450"/>
                  </a:lnTo>
                  <a:lnTo>
                    <a:pt x="0" y="226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7" name="Freeform 453"/>
            <p:cNvSpPr>
              <a:spLocks/>
            </p:cNvSpPr>
            <p:nvPr/>
          </p:nvSpPr>
          <p:spPr bwMode="auto">
            <a:xfrm>
              <a:off x="1860" y="1425"/>
              <a:ext cx="512" cy="60"/>
            </a:xfrm>
            <a:custGeom>
              <a:avLst/>
              <a:gdLst/>
              <a:ahLst/>
              <a:cxnLst>
                <a:cxn ang="0">
                  <a:pos x="512" y="24"/>
                </a:cxn>
                <a:cxn ang="0">
                  <a:pos x="512" y="24"/>
                </a:cxn>
                <a:cxn ang="0">
                  <a:pos x="446" y="10"/>
                </a:cxn>
                <a:cxn ang="0">
                  <a:pos x="380" y="2"/>
                </a:cxn>
                <a:cxn ang="0">
                  <a:pos x="316" y="0"/>
                </a:cxn>
                <a:cxn ang="0">
                  <a:pos x="284" y="0"/>
                </a:cxn>
                <a:cxn ang="0">
                  <a:pos x="250" y="0"/>
                </a:cxn>
                <a:cxn ang="0">
                  <a:pos x="218" y="4"/>
                </a:cxn>
                <a:cxn ang="0">
                  <a:pos x="186" y="8"/>
                </a:cxn>
                <a:cxn ang="0">
                  <a:pos x="156" y="12"/>
                </a:cxn>
                <a:cxn ang="0">
                  <a:pos x="124" y="18"/>
                </a:cxn>
                <a:cxn ang="0">
                  <a:pos x="92" y="26"/>
                </a:cxn>
                <a:cxn ang="0">
                  <a:pos x="62" y="36"/>
                </a:cxn>
                <a:cxn ang="0">
                  <a:pos x="30" y="48"/>
                </a:cxn>
                <a:cxn ang="0">
                  <a:pos x="0" y="60"/>
                </a:cxn>
                <a:cxn ang="0">
                  <a:pos x="512" y="24"/>
                </a:cxn>
              </a:cxnLst>
              <a:rect l="0" t="0" r="r" b="b"/>
              <a:pathLst>
                <a:path w="512" h="60">
                  <a:moveTo>
                    <a:pt x="512" y="24"/>
                  </a:moveTo>
                  <a:lnTo>
                    <a:pt x="512" y="24"/>
                  </a:lnTo>
                  <a:lnTo>
                    <a:pt x="446" y="10"/>
                  </a:lnTo>
                  <a:lnTo>
                    <a:pt x="380" y="2"/>
                  </a:lnTo>
                  <a:lnTo>
                    <a:pt x="316" y="0"/>
                  </a:lnTo>
                  <a:lnTo>
                    <a:pt x="284" y="0"/>
                  </a:lnTo>
                  <a:lnTo>
                    <a:pt x="250" y="0"/>
                  </a:lnTo>
                  <a:lnTo>
                    <a:pt x="218" y="4"/>
                  </a:lnTo>
                  <a:lnTo>
                    <a:pt x="186" y="8"/>
                  </a:lnTo>
                  <a:lnTo>
                    <a:pt x="156" y="12"/>
                  </a:lnTo>
                  <a:lnTo>
                    <a:pt x="124" y="18"/>
                  </a:lnTo>
                  <a:lnTo>
                    <a:pt x="92" y="26"/>
                  </a:lnTo>
                  <a:lnTo>
                    <a:pt x="62" y="36"/>
                  </a:lnTo>
                  <a:lnTo>
                    <a:pt x="30" y="48"/>
                  </a:lnTo>
                  <a:lnTo>
                    <a:pt x="0" y="60"/>
                  </a:lnTo>
                  <a:lnTo>
                    <a:pt x="512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8" name="Freeform 454"/>
            <p:cNvSpPr>
              <a:spLocks/>
            </p:cNvSpPr>
            <p:nvPr/>
          </p:nvSpPr>
          <p:spPr bwMode="auto">
            <a:xfrm>
              <a:off x="1860" y="1425"/>
              <a:ext cx="512" cy="60"/>
            </a:xfrm>
            <a:custGeom>
              <a:avLst/>
              <a:gdLst/>
              <a:ahLst/>
              <a:cxnLst>
                <a:cxn ang="0">
                  <a:pos x="512" y="24"/>
                </a:cxn>
                <a:cxn ang="0">
                  <a:pos x="512" y="24"/>
                </a:cxn>
                <a:cxn ang="0">
                  <a:pos x="446" y="10"/>
                </a:cxn>
                <a:cxn ang="0">
                  <a:pos x="380" y="2"/>
                </a:cxn>
                <a:cxn ang="0">
                  <a:pos x="316" y="0"/>
                </a:cxn>
                <a:cxn ang="0">
                  <a:pos x="284" y="0"/>
                </a:cxn>
                <a:cxn ang="0">
                  <a:pos x="250" y="0"/>
                </a:cxn>
                <a:cxn ang="0">
                  <a:pos x="218" y="4"/>
                </a:cxn>
                <a:cxn ang="0">
                  <a:pos x="186" y="8"/>
                </a:cxn>
                <a:cxn ang="0">
                  <a:pos x="156" y="12"/>
                </a:cxn>
                <a:cxn ang="0">
                  <a:pos x="124" y="18"/>
                </a:cxn>
                <a:cxn ang="0">
                  <a:pos x="92" y="26"/>
                </a:cxn>
                <a:cxn ang="0">
                  <a:pos x="62" y="36"/>
                </a:cxn>
                <a:cxn ang="0">
                  <a:pos x="30" y="48"/>
                </a:cxn>
                <a:cxn ang="0">
                  <a:pos x="0" y="60"/>
                </a:cxn>
              </a:cxnLst>
              <a:rect l="0" t="0" r="r" b="b"/>
              <a:pathLst>
                <a:path w="512" h="60">
                  <a:moveTo>
                    <a:pt x="512" y="24"/>
                  </a:moveTo>
                  <a:lnTo>
                    <a:pt x="512" y="24"/>
                  </a:lnTo>
                  <a:lnTo>
                    <a:pt x="446" y="10"/>
                  </a:lnTo>
                  <a:lnTo>
                    <a:pt x="380" y="2"/>
                  </a:lnTo>
                  <a:lnTo>
                    <a:pt x="316" y="0"/>
                  </a:lnTo>
                  <a:lnTo>
                    <a:pt x="284" y="0"/>
                  </a:lnTo>
                  <a:lnTo>
                    <a:pt x="250" y="0"/>
                  </a:lnTo>
                  <a:lnTo>
                    <a:pt x="218" y="4"/>
                  </a:lnTo>
                  <a:lnTo>
                    <a:pt x="186" y="8"/>
                  </a:lnTo>
                  <a:lnTo>
                    <a:pt x="156" y="12"/>
                  </a:lnTo>
                  <a:lnTo>
                    <a:pt x="124" y="18"/>
                  </a:lnTo>
                  <a:lnTo>
                    <a:pt x="92" y="26"/>
                  </a:lnTo>
                  <a:lnTo>
                    <a:pt x="62" y="36"/>
                  </a:lnTo>
                  <a:lnTo>
                    <a:pt x="30" y="48"/>
                  </a:lnTo>
                  <a:lnTo>
                    <a:pt x="0" y="6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9" name="Freeform 455"/>
            <p:cNvSpPr>
              <a:spLocks/>
            </p:cNvSpPr>
            <p:nvPr/>
          </p:nvSpPr>
          <p:spPr bwMode="auto">
            <a:xfrm>
              <a:off x="2198" y="1715"/>
              <a:ext cx="304" cy="180"/>
            </a:xfrm>
            <a:custGeom>
              <a:avLst/>
              <a:gdLst/>
              <a:ahLst/>
              <a:cxnLst>
                <a:cxn ang="0">
                  <a:pos x="304" y="0"/>
                </a:cxn>
                <a:cxn ang="0">
                  <a:pos x="304" y="0"/>
                </a:cxn>
                <a:cxn ang="0">
                  <a:pos x="274" y="2"/>
                </a:cxn>
                <a:cxn ang="0">
                  <a:pos x="246" y="6"/>
                </a:cxn>
                <a:cxn ang="0">
                  <a:pos x="218" y="12"/>
                </a:cxn>
                <a:cxn ang="0">
                  <a:pos x="194" y="16"/>
                </a:cxn>
                <a:cxn ang="0">
                  <a:pos x="170" y="24"/>
                </a:cxn>
                <a:cxn ang="0">
                  <a:pos x="148" y="32"/>
                </a:cxn>
                <a:cxn ang="0">
                  <a:pos x="126" y="42"/>
                </a:cxn>
                <a:cxn ang="0">
                  <a:pos x="106" y="52"/>
                </a:cxn>
                <a:cxn ang="0">
                  <a:pos x="88" y="64"/>
                </a:cxn>
                <a:cxn ang="0">
                  <a:pos x="72" y="78"/>
                </a:cxn>
                <a:cxn ang="0">
                  <a:pos x="56" y="92"/>
                </a:cxn>
                <a:cxn ang="0">
                  <a:pos x="42" y="106"/>
                </a:cxn>
                <a:cxn ang="0">
                  <a:pos x="28" y="124"/>
                </a:cxn>
                <a:cxn ang="0">
                  <a:pos x="18" y="142"/>
                </a:cxn>
                <a:cxn ang="0">
                  <a:pos x="8" y="160"/>
                </a:cxn>
                <a:cxn ang="0">
                  <a:pos x="0" y="180"/>
                </a:cxn>
                <a:cxn ang="0">
                  <a:pos x="304" y="0"/>
                </a:cxn>
              </a:cxnLst>
              <a:rect l="0" t="0" r="r" b="b"/>
              <a:pathLst>
                <a:path w="304" h="180">
                  <a:moveTo>
                    <a:pt x="304" y="0"/>
                  </a:moveTo>
                  <a:lnTo>
                    <a:pt x="304" y="0"/>
                  </a:lnTo>
                  <a:lnTo>
                    <a:pt x="274" y="2"/>
                  </a:lnTo>
                  <a:lnTo>
                    <a:pt x="246" y="6"/>
                  </a:lnTo>
                  <a:lnTo>
                    <a:pt x="218" y="12"/>
                  </a:lnTo>
                  <a:lnTo>
                    <a:pt x="194" y="16"/>
                  </a:lnTo>
                  <a:lnTo>
                    <a:pt x="170" y="24"/>
                  </a:lnTo>
                  <a:lnTo>
                    <a:pt x="148" y="32"/>
                  </a:lnTo>
                  <a:lnTo>
                    <a:pt x="126" y="42"/>
                  </a:lnTo>
                  <a:lnTo>
                    <a:pt x="106" y="52"/>
                  </a:lnTo>
                  <a:lnTo>
                    <a:pt x="88" y="64"/>
                  </a:lnTo>
                  <a:lnTo>
                    <a:pt x="72" y="78"/>
                  </a:lnTo>
                  <a:lnTo>
                    <a:pt x="56" y="92"/>
                  </a:lnTo>
                  <a:lnTo>
                    <a:pt x="42" y="106"/>
                  </a:lnTo>
                  <a:lnTo>
                    <a:pt x="28" y="124"/>
                  </a:lnTo>
                  <a:lnTo>
                    <a:pt x="18" y="142"/>
                  </a:lnTo>
                  <a:lnTo>
                    <a:pt x="8" y="160"/>
                  </a:lnTo>
                  <a:lnTo>
                    <a:pt x="0" y="180"/>
                  </a:lnTo>
                  <a:lnTo>
                    <a:pt x="30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0" name="Freeform 456"/>
            <p:cNvSpPr>
              <a:spLocks/>
            </p:cNvSpPr>
            <p:nvPr/>
          </p:nvSpPr>
          <p:spPr bwMode="auto">
            <a:xfrm>
              <a:off x="2198" y="1715"/>
              <a:ext cx="304" cy="180"/>
            </a:xfrm>
            <a:custGeom>
              <a:avLst/>
              <a:gdLst/>
              <a:ahLst/>
              <a:cxnLst>
                <a:cxn ang="0">
                  <a:pos x="304" y="0"/>
                </a:cxn>
                <a:cxn ang="0">
                  <a:pos x="304" y="0"/>
                </a:cxn>
                <a:cxn ang="0">
                  <a:pos x="274" y="2"/>
                </a:cxn>
                <a:cxn ang="0">
                  <a:pos x="246" y="6"/>
                </a:cxn>
                <a:cxn ang="0">
                  <a:pos x="218" y="12"/>
                </a:cxn>
                <a:cxn ang="0">
                  <a:pos x="194" y="16"/>
                </a:cxn>
                <a:cxn ang="0">
                  <a:pos x="170" y="24"/>
                </a:cxn>
                <a:cxn ang="0">
                  <a:pos x="148" y="32"/>
                </a:cxn>
                <a:cxn ang="0">
                  <a:pos x="126" y="42"/>
                </a:cxn>
                <a:cxn ang="0">
                  <a:pos x="106" y="52"/>
                </a:cxn>
                <a:cxn ang="0">
                  <a:pos x="88" y="64"/>
                </a:cxn>
                <a:cxn ang="0">
                  <a:pos x="72" y="78"/>
                </a:cxn>
                <a:cxn ang="0">
                  <a:pos x="56" y="92"/>
                </a:cxn>
                <a:cxn ang="0">
                  <a:pos x="42" y="106"/>
                </a:cxn>
                <a:cxn ang="0">
                  <a:pos x="28" y="124"/>
                </a:cxn>
                <a:cxn ang="0">
                  <a:pos x="18" y="142"/>
                </a:cxn>
                <a:cxn ang="0">
                  <a:pos x="8" y="160"/>
                </a:cxn>
                <a:cxn ang="0">
                  <a:pos x="0" y="180"/>
                </a:cxn>
              </a:cxnLst>
              <a:rect l="0" t="0" r="r" b="b"/>
              <a:pathLst>
                <a:path w="304" h="180">
                  <a:moveTo>
                    <a:pt x="304" y="0"/>
                  </a:moveTo>
                  <a:lnTo>
                    <a:pt x="304" y="0"/>
                  </a:lnTo>
                  <a:lnTo>
                    <a:pt x="274" y="2"/>
                  </a:lnTo>
                  <a:lnTo>
                    <a:pt x="246" y="6"/>
                  </a:lnTo>
                  <a:lnTo>
                    <a:pt x="218" y="12"/>
                  </a:lnTo>
                  <a:lnTo>
                    <a:pt x="194" y="16"/>
                  </a:lnTo>
                  <a:lnTo>
                    <a:pt x="170" y="24"/>
                  </a:lnTo>
                  <a:lnTo>
                    <a:pt x="148" y="32"/>
                  </a:lnTo>
                  <a:lnTo>
                    <a:pt x="126" y="42"/>
                  </a:lnTo>
                  <a:lnTo>
                    <a:pt x="106" y="52"/>
                  </a:lnTo>
                  <a:lnTo>
                    <a:pt x="88" y="64"/>
                  </a:lnTo>
                  <a:lnTo>
                    <a:pt x="72" y="78"/>
                  </a:lnTo>
                  <a:lnTo>
                    <a:pt x="56" y="92"/>
                  </a:lnTo>
                  <a:lnTo>
                    <a:pt x="42" y="106"/>
                  </a:lnTo>
                  <a:lnTo>
                    <a:pt x="28" y="124"/>
                  </a:lnTo>
                  <a:lnTo>
                    <a:pt x="18" y="142"/>
                  </a:lnTo>
                  <a:lnTo>
                    <a:pt x="8" y="160"/>
                  </a:lnTo>
                  <a:lnTo>
                    <a:pt x="0" y="18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351" name="Group 568"/>
          <p:cNvGrpSpPr>
            <a:grpSpLocks noChangeAspect="1"/>
          </p:cNvGrpSpPr>
          <p:nvPr userDrawn="1"/>
        </p:nvGrpSpPr>
        <p:grpSpPr bwMode="auto">
          <a:xfrm>
            <a:off x="6346446" y="3625625"/>
            <a:ext cx="796996" cy="807887"/>
            <a:chOff x="3588" y="1259"/>
            <a:chExt cx="1610" cy="1632"/>
          </a:xfrm>
        </p:grpSpPr>
        <p:sp>
          <p:nvSpPr>
            <p:cNvPr id="352" name="Freeform 569"/>
            <p:cNvSpPr>
              <a:spLocks/>
            </p:cNvSpPr>
            <p:nvPr/>
          </p:nvSpPr>
          <p:spPr bwMode="auto">
            <a:xfrm>
              <a:off x="3588" y="1259"/>
              <a:ext cx="1610" cy="1632"/>
            </a:xfrm>
            <a:custGeom>
              <a:avLst/>
              <a:gdLst/>
              <a:ahLst/>
              <a:cxnLst>
                <a:cxn ang="0">
                  <a:pos x="1596" y="1426"/>
                </a:cxn>
                <a:cxn ang="0">
                  <a:pos x="936" y="80"/>
                </a:cxn>
                <a:cxn ang="0">
                  <a:pos x="936" y="80"/>
                </a:cxn>
                <a:cxn ang="0">
                  <a:pos x="926" y="62"/>
                </a:cxn>
                <a:cxn ang="0">
                  <a:pos x="912" y="46"/>
                </a:cxn>
                <a:cxn ang="0">
                  <a:pos x="898" y="32"/>
                </a:cxn>
                <a:cxn ang="0">
                  <a:pos x="882" y="20"/>
                </a:cxn>
                <a:cxn ang="0">
                  <a:pos x="864" y="12"/>
                </a:cxn>
                <a:cxn ang="0">
                  <a:pos x="846" y="6"/>
                </a:cxn>
                <a:cxn ang="0">
                  <a:pos x="828" y="2"/>
                </a:cxn>
                <a:cxn ang="0">
                  <a:pos x="808" y="0"/>
                </a:cxn>
                <a:cxn ang="0">
                  <a:pos x="790" y="2"/>
                </a:cxn>
                <a:cxn ang="0">
                  <a:pos x="772" y="6"/>
                </a:cxn>
                <a:cxn ang="0">
                  <a:pos x="752" y="12"/>
                </a:cxn>
                <a:cxn ang="0">
                  <a:pos x="736" y="20"/>
                </a:cxn>
                <a:cxn ang="0">
                  <a:pos x="720" y="32"/>
                </a:cxn>
                <a:cxn ang="0">
                  <a:pos x="704" y="46"/>
                </a:cxn>
                <a:cxn ang="0">
                  <a:pos x="692" y="62"/>
                </a:cxn>
                <a:cxn ang="0">
                  <a:pos x="680" y="80"/>
                </a:cxn>
                <a:cxn ang="0">
                  <a:pos x="14" y="1420"/>
                </a:cxn>
                <a:cxn ang="0">
                  <a:pos x="14" y="1420"/>
                </a:cxn>
                <a:cxn ang="0">
                  <a:pos x="6" y="1438"/>
                </a:cxn>
                <a:cxn ang="0">
                  <a:pos x="2" y="1458"/>
                </a:cxn>
                <a:cxn ang="0">
                  <a:pos x="0" y="1476"/>
                </a:cxn>
                <a:cxn ang="0">
                  <a:pos x="0" y="1494"/>
                </a:cxn>
                <a:cxn ang="0">
                  <a:pos x="2" y="1510"/>
                </a:cxn>
                <a:cxn ang="0">
                  <a:pos x="6" y="1528"/>
                </a:cxn>
                <a:cxn ang="0">
                  <a:pos x="12" y="1544"/>
                </a:cxn>
                <a:cxn ang="0">
                  <a:pos x="20" y="1560"/>
                </a:cxn>
                <a:cxn ang="0">
                  <a:pos x="30" y="1574"/>
                </a:cxn>
                <a:cxn ang="0">
                  <a:pos x="42" y="1586"/>
                </a:cxn>
                <a:cxn ang="0">
                  <a:pos x="56" y="1598"/>
                </a:cxn>
                <a:cxn ang="0">
                  <a:pos x="70" y="1608"/>
                </a:cxn>
                <a:cxn ang="0">
                  <a:pos x="86" y="1616"/>
                </a:cxn>
                <a:cxn ang="0">
                  <a:pos x="104" y="1622"/>
                </a:cxn>
                <a:cxn ang="0">
                  <a:pos x="122" y="1626"/>
                </a:cxn>
                <a:cxn ang="0">
                  <a:pos x="142" y="1628"/>
                </a:cxn>
                <a:cxn ang="0">
                  <a:pos x="1466" y="1632"/>
                </a:cxn>
                <a:cxn ang="0">
                  <a:pos x="1466" y="1632"/>
                </a:cxn>
                <a:cxn ang="0">
                  <a:pos x="1486" y="1630"/>
                </a:cxn>
                <a:cxn ang="0">
                  <a:pos x="1504" y="1626"/>
                </a:cxn>
                <a:cxn ang="0">
                  <a:pos x="1522" y="1620"/>
                </a:cxn>
                <a:cxn ang="0">
                  <a:pos x="1538" y="1612"/>
                </a:cxn>
                <a:cxn ang="0">
                  <a:pos x="1552" y="1602"/>
                </a:cxn>
                <a:cxn ang="0">
                  <a:pos x="1566" y="1592"/>
                </a:cxn>
                <a:cxn ang="0">
                  <a:pos x="1578" y="1578"/>
                </a:cxn>
                <a:cxn ang="0">
                  <a:pos x="1588" y="1564"/>
                </a:cxn>
                <a:cxn ang="0">
                  <a:pos x="1596" y="1548"/>
                </a:cxn>
                <a:cxn ang="0">
                  <a:pos x="1604" y="1532"/>
                </a:cxn>
                <a:cxn ang="0">
                  <a:pos x="1608" y="1516"/>
                </a:cxn>
                <a:cxn ang="0">
                  <a:pos x="1610" y="1498"/>
                </a:cxn>
                <a:cxn ang="0">
                  <a:pos x="1610" y="1480"/>
                </a:cxn>
                <a:cxn ang="0">
                  <a:pos x="1608" y="1462"/>
                </a:cxn>
                <a:cxn ang="0">
                  <a:pos x="1602" y="1444"/>
                </a:cxn>
                <a:cxn ang="0">
                  <a:pos x="1596" y="1426"/>
                </a:cxn>
                <a:cxn ang="0">
                  <a:pos x="1596" y="1426"/>
                </a:cxn>
              </a:cxnLst>
              <a:rect l="0" t="0" r="r" b="b"/>
              <a:pathLst>
                <a:path w="1610" h="1632">
                  <a:moveTo>
                    <a:pt x="1596" y="1426"/>
                  </a:moveTo>
                  <a:lnTo>
                    <a:pt x="936" y="80"/>
                  </a:lnTo>
                  <a:lnTo>
                    <a:pt x="936" y="80"/>
                  </a:lnTo>
                  <a:lnTo>
                    <a:pt x="926" y="62"/>
                  </a:lnTo>
                  <a:lnTo>
                    <a:pt x="912" y="46"/>
                  </a:lnTo>
                  <a:lnTo>
                    <a:pt x="898" y="32"/>
                  </a:lnTo>
                  <a:lnTo>
                    <a:pt x="882" y="20"/>
                  </a:lnTo>
                  <a:lnTo>
                    <a:pt x="864" y="12"/>
                  </a:lnTo>
                  <a:lnTo>
                    <a:pt x="846" y="6"/>
                  </a:lnTo>
                  <a:lnTo>
                    <a:pt x="828" y="2"/>
                  </a:lnTo>
                  <a:lnTo>
                    <a:pt x="808" y="0"/>
                  </a:lnTo>
                  <a:lnTo>
                    <a:pt x="790" y="2"/>
                  </a:lnTo>
                  <a:lnTo>
                    <a:pt x="772" y="6"/>
                  </a:lnTo>
                  <a:lnTo>
                    <a:pt x="752" y="12"/>
                  </a:lnTo>
                  <a:lnTo>
                    <a:pt x="736" y="20"/>
                  </a:lnTo>
                  <a:lnTo>
                    <a:pt x="720" y="32"/>
                  </a:lnTo>
                  <a:lnTo>
                    <a:pt x="704" y="46"/>
                  </a:lnTo>
                  <a:lnTo>
                    <a:pt x="692" y="62"/>
                  </a:lnTo>
                  <a:lnTo>
                    <a:pt x="680" y="80"/>
                  </a:lnTo>
                  <a:lnTo>
                    <a:pt x="14" y="1420"/>
                  </a:lnTo>
                  <a:lnTo>
                    <a:pt x="14" y="1420"/>
                  </a:lnTo>
                  <a:lnTo>
                    <a:pt x="6" y="1438"/>
                  </a:lnTo>
                  <a:lnTo>
                    <a:pt x="2" y="1458"/>
                  </a:lnTo>
                  <a:lnTo>
                    <a:pt x="0" y="1476"/>
                  </a:lnTo>
                  <a:lnTo>
                    <a:pt x="0" y="1494"/>
                  </a:lnTo>
                  <a:lnTo>
                    <a:pt x="2" y="1510"/>
                  </a:lnTo>
                  <a:lnTo>
                    <a:pt x="6" y="1528"/>
                  </a:lnTo>
                  <a:lnTo>
                    <a:pt x="12" y="1544"/>
                  </a:lnTo>
                  <a:lnTo>
                    <a:pt x="20" y="1560"/>
                  </a:lnTo>
                  <a:lnTo>
                    <a:pt x="30" y="1574"/>
                  </a:lnTo>
                  <a:lnTo>
                    <a:pt x="42" y="1586"/>
                  </a:lnTo>
                  <a:lnTo>
                    <a:pt x="56" y="1598"/>
                  </a:lnTo>
                  <a:lnTo>
                    <a:pt x="70" y="1608"/>
                  </a:lnTo>
                  <a:lnTo>
                    <a:pt x="86" y="1616"/>
                  </a:lnTo>
                  <a:lnTo>
                    <a:pt x="104" y="1622"/>
                  </a:lnTo>
                  <a:lnTo>
                    <a:pt x="122" y="1626"/>
                  </a:lnTo>
                  <a:lnTo>
                    <a:pt x="142" y="1628"/>
                  </a:lnTo>
                  <a:lnTo>
                    <a:pt x="1466" y="1632"/>
                  </a:lnTo>
                  <a:lnTo>
                    <a:pt x="1466" y="1632"/>
                  </a:lnTo>
                  <a:lnTo>
                    <a:pt x="1486" y="1630"/>
                  </a:lnTo>
                  <a:lnTo>
                    <a:pt x="1504" y="1626"/>
                  </a:lnTo>
                  <a:lnTo>
                    <a:pt x="1522" y="1620"/>
                  </a:lnTo>
                  <a:lnTo>
                    <a:pt x="1538" y="1612"/>
                  </a:lnTo>
                  <a:lnTo>
                    <a:pt x="1552" y="1602"/>
                  </a:lnTo>
                  <a:lnTo>
                    <a:pt x="1566" y="1592"/>
                  </a:lnTo>
                  <a:lnTo>
                    <a:pt x="1578" y="1578"/>
                  </a:lnTo>
                  <a:lnTo>
                    <a:pt x="1588" y="1564"/>
                  </a:lnTo>
                  <a:lnTo>
                    <a:pt x="1596" y="1548"/>
                  </a:lnTo>
                  <a:lnTo>
                    <a:pt x="1604" y="1532"/>
                  </a:lnTo>
                  <a:lnTo>
                    <a:pt x="1608" y="1516"/>
                  </a:lnTo>
                  <a:lnTo>
                    <a:pt x="1610" y="1498"/>
                  </a:lnTo>
                  <a:lnTo>
                    <a:pt x="1610" y="1480"/>
                  </a:lnTo>
                  <a:lnTo>
                    <a:pt x="1608" y="1462"/>
                  </a:lnTo>
                  <a:lnTo>
                    <a:pt x="1602" y="1444"/>
                  </a:lnTo>
                  <a:lnTo>
                    <a:pt x="1596" y="1426"/>
                  </a:lnTo>
                  <a:lnTo>
                    <a:pt x="1596" y="1426"/>
                  </a:lnTo>
                  <a:close/>
                </a:path>
              </a:pathLst>
            </a:custGeom>
            <a:solidFill>
              <a:srgbClr val="00A6D9"/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3" name="Freeform 570"/>
            <p:cNvSpPr>
              <a:spLocks/>
            </p:cNvSpPr>
            <p:nvPr/>
          </p:nvSpPr>
          <p:spPr bwMode="auto">
            <a:xfrm>
              <a:off x="4318" y="1753"/>
              <a:ext cx="150" cy="732"/>
            </a:xfrm>
            <a:custGeom>
              <a:avLst/>
              <a:gdLst/>
              <a:ahLst/>
              <a:cxnLst>
                <a:cxn ang="0">
                  <a:pos x="150" y="36"/>
                </a:cxn>
                <a:cxn ang="0">
                  <a:pos x="134" y="696"/>
                </a:cxn>
                <a:cxn ang="0">
                  <a:pos x="134" y="696"/>
                </a:cxn>
                <a:cxn ang="0">
                  <a:pos x="132" y="704"/>
                </a:cxn>
                <a:cxn ang="0">
                  <a:pos x="130" y="710"/>
                </a:cxn>
                <a:cxn ang="0">
                  <a:pos x="128" y="716"/>
                </a:cxn>
                <a:cxn ang="0">
                  <a:pos x="122" y="722"/>
                </a:cxn>
                <a:cxn ang="0">
                  <a:pos x="118" y="726"/>
                </a:cxn>
                <a:cxn ang="0">
                  <a:pos x="112" y="730"/>
                </a:cxn>
                <a:cxn ang="0">
                  <a:pos x="104" y="732"/>
                </a:cxn>
                <a:cxn ang="0">
                  <a:pos x="98" y="732"/>
                </a:cxn>
                <a:cxn ang="0">
                  <a:pos x="52" y="732"/>
                </a:cxn>
                <a:cxn ang="0">
                  <a:pos x="52" y="732"/>
                </a:cxn>
                <a:cxn ang="0">
                  <a:pos x="46" y="732"/>
                </a:cxn>
                <a:cxn ang="0">
                  <a:pos x="38" y="730"/>
                </a:cxn>
                <a:cxn ang="0">
                  <a:pos x="32" y="726"/>
                </a:cxn>
                <a:cxn ang="0">
                  <a:pos x="28" y="722"/>
                </a:cxn>
                <a:cxn ang="0">
                  <a:pos x="22" y="716"/>
                </a:cxn>
                <a:cxn ang="0">
                  <a:pos x="20" y="710"/>
                </a:cxn>
                <a:cxn ang="0">
                  <a:pos x="18" y="704"/>
                </a:cxn>
                <a:cxn ang="0">
                  <a:pos x="16" y="698"/>
                </a:cxn>
                <a:cxn ang="0">
                  <a:pos x="0" y="36"/>
                </a:cxn>
                <a:cxn ang="0">
                  <a:pos x="0" y="36"/>
                </a:cxn>
                <a:cxn ang="0">
                  <a:pos x="0" y="28"/>
                </a:cxn>
                <a:cxn ang="0">
                  <a:pos x="2" y="22"/>
                </a:cxn>
                <a:cxn ang="0">
                  <a:pos x="4" y="16"/>
                </a:cxn>
                <a:cxn ang="0">
                  <a:pos x="10" y="10"/>
                </a:cxn>
                <a:cxn ang="0">
                  <a:pos x="14" y="6"/>
                </a:cxn>
                <a:cxn ang="0">
                  <a:pos x="20" y="2"/>
                </a:cxn>
                <a:cxn ang="0">
                  <a:pos x="28" y="0"/>
                </a:cxn>
                <a:cxn ang="0">
                  <a:pos x="36" y="0"/>
                </a:cxn>
                <a:cxn ang="0">
                  <a:pos x="114" y="0"/>
                </a:cxn>
                <a:cxn ang="0">
                  <a:pos x="114" y="0"/>
                </a:cxn>
                <a:cxn ang="0">
                  <a:pos x="120" y="0"/>
                </a:cxn>
                <a:cxn ang="0">
                  <a:pos x="128" y="2"/>
                </a:cxn>
                <a:cxn ang="0">
                  <a:pos x="134" y="6"/>
                </a:cxn>
                <a:cxn ang="0">
                  <a:pos x="140" y="10"/>
                </a:cxn>
                <a:cxn ang="0">
                  <a:pos x="144" y="16"/>
                </a:cxn>
                <a:cxn ang="0">
                  <a:pos x="146" y="22"/>
                </a:cxn>
                <a:cxn ang="0">
                  <a:pos x="148" y="28"/>
                </a:cxn>
                <a:cxn ang="0">
                  <a:pos x="150" y="36"/>
                </a:cxn>
                <a:cxn ang="0">
                  <a:pos x="150" y="36"/>
                </a:cxn>
              </a:cxnLst>
              <a:rect l="0" t="0" r="r" b="b"/>
              <a:pathLst>
                <a:path w="150" h="732">
                  <a:moveTo>
                    <a:pt x="150" y="36"/>
                  </a:moveTo>
                  <a:lnTo>
                    <a:pt x="134" y="696"/>
                  </a:lnTo>
                  <a:lnTo>
                    <a:pt x="134" y="696"/>
                  </a:lnTo>
                  <a:lnTo>
                    <a:pt x="132" y="704"/>
                  </a:lnTo>
                  <a:lnTo>
                    <a:pt x="130" y="710"/>
                  </a:lnTo>
                  <a:lnTo>
                    <a:pt x="128" y="716"/>
                  </a:lnTo>
                  <a:lnTo>
                    <a:pt x="122" y="722"/>
                  </a:lnTo>
                  <a:lnTo>
                    <a:pt x="118" y="726"/>
                  </a:lnTo>
                  <a:lnTo>
                    <a:pt x="112" y="730"/>
                  </a:lnTo>
                  <a:lnTo>
                    <a:pt x="104" y="732"/>
                  </a:lnTo>
                  <a:lnTo>
                    <a:pt x="98" y="732"/>
                  </a:lnTo>
                  <a:lnTo>
                    <a:pt x="52" y="732"/>
                  </a:lnTo>
                  <a:lnTo>
                    <a:pt x="52" y="732"/>
                  </a:lnTo>
                  <a:lnTo>
                    <a:pt x="46" y="732"/>
                  </a:lnTo>
                  <a:lnTo>
                    <a:pt x="38" y="730"/>
                  </a:lnTo>
                  <a:lnTo>
                    <a:pt x="32" y="726"/>
                  </a:lnTo>
                  <a:lnTo>
                    <a:pt x="28" y="722"/>
                  </a:lnTo>
                  <a:lnTo>
                    <a:pt x="22" y="716"/>
                  </a:lnTo>
                  <a:lnTo>
                    <a:pt x="20" y="710"/>
                  </a:lnTo>
                  <a:lnTo>
                    <a:pt x="18" y="704"/>
                  </a:lnTo>
                  <a:lnTo>
                    <a:pt x="16" y="698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28"/>
                  </a:lnTo>
                  <a:lnTo>
                    <a:pt x="2" y="22"/>
                  </a:lnTo>
                  <a:lnTo>
                    <a:pt x="4" y="16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8" y="0"/>
                  </a:lnTo>
                  <a:lnTo>
                    <a:pt x="36" y="0"/>
                  </a:lnTo>
                  <a:lnTo>
                    <a:pt x="114" y="0"/>
                  </a:lnTo>
                  <a:lnTo>
                    <a:pt x="114" y="0"/>
                  </a:lnTo>
                  <a:lnTo>
                    <a:pt x="120" y="0"/>
                  </a:lnTo>
                  <a:lnTo>
                    <a:pt x="128" y="2"/>
                  </a:lnTo>
                  <a:lnTo>
                    <a:pt x="134" y="6"/>
                  </a:lnTo>
                  <a:lnTo>
                    <a:pt x="140" y="10"/>
                  </a:lnTo>
                  <a:lnTo>
                    <a:pt x="144" y="16"/>
                  </a:lnTo>
                  <a:lnTo>
                    <a:pt x="146" y="22"/>
                  </a:lnTo>
                  <a:lnTo>
                    <a:pt x="148" y="28"/>
                  </a:lnTo>
                  <a:lnTo>
                    <a:pt x="150" y="36"/>
                  </a:lnTo>
                  <a:lnTo>
                    <a:pt x="150" y="36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4" name="Freeform 571"/>
            <p:cNvSpPr>
              <a:spLocks/>
            </p:cNvSpPr>
            <p:nvPr/>
          </p:nvSpPr>
          <p:spPr bwMode="auto">
            <a:xfrm>
              <a:off x="4320" y="2625"/>
              <a:ext cx="144" cy="144"/>
            </a:xfrm>
            <a:custGeom>
              <a:avLst/>
              <a:gdLst/>
              <a:ahLst/>
              <a:cxnLst>
                <a:cxn ang="0">
                  <a:pos x="144" y="72"/>
                </a:cxn>
                <a:cxn ang="0">
                  <a:pos x="144" y="72"/>
                </a:cxn>
                <a:cxn ang="0">
                  <a:pos x="144" y="86"/>
                </a:cxn>
                <a:cxn ang="0">
                  <a:pos x="138" y="100"/>
                </a:cxn>
                <a:cxn ang="0">
                  <a:pos x="132" y="112"/>
                </a:cxn>
                <a:cxn ang="0">
                  <a:pos x="124" y="122"/>
                </a:cxn>
                <a:cxn ang="0">
                  <a:pos x="112" y="132"/>
                </a:cxn>
                <a:cxn ang="0">
                  <a:pos x="100" y="138"/>
                </a:cxn>
                <a:cxn ang="0">
                  <a:pos x="86" y="142"/>
                </a:cxn>
                <a:cxn ang="0">
                  <a:pos x="72" y="144"/>
                </a:cxn>
                <a:cxn ang="0">
                  <a:pos x="72" y="144"/>
                </a:cxn>
                <a:cxn ang="0">
                  <a:pos x="58" y="142"/>
                </a:cxn>
                <a:cxn ang="0">
                  <a:pos x="44" y="138"/>
                </a:cxn>
                <a:cxn ang="0">
                  <a:pos x="32" y="132"/>
                </a:cxn>
                <a:cxn ang="0">
                  <a:pos x="22" y="122"/>
                </a:cxn>
                <a:cxn ang="0">
                  <a:pos x="12" y="112"/>
                </a:cxn>
                <a:cxn ang="0">
                  <a:pos x="6" y="100"/>
                </a:cxn>
                <a:cxn ang="0">
                  <a:pos x="2" y="86"/>
                </a:cxn>
                <a:cxn ang="0">
                  <a:pos x="0" y="72"/>
                </a:cxn>
                <a:cxn ang="0">
                  <a:pos x="0" y="72"/>
                </a:cxn>
                <a:cxn ang="0">
                  <a:pos x="2" y="56"/>
                </a:cxn>
                <a:cxn ang="0">
                  <a:pos x="6" y="44"/>
                </a:cxn>
                <a:cxn ang="0">
                  <a:pos x="12" y="30"/>
                </a:cxn>
                <a:cxn ang="0">
                  <a:pos x="22" y="20"/>
                </a:cxn>
                <a:cxn ang="0">
                  <a:pos x="32" y="12"/>
                </a:cxn>
                <a:cxn ang="0">
                  <a:pos x="44" y="4"/>
                </a:cxn>
                <a:cxn ang="0">
                  <a:pos x="58" y="0"/>
                </a:cxn>
                <a:cxn ang="0">
                  <a:pos x="72" y="0"/>
                </a:cxn>
                <a:cxn ang="0">
                  <a:pos x="72" y="0"/>
                </a:cxn>
                <a:cxn ang="0">
                  <a:pos x="86" y="0"/>
                </a:cxn>
                <a:cxn ang="0">
                  <a:pos x="100" y="4"/>
                </a:cxn>
                <a:cxn ang="0">
                  <a:pos x="112" y="12"/>
                </a:cxn>
                <a:cxn ang="0">
                  <a:pos x="124" y="20"/>
                </a:cxn>
                <a:cxn ang="0">
                  <a:pos x="132" y="30"/>
                </a:cxn>
                <a:cxn ang="0">
                  <a:pos x="138" y="44"/>
                </a:cxn>
                <a:cxn ang="0">
                  <a:pos x="144" y="56"/>
                </a:cxn>
                <a:cxn ang="0">
                  <a:pos x="144" y="72"/>
                </a:cxn>
                <a:cxn ang="0">
                  <a:pos x="144" y="72"/>
                </a:cxn>
              </a:cxnLst>
              <a:rect l="0" t="0" r="r" b="b"/>
              <a:pathLst>
                <a:path w="144" h="144">
                  <a:moveTo>
                    <a:pt x="144" y="72"/>
                  </a:moveTo>
                  <a:lnTo>
                    <a:pt x="144" y="72"/>
                  </a:lnTo>
                  <a:lnTo>
                    <a:pt x="144" y="86"/>
                  </a:lnTo>
                  <a:lnTo>
                    <a:pt x="138" y="100"/>
                  </a:lnTo>
                  <a:lnTo>
                    <a:pt x="132" y="112"/>
                  </a:lnTo>
                  <a:lnTo>
                    <a:pt x="124" y="122"/>
                  </a:lnTo>
                  <a:lnTo>
                    <a:pt x="112" y="132"/>
                  </a:lnTo>
                  <a:lnTo>
                    <a:pt x="100" y="138"/>
                  </a:lnTo>
                  <a:lnTo>
                    <a:pt x="86" y="142"/>
                  </a:lnTo>
                  <a:lnTo>
                    <a:pt x="72" y="144"/>
                  </a:lnTo>
                  <a:lnTo>
                    <a:pt x="72" y="144"/>
                  </a:lnTo>
                  <a:lnTo>
                    <a:pt x="58" y="142"/>
                  </a:lnTo>
                  <a:lnTo>
                    <a:pt x="44" y="138"/>
                  </a:lnTo>
                  <a:lnTo>
                    <a:pt x="32" y="132"/>
                  </a:lnTo>
                  <a:lnTo>
                    <a:pt x="22" y="122"/>
                  </a:lnTo>
                  <a:lnTo>
                    <a:pt x="12" y="112"/>
                  </a:lnTo>
                  <a:lnTo>
                    <a:pt x="6" y="100"/>
                  </a:lnTo>
                  <a:lnTo>
                    <a:pt x="2" y="86"/>
                  </a:lnTo>
                  <a:lnTo>
                    <a:pt x="0" y="72"/>
                  </a:lnTo>
                  <a:lnTo>
                    <a:pt x="0" y="72"/>
                  </a:lnTo>
                  <a:lnTo>
                    <a:pt x="2" y="56"/>
                  </a:lnTo>
                  <a:lnTo>
                    <a:pt x="6" y="44"/>
                  </a:lnTo>
                  <a:lnTo>
                    <a:pt x="12" y="30"/>
                  </a:lnTo>
                  <a:lnTo>
                    <a:pt x="22" y="20"/>
                  </a:lnTo>
                  <a:lnTo>
                    <a:pt x="32" y="12"/>
                  </a:lnTo>
                  <a:lnTo>
                    <a:pt x="44" y="4"/>
                  </a:lnTo>
                  <a:lnTo>
                    <a:pt x="58" y="0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86" y="0"/>
                  </a:lnTo>
                  <a:lnTo>
                    <a:pt x="100" y="4"/>
                  </a:lnTo>
                  <a:lnTo>
                    <a:pt x="112" y="12"/>
                  </a:lnTo>
                  <a:lnTo>
                    <a:pt x="124" y="20"/>
                  </a:lnTo>
                  <a:lnTo>
                    <a:pt x="132" y="30"/>
                  </a:lnTo>
                  <a:lnTo>
                    <a:pt x="138" y="44"/>
                  </a:lnTo>
                  <a:lnTo>
                    <a:pt x="144" y="56"/>
                  </a:lnTo>
                  <a:lnTo>
                    <a:pt x="144" y="72"/>
                  </a:lnTo>
                  <a:lnTo>
                    <a:pt x="144" y="72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355" name="Group 5"/>
          <p:cNvGrpSpPr>
            <a:grpSpLocks noChangeAspect="1"/>
          </p:cNvGrpSpPr>
          <p:nvPr userDrawn="1"/>
        </p:nvGrpSpPr>
        <p:grpSpPr bwMode="auto">
          <a:xfrm>
            <a:off x="604983" y="4969163"/>
            <a:ext cx="895351" cy="539751"/>
            <a:chOff x="3408" y="1896"/>
            <a:chExt cx="423" cy="255"/>
          </a:xfrm>
        </p:grpSpPr>
        <p:sp>
          <p:nvSpPr>
            <p:cNvPr id="356" name="AutoShape 4"/>
            <p:cNvSpPr>
              <a:spLocks noChangeAspect="1" noChangeArrowheads="1" noTextEdit="1"/>
            </p:cNvSpPr>
            <p:nvPr/>
          </p:nvSpPr>
          <p:spPr bwMode="auto">
            <a:xfrm>
              <a:off x="3408" y="1896"/>
              <a:ext cx="423" cy="2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7" name="Freeform 6"/>
            <p:cNvSpPr>
              <a:spLocks noEditPoints="1"/>
            </p:cNvSpPr>
            <p:nvPr/>
          </p:nvSpPr>
          <p:spPr bwMode="auto">
            <a:xfrm>
              <a:off x="3408" y="1992"/>
              <a:ext cx="159" cy="159"/>
            </a:xfrm>
            <a:custGeom>
              <a:avLst/>
              <a:gdLst/>
              <a:ahLst/>
              <a:cxnLst>
                <a:cxn ang="0">
                  <a:pos x="215" y="477"/>
                </a:cxn>
                <a:cxn ang="0">
                  <a:pos x="146" y="458"/>
                </a:cxn>
                <a:cxn ang="0">
                  <a:pos x="87" y="423"/>
                </a:cxn>
                <a:cxn ang="0">
                  <a:pos x="42" y="372"/>
                </a:cxn>
                <a:cxn ang="0">
                  <a:pos x="12" y="310"/>
                </a:cxn>
                <a:cxn ang="0">
                  <a:pos x="0" y="238"/>
                </a:cxn>
                <a:cxn ang="0">
                  <a:pos x="5" y="190"/>
                </a:cxn>
                <a:cxn ang="0">
                  <a:pos x="30" y="125"/>
                </a:cxn>
                <a:cxn ang="0">
                  <a:pos x="70" y="70"/>
                </a:cxn>
                <a:cxn ang="0">
                  <a:pos x="125" y="28"/>
                </a:cxn>
                <a:cxn ang="0">
                  <a:pos x="191" y="5"/>
                </a:cxn>
                <a:cxn ang="0">
                  <a:pos x="239" y="0"/>
                </a:cxn>
                <a:cxn ang="0">
                  <a:pos x="309" y="10"/>
                </a:cxn>
                <a:cxn ang="0">
                  <a:pos x="372" y="40"/>
                </a:cxn>
                <a:cxn ang="0">
                  <a:pos x="423" y="87"/>
                </a:cxn>
                <a:cxn ang="0">
                  <a:pos x="459" y="146"/>
                </a:cxn>
                <a:cxn ang="0">
                  <a:pos x="476" y="213"/>
                </a:cxn>
                <a:cxn ang="0">
                  <a:pos x="476" y="263"/>
                </a:cxn>
                <a:cxn ang="0">
                  <a:pos x="459" y="331"/>
                </a:cxn>
                <a:cxn ang="0">
                  <a:pos x="423" y="391"/>
                </a:cxn>
                <a:cxn ang="0">
                  <a:pos x="372" y="436"/>
                </a:cxn>
                <a:cxn ang="0">
                  <a:pos x="309" y="466"/>
                </a:cxn>
                <a:cxn ang="0">
                  <a:pos x="239" y="478"/>
                </a:cxn>
                <a:cxn ang="0">
                  <a:pos x="239" y="24"/>
                </a:cxn>
                <a:cxn ang="0">
                  <a:pos x="176" y="35"/>
                </a:cxn>
                <a:cxn ang="0">
                  <a:pos x="120" y="61"/>
                </a:cxn>
                <a:cxn ang="0">
                  <a:pos x="74" y="103"/>
                </a:cxn>
                <a:cxn ang="0">
                  <a:pos x="43" y="155"/>
                </a:cxn>
                <a:cxn ang="0">
                  <a:pos x="27" y="216"/>
                </a:cxn>
                <a:cxn ang="0">
                  <a:pos x="27" y="260"/>
                </a:cxn>
                <a:cxn ang="0">
                  <a:pos x="43" y="322"/>
                </a:cxn>
                <a:cxn ang="0">
                  <a:pos x="74" y="374"/>
                </a:cxn>
                <a:cxn ang="0">
                  <a:pos x="120" y="415"/>
                </a:cxn>
                <a:cxn ang="0">
                  <a:pos x="176" y="442"/>
                </a:cxn>
                <a:cxn ang="0">
                  <a:pos x="239" y="452"/>
                </a:cxn>
                <a:cxn ang="0">
                  <a:pos x="282" y="448"/>
                </a:cxn>
                <a:cxn ang="0">
                  <a:pos x="341" y="426"/>
                </a:cxn>
                <a:cxn ang="0">
                  <a:pos x="389" y="389"/>
                </a:cxn>
                <a:cxn ang="0">
                  <a:pos x="426" y="340"/>
                </a:cxn>
                <a:cxn ang="0">
                  <a:pos x="447" y="281"/>
                </a:cxn>
                <a:cxn ang="0">
                  <a:pos x="451" y="238"/>
                </a:cxn>
                <a:cxn ang="0">
                  <a:pos x="442" y="176"/>
                </a:cxn>
                <a:cxn ang="0">
                  <a:pos x="415" y="120"/>
                </a:cxn>
                <a:cxn ang="0">
                  <a:pos x="374" y="74"/>
                </a:cxn>
                <a:cxn ang="0">
                  <a:pos x="321" y="41"/>
                </a:cxn>
                <a:cxn ang="0">
                  <a:pos x="260" y="26"/>
                </a:cxn>
              </a:cxnLst>
              <a:rect l="0" t="0" r="r" b="b"/>
              <a:pathLst>
                <a:path w="477" h="478">
                  <a:moveTo>
                    <a:pt x="239" y="478"/>
                  </a:moveTo>
                  <a:lnTo>
                    <a:pt x="239" y="478"/>
                  </a:lnTo>
                  <a:lnTo>
                    <a:pt x="215" y="477"/>
                  </a:lnTo>
                  <a:lnTo>
                    <a:pt x="191" y="473"/>
                  </a:lnTo>
                  <a:lnTo>
                    <a:pt x="168" y="466"/>
                  </a:lnTo>
                  <a:lnTo>
                    <a:pt x="146" y="458"/>
                  </a:lnTo>
                  <a:lnTo>
                    <a:pt x="125" y="448"/>
                  </a:lnTo>
                  <a:lnTo>
                    <a:pt x="105" y="436"/>
                  </a:lnTo>
                  <a:lnTo>
                    <a:pt x="87" y="423"/>
                  </a:lnTo>
                  <a:lnTo>
                    <a:pt x="70" y="408"/>
                  </a:lnTo>
                  <a:lnTo>
                    <a:pt x="55" y="391"/>
                  </a:lnTo>
                  <a:lnTo>
                    <a:pt x="42" y="372"/>
                  </a:lnTo>
                  <a:lnTo>
                    <a:pt x="30" y="352"/>
                  </a:lnTo>
                  <a:lnTo>
                    <a:pt x="20" y="331"/>
                  </a:lnTo>
                  <a:lnTo>
                    <a:pt x="12" y="310"/>
                  </a:lnTo>
                  <a:lnTo>
                    <a:pt x="5" y="286"/>
                  </a:lnTo>
                  <a:lnTo>
                    <a:pt x="1" y="263"/>
                  </a:lnTo>
                  <a:lnTo>
                    <a:pt x="0" y="238"/>
                  </a:lnTo>
                  <a:lnTo>
                    <a:pt x="0" y="238"/>
                  </a:lnTo>
                  <a:lnTo>
                    <a:pt x="1" y="213"/>
                  </a:lnTo>
                  <a:lnTo>
                    <a:pt x="5" y="190"/>
                  </a:lnTo>
                  <a:lnTo>
                    <a:pt x="12" y="168"/>
                  </a:lnTo>
                  <a:lnTo>
                    <a:pt x="20" y="146"/>
                  </a:lnTo>
                  <a:lnTo>
                    <a:pt x="30" y="125"/>
                  </a:lnTo>
                  <a:lnTo>
                    <a:pt x="42" y="105"/>
                  </a:lnTo>
                  <a:lnTo>
                    <a:pt x="55" y="87"/>
                  </a:lnTo>
                  <a:lnTo>
                    <a:pt x="70" y="70"/>
                  </a:lnTo>
                  <a:lnTo>
                    <a:pt x="87" y="54"/>
                  </a:lnTo>
                  <a:lnTo>
                    <a:pt x="105" y="40"/>
                  </a:lnTo>
                  <a:lnTo>
                    <a:pt x="125" y="28"/>
                  </a:lnTo>
                  <a:lnTo>
                    <a:pt x="146" y="18"/>
                  </a:lnTo>
                  <a:lnTo>
                    <a:pt x="168" y="10"/>
                  </a:lnTo>
                  <a:lnTo>
                    <a:pt x="191" y="5"/>
                  </a:lnTo>
                  <a:lnTo>
                    <a:pt x="215" y="1"/>
                  </a:lnTo>
                  <a:lnTo>
                    <a:pt x="239" y="0"/>
                  </a:lnTo>
                  <a:lnTo>
                    <a:pt x="239" y="0"/>
                  </a:lnTo>
                  <a:lnTo>
                    <a:pt x="263" y="1"/>
                  </a:lnTo>
                  <a:lnTo>
                    <a:pt x="287" y="5"/>
                  </a:lnTo>
                  <a:lnTo>
                    <a:pt x="309" y="10"/>
                  </a:lnTo>
                  <a:lnTo>
                    <a:pt x="332" y="18"/>
                  </a:lnTo>
                  <a:lnTo>
                    <a:pt x="352" y="28"/>
                  </a:lnTo>
                  <a:lnTo>
                    <a:pt x="372" y="40"/>
                  </a:lnTo>
                  <a:lnTo>
                    <a:pt x="390" y="54"/>
                  </a:lnTo>
                  <a:lnTo>
                    <a:pt x="407" y="70"/>
                  </a:lnTo>
                  <a:lnTo>
                    <a:pt x="423" y="87"/>
                  </a:lnTo>
                  <a:lnTo>
                    <a:pt x="437" y="105"/>
                  </a:lnTo>
                  <a:lnTo>
                    <a:pt x="449" y="125"/>
                  </a:lnTo>
                  <a:lnTo>
                    <a:pt x="459" y="146"/>
                  </a:lnTo>
                  <a:lnTo>
                    <a:pt x="467" y="168"/>
                  </a:lnTo>
                  <a:lnTo>
                    <a:pt x="472" y="190"/>
                  </a:lnTo>
                  <a:lnTo>
                    <a:pt x="476" y="213"/>
                  </a:lnTo>
                  <a:lnTo>
                    <a:pt x="477" y="238"/>
                  </a:lnTo>
                  <a:lnTo>
                    <a:pt x="477" y="238"/>
                  </a:lnTo>
                  <a:lnTo>
                    <a:pt x="476" y="263"/>
                  </a:lnTo>
                  <a:lnTo>
                    <a:pt x="472" y="286"/>
                  </a:lnTo>
                  <a:lnTo>
                    <a:pt x="467" y="310"/>
                  </a:lnTo>
                  <a:lnTo>
                    <a:pt x="459" y="331"/>
                  </a:lnTo>
                  <a:lnTo>
                    <a:pt x="449" y="352"/>
                  </a:lnTo>
                  <a:lnTo>
                    <a:pt x="437" y="372"/>
                  </a:lnTo>
                  <a:lnTo>
                    <a:pt x="423" y="391"/>
                  </a:lnTo>
                  <a:lnTo>
                    <a:pt x="407" y="408"/>
                  </a:lnTo>
                  <a:lnTo>
                    <a:pt x="390" y="423"/>
                  </a:lnTo>
                  <a:lnTo>
                    <a:pt x="372" y="436"/>
                  </a:lnTo>
                  <a:lnTo>
                    <a:pt x="352" y="448"/>
                  </a:lnTo>
                  <a:lnTo>
                    <a:pt x="332" y="458"/>
                  </a:lnTo>
                  <a:lnTo>
                    <a:pt x="309" y="466"/>
                  </a:lnTo>
                  <a:lnTo>
                    <a:pt x="287" y="473"/>
                  </a:lnTo>
                  <a:lnTo>
                    <a:pt x="263" y="477"/>
                  </a:lnTo>
                  <a:lnTo>
                    <a:pt x="239" y="478"/>
                  </a:lnTo>
                  <a:lnTo>
                    <a:pt x="239" y="478"/>
                  </a:lnTo>
                  <a:close/>
                  <a:moveTo>
                    <a:pt x="239" y="24"/>
                  </a:moveTo>
                  <a:lnTo>
                    <a:pt x="239" y="24"/>
                  </a:lnTo>
                  <a:lnTo>
                    <a:pt x="217" y="26"/>
                  </a:lnTo>
                  <a:lnTo>
                    <a:pt x="196" y="30"/>
                  </a:lnTo>
                  <a:lnTo>
                    <a:pt x="176" y="35"/>
                  </a:lnTo>
                  <a:lnTo>
                    <a:pt x="156" y="41"/>
                  </a:lnTo>
                  <a:lnTo>
                    <a:pt x="138" y="51"/>
                  </a:lnTo>
                  <a:lnTo>
                    <a:pt x="120" y="61"/>
                  </a:lnTo>
                  <a:lnTo>
                    <a:pt x="104" y="74"/>
                  </a:lnTo>
                  <a:lnTo>
                    <a:pt x="88" y="87"/>
                  </a:lnTo>
                  <a:lnTo>
                    <a:pt x="74" y="103"/>
                  </a:lnTo>
                  <a:lnTo>
                    <a:pt x="62" y="120"/>
                  </a:lnTo>
                  <a:lnTo>
                    <a:pt x="52" y="137"/>
                  </a:lnTo>
                  <a:lnTo>
                    <a:pt x="43" y="155"/>
                  </a:lnTo>
                  <a:lnTo>
                    <a:pt x="35" y="176"/>
                  </a:lnTo>
                  <a:lnTo>
                    <a:pt x="30" y="195"/>
                  </a:lnTo>
                  <a:lnTo>
                    <a:pt x="27" y="216"/>
                  </a:lnTo>
                  <a:lnTo>
                    <a:pt x="26" y="238"/>
                  </a:lnTo>
                  <a:lnTo>
                    <a:pt x="26" y="238"/>
                  </a:lnTo>
                  <a:lnTo>
                    <a:pt x="27" y="260"/>
                  </a:lnTo>
                  <a:lnTo>
                    <a:pt x="30" y="281"/>
                  </a:lnTo>
                  <a:lnTo>
                    <a:pt x="35" y="302"/>
                  </a:lnTo>
                  <a:lnTo>
                    <a:pt x="43" y="322"/>
                  </a:lnTo>
                  <a:lnTo>
                    <a:pt x="52" y="340"/>
                  </a:lnTo>
                  <a:lnTo>
                    <a:pt x="62" y="358"/>
                  </a:lnTo>
                  <a:lnTo>
                    <a:pt x="74" y="374"/>
                  </a:lnTo>
                  <a:lnTo>
                    <a:pt x="88" y="389"/>
                  </a:lnTo>
                  <a:lnTo>
                    <a:pt x="104" y="402"/>
                  </a:lnTo>
                  <a:lnTo>
                    <a:pt x="120" y="415"/>
                  </a:lnTo>
                  <a:lnTo>
                    <a:pt x="138" y="426"/>
                  </a:lnTo>
                  <a:lnTo>
                    <a:pt x="156" y="435"/>
                  </a:lnTo>
                  <a:lnTo>
                    <a:pt x="176" y="442"/>
                  </a:lnTo>
                  <a:lnTo>
                    <a:pt x="196" y="448"/>
                  </a:lnTo>
                  <a:lnTo>
                    <a:pt x="217" y="451"/>
                  </a:lnTo>
                  <a:lnTo>
                    <a:pt x="239" y="452"/>
                  </a:lnTo>
                  <a:lnTo>
                    <a:pt x="239" y="452"/>
                  </a:lnTo>
                  <a:lnTo>
                    <a:pt x="260" y="451"/>
                  </a:lnTo>
                  <a:lnTo>
                    <a:pt x="282" y="448"/>
                  </a:lnTo>
                  <a:lnTo>
                    <a:pt x="302" y="442"/>
                  </a:lnTo>
                  <a:lnTo>
                    <a:pt x="321" y="435"/>
                  </a:lnTo>
                  <a:lnTo>
                    <a:pt x="341" y="426"/>
                  </a:lnTo>
                  <a:lnTo>
                    <a:pt x="358" y="415"/>
                  </a:lnTo>
                  <a:lnTo>
                    <a:pt x="374" y="402"/>
                  </a:lnTo>
                  <a:lnTo>
                    <a:pt x="389" y="389"/>
                  </a:lnTo>
                  <a:lnTo>
                    <a:pt x="403" y="374"/>
                  </a:lnTo>
                  <a:lnTo>
                    <a:pt x="415" y="358"/>
                  </a:lnTo>
                  <a:lnTo>
                    <a:pt x="426" y="340"/>
                  </a:lnTo>
                  <a:lnTo>
                    <a:pt x="436" y="322"/>
                  </a:lnTo>
                  <a:lnTo>
                    <a:pt x="442" y="302"/>
                  </a:lnTo>
                  <a:lnTo>
                    <a:pt x="447" y="281"/>
                  </a:lnTo>
                  <a:lnTo>
                    <a:pt x="451" y="260"/>
                  </a:lnTo>
                  <a:lnTo>
                    <a:pt x="451" y="238"/>
                  </a:lnTo>
                  <a:lnTo>
                    <a:pt x="451" y="238"/>
                  </a:lnTo>
                  <a:lnTo>
                    <a:pt x="451" y="216"/>
                  </a:lnTo>
                  <a:lnTo>
                    <a:pt x="447" y="195"/>
                  </a:lnTo>
                  <a:lnTo>
                    <a:pt x="442" y="176"/>
                  </a:lnTo>
                  <a:lnTo>
                    <a:pt x="436" y="155"/>
                  </a:lnTo>
                  <a:lnTo>
                    <a:pt x="426" y="137"/>
                  </a:lnTo>
                  <a:lnTo>
                    <a:pt x="415" y="120"/>
                  </a:lnTo>
                  <a:lnTo>
                    <a:pt x="403" y="103"/>
                  </a:lnTo>
                  <a:lnTo>
                    <a:pt x="389" y="87"/>
                  </a:lnTo>
                  <a:lnTo>
                    <a:pt x="374" y="74"/>
                  </a:lnTo>
                  <a:lnTo>
                    <a:pt x="358" y="61"/>
                  </a:lnTo>
                  <a:lnTo>
                    <a:pt x="341" y="51"/>
                  </a:lnTo>
                  <a:lnTo>
                    <a:pt x="321" y="41"/>
                  </a:lnTo>
                  <a:lnTo>
                    <a:pt x="302" y="35"/>
                  </a:lnTo>
                  <a:lnTo>
                    <a:pt x="282" y="30"/>
                  </a:lnTo>
                  <a:lnTo>
                    <a:pt x="260" y="26"/>
                  </a:lnTo>
                  <a:lnTo>
                    <a:pt x="239" y="24"/>
                  </a:lnTo>
                  <a:lnTo>
                    <a:pt x="239" y="24"/>
                  </a:lnTo>
                  <a:close/>
                </a:path>
              </a:pathLst>
            </a:custGeom>
            <a:solidFill>
              <a:srgbClr val="00A6D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8" name="Freeform 7"/>
            <p:cNvSpPr>
              <a:spLocks noEditPoints="1"/>
            </p:cNvSpPr>
            <p:nvPr/>
          </p:nvSpPr>
          <p:spPr bwMode="auto">
            <a:xfrm>
              <a:off x="3672" y="1992"/>
              <a:ext cx="159" cy="159"/>
            </a:xfrm>
            <a:custGeom>
              <a:avLst/>
              <a:gdLst/>
              <a:ahLst/>
              <a:cxnLst>
                <a:cxn ang="0">
                  <a:pos x="213" y="477"/>
                </a:cxn>
                <a:cxn ang="0">
                  <a:pos x="146" y="458"/>
                </a:cxn>
                <a:cxn ang="0">
                  <a:pos x="86" y="423"/>
                </a:cxn>
                <a:cxn ang="0">
                  <a:pos x="40" y="372"/>
                </a:cxn>
                <a:cxn ang="0">
                  <a:pos x="11" y="310"/>
                </a:cxn>
                <a:cxn ang="0">
                  <a:pos x="0" y="238"/>
                </a:cxn>
                <a:cxn ang="0">
                  <a:pos x="4" y="190"/>
                </a:cxn>
                <a:cxn ang="0">
                  <a:pos x="29" y="125"/>
                </a:cxn>
                <a:cxn ang="0">
                  <a:pos x="69" y="70"/>
                </a:cxn>
                <a:cxn ang="0">
                  <a:pos x="125" y="28"/>
                </a:cxn>
                <a:cxn ang="0">
                  <a:pos x="190" y="5"/>
                </a:cxn>
                <a:cxn ang="0">
                  <a:pos x="238" y="0"/>
                </a:cxn>
                <a:cxn ang="0">
                  <a:pos x="308" y="10"/>
                </a:cxn>
                <a:cxn ang="0">
                  <a:pos x="371" y="40"/>
                </a:cxn>
                <a:cxn ang="0">
                  <a:pos x="421" y="87"/>
                </a:cxn>
                <a:cxn ang="0">
                  <a:pos x="458" y="146"/>
                </a:cxn>
                <a:cxn ang="0">
                  <a:pos x="475" y="213"/>
                </a:cxn>
                <a:cxn ang="0">
                  <a:pos x="475" y="263"/>
                </a:cxn>
                <a:cxn ang="0">
                  <a:pos x="458" y="331"/>
                </a:cxn>
                <a:cxn ang="0">
                  <a:pos x="421" y="391"/>
                </a:cxn>
                <a:cxn ang="0">
                  <a:pos x="371" y="436"/>
                </a:cxn>
                <a:cxn ang="0">
                  <a:pos x="308" y="466"/>
                </a:cxn>
                <a:cxn ang="0">
                  <a:pos x="238" y="478"/>
                </a:cxn>
                <a:cxn ang="0">
                  <a:pos x="238" y="24"/>
                </a:cxn>
                <a:cxn ang="0">
                  <a:pos x="174" y="35"/>
                </a:cxn>
                <a:cxn ang="0">
                  <a:pos x="118" y="61"/>
                </a:cxn>
                <a:cxn ang="0">
                  <a:pos x="74" y="103"/>
                </a:cxn>
                <a:cxn ang="0">
                  <a:pos x="42" y="155"/>
                </a:cxn>
                <a:cxn ang="0">
                  <a:pos x="26" y="216"/>
                </a:cxn>
                <a:cxn ang="0">
                  <a:pos x="26" y="260"/>
                </a:cxn>
                <a:cxn ang="0">
                  <a:pos x="42" y="322"/>
                </a:cxn>
                <a:cxn ang="0">
                  <a:pos x="74" y="374"/>
                </a:cxn>
                <a:cxn ang="0">
                  <a:pos x="118" y="415"/>
                </a:cxn>
                <a:cxn ang="0">
                  <a:pos x="174" y="442"/>
                </a:cxn>
                <a:cxn ang="0">
                  <a:pos x="238" y="452"/>
                </a:cxn>
                <a:cxn ang="0">
                  <a:pos x="281" y="448"/>
                </a:cxn>
                <a:cxn ang="0">
                  <a:pos x="339" y="426"/>
                </a:cxn>
                <a:cxn ang="0">
                  <a:pos x="389" y="389"/>
                </a:cxn>
                <a:cxn ang="0">
                  <a:pos x="425" y="340"/>
                </a:cxn>
                <a:cxn ang="0">
                  <a:pos x="446" y="281"/>
                </a:cxn>
                <a:cxn ang="0">
                  <a:pos x="451" y="238"/>
                </a:cxn>
                <a:cxn ang="0">
                  <a:pos x="441" y="176"/>
                </a:cxn>
                <a:cxn ang="0">
                  <a:pos x="415" y="120"/>
                </a:cxn>
                <a:cxn ang="0">
                  <a:pos x="373" y="74"/>
                </a:cxn>
                <a:cxn ang="0">
                  <a:pos x="321" y="41"/>
                </a:cxn>
                <a:cxn ang="0">
                  <a:pos x="260" y="26"/>
                </a:cxn>
              </a:cxnLst>
              <a:rect l="0" t="0" r="r" b="b"/>
              <a:pathLst>
                <a:path w="476" h="478">
                  <a:moveTo>
                    <a:pt x="238" y="478"/>
                  </a:moveTo>
                  <a:lnTo>
                    <a:pt x="238" y="478"/>
                  </a:lnTo>
                  <a:lnTo>
                    <a:pt x="213" y="477"/>
                  </a:lnTo>
                  <a:lnTo>
                    <a:pt x="190" y="473"/>
                  </a:lnTo>
                  <a:lnTo>
                    <a:pt x="167" y="466"/>
                  </a:lnTo>
                  <a:lnTo>
                    <a:pt x="146" y="458"/>
                  </a:lnTo>
                  <a:lnTo>
                    <a:pt x="125" y="448"/>
                  </a:lnTo>
                  <a:lnTo>
                    <a:pt x="104" y="436"/>
                  </a:lnTo>
                  <a:lnTo>
                    <a:pt x="86" y="423"/>
                  </a:lnTo>
                  <a:lnTo>
                    <a:pt x="69" y="408"/>
                  </a:lnTo>
                  <a:lnTo>
                    <a:pt x="53" y="391"/>
                  </a:lnTo>
                  <a:lnTo>
                    <a:pt x="40" y="372"/>
                  </a:lnTo>
                  <a:lnTo>
                    <a:pt x="29" y="352"/>
                  </a:lnTo>
                  <a:lnTo>
                    <a:pt x="18" y="331"/>
                  </a:lnTo>
                  <a:lnTo>
                    <a:pt x="11" y="310"/>
                  </a:lnTo>
                  <a:lnTo>
                    <a:pt x="4" y="286"/>
                  </a:lnTo>
                  <a:lnTo>
                    <a:pt x="1" y="263"/>
                  </a:lnTo>
                  <a:lnTo>
                    <a:pt x="0" y="238"/>
                  </a:lnTo>
                  <a:lnTo>
                    <a:pt x="0" y="238"/>
                  </a:lnTo>
                  <a:lnTo>
                    <a:pt x="1" y="213"/>
                  </a:lnTo>
                  <a:lnTo>
                    <a:pt x="4" y="190"/>
                  </a:lnTo>
                  <a:lnTo>
                    <a:pt x="11" y="168"/>
                  </a:lnTo>
                  <a:lnTo>
                    <a:pt x="18" y="146"/>
                  </a:lnTo>
                  <a:lnTo>
                    <a:pt x="29" y="125"/>
                  </a:lnTo>
                  <a:lnTo>
                    <a:pt x="40" y="105"/>
                  </a:lnTo>
                  <a:lnTo>
                    <a:pt x="53" y="87"/>
                  </a:lnTo>
                  <a:lnTo>
                    <a:pt x="69" y="70"/>
                  </a:lnTo>
                  <a:lnTo>
                    <a:pt x="86" y="54"/>
                  </a:lnTo>
                  <a:lnTo>
                    <a:pt x="104" y="40"/>
                  </a:lnTo>
                  <a:lnTo>
                    <a:pt x="125" y="28"/>
                  </a:lnTo>
                  <a:lnTo>
                    <a:pt x="146" y="18"/>
                  </a:lnTo>
                  <a:lnTo>
                    <a:pt x="167" y="10"/>
                  </a:lnTo>
                  <a:lnTo>
                    <a:pt x="190" y="5"/>
                  </a:lnTo>
                  <a:lnTo>
                    <a:pt x="213" y="1"/>
                  </a:lnTo>
                  <a:lnTo>
                    <a:pt x="238" y="0"/>
                  </a:lnTo>
                  <a:lnTo>
                    <a:pt x="238" y="0"/>
                  </a:lnTo>
                  <a:lnTo>
                    <a:pt x="263" y="1"/>
                  </a:lnTo>
                  <a:lnTo>
                    <a:pt x="286" y="5"/>
                  </a:lnTo>
                  <a:lnTo>
                    <a:pt x="308" y="10"/>
                  </a:lnTo>
                  <a:lnTo>
                    <a:pt x="330" y="18"/>
                  </a:lnTo>
                  <a:lnTo>
                    <a:pt x="351" y="28"/>
                  </a:lnTo>
                  <a:lnTo>
                    <a:pt x="371" y="40"/>
                  </a:lnTo>
                  <a:lnTo>
                    <a:pt x="389" y="54"/>
                  </a:lnTo>
                  <a:lnTo>
                    <a:pt x="407" y="70"/>
                  </a:lnTo>
                  <a:lnTo>
                    <a:pt x="421" y="87"/>
                  </a:lnTo>
                  <a:lnTo>
                    <a:pt x="436" y="105"/>
                  </a:lnTo>
                  <a:lnTo>
                    <a:pt x="447" y="125"/>
                  </a:lnTo>
                  <a:lnTo>
                    <a:pt x="458" y="146"/>
                  </a:lnTo>
                  <a:lnTo>
                    <a:pt x="466" y="168"/>
                  </a:lnTo>
                  <a:lnTo>
                    <a:pt x="472" y="190"/>
                  </a:lnTo>
                  <a:lnTo>
                    <a:pt x="475" y="213"/>
                  </a:lnTo>
                  <a:lnTo>
                    <a:pt x="476" y="238"/>
                  </a:lnTo>
                  <a:lnTo>
                    <a:pt x="476" y="238"/>
                  </a:lnTo>
                  <a:lnTo>
                    <a:pt x="475" y="263"/>
                  </a:lnTo>
                  <a:lnTo>
                    <a:pt x="472" y="286"/>
                  </a:lnTo>
                  <a:lnTo>
                    <a:pt x="466" y="310"/>
                  </a:lnTo>
                  <a:lnTo>
                    <a:pt x="458" y="331"/>
                  </a:lnTo>
                  <a:lnTo>
                    <a:pt x="447" y="352"/>
                  </a:lnTo>
                  <a:lnTo>
                    <a:pt x="436" y="372"/>
                  </a:lnTo>
                  <a:lnTo>
                    <a:pt x="421" y="391"/>
                  </a:lnTo>
                  <a:lnTo>
                    <a:pt x="407" y="408"/>
                  </a:lnTo>
                  <a:lnTo>
                    <a:pt x="389" y="423"/>
                  </a:lnTo>
                  <a:lnTo>
                    <a:pt x="371" y="436"/>
                  </a:lnTo>
                  <a:lnTo>
                    <a:pt x="351" y="448"/>
                  </a:lnTo>
                  <a:lnTo>
                    <a:pt x="330" y="458"/>
                  </a:lnTo>
                  <a:lnTo>
                    <a:pt x="308" y="466"/>
                  </a:lnTo>
                  <a:lnTo>
                    <a:pt x="286" y="473"/>
                  </a:lnTo>
                  <a:lnTo>
                    <a:pt x="263" y="477"/>
                  </a:lnTo>
                  <a:lnTo>
                    <a:pt x="238" y="478"/>
                  </a:lnTo>
                  <a:lnTo>
                    <a:pt x="238" y="478"/>
                  </a:lnTo>
                  <a:close/>
                  <a:moveTo>
                    <a:pt x="238" y="24"/>
                  </a:moveTo>
                  <a:lnTo>
                    <a:pt x="238" y="24"/>
                  </a:lnTo>
                  <a:lnTo>
                    <a:pt x="216" y="26"/>
                  </a:lnTo>
                  <a:lnTo>
                    <a:pt x="195" y="30"/>
                  </a:lnTo>
                  <a:lnTo>
                    <a:pt x="174" y="35"/>
                  </a:lnTo>
                  <a:lnTo>
                    <a:pt x="155" y="41"/>
                  </a:lnTo>
                  <a:lnTo>
                    <a:pt x="137" y="51"/>
                  </a:lnTo>
                  <a:lnTo>
                    <a:pt x="118" y="61"/>
                  </a:lnTo>
                  <a:lnTo>
                    <a:pt x="103" y="74"/>
                  </a:lnTo>
                  <a:lnTo>
                    <a:pt x="87" y="87"/>
                  </a:lnTo>
                  <a:lnTo>
                    <a:pt x="74" y="103"/>
                  </a:lnTo>
                  <a:lnTo>
                    <a:pt x="61" y="120"/>
                  </a:lnTo>
                  <a:lnTo>
                    <a:pt x="51" y="137"/>
                  </a:lnTo>
                  <a:lnTo>
                    <a:pt x="42" y="155"/>
                  </a:lnTo>
                  <a:lnTo>
                    <a:pt x="35" y="176"/>
                  </a:lnTo>
                  <a:lnTo>
                    <a:pt x="30" y="195"/>
                  </a:lnTo>
                  <a:lnTo>
                    <a:pt x="26" y="216"/>
                  </a:lnTo>
                  <a:lnTo>
                    <a:pt x="25" y="238"/>
                  </a:lnTo>
                  <a:lnTo>
                    <a:pt x="25" y="238"/>
                  </a:lnTo>
                  <a:lnTo>
                    <a:pt x="26" y="260"/>
                  </a:lnTo>
                  <a:lnTo>
                    <a:pt x="30" y="281"/>
                  </a:lnTo>
                  <a:lnTo>
                    <a:pt x="35" y="302"/>
                  </a:lnTo>
                  <a:lnTo>
                    <a:pt x="42" y="322"/>
                  </a:lnTo>
                  <a:lnTo>
                    <a:pt x="51" y="340"/>
                  </a:lnTo>
                  <a:lnTo>
                    <a:pt x="61" y="358"/>
                  </a:lnTo>
                  <a:lnTo>
                    <a:pt x="74" y="374"/>
                  </a:lnTo>
                  <a:lnTo>
                    <a:pt x="87" y="389"/>
                  </a:lnTo>
                  <a:lnTo>
                    <a:pt x="103" y="402"/>
                  </a:lnTo>
                  <a:lnTo>
                    <a:pt x="118" y="415"/>
                  </a:lnTo>
                  <a:lnTo>
                    <a:pt x="137" y="426"/>
                  </a:lnTo>
                  <a:lnTo>
                    <a:pt x="155" y="435"/>
                  </a:lnTo>
                  <a:lnTo>
                    <a:pt x="174" y="442"/>
                  </a:lnTo>
                  <a:lnTo>
                    <a:pt x="195" y="448"/>
                  </a:lnTo>
                  <a:lnTo>
                    <a:pt x="216" y="451"/>
                  </a:lnTo>
                  <a:lnTo>
                    <a:pt x="238" y="452"/>
                  </a:lnTo>
                  <a:lnTo>
                    <a:pt x="238" y="452"/>
                  </a:lnTo>
                  <a:lnTo>
                    <a:pt x="260" y="451"/>
                  </a:lnTo>
                  <a:lnTo>
                    <a:pt x="281" y="448"/>
                  </a:lnTo>
                  <a:lnTo>
                    <a:pt x="302" y="442"/>
                  </a:lnTo>
                  <a:lnTo>
                    <a:pt x="321" y="435"/>
                  </a:lnTo>
                  <a:lnTo>
                    <a:pt x="339" y="426"/>
                  </a:lnTo>
                  <a:lnTo>
                    <a:pt x="356" y="415"/>
                  </a:lnTo>
                  <a:lnTo>
                    <a:pt x="373" y="402"/>
                  </a:lnTo>
                  <a:lnTo>
                    <a:pt x="389" y="389"/>
                  </a:lnTo>
                  <a:lnTo>
                    <a:pt x="402" y="374"/>
                  </a:lnTo>
                  <a:lnTo>
                    <a:pt x="415" y="358"/>
                  </a:lnTo>
                  <a:lnTo>
                    <a:pt x="425" y="340"/>
                  </a:lnTo>
                  <a:lnTo>
                    <a:pt x="434" y="322"/>
                  </a:lnTo>
                  <a:lnTo>
                    <a:pt x="441" y="302"/>
                  </a:lnTo>
                  <a:lnTo>
                    <a:pt x="446" y="281"/>
                  </a:lnTo>
                  <a:lnTo>
                    <a:pt x="450" y="260"/>
                  </a:lnTo>
                  <a:lnTo>
                    <a:pt x="451" y="238"/>
                  </a:lnTo>
                  <a:lnTo>
                    <a:pt x="451" y="238"/>
                  </a:lnTo>
                  <a:lnTo>
                    <a:pt x="450" y="216"/>
                  </a:lnTo>
                  <a:lnTo>
                    <a:pt x="446" y="195"/>
                  </a:lnTo>
                  <a:lnTo>
                    <a:pt x="441" y="176"/>
                  </a:lnTo>
                  <a:lnTo>
                    <a:pt x="434" y="155"/>
                  </a:lnTo>
                  <a:lnTo>
                    <a:pt x="425" y="137"/>
                  </a:lnTo>
                  <a:lnTo>
                    <a:pt x="415" y="120"/>
                  </a:lnTo>
                  <a:lnTo>
                    <a:pt x="402" y="103"/>
                  </a:lnTo>
                  <a:lnTo>
                    <a:pt x="389" y="87"/>
                  </a:lnTo>
                  <a:lnTo>
                    <a:pt x="373" y="74"/>
                  </a:lnTo>
                  <a:lnTo>
                    <a:pt x="356" y="61"/>
                  </a:lnTo>
                  <a:lnTo>
                    <a:pt x="339" y="51"/>
                  </a:lnTo>
                  <a:lnTo>
                    <a:pt x="321" y="41"/>
                  </a:lnTo>
                  <a:lnTo>
                    <a:pt x="302" y="35"/>
                  </a:lnTo>
                  <a:lnTo>
                    <a:pt x="281" y="30"/>
                  </a:lnTo>
                  <a:lnTo>
                    <a:pt x="260" y="26"/>
                  </a:lnTo>
                  <a:lnTo>
                    <a:pt x="238" y="24"/>
                  </a:lnTo>
                  <a:lnTo>
                    <a:pt x="238" y="24"/>
                  </a:lnTo>
                  <a:close/>
                </a:path>
              </a:pathLst>
            </a:custGeom>
            <a:solidFill>
              <a:srgbClr val="00A6D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9" name="Freeform 8"/>
            <p:cNvSpPr>
              <a:spLocks noEditPoints="1"/>
            </p:cNvSpPr>
            <p:nvPr/>
          </p:nvSpPr>
          <p:spPr bwMode="auto">
            <a:xfrm>
              <a:off x="3474" y="1972"/>
              <a:ext cx="242" cy="109"/>
            </a:xfrm>
            <a:custGeom>
              <a:avLst/>
              <a:gdLst/>
              <a:ahLst/>
              <a:cxnLst>
                <a:cxn ang="0">
                  <a:pos x="456" y="325"/>
                </a:cxn>
                <a:cxn ang="0">
                  <a:pos x="13" y="325"/>
                </a:cxn>
                <a:cxn ang="0">
                  <a:pos x="13" y="325"/>
                </a:cxn>
                <a:cxn ang="0">
                  <a:pos x="9" y="324"/>
                </a:cxn>
                <a:cxn ang="0">
                  <a:pos x="6" y="322"/>
                </a:cxn>
                <a:cxn ang="0">
                  <a:pos x="4" y="320"/>
                </a:cxn>
                <a:cxn ang="0">
                  <a:pos x="1" y="316"/>
                </a:cxn>
                <a:cxn ang="0">
                  <a:pos x="1" y="316"/>
                </a:cxn>
                <a:cxn ang="0">
                  <a:pos x="0" y="312"/>
                </a:cxn>
                <a:cxn ang="0">
                  <a:pos x="1" y="308"/>
                </a:cxn>
                <a:cxn ang="0">
                  <a:pos x="2" y="305"/>
                </a:cxn>
                <a:cxn ang="0">
                  <a:pos x="5" y="301"/>
                </a:cxn>
                <a:cxn ang="0">
                  <a:pos x="338" y="4"/>
                </a:cxn>
                <a:cxn ang="0">
                  <a:pos x="338" y="4"/>
                </a:cxn>
                <a:cxn ang="0">
                  <a:pos x="342" y="2"/>
                </a:cxn>
                <a:cxn ang="0">
                  <a:pos x="347" y="0"/>
                </a:cxn>
                <a:cxn ang="0">
                  <a:pos x="715" y="0"/>
                </a:cxn>
                <a:cxn ang="0">
                  <a:pos x="715" y="0"/>
                </a:cxn>
                <a:cxn ang="0">
                  <a:pos x="717" y="2"/>
                </a:cxn>
                <a:cxn ang="0">
                  <a:pos x="721" y="3"/>
                </a:cxn>
                <a:cxn ang="0">
                  <a:pos x="724" y="6"/>
                </a:cxn>
                <a:cxn ang="0">
                  <a:pos x="726" y="8"/>
                </a:cxn>
                <a:cxn ang="0">
                  <a:pos x="726" y="8"/>
                </a:cxn>
                <a:cxn ang="0">
                  <a:pos x="726" y="12"/>
                </a:cxn>
                <a:cxn ang="0">
                  <a:pos x="726" y="16"/>
                </a:cxn>
                <a:cxn ang="0">
                  <a:pos x="726" y="19"/>
                </a:cxn>
                <a:cxn ang="0">
                  <a:pos x="724" y="23"/>
                </a:cxn>
                <a:cxn ang="0">
                  <a:pos x="465" y="320"/>
                </a:cxn>
                <a:cxn ang="0">
                  <a:pos x="465" y="320"/>
                </a:cxn>
                <a:cxn ang="0">
                  <a:pos x="461" y="324"/>
                </a:cxn>
                <a:cxn ang="0">
                  <a:pos x="456" y="325"/>
                </a:cxn>
                <a:cxn ang="0">
                  <a:pos x="456" y="325"/>
                </a:cxn>
                <a:cxn ang="0">
                  <a:pos x="46" y="299"/>
                </a:cxn>
                <a:cxn ang="0">
                  <a:pos x="450" y="299"/>
                </a:cxn>
                <a:cxn ang="0">
                  <a:pos x="686" y="26"/>
                </a:cxn>
                <a:cxn ang="0">
                  <a:pos x="351" y="26"/>
                </a:cxn>
                <a:cxn ang="0">
                  <a:pos x="46" y="299"/>
                </a:cxn>
              </a:cxnLst>
              <a:rect l="0" t="0" r="r" b="b"/>
              <a:pathLst>
                <a:path w="726" h="325">
                  <a:moveTo>
                    <a:pt x="456" y="325"/>
                  </a:moveTo>
                  <a:lnTo>
                    <a:pt x="13" y="325"/>
                  </a:lnTo>
                  <a:lnTo>
                    <a:pt x="13" y="325"/>
                  </a:lnTo>
                  <a:lnTo>
                    <a:pt x="9" y="324"/>
                  </a:lnTo>
                  <a:lnTo>
                    <a:pt x="6" y="322"/>
                  </a:lnTo>
                  <a:lnTo>
                    <a:pt x="4" y="320"/>
                  </a:lnTo>
                  <a:lnTo>
                    <a:pt x="1" y="316"/>
                  </a:lnTo>
                  <a:lnTo>
                    <a:pt x="1" y="316"/>
                  </a:lnTo>
                  <a:lnTo>
                    <a:pt x="0" y="312"/>
                  </a:lnTo>
                  <a:lnTo>
                    <a:pt x="1" y="308"/>
                  </a:lnTo>
                  <a:lnTo>
                    <a:pt x="2" y="305"/>
                  </a:lnTo>
                  <a:lnTo>
                    <a:pt x="5" y="301"/>
                  </a:lnTo>
                  <a:lnTo>
                    <a:pt x="338" y="4"/>
                  </a:lnTo>
                  <a:lnTo>
                    <a:pt x="338" y="4"/>
                  </a:lnTo>
                  <a:lnTo>
                    <a:pt x="342" y="2"/>
                  </a:lnTo>
                  <a:lnTo>
                    <a:pt x="347" y="0"/>
                  </a:lnTo>
                  <a:lnTo>
                    <a:pt x="715" y="0"/>
                  </a:lnTo>
                  <a:lnTo>
                    <a:pt x="715" y="0"/>
                  </a:lnTo>
                  <a:lnTo>
                    <a:pt x="717" y="2"/>
                  </a:lnTo>
                  <a:lnTo>
                    <a:pt x="721" y="3"/>
                  </a:lnTo>
                  <a:lnTo>
                    <a:pt x="724" y="6"/>
                  </a:lnTo>
                  <a:lnTo>
                    <a:pt x="726" y="8"/>
                  </a:lnTo>
                  <a:lnTo>
                    <a:pt x="726" y="8"/>
                  </a:lnTo>
                  <a:lnTo>
                    <a:pt x="726" y="12"/>
                  </a:lnTo>
                  <a:lnTo>
                    <a:pt x="726" y="16"/>
                  </a:lnTo>
                  <a:lnTo>
                    <a:pt x="726" y="19"/>
                  </a:lnTo>
                  <a:lnTo>
                    <a:pt x="724" y="23"/>
                  </a:lnTo>
                  <a:lnTo>
                    <a:pt x="465" y="320"/>
                  </a:lnTo>
                  <a:lnTo>
                    <a:pt x="465" y="320"/>
                  </a:lnTo>
                  <a:lnTo>
                    <a:pt x="461" y="324"/>
                  </a:lnTo>
                  <a:lnTo>
                    <a:pt x="456" y="325"/>
                  </a:lnTo>
                  <a:lnTo>
                    <a:pt x="456" y="325"/>
                  </a:lnTo>
                  <a:close/>
                  <a:moveTo>
                    <a:pt x="46" y="299"/>
                  </a:moveTo>
                  <a:lnTo>
                    <a:pt x="450" y="299"/>
                  </a:lnTo>
                  <a:lnTo>
                    <a:pt x="686" y="26"/>
                  </a:lnTo>
                  <a:lnTo>
                    <a:pt x="351" y="26"/>
                  </a:lnTo>
                  <a:lnTo>
                    <a:pt x="46" y="299"/>
                  </a:lnTo>
                  <a:close/>
                </a:path>
              </a:pathLst>
            </a:custGeom>
            <a:solidFill>
              <a:srgbClr val="0A0A0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0" name="Freeform 9"/>
            <p:cNvSpPr>
              <a:spLocks/>
            </p:cNvSpPr>
            <p:nvPr/>
          </p:nvSpPr>
          <p:spPr bwMode="auto">
            <a:xfrm>
              <a:off x="3569" y="1937"/>
              <a:ext cx="59" cy="139"/>
            </a:xfrm>
            <a:custGeom>
              <a:avLst/>
              <a:gdLst/>
              <a:ahLst/>
              <a:cxnLst>
                <a:cxn ang="0">
                  <a:pos x="166" y="417"/>
                </a:cxn>
                <a:cxn ang="0">
                  <a:pos x="166" y="417"/>
                </a:cxn>
                <a:cxn ang="0">
                  <a:pos x="162" y="415"/>
                </a:cxn>
                <a:cxn ang="0">
                  <a:pos x="158" y="414"/>
                </a:cxn>
                <a:cxn ang="0">
                  <a:pos x="155" y="411"/>
                </a:cxn>
                <a:cxn ang="0">
                  <a:pos x="154" y="409"/>
                </a:cxn>
                <a:cxn ang="0">
                  <a:pos x="2" y="18"/>
                </a:cxn>
                <a:cxn ang="0">
                  <a:pos x="2" y="18"/>
                </a:cxn>
                <a:cxn ang="0">
                  <a:pos x="0" y="13"/>
                </a:cxn>
                <a:cxn ang="0">
                  <a:pos x="2" y="7"/>
                </a:cxn>
                <a:cxn ang="0">
                  <a:pos x="4" y="3"/>
                </a:cxn>
                <a:cxn ang="0">
                  <a:pos x="8" y="1"/>
                </a:cxn>
                <a:cxn ang="0">
                  <a:pos x="8" y="1"/>
                </a:cxn>
                <a:cxn ang="0">
                  <a:pos x="13" y="0"/>
                </a:cxn>
                <a:cxn ang="0">
                  <a:pos x="19" y="1"/>
                </a:cxn>
                <a:cxn ang="0">
                  <a:pos x="22" y="3"/>
                </a:cxn>
                <a:cxn ang="0">
                  <a:pos x="25" y="7"/>
                </a:cxn>
                <a:cxn ang="0">
                  <a:pos x="177" y="400"/>
                </a:cxn>
                <a:cxn ang="0">
                  <a:pos x="177" y="400"/>
                </a:cxn>
                <a:cxn ang="0">
                  <a:pos x="179" y="404"/>
                </a:cxn>
                <a:cxn ang="0">
                  <a:pos x="177" y="409"/>
                </a:cxn>
                <a:cxn ang="0">
                  <a:pos x="175" y="413"/>
                </a:cxn>
                <a:cxn ang="0">
                  <a:pos x="169" y="415"/>
                </a:cxn>
                <a:cxn ang="0">
                  <a:pos x="169" y="415"/>
                </a:cxn>
                <a:cxn ang="0">
                  <a:pos x="166" y="417"/>
                </a:cxn>
                <a:cxn ang="0">
                  <a:pos x="166" y="417"/>
                </a:cxn>
              </a:cxnLst>
              <a:rect l="0" t="0" r="r" b="b"/>
              <a:pathLst>
                <a:path w="179" h="417">
                  <a:moveTo>
                    <a:pt x="166" y="417"/>
                  </a:moveTo>
                  <a:lnTo>
                    <a:pt x="166" y="417"/>
                  </a:lnTo>
                  <a:lnTo>
                    <a:pt x="162" y="415"/>
                  </a:lnTo>
                  <a:lnTo>
                    <a:pt x="158" y="414"/>
                  </a:lnTo>
                  <a:lnTo>
                    <a:pt x="155" y="411"/>
                  </a:lnTo>
                  <a:lnTo>
                    <a:pt x="154" y="409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0" y="13"/>
                  </a:lnTo>
                  <a:lnTo>
                    <a:pt x="2" y="7"/>
                  </a:lnTo>
                  <a:lnTo>
                    <a:pt x="4" y="3"/>
                  </a:lnTo>
                  <a:lnTo>
                    <a:pt x="8" y="1"/>
                  </a:lnTo>
                  <a:lnTo>
                    <a:pt x="8" y="1"/>
                  </a:lnTo>
                  <a:lnTo>
                    <a:pt x="13" y="0"/>
                  </a:lnTo>
                  <a:lnTo>
                    <a:pt x="19" y="1"/>
                  </a:lnTo>
                  <a:lnTo>
                    <a:pt x="22" y="3"/>
                  </a:lnTo>
                  <a:lnTo>
                    <a:pt x="25" y="7"/>
                  </a:lnTo>
                  <a:lnTo>
                    <a:pt x="177" y="400"/>
                  </a:lnTo>
                  <a:lnTo>
                    <a:pt x="177" y="400"/>
                  </a:lnTo>
                  <a:lnTo>
                    <a:pt x="179" y="404"/>
                  </a:lnTo>
                  <a:lnTo>
                    <a:pt x="177" y="409"/>
                  </a:lnTo>
                  <a:lnTo>
                    <a:pt x="175" y="413"/>
                  </a:lnTo>
                  <a:lnTo>
                    <a:pt x="169" y="415"/>
                  </a:lnTo>
                  <a:lnTo>
                    <a:pt x="169" y="415"/>
                  </a:lnTo>
                  <a:lnTo>
                    <a:pt x="166" y="417"/>
                  </a:lnTo>
                  <a:lnTo>
                    <a:pt x="166" y="417"/>
                  </a:lnTo>
                  <a:close/>
                </a:path>
              </a:pathLst>
            </a:custGeom>
            <a:solidFill>
              <a:srgbClr val="0A0A0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1" name="Freeform 10"/>
            <p:cNvSpPr>
              <a:spLocks/>
            </p:cNvSpPr>
            <p:nvPr/>
          </p:nvSpPr>
          <p:spPr bwMode="auto">
            <a:xfrm>
              <a:off x="3548" y="1933"/>
              <a:ext cx="50" cy="9"/>
            </a:xfrm>
            <a:custGeom>
              <a:avLst/>
              <a:gdLst/>
              <a:ahLst/>
              <a:cxnLst>
                <a:cxn ang="0">
                  <a:pos x="137" y="25"/>
                </a:cxn>
                <a:cxn ang="0">
                  <a:pos x="13" y="25"/>
                </a:cxn>
                <a:cxn ang="0">
                  <a:pos x="13" y="25"/>
                </a:cxn>
                <a:cxn ang="0">
                  <a:pos x="8" y="25"/>
                </a:cxn>
                <a:cxn ang="0">
                  <a:pos x="4" y="22"/>
                </a:cxn>
                <a:cxn ang="0">
                  <a:pos x="2" y="17"/>
                </a:cxn>
                <a:cxn ang="0">
                  <a:pos x="0" y="13"/>
                </a:cxn>
                <a:cxn ang="0">
                  <a:pos x="0" y="13"/>
                </a:cxn>
                <a:cxn ang="0">
                  <a:pos x="2" y="8"/>
                </a:cxn>
                <a:cxn ang="0">
                  <a:pos x="4" y="4"/>
                </a:cxn>
                <a:cxn ang="0">
                  <a:pos x="8" y="1"/>
                </a:cxn>
                <a:cxn ang="0">
                  <a:pos x="13" y="0"/>
                </a:cxn>
                <a:cxn ang="0">
                  <a:pos x="137" y="0"/>
                </a:cxn>
                <a:cxn ang="0">
                  <a:pos x="137" y="0"/>
                </a:cxn>
                <a:cxn ang="0">
                  <a:pos x="142" y="1"/>
                </a:cxn>
                <a:cxn ang="0">
                  <a:pos x="146" y="4"/>
                </a:cxn>
                <a:cxn ang="0">
                  <a:pos x="148" y="8"/>
                </a:cxn>
                <a:cxn ang="0">
                  <a:pos x="150" y="13"/>
                </a:cxn>
                <a:cxn ang="0">
                  <a:pos x="150" y="13"/>
                </a:cxn>
                <a:cxn ang="0">
                  <a:pos x="148" y="17"/>
                </a:cxn>
                <a:cxn ang="0">
                  <a:pos x="146" y="22"/>
                </a:cxn>
                <a:cxn ang="0">
                  <a:pos x="142" y="25"/>
                </a:cxn>
                <a:cxn ang="0">
                  <a:pos x="137" y="25"/>
                </a:cxn>
                <a:cxn ang="0">
                  <a:pos x="137" y="25"/>
                </a:cxn>
              </a:cxnLst>
              <a:rect l="0" t="0" r="r" b="b"/>
              <a:pathLst>
                <a:path w="150" h="25">
                  <a:moveTo>
                    <a:pt x="137" y="25"/>
                  </a:moveTo>
                  <a:lnTo>
                    <a:pt x="13" y="25"/>
                  </a:lnTo>
                  <a:lnTo>
                    <a:pt x="13" y="25"/>
                  </a:lnTo>
                  <a:lnTo>
                    <a:pt x="8" y="25"/>
                  </a:lnTo>
                  <a:lnTo>
                    <a:pt x="4" y="22"/>
                  </a:lnTo>
                  <a:lnTo>
                    <a:pt x="2" y="17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2" y="8"/>
                  </a:lnTo>
                  <a:lnTo>
                    <a:pt x="4" y="4"/>
                  </a:lnTo>
                  <a:lnTo>
                    <a:pt x="8" y="1"/>
                  </a:lnTo>
                  <a:lnTo>
                    <a:pt x="13" y="0"/>
                  </a:lnTo>
                  <a:lnTo>
                    <a:pt x="137" y="0"/>
                  </a:lnTo>
                  <a:lnTo>
                    <a:pt x="137" y="0"/>
                  </a:lnTo>
                  <a:lnTo>
                    <a:pt x="142" y="1"/>
                  </a:lnTo>
                  <a:lnTo>
                    <a:pt x="146" y="4"/>
                  </a:lnTo>
                  <a:lnTo>
                    <a:pt x="148" y="8"/>
                  </a:lnTo>
                  <a:lnTo>
                    <a:pt x="150" y="13"/>
                  </a:lnTo>
                  <a:lnTo>
                    <a:pt x="150" y="13"/>
                  </a:lnTo>
                  <a:lnTo>
                    <a:pt x="148" y="17"/>
                  </a:lnTo>
                  <a:lnTo>
                    <a:pt x="146" y="22"/>
                  </a:lnTo>
                  <a:lnTo>
                    <a:pt x="142" y="25"/>
                  </a:lnTo>
                  <a:lnTo>
                    <a:pt x="137" y="25"/>
                  </a:lnTo>
                  <a:lnTo>
                    <a:pt x="137" y="25"/>
                  </a:lnTo>
                  <a:close/>
                </a:path>
              </a:pathLst>
            </a:custGeom>
            <a:solidFill>
              <a:srgbClr val="0A0A0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2" name="Freeform 11"/>
            <p:cNvSpPr>
              <a:spLocks/>
            </p:cNvSpPr>
            <p:nvPr/>
          </p:nvSpPr>
          <p:spPr bwMode="auto">
            <a:xfrm>
              <a:off x="3644" y="1896"/>
              <a:ext cx="110" cy="180"/>
            </a:xfrm>
            <a:custGeom>
              <a:avLst/>
              <a:gdLst/>
              <a:ahLst/>
              <a:cxnLst>
                <a:cxn ang="0">
                  <a:pos x="319" y="540"/>
                </a:cxn>
                <a:cxn ang="0">
                  <a:pos x="319" y="540"/>
                </a:cxn>
                <a:cxn ang="0">
                  <a:pos x="315" y="538"/>
                </a:cxn>
                <a:cxn ang="0">
                  <a:pos x="311" y="537"/>
                </a:cxn>
                <a:cxn ang="0">
                  <a:pos x="308" y="534"/>
                </a:cxn>
                <a:cxn ang="0">
                  <a:pos x="307" y="530"/>
                </a:cxn>
                <a:cxn ang="0">
                  <a:pos x="150" y="107"/>
                </a:cxn>
                <a:cxn ang="0">
                  <a:pos x="150" y="107"/>
                </a:cxn>
                <a:cxn ang="0">
                  <a:pos x="112" y="106"/>
                </a:cxn>
                <a:cxn ang="0">
                  <a:pos x="95" y="103"/>
                </a:cxn>
                <a:cxn ang="0">
                  <a:pos x="77" y="100"/>
                </a:cxn>
                <a:cxn ang="0">
                  <a:pos x="61" y="96"/>
                </a:cxn>
                <a:cxn ang="0">
                  <a:pos x="46" y="90"/>
                </a:cxn>
                <a:cxn ang="0">
                  <a:pos x="33" y="82"/>
                </a:cxn>
                <a:cxn ang="0">
                  <a:pos x="21" y="73"/>
                </a:cxn>
                <a:cxn ang="0">
                  <a:pos x="21" y="73"/>
                </a:cxn>
                <a:cxn ang="0">
                  <a:pos x="16" y="66"/>
                </a:cxn>
                <a:cxn ang="0">
                  <a:pos x="11" y="60"/>
                </a:cxn>
                <a:cxn ang="0">
                  <a:pos x="8" y="53"/>
                </a:cxn>
                <a:cxn ang="0">
                  <a:pos x="4" y="46"/>
                </a:cxn>
                <a:cxn ang="0">
                  <a:pos x="3" y="38"/>
                </a:cxn>
                <a:cxn ang="0">
                  <a:pos x="0" y="3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2" y="7"/>
                </a:cxn>
                <a:cxn ang="0">
                  <a:pos x="4" y="3"/>
                </a:cxn>
                <a:cxn ang="0">
                  <a:pos x="8" y="0"/>
                </a:cxn>
                <a:cxn ang="0">
                  <a:pos x="13" y="0"/>
                </a:cxn>
                <a:cxn ang="0">
                  <a:pos x="13" y="0"/>
                </a:cxn>
                <a:cxn ang="0">
                  <a:pos x="19" y="1"/>
                </a:cxn>
                <a:cxn ang="0">
                  <a:pos x="22" y="4"/>
                </a:cxn>
                <a:cxn ang="0">
                  <a:pos x="25" y="8"/>
                </a:cxn>
                <a:cxn ang="0">
                  <a:pos x="25" y="13"/>
                </a:cxn>
                <a:cxn ang="0">
                  <a:pos x="25" y="13"/>
                </a:cxn>
                <a:cxn ang="0">
                  <a:pos x="26" y="25"/>
                </a:cxn>
                <a:cxn ang="0">
                  <a:pos x="29" y="36"/>
                </a:cxn>
                <a:cxn ang="0">
                  <a:pos x="33" y="47"/>
                </a:cxn>
                <a:cxn ang="0">
                  <a:pos x="39" y="55"/>
                </a:cxn>
                <a:cxn ang="0">
                  <a:pos x="39" y="55"/>
                </a:cxn>
                <a:cxn ang="0">
                  <a:pos x="45" y="59"/>
                </a:cxn>
                <a:cxn ang="0">
                  <a:pos x="50" y="64"/>
                </a:cxn>
                <a:cxn ang="0">
                  <a:pos x="64" y="70"/>
                </a:cxn>
                <a:cxn ang="0">
                  <a:pos x="80" y="74"/>
                </a:cxn>
                <a:cxn ang="0">
                  <a:pos x="95" y="78"/>
                </a:cxn>
                <a:cxn ang="0">
                  <a:pos x="112" y="79"/>
                </a:cxn>
                <a:cxn ang="0">
                  <a:pos x="129" y="81"/>
                </a:cxn>
                <a:cxn ang="0">
                  <a:pos x="159" y="81"/>
                </a:cxn>
                <a:cxn ang="0">
                  <a:pos x="159" y="81"/>
                </a:cxn>
                <a:cxn ang="0">
                  <a:pos x="163" y="81"/>
                </a:cxn>
                <a:cxn ang="0">
                  <a:pos x="167" y="83"/>
                </a:cxn>
                <a:cxn ang="0">
                  <a:pos x="169" y="86"/>
                </a:cxn>
                <a:cxn ang="0">
                  <a:pos x="171" y="89"/>
                </a:cxn>
                <a:cxn ang="0">
                  <a:pos x="331" y="523"/>
                </a:cxn>
                <a:cxn ang="0">
                  <a:pos x="331" y="523"/>
                </a:cxn>
                <a:cxn ang="0">
                  <a:pos x="332" y="528"/>
                </a:cxn>
                <a:cxn ang="0">
                  <a:pos x="331" y="532"/>
                </a:cxn>
                <a:cxn ang="0">
                  <a:pos x="328" y="536"/>
                </a:cxn>
                <a:cxn ang="0">
                  <a:pos x="323" y="538"/>
                </a:cxn>
                <a:cxn ang="0">
                  <a:pos x="323" y="538"/>
                </a:cxn>
                <a:cxn ang="0">
                  <a:pos x="319" y="540"/>
                </a:cxn>
                <a:cxn ang="0">
                  <a:pos x="319" y="540"/>
                </a:cxn>
              </a:cxnLst>
              <a:rect l="0" t="0" r="r" b="b"/>
              <a:pathLst>
                <a:path w="332" h="540">
                  <a:moveTo>
                    <a:pt x="319" y="540"/>
                  </a:moveTo>
                  <a:lnTo>
                    <a:pt x="319" y="540"/>
                  </a:lnTo>
                  <a:lnTo>
                    <a:pt x="315" y="538"/>
                  </a:lnTo>
                  <a:lnTo>
                    <a:pt x="311" y="537"/>
                  </a:lnTo>
                  <a:lnTo>
                    <a:pt x="308" y="534"/>
                  </a:lnTo>
                  <a:lnTo>
                    <a:pt x="307" y="530"/>
                  </a:lnTo>
                  <a:lnTo>
                    <a:pt x="150" y="107"/>
                  </a:lnTo>
                  <a:lnTo>
                    <a:pt x="150" y="107"/>
                  </a:lnTo>
                  <a:lnTo>
                    <a:pt x="112" y="106"/>
                  </a:lnTo>
                  <a:lnTo>
                    <a:pt x="95" y="103"/>
                  </a:lnTo>
                  <a:lnTo>
                    <a:pt x="77" y="100"/>
                  </a:lnTo>
                  <a:lnTo>
                    <a:pt x="61" y="96"/>
                  </a:lnTo>
                  <a:lnTo>
                    <a:pt x="46" y="90"/>
                  </a:lnTo>
                  <a:lnTo>
                    <a:pt x="33" y="82"/>
                  </a:lnTo>
                  <a:lnTo>
                    <a:pt x="21" y="73"/>
                  </a:lnTo>
                  <a:lnTo>
                    <a:pt x="21" y="73"/>
                  </a:lnTo>
                  <a:lnTo>
                    <a:pt x="16" y="66"/>
                  </a:lnTo>
                  <a:lnTo>
                    <a:pt x="11" y="60"/>
                  </a:lnTo>
                  <a:lnTo>
                    <a:pt x="8" y="53"/>
                  </a:lnTo>
                  <a:lnTo>
                    <a:pt x="4" y="46"/>
                  </a:lnTo>
                  <a:lnTo>
                    <a:pt x="3" y="38"/>
                  </a:lnTo>
                  <a:lnTo>
                    <a:pt x="0" y="3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2" y="7"/>
                  </a:lnTo>
                  <a:lnTo>
                    <a:pt x="4" y="3"/>
                  </a:lnTo>
                  <a:lnTo>
                    <a:pt x="8" y="0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19" y="1"/>
                  </a:lnTo>
                  <a:lnTo>
                    <a:pt x="22" y="4"/>
                  </a:lnTo>
                  <a:lnTo>
                    <a:pt x="25" y="8"/>
                  </a:lnTo>
                  <a:lnTo>
                    <a:pt x="25" y="13"/>
                  </a:lnTo>
                  <a:lnTo>
                    <a:pt x="25" y="13"/>
                  </a:lnTo>
                  <a:lnTo>
                    <a:pt x="26" y="25"/>
                  </a:lnTo>
                  <a:lnTo>
                    <a:pt x="29" y="36"/>
                  </a:lnTo>
                  <a:lnTo>
                    <a:pt x="33" y="47"/>
                  </a:lnTo>
                  <a:lnTo>
                    <a:pt x="39" y="55"/>
                  </a:lnTo>
                  <a:lnTo>
                    <a:pt x="39" y="55"/>
                  </a:lnTo>
                  <a:lnTo>
                    <a:pt x="45" y="59"/>
                  </a:lnTo>
                  <a:lnTo>
                    <a:pt x="50" y="64"/>
                  </a:lnTo>
                  <a:lnTo>
                    <a:pt x="64" y="70"/>
                  </a:lnTo>
                  <a:lnTo>
                    <a:pt x="80" y="74"/>
                  </a:lnTo>
                  <a:lnTo>
                    <a:pt x="95" y="78"/>
                  </a:lnTo>
                  <a:lnTo>
                    <a:pt x="112" y="79"/>
                  </a:lnTo>
                  <a:lnTo>
                    <a:pt x="129" y="81"/>
                  </a:lnTo>
                  <a:lnTo>
                    <a:pt x="159" y="81"/>
                  </a:lnTo>
                  <a:lnTo>
                    <a:pt x="159" y="81"/>
                  </a:lnTo>
                  <a:lnTo>
                    <a:pt x="163" y="81"/>
                  </a:lnTo>
                  <a:lnTo>
                    <a:pt x="167" y="83"/>
                  </a:lnTo>
                  <a:lnTo>
                    <a:pt x="169" y="86"/>
                  </a:lnTo>
                  <a:lnTo>
                    <a:pt x="171" y="89"/>
                  </a:lnTo>
                  <a:lnTo>
                    <a:pt x="331" y="523"/>
                  </a:lnTo>
                  <a:lnTo>
                    <a:pt x="331" y="523"/>
                  </a:lnTo>
                  <a:lnTo>
                    <a:pt x="332" y="528"/>
                  </a:lnTo>
                  <a:lnTo>
                    <a:pt x="331" y="532"/>
                  </a:lnTo>
                  <a:lnTo>
                    <a:pt x="328" y="536"/>
                  </a:lnTo>
                  <a:lnTo>
                    <a:pt x="323" y="538"/>
                  </a:lnTo>
                  <a:lnTo>
                    <a:pt x="323" y="538"/>
                  </a:lnTo>
                  <a:lnTo>
                    <a:pt x="319" y="540"/>
                  </a:lnTo>
                  <a:lnTo>
                    <a:pt x="319" y="540"/>
                  </a:lnTo>
                  <a:close/>
                </a:path>
              </a:pathLst>
            </a:custGeom>
            <a:solidFill>
              <a:srgbClr val="0A0A0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363" name="Group 404"/>
          <p:cNvGrpSpPr>
            <a:grpSpLocks noChangeAspect="1"/>
          </p:cNvGrpSpPr>
          <p:nvPr userDrawn="1"/>
        </p:nvGrpSpPr>
        <p:grpSpPr bwMode="auto">
          <a:xfrm>
            <a:off x="7565545" y="3716758"/>
            <a:ext cx="646583" cy="760065"/>
            <a:chOff x="3163" y="1089"/>
            <a:chExt cx="1470" cy="1728"/>
          </a:xfrm>
        </p:grpSpPr>
        <p:sp>
          <p:nvSpPr>
            <p:cNvPr id="364" name="Freeform 405"/>
            <p:cNvSpPr>
              <a:spLocks/>
            </p:cNvSpPr>
            <p:nvPr/>
          </p:nvSpPr>
          <p:spPr bwMode="auto">
            <a:xfrm>
              <a:off x="3683" y="1089"/>
              <a:ext cx="950" cy="950"/>
            </a:xfrm>
            <a:custGeom>
              <a:avLst/>
              <a:gdLst/>
              <a:ahLst/>
              <a:cxnLst>
                <a:cxn ang="0">
                  <a:pos x="202" y="872"/>
                </a:cxn>
                <a:cxn ang="0">
                  <a:pos x="192" y="836"/>
                </a:cxn>
                <a:cxn ang="0">
                  <a:pos x="230" y="724"/>
                </a:cxn>
                <a:cxn ang="0">
                  <a:pos x="200" y="680"/>
                </a:cxn>
                <a:cxn ang="0">
                  <a:pos x="74" y="680"/>
                </a:cxn>
                <a:cxn ang="0">
                  <a:pos x="42" y="674"/>
                </a:cxn>
                <a:cxn ang="0">
                  <a:pos x="2" y="580"/>
                </a:cxn>
                <a:cxn ang="0">
                  <a:pos x="4" y="548"/>
                </a:cxn>
                <a:cxn ang="0">
                  <a:pos x="106" y="494"/>
                </a:cxn>
                <a:cxn ang="0">
                  <a:pos x="134" y="456"/>
                </a:cxn>
                <a:cxn ang="0">
                  <a:pos x="134" y="402"/>
                </a:cxn>
                <a:cxn ang="0">
                  <a:pos x="40" y="330"/>
                </a:cxn>
                <a:cxn ang="0">
                  <a:pos x="26" y="294"/>
                </a:cxn>
                <a:cxn ang="0">
                  <a:pos x="70" y="208"/>
                </a:cxn>
                <a:cxn ang="0">
                  <a:pos x="106" y="192"/>
                </a:cxn>
                <a:cxn ang="0">
                  <a:pos x="212" y="232"/>
                </a:cxn>
                <a:cxn ang="0">
                  <a:pos x="270" y="200"/>
                </a:cxn>
                <a:cxn ang="0">
                  <a:pos x="286" y="156"/>
                </a:cxn>
                <a:cxn ang="0">
                  <a:pos x="272" y="50"/>
                </a:cxn>
                <a:cxn ang="0">
                  <a:pos x="300" y="22"/>
                </a:cxn>
                <a:cxn ang="0">
                  <a:pos x="394" y="2"/>
                </a:cxn>
                <a:cxn ang="0">
                  <a:pos x="422" y="26"/>
                </a:cxn>
                <a:cxn ang="0">
                  <a:pos x="480" y="130"/>
                </a:cxn>
                <a:cxn ang="0">
                  <a:pos x="536" y="136"/>
                </a:cxn>
                <a:cxn ang="0">
                  <a:pos x="614" y="46"/>
                </a:cxn>
                <a:cxn ang="0">
                  <a:pos x="646" y="26"/>
                </a:cxn>
                <a:cxn ang="0">
                  <a:pos x="734" y="66"/>
                </a:cxn>
                <a:cxn ang="0">
                  <a:pos x="758" y="98"/>
                </a:cxn>
                <a:cxn ang="0">
                  <a:pos x="720" y="200"/>
                </a:cxn>
                <a:cxn ang="0">
                  <a:pos x="728" y="246"/>
                </a:cxn>
                <a:cxn ang="0">
                  <a:pos x="780" y="288"/>
                </a:cxn>
                <a:cxn ang="0">
                  <a:pos x="892" y="270"/>
                </a:cxn>
                <a:cxn ang="0">
                  <a:pos x="924" y="292"/>
                </a:cxn>
                <a:cxn ang="0">
                  <a:pos x="950" y="386"/>
                </a:cxn>
                <a:cxn ang="0">
                  <a:pos x="930" y="418"/>
                </a:cxn>
                <a:cxn ang="0">
                  <a:pos x="824" y="470"/>
                </a:cxn>
                <a:cxn ang="0">
                  <a:pos x="812" y="524"/>
                </a:cxn>
                <a:cxn ang="0">
                  <a:pos x="904" y="614"/>
                </a:cxn>
                <a:cxn ang="0">
                  <a:pos x="922" y="640"/>
                </a:cxn>
                <a:cxn ang="0">
                  <a:pos x="882" y="734"/>
                </a:cxn>
                <a:cxn ang="0">
                  <a:pos x="860" y="756"/>
                </a:cxn>
                <a:cxn ang="0">
                  <a:pos x="748" y="720"/>
                </a:cxn>
                <a:cxn ang="0">
                  <a:pos x="704" y="728"/>
                </a:cxn>
                <a:cxn ang="0">
                  <a:pos x="664" y="768"/>
                </a:cxn>
                <a:cxn ang="0">
                  <a:pos x="680" y="884"/>
                </a:cxn>
                <a:cxn ang="0">
                  <a:pos x="664" y="918"/>
                </a:cxn>
                <a:cxn ang="0">
                  <a:pos x="572" y="950"/>
                </a:cxn>
                <a:cxn ang="0">
                  <a:pos x="536" y="936"/>
                </a:cxn>
                <a:cxn ang="0">
                  <a:pos x="488" y="832"/>
                </a:cxn>
                <a:cxn ang="0">
                  <a:pos x="426" y="812"/>
                </a:cxn>
                <a:cxn ang="0">
                  <a:pos x="382" y="832"/>
                </a:cxn>
              </a:cxnLst>
              <a:rect l="0" t="0" r="r" b="b"/>
              <a:pathLst>
                <a:path w="950" h="950">
                  <a:moveTo>
                    <a:pt x="314" y="936"/>
                  </a:moveTo>
                  <a:lnTo>
                    <a:pt x="214" y="882"/>
                  </a:lnTo>
                  <a:lnTo>
                    <a:pt x="214" y="882"/>
                  </a:lnTo>
                  <a:lnTo>
                    <a:pt x="208" y="878"/>
                  </a:lnTo>
                  <a:lnTo>
                    <a:pt x="202" y="872"/>
                  </a:lnTo>
                  <a:lnTo>
                    <a:pt x="196" y="866"/>
                  </a:lnTo>
                  <a:lnTo>
                    <a:pt x="194" y="860"/>
                  </a:lnTo>
                  <a:lnTo>
                    <a:pt x="192" y="852"/>
                  </a:lnTo>
                  <a:lnTo>
                    <a:pt x="192" y="844"/>
                  </a:lnTo>
                  <a:lnTo>
                    <a:pt x="192" y="836"/>
                  </a:lnTo>
                  <a:lnTo>
                    <a:pt x="194" y="828"/>
                  </a:lnTo>
                  <a:lnTo>
                    <a:pt x="228" y="748"/>
                  </a:lnTo>
                  <a:lnTo>
                    <a:pt x="228" y="748"/>
                  </a:lnTo>
                  <a:lnTo>
                    <a:pt x="232" y="736"/>
                  </a:lnTo>
                  <a:lnTo>
                    <a:pt x="230" y="724"/>
                  </a:lnTo>
                  <a:lnTo>
                    <a:pt x="226" y="712"/>
                  </a:lnTo>
                  <a:lnTo>
                    <a:pt x="220" y="702"/>
                  </a:lnTo>
                  <a:lnTo>
                    <a:pt x="220" y="702"/>
                  </a:lnTo>
                  <a:lnTo>
                    <a:pt x="200" y="680"/>
                  </a:lnTo>
                  <a:lnTo>
                    <a:pt x="200" y="680"/>
                  </a:lnTo>
                  <a:lnTo>
                    <a:pt x="192" y="670"/>
                  </a:lnTo>
                  <a:lnTo>
                    <a:pt x="182" y="664"/>
                  </a:lnTo>
                  <a:lnTo>
                    <a:pt x="170" y="662"/>
                  </a:lnTo>
                  <a:lnTo>
                    <a:pt x="156" y="662"/>
                  </a:lnTo>
                  <a:lnTo>
                    <a:pt x="74" y="680"/>
                  </a:lnTo>
                  <a:lnTo>
                    <a:pt x="74" y="680"/>
                  </a:lnTo>
                  <a:lnTo>
                    <a:pt x="64" y="680"/>
                  </a:lnTo>
                  <a:lnTo>
                    <a:pt x="56" y="680"/>
                  </a:lnTo>
                  <a:lnTo>
                    <a:pt x="50" y="678"/>
                  </a:lnTo>
                  <a:lnTo>
                    <a:pt x="42" y="674"/>
                  </a:lnTo>
                  <a:lnTo>
                    <a:pt x="36" y="670"/>
                  </a:lnTo>
                  <a:lnTo>
                    <a:pt x="30" y="664"/>
                  </a:lnTo>
                  <a:lnTo>
                    <a:pt x="26" y="658"/>
                  </a:lnTo>
                  <a:lnTo>
                    <a:pt x="22" y="650"/>
                  </a:lnTo>
                  <a:lnTo>
                    <a:pt x="2" y="580"/>
                  </a:lnTo>
                  <a:lnTo>
                    <a:pt x="2" y="580"/>
                  </a:lnTo>
                  <a:lnTo>
                    <a:pt x="0" y="572"/>
                  </a:lnTo>
                  <a:lnTo>
                    <a:pt x="0" y="564"/>
                  </a:lnTo>
                  <a:lnTo>
                    <a:pt x="2" y="556"/>
                  </a:lnTo>
                  <a:lnTo>
                    <a:pt x="4" y="548"/>
                  </a:lnTo>
                  <a:lnTo>
                    <a:pt x="8" y="542"/>
                  </a:lnTo>
                  <a:lnTo>
                    <a:pt x="14" y="536"/>
                  </a:lnTo>
                  <a:lnTo>
                    <a:pt x="20" y="530"/>
                  </a:lnTo>
                  <a:lnTo>
                    <a:pt x="26" y="526"/>
                  </a:lnTo>
                  <a:lnTo>
                    <a:pt x="106" y="494"/>
                  </a:lnTo>
                  <a:lnTo>
                    <a:pt x="106" y="494"/>
                  </a:lnTo>
                  <a:lnTo>
                    <a:pt x="116" y="488"/>
                  </a:lnTo>
                  <a:lnTo>
                    <a:pt x="126" y="478"/>
                  </a:lnTo>
                  <a:lnTo>
                    <a:pt x="130" y="468"/>
                  </a:lnTo>
                  <a:lnTo>
                    <a:pt x="134" y="456"/>
                  </a:lnTo>
                  <a:lnTo>
                    <a:pt x="134" y="456"/>
                  </a:lnTo>
                  <a:lnTo>
                    <a:pt x="136" y="426"/>
                  </a:lnTo>
                  <a:lnTo>
                    <a:pt x="136" y="426"/>
                  </a:lnTo>
                  <a:lnTo>
                    <a:pt x="136" y="414"/>
                  </a:lnTo>
                  <a:lnTo>
                    <a:pt x="134" y="402"/>
                  </a:lnTo>
                  <a:lnTo>
                    <a:pt x="126" y="390"/>
                  </a:lnTo>
                  <a:lnTo>
                    <a:pt x="118" y="382"/>
                  </a:lnTo>
                  <a:lnTo>
                    <a:pt x="46" y="336"/>
                  </a:lnTo>
                  <a:lnTo>
                    <a:pt x="46" y="336"/>
                  </a:lnTo>
                  <a:lnTo>
                    <a:pt x="40" y="330"/>
                  </a:lnTo>
                  <a:lnTo>
                    <a:pt x="34" y="324"/>
                  </a:lnTo>
                  <a:lnTo>
                    <a:pt x="30" y="318"/>
                  </a:lnTo>
                  <a:lnTo>
                    <a:pt x="28" y="310"/>
                  </a:lnTo>
                  <a:lnTo>
                    <a:pt x="26" y="302"/>
                  </a:lnTo>
                  <a:lnTo>
                    <a:pt x="26" y="294"/>
                  </a:lnTo>
                  <a:lnTo>
                    <a:pt x="28" y="286"/>
                  </a:lnTo>
                  <a:lnTo>
                    <a:pt x="32" y="278"/>
                  </a:lnTo>
                  <a:lnTo>
                    <a:pt x="66" y="214"/>
                  </a:lnTo>
                  <a:lnTo>
                    <a:pt x="66" y="214"/>
                  </a:lnTo>
                  <a:lnTo>
                    <a:pt x="70" y="208"/>
                  </a:lnTo>
                  <a:lnTo>
                    <a:pt x="76" y="202"/>
                  </a:lnTo>
                  <a:lnTo>
                    <a:pt x="82" y="196"/>
                  </a:lnTo>
                  <a:lnTo>
                    <a:pt x="90" y="194"/>
                  </a:lnTo>
                  <a:lnTo>
                    <a:pt x="98" y="192"/>
                  </a:lnTo>
                  <a:lnTo>
                    <a:pt x="106" y="192"/>
                  </a:lnTo>
                  <a:lnTo>
                    <a:pt x="114" y="192"/>
                  </a:lnTo>
                  <a:lnTo>
                    <a:pt x="122" y="194"/>
                  </a:lnTo>
                  <a:lnTo>
                    <a:pt x="200" y="228"/>
                  </a:lnTo>
                  <a:lnTo>
                    <a:pt x="200" y="228"/>
                  </a:lnTo>
                  <a:lnTo>
                    <a:pt x="212" y="232"/>
                  </a:lnTo>
                  <a:lnTo>
                    <a:pt x="224" y="230"/>
                  </a:lnTo>
                  <a:lnTo>
                    <a:pt x="236" y="228"/>
                  </a:lnTo>
                  <a:lnTo>
                    <a:pt x="246" y="220"/>
                  </a:lnTo>
                  <a:lnTo>
                    <a:pt x="246" y="220"/>
                  </a:lnTo>
                  <a:lnTo>
                    <a:pt x="270" y="200"/>
                  </a:lnTo>
                  <a:lnTo>
                    <a:pt x="270" y="200"/>
                  </a:lnTo>
                  <a:lnTo>
                    <a:pt x="280" y="192"/>
                  </a:lnTo>
                  <a:lnTo>
                    <a:pt x="284" y="182"/>
                  </a:lnTo>
                  <a:lnTo>
                    <a:pt x="288" y="170"/>
                  </a:lnTo>
                  <a:lnTo>
                    <a:pt x="286" y="156"/>
                  </a:lnTo>
                  <a:lnTo>
                    <a:pt x="270" y="74"/>
                  </a:lnTo>
                  <a:lnTo>
                    <a:pt x="270" y="74"/>
                  </a:lnTo>
                  <a:lnTo>
                    <a:pt x="268" y="64"/>
                  </a:lnTo>
                  <a:lnTo>
                    <a:pt x="270" y="56"/>
                  </a:lnTo>
                  <a:lnTo>
                    <a:pt x="272" y="50"/>
                  </a:lnTo>
                  <a:lnTo>
                    <a:pt x="274" y="42"/>
                  </a:lnTo>
                  <a:lnTo>
                    <a:pt x="280" y="36"/>
                  </a:lnTo>
                  <a:lnTo>
                    <a:pt x="286" y="30"/>
                  </a:lnTo>
                  <a:lnTo>
                    <a:pt x="292" y="26"/>
                  </a:lnTo>
                  <a:lnTo>
                    <a:pt x="300" y="22"/>
                  </a:lnTo>
                  <a:lnTo>
                    <a:pt x="370" y="2"/>
                  </a:lnTo>
                  <a:lnTo>
                    <a:pt x="370" y="2"/>
                  </a:lnTo>
                  <a:lnTo>
                    <a:pt x="378" y="0"/>
                  </a:lnTo>
                  <a:lnTo>
                    <a:pt x="386" y="0"/>
                  </a:lnTo>
                  <a:lnTo>
                    <a:pt x="394" y="2"/>
                  </a:lnTo>
                  <a:lnTo>
                    <a:pt x="402" y="4"/>
                  </a:lnTo>
                  <a:lnTo>
                    <a:pt x="408" y="8"/>
                  </a:lnTo>
                  <a:lnTo>
                    <a:pt x="414" y="14"/>
                  </a:lnTo>
                  <a:lnTo>
                    <a:pt x="418" y="20"/>
                  </a:lnTo>
                  <a:lnTo>
                    <a:pt x="422" y="26"/>
                  </a:lnTo>
                  <a:lnTo>
                    <a:pt x="454" y="106"/>
                  </a:lnTo>
                  <a:lnTo>
                    <a:pt x="454" y="106"/>
                  </a:lnTo>
                  <a:lnTo>
                    <a:pt x="462" y="116"/>
                  </a:lnTo>
                  <a:lnTo>
                    <a:pt x="470" y="126"/>
                  </a:lnTo>
                  <a:lnTo>
                    <a:pt x="480" y="130"/>
                  </a:lnTo>
                  <a:lnTo>
                    <a:pt x="494" y="134"/>
                  </a:lnTo>
                  <a:lnTo>
                    <a:pt x="494" y="134"/>
                  </a:lnTo>
                  <a:lnTo>
                    <a:pt x="524" y="136"/>
                  </a:lnTo>
                  <a:lnTo>
                    <a:pt x="524" y="136"/>
                  </a:lnTo>
                  <a:lnTo>
                    <a:pt x="536" y="136"/>
                  </a:lnTo>
                  <a:lnTo>
                    <a:pt x="548" y="134"/>
                  </a:lnTo>
                  <a:lnTo>
                    <a:pt x="558" y="126"/>
                  </a:lnTo>
                  <a:lnTo>
                    <a:pt x="566" y="118"/>
                  </a:lnTo>
                  <a:lnTo>
                    <a:pt x="614" y="46"/>
                  </a:lnTo>
                  <a:lnTo>
                    <a:pt x="614" y="46"/>
                  </a:lnTo>
                  <a:lnTo>
                    <a:pt x="618" y="40"/>
                  </a:lnTo>
                  <a:lnTo>
                    <a:pt x="624" y="34"/>
                  </a:lnTo>
                  <a:lnTo>
                    <a:pt x="632" y="30"/>
                  </a:lnTo>
                  <a:lnTo>
                    <a:pt x="640" y="28"/>
                  </a:lnTo>
                  <a:lnTo>
                    <a:pt x="646" y="26"/>
                  </a:lnTo>
                  <a:lnTo>
                    <a:pt x="654" y="26"/>
                  </a:lnTo>
                  <a:lnTo>
                    <a:pt x="662" y="28"/>
                  </a:lnTo>
                  <a:lnTo>
                    <a:pt x="670" y="32"/>
                  </a:lnTo>
                  <a:lnTo>
                    <a:pt x="734" y="66"/>
                  </a:lnTo>
                  <a:lnTo>
                    <a:pt x="734" y="66"/>
                  </a:lnTo>
                  <a:lnTo>
                    <a:pt x="742" y="70"/>
                  </a:lnTo>
                  <a:lnTo>
                    <a:pt x="748" y="76"/>
                  </a:lnTo>
                  <a:lnTo>
                    <a:pt x="752" y="82"/>
                  </a:lnTo>
                  <a:lnTo>
                    <a:pt x="756" y="90"/>
                  </a:lnTo>
                  <a:lnTo>
                    <a:pt x="758" y="98"/>
                  </a:lnTo>
                  <a:lnTo>
                    <a:pt x="758" y="106"/>
                  </a:lnTo>
                  <a:lnTo>
                    <a:pt x="756" y="114"/>
                  </a:lnTo>
                  <a:lnTo>
                    <a:pt x="754" y="122"/>
                  </a:lnTo>
                  <a:lnTo>
                    <a:pt x="720" y="200"/>
                  </a:lnTo>
                  <a:lnTo>
                    <a:pt x="720" y="200"/>
                  </a:lnTo>
                  <a:lnTo>
                    <a:pt x="718" y="212"/>
                  </a:lnTo>
                  <a:lnTo>
                    <a:pt x="718" y="224"/>
                  </a:lnTo>
                  <a:lnTo>
                    <a:pt x="722" y="236"/>
                  </a:lnTo>
                  <a:lnTo>
                    <a:pt x="728" y="246"/>
                  </a:lnTo>
                  <a:lnTo>
                    <a:pt x="728" y="246"/>
                  </a:lnTo>
                  <a:lnTo>
                    <a:pt x="748" y="270"/>
                  </a:lnTo>
                  <a:lnTo>
                    <a:pt x="748" y="270"/>
                  </a:lnTo>
                  <a:lnTo>
                    <a:pt x="758" y="280"/>
                  </a:lnTo>
                  <a:lnTo>
                    <a:pt x="768" y="284"/>
                  </a:lnTo>
                  <a:lnTo>
                    <a:pt x="780" y="288"/>
                  </a:lnTo>
                  <a:lnTo>
                    <a:pt x="792" y="286"/>
                  </a:lnTo>
                  <a:lnTo>
                    <a:pt x="876" y="270"/>
                  </a:lnTo>
                  <a:lnTo>
                    <a:pt x="876" y="270"/>
                  </a:lnTo>
                  <a:lnTo>
                    <a:pt x="884" y="268"/>
                  </a:lnTo>
                  <a:lnTo>
                    <a:pt x="892" y="270"/>
                  </a:lnTo>
                  <a:lnTo>
                    <a:pt x="900" y="272"/>
                  </a:lnTo>
                  <a:lnTo>
                    <a:pt x="906" y="274"/>
                  </a:lnTo>
                  <a:lnTo>
                    <a:pt x="914" y="280"/>
                  </a:lnTo>
                  <a:lnTo>
                    <a:pt x="918" y="286"/>
                  </a:lnTo>
                  <a:lnTo>
                    <a:pt x="924" y="292"/>
                  </a:lnTo>
                  <a:lnTo>
                    <a:pt x="926" y="300"/>
                  </a:lnTo>
                  <a:lnTo>
                    <a:pt x="948" y="370"/>
                  </a:lnTo>
                  <a:lnTo>
                    <a:pt x="948" y="370"/>
                  </a:lnTo>
                  <a:lnTo>
                    <a:pt x="950" y="378"/>
                  </a:lnTo>
                  <a:lnTo>
                    <a:pt x="950" y="386"/>
                  </a:lnTo>
                  <a:lnTo>
                    <a:pt x="948" y="394"/>
                  </a:lnTo>
                  <a:lnTo>
                    <a:pt x="946" y="402"/>
                  </a:lnTo>
                  <a:lnTo>
                    <a:pt x="942" y="408"/>
                  </a:lnTo>
                  <a:lnTo>
                    <a:pt x="936" y="414"/>
                  </a:lnTo>
                  <a:lnTo>
                    <a:pt x="930" y="418"/>
                  </a:lnTo>
                  <a:lnTo>
                    <a:pt x="922" y="422"/>
                  </a:lnTo>
                  <a:lnTo>
                    <a:pt x="842" y="454"/>
                  </a:lnTo>
                  <a:lnTo>
                    <a:pt x="842" y="454"/>
                  </a:lnTo>
                  <a:lnTo>
                    <a:pt x="832" y="462"/>
                  </a:lnTo>
                  <a:lnTo>
                    <a:pt x="824" y="470"/>
                  </a:lnTo>
                  <a:lnTo>
                    <a:pt x="818" y="480"/>
                  </a:lnTo>
                  <a:lnTo>
                    <a:pt x="816" y="494"/>
                  </a:lnTo>
                  <a:lnTo>
                    <a:pt x="816" y="494"/>
                  </a:lnTo>
                  <a:lnTo>
                    <a:pt x="812" y="524"/>
                  </a:lnTo>
                  <a:lnTo>
                    <a:pt x="812" y="524"/>
                  </a:lnTo>
                  <a:lnTo>
                    <a:pt x="812" y="536"/>
                  </a:lnTo>
                  <a:lnTo>
                    <a:pt x="816" y="548"/>
                  </a:lnTo>
                  <a:lnTo>
                    <a:pt x="822" y="558"/>
                  </a:lnTo>
                  <a:lnTo>
                    <a:pt x="832" y="566"/>
                  </a:lnTo>
                  <a:lnTo>
                    <a:pt x="904" y="614"/>
                  </a:lnTo>
                  <a:lnTo>
                    <a:pt x="904" y="614"/>
                  </a:lnTo>
                  <a:lnTo>
                    <a:pt x="910" y="618"/>
                  </a:lnTo>
                  <a:lnTo>
                    <a:pt x="914" y="624"/>
                  </a:lnTo>
                  <a:lnTo>
                    <a:pt x="918" y="632"/>
                  </a:lnTo>
                  <a:lnTo>
                    <a:pt x="922" y="640"/>
                  </a:lnTo>
                  <a:lnTo>
                    <a:pt x="922" y="646"/>
                  </a:lnTo>
                  <a:lnTo>
                    <a:pt x="922" y="654"/>
                  </a:lnTo>
                  <a:lnTo>
                    <a:pt x="920" y="662"/>
                  </a:lnTo>
                  <a:lnTo>
                    <a:pt x="918" y="670"/>
                  </a:lnTo>
                  <a:lnTo>
                    <a:pt x="882" y="734"/>
                  </a:lnTo>
                  <a:lnTo>
                    <a:pt x="882" y="734"/>
                  </a:lnTo>
                  <a:lnTo>
                    <a:pt x="878" y="742"/>
                  </a:lnTo>
                  <a:lnTo>
                    <a:pt x="872" y="748"/>
                  </a:lnTo>
                  <a:lnTo>
                    <a:pt x="866" y="752"/>
                  </a:lnTo>
                  <a:lnTo>
                    <a:pt x="860" y="756"/>
                  </a:lnTo>
                  <a:lnTo>
                    <a:pt x="852" y="758"/>
                  </a:lnTo>
                  <a:lnTo>
                    <a:pt x="844" y="758"/>
                  </a:lnTo>
                  <a:lnTo>
                    <a:pt x="836" y="756"/>
                  </a:lnTo>
                  <a:lnTo>
                    <a:pt x="828" y="754"/>
                  </a:lnTo>
                  <a:lnTo>
                    <a:pt x="748" y="720"/>
                  </a:lnTo>
                  <a:lnTo>
                    <a:pt x="748" y="720"/>
                  </a:lnTo>
                  <a:lnTo>
                    <a:pt x="736" y="718"/>
                  </a:lnTo>
                  <a:lnTo>
                    <a:pt x="724" y="718"/>
                  </a:lnTo>
                  <a:lnTo>
                    <a:pt x="714" y="722"/>
                  </a:lnTo>
                  <a:lnTo>
                    <a:pt x="704" y="728"/>
                  </a:lnTo>
                  <a:lnTo>
                    <a:pt x="704" y="728"/>
                  </a:lnTo>
                  <a:lnTo>
                    <a:pt x="678" y="748"/>
                  </a:lnTo>
                  <a:lnTo>
                    <a:pt x="678" y="748"/>
                  </a:lnTo>
                  <a:lnTo>
                    <a:pt x="670" y="758"/>
                  </a:lnTo>
                  <a:lnTo>
                    <a:pt x="664" y="768"/>
                  </a:lnTo>
                  <a:lnTo>
                    <a:pt x="662" y="780"/>
                  </a:lnTo>
                  <a:lnTo>
                    <a:pt x="662" y="792"/>
                  </a:lnTo>
                  <a:lnTo>
                    <a:pt x="680" y="876"/>
                  </a:lnTo>
                  <a:lnTo>
                    <a:pt x="680" y="876"/>
                  </a:lnTo>
                  <a:lnTo>
                    <a:pt x="680" y="884"/>
                  </a:lnTo>
                  <a:lnTo>
                    <a:pt x="680" y="892"/>
                  </a:lnTo>
                  <a:lnTo>
                    <a:pt x="678" y="900"/>
                  </a:lnTo>
                  <a:lnTo>
                    <a:pt x="674" y="906"/>
                  </a:lnTo>
                  <a:lnTo>
                    <a:pt x="670" y="914"/>
                  </a:lnTo>
                  <a:lnTo>
                    <a:pt x="664" y="918"/>
                  </a:lnTo>
                  <a:lnTo>
                    <a:pt x="658" y="924"/>
                  </a:lnTo>
                  <a:lnTo>
                    <a:pt x="650" y="926"/>
                  </a:lnTo>
                  <a:lnTo>
                    <a:pt x="580" y="948"/>
                  </a:lnTo>
                  <a:lnTo>
                    <a:pt x="580" y="948"/>
                  </a:lnTo>
                  <a:lnTo>
                    <a:pt x="572" y="950"/>
                  </a:lnTo>
                  <a:lnTo>
                    <a:pt x="564" y="950"/>
                  </a:lnTo>
                  <a:lnTo>
                    <a:pt x="556" y="948"/>
                  </a:lnTo>
                  <a:lnTo>
                    <a:pt x="548" y="946"/>
                  </a:lnTo>
                  <a:lnTo>
                    <a:pt x="542" y="942"/>
                  </a:lnTo>
                  <a:lnTo>
                    <a:pt x="536" y="936"/>
                  </a:lnTo>
                  <a:lnTo>
                    <a:pt x="530" y="930"/>
                  </a:lnTo>
                  <a:lnTo>
                    <a:pt x="526" y="922"/>
                  </a:lnTo>
                  <a:lnTo>
                    <a:pt x="494" y="842"/>
                  </a:lnTo>
                  <a:lnTo>
                    <a:pt x="494" y="842"/>
                  </a:lnTo>
                  <a:lnTo>
                    <a:pt x="488" y="832"/>
                  </a:lnTo>
                  <a:lnTo>
                    <a:pt x="478" y="824"/>
                  </a:lnTo>
                  <a:lnTo>
                    <a:pt x="468" y="818"/>
                  </a:lnTo>
                  <a:lnTo>
                    <a:pt x="456" y="816"/>
                  </a:lnTo>
                  <a:lnTo>
                    <a:pt x="456" y="816"/>
                  </a:lnTo>
                  <a:lnTo>
                    <a:pt x="426" y="812"/>
                  </a:lnTo>
                  <a:lnTo>
                    <a:pt x="426" y="812"/>
                  </a:lnTo>
                  <a:lnTo>
                    <a:pt x="414" y="812"/>
                  </a:lnTo>
                  <a:lnTo>
                    <a:pt x="402" y="816"/>
                  </a:lnTo>
                  <a:lnTo>
                    <a:pt x="390" y="822"/>
                  </a:lnTo>
                  <a:lnTo>
                    <a:pt x="382" y="832"/>
                  </a:lnTo>
                  <a:lnTo>
                    <a:pt x="314" y="936"/>
                  </a:lnTo>
                  <a:lnTo>
                    <a:pt x="314" y="936"/>
                  </a:lnTo>
                  <a:close/>
                </a:path>
              </a:pathLst>
            </a:custGeom>
            <a:solidFill>
              <a:srgbClr val="00A6D9"/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5" name="Freeform 406"/>
            <p:cNvSpPr>
              <a:spLocks/>
            </p:cNvSpPr>
            <p:nvPr/>
          </p:nvSpPr>
          <p:spPr bwMode="auto">
            <a:xfrm>
              <a:off x="3163" y="1373"/>
              <a:ext cx="1444" cy="1444"/>
            </a:xfrm>
            <a:custGeom>
              <a:avLst/>
              <a:gdLst/>
              <a:ahLst/>
              <a:cxnLst>
                <a:cxn ang="0">
                  <a:pos x="300" y="1318"/>
                </a:cxn>
                <a:cxn ang="0">
                  <a:pos x="348" y="1138"/>
                </a:cxn>
                <a:cxn ang="0">
                  <a:pos x="350" y="1094"/>
                </a:cxn>
                <a:cxn ang="0">
                  <a:pos x="306" y="1032"/>
                </a:cxn>
                <a:cxn ang="0">
                  <a:pos x="268" y="1008"/>
                </a:cxn>
                <a:cxn ang="0">
                  <a:pos x="98" y="1036"/>
                </a:cxn>
                <a:cxn ang="0">
                  <a:pos x="42" y="1002"/>
                </a:cxn>
                <a:cxn ang="0">
                  <a:pos x="2" y="844"/>
                </a:cxn>
                <a:cxn ang="0">
                  <a:pos x="164" y="752"/>
                </a:cxn>
                <a:cxn ang="0">
                  <a:pos x="196" y="722"/>
                </a:cxn>
                <a:cxn ang="0">
                  <a:pos x="208" y="644"/>
                </a:cxn>
                <a:cxn ang="0">
                  <a:pos x="200" y="602"/>
                </a:cxn>
                <a:cxn ang="0">
                  <a:pos x="60" y="502"/>
                </a:cxn>
                <a:cxn ang="0">
                  <a:pos x="44" y="438"/>
                </a:cxn>
                <a:cxn ang="0">
                  <a:pos x="128" y="298"/>
                </a:cxn>
                <a:cxn ang="0">
                  <a:pos x="308" y="348"/>
                </a:cxn>
                <a:cxn ang="0">
                  <a:pos x="352" y="350"/>
                </a:cxn>
                <a:cxn ang="0">
                  <a:pos x="414" y="304"/>
                </a:cxn>
                <a:cxn ang="0">
                  <a:pos x="438" y="268"/>
                </a:cxn>
                <a:cxn ang="0">
                  <a:pos x="410" y="98"/>
                </a:cxn>
                <a:cxn ang="0">
                  <a:pos x="444" y="40"/>
                </a:cxn>
                <a:cxn ang="0">
                  <a:pos x="600" y="2"/>
                </a:cxn>
                <a:cxn ang="0">
                  <a:pos x="694" y="164"/>
                </a:cxn>
                <a:cxn ang="0">
                  <a:pos x="722" y="196"/>
                </a:cxn>
                <a:cxn ang="0">
                  <a:pos x="800" y="208"/>
                </a:cxn>
                <a:cxn ang="0">
                  <a:pos x="842" y="200"/>
                </a:cxn>
                <a:cxn ang="0">
                  <a:pos x="942" y="58"/>
                </a:cxn>
                <a:cxn ang="0">
                  <a:pos x="1006" y="42"/>
                </a:cxn>
                <a:cxn ang="0">
                  <a:pos x="1146" y="126"/>
                </a:cxn>
                <a:cxn ang="0">
                  <a:pos x="1096" y="306"/>
                </a:cxn>
                <a:cxn ang="0">
                  <a:pos x="1094" y="350"/>
                </a:cxn>
                <a:cxn ang="0">
                  <a:pos x="1140" y="412"/>
                </a:cxn>
                <a:cxn ang="0">
                  <a:pos x="1176" y="436"/>
                </a:cxn>
                <a:cxn ang="0">
                  <a:pos x="1346" y="408"/>
                </a:cxn>
                <a:cxn ang="0">
                  <a:pos x="1404" y="442"/>
                </a:cxn>
                <a:cxn ang="0">
                  <a:pos x="1442" y="600"/>
                </a:cxn>
                <a:cxn ang="0">
                  <a:pos x="1280" y="692"/>
                </a:cxn>
                <a:cxn ang="0">
                  <a:pos x="1248" y="722"/>
                </a:cxn>
                <a:cxn ang="0">
                  <a:pos x="1236" y="798"/>
                </a:cxn>
                <a:cxn ang="0">
                  <a:pos x="1246" y="842"/>
                </a:cxn>
                <a:cxn ang="0">
                  <a:pos x="1386" y="942"/>
                </a:cxn>
                <a:cxn ang="0">
                  <a:pos x="1402" y="1006"/>
                </a:cxn>
                <a:cxn ang="0">
                  <a:pos x="1318" y="1144"/>
                </a:cxn>
                <a:cxn ang="0">
                  <a:pos x="1138" y="1096"/>
                </a:cxn>
                <a:cxn ang="0">
                  <a:pos x="1094" y="1094"/>
                </a:cxn>
                <a:cxn ang="0">
                  <a:pos x="1032" y="1138"/>
                </a:cxn>
                <a:cxn ang="0">
                  <a:pos x="1008" y="1176"/>
                </a:cxn>
                <a:cxn ang="0">
                  <a:pos x="1036" y="1346"/>
                </a:cxn>
                <a:cxn ang="0">
                  <a:pos x="1002" y="1404"/>
                </a:cxn>
                <a:cxn ang="0">
                  <a:pos x="844" y="1442"/>
                </a:cxn>
                <a:cxn ang="0">
                  <a:pos x="752" y="1280"/>
                </a:cxn>
                <a:cxn ang="0">
                  <a:pos x="722" y="1248"/>
                </a:cxn>
                <a:cxn ang="0">
                  <a:pos x="646" y="1236"/>
                </a:cxn>
                <a:cxn ang="0">
                  <a:pos x="602" y="1244"/>
                </a:cxn>
              </a:cxnLst>
              <a:rect l="0" t="0" r="r" b="b"/>
              <a:pathLst>
                <a:path w="1444" h="1444">
                  <a:moveTo>
                    <a:pt x="478" y="1424"/>
                  </a:moveTo>
                  <a:lnTo>
                    <a:pt x="324" y="1342"/>
                  </a:lnTo>
                  <a:lnTo>
                    <a:pt x="324" y="1342"/>
                  </a:lnTo>
                  <a:lnTo>
                    <a:pt x="314" y="1334"/>
                  </a:lnTo>
                  <a:lnTo>
                    <a:pt x="306" y="1326"/>
                  </a:lnTo>
                  <a:lnTo>
                    <a:pt x="300" y="1318"/>
                  </a:lnTo>
                  <a:lnTo>
                    <a:pt x="294" y="1306"/>
                  </a:lnTo>
                  <a:lnTo>
                    <a:pt x="292" y="1296"/>
                  </a:lnTo>
                  <a:lnTo>
                    <a:pt x="292" y="1284"/>
                  </a:lnTo>
                  <a:lnTo>
                    <a:pt x="292" y="1272"/>
                  </a:lnTo>
                  <a:lnTo>
                    <a:pt x="296" y="1262"/>
                  </a:lnTo>
                  <a:lnTo>
                    <a:pt x="348" y="1138"/>
                  </a:lnTo>
                  <a:lnTo>
                    <a:pt x="348" y="1138"/>
                  </a:lnTo>
                  <a:lnTo>
                    <a:pt x="352" y="1128"/>
                  </a:lnTo>
                  <a:lnTo>
                    <a:pt x="354" y="1120"/>
                  </a:lnTo>
                  <a:lnTo>
                    <a:pt x="354" y="1110"/>
                  </a:lnTo>
                  <a:lnTo>
                    <a:pt x="352" y="1102"/>
                  </a:lnTo>
                  <a:lnTo>
                    <a:pt x="350" y="1094"/>
                  </a:lnTo>
                  <a:lnTo>
                    <a:pt x="348" y="1086"/>
                  </a:lnTo>
                  <a:lnTo>
                    <a:pt x="344" y="1078"/>
                  </a:lnTo>
                  <a:lnTo>
                    <a:pt x="338" y="1070"/>
                  </a:lnTo>
                  <a:lnTo>
                    <a:pt x="338" y="1070"/>
                  </a:lnTo>
                  <a:lnTo>
                    <a:pt x="322" y="1052"/>
                  </a:lnTo>
                  <a:lnTo>
                    <a:pt x="306" y="1032"/>
                  </a:lnTo>
                  <a:lnTo>
                    <a:pt x="306" y="1032"/>
                  </a:lnTo>
                  <a:lnTo>
                    <a:pt x="300" y="1024"/>
                  </a:lnTo>
                  <a:lnTo>
                    <a:pt x="292" y="1018"/>
                  </a:lnTo>
                  <a:lnTo>
                    <a:pt x="286" y="1014"/>
                  </a:lnTo>
                  <a:lnTo>
                    <a:pt x="278" y="1010"/>
                  </a:lnTo>
                  <a:lnTo>
                    <a:pt x="268" y="1008"/>
                  </a:lnTo>
                  <a:lnTo>
                    <a:pt x="260" y="1006"/>
                  </a:lnTo>
                  <a:lnTo>
                    <a:pt x="250" y="1006"/>
                  </a:lnTo>
                  <a:lnTo>
                    <a:pt x="242" y="1006"/>
                  </a:lnTo>
                  <a:lnTo>
                    <a:pt x="110" y="1034"/>
                  </a:lnTo>
                  <a:lnTo>
                    <a:pt x="110" y="1034"/>
                  </a:lnTo>
                  <a:lnTo>
                    <a:pt x="98" y="1036"/>
                  </a:lnTo>
                  <a:lnTo>
                    <a:pt x="86" y="1034"/>
                  </a:lnTo>
                  <a:lnTo>
                    <a:pt x="76" y="1032"/>
                  </a:lnTo>
                  <a:lnTo>
                    <a:pt x="64" y="1026"/>
                  </a:lnTo>
                  <a:lnTo>
                    <a:pt x="56" y="1020"/>
                  </a:lnTo>
                  <a:lnTo>
                    <a:pt x="48" y="1012"/>
                  </a:lnTo>
                  <a:lnTo>
                    <a:pt x="42" y="1002"/>
                  </a:lnTo>
                  <a:lnTo>
                    <a:pt x="36" y="990"/>
                  </a:lnTo>
                  <a:lnTo>
                    <a:pt x="2" y="878"/>
                  </a:lnTo>
                  <a:lnTo>
                    <a:pt x="2" y="878"/>
                  </a:lnTo>
                  <a:lnTo>
                    <a:pt x="0" y="866"/>
                  </a:lnTo>
                  <a:lnTo>
                    <a:pt x="0" y="856"/>
                  </a:lnTo>
                  <a:lnTo>
                    <a:pt x="2" y="844"/>
                  </a:lnTo>
                  <a:lnTo>
                    <a:pt x="6" y="832"/>
                  </a:lnTo>
                  <a:lnTo>
                    <a:pt x="12" y="824"/>
                  </a:lnTo>
                  <a:lnTo>
                    <a:pt x="20" y="814"/>
                  </a:lnTo>
                  <a:lnTo>
                    <a:pt x="30" y="808"/>
                  </a:lnTo>
                  <a:lnTo>
                    <a:pt x="40" y="802"/>
                  </a:lnTo>
                  <a:lnTo>
                    <a:pt x="164" y="752"/>
                  </a:lnTo>
                  <a:lnTo>
                    <a:pt x="164" y="752"/>
                  </a:lnTo>
                  <a:lnTo>
                    <a:pt x="172" y="748"/>
                  </a:lnTo>
                  <a:lnTo>
                    <a:pt x="180" y="742"/>
                  </a:lnTo>
                  <a:lnTo>
                    <a:pt x="186" y="736"/>
                  </a:lnTo>
                  <a:lnTo>
                    <a:pt x="192" y="730"/>
                  </a:lnTo>
                  <a:lnTo>
                    <a:pt x="196" y="722"/>
                  </a:lnTo>
                  <a:lnTo>
                    <a:pt x="200" y="714"/>
                  </a:lnTo>
                  <a:lnTo>
                    <a:pt x="202" y="704"/>
                  </a:lnTo>
                  <a:lnTo>
                    <a:pt x="204" y="696"/>
                  </a:lnTo>
                  <a:lnTo>
                    <a:pt x="204" y="696"/>
                  </a:lnTo>
                  <a:lnTo>
                    <a:pt x="206" y="670"/>
                  </a:lnTo>
                  <a:lnTo>
                    <a:pt x="208" y="644"/>
                  </a:lnTo>
                  <a:lnTo>
                    <a:pt x="208" y="644"/>
                  </a:lnTo>
                  <a:lnTo>
                    <a:pt x="210" y="636"/>
                  </a:lnTo>
                  <a:lnTo>
                    <a:pt x="210" y="626"/>
                  </a:lnTo>
                  <a:lnTo>
                    <a:pt x="208" y="618"/>
                  </a:lnTo>
                  <a:lnTo>
                    <a:pt x="204" y="610"/>
                  </a:lnTo>
                  <a:lnTo>
                    <a:pt x="200" y="602"/>
                  </a:lnTo>
                  <a:lnTo>
                    <a:pt x="194" y="596"/>
                  </a:lnTo>
                  <a:lnTo>
                    <a:pt x="188" y="588"/>
                  </a:lnTo>
                  <a:lnTo>
                    <a:pt x="182" y="584"/>
                  </a:lnTo>
                  <a:lnTo>
                    <a:pt x="68" y="510"/>
                  </a:lnTo>
                  <a:lnTo>
                    <a:pt x="68" y="510"/>
                  </a:lnTo>
                  <a:lnTo>
                    <a:pt x="60" y="502"/>
                  </a:lnTo>
                  <a:lnTo>
                    <a:pt x="52" y="492"/>
                  </a:lnTo>
                  <a:lnTo>
                    <a:pt x="46" y="482"/>
                  </a:lnTo>
                  <a:lnTo>
                    <a:pt x="42" y="472"/>
                  </a:lnTo>
                  <a:lnTo>
                    <a:pt x="40" y="460"/>
                  </a:lnTo>
                  <a:lnTo>
                    <a:pt x="40" y="450"/>
                  </a:lnTo>
                  <a:lnTo>
                    <a:pt x="44" y="438"/>
                  </a:lnTo>
                  <a:lnTo>
                    <a:pt x="48" y="426"/>
                  </a:lnTo>
                  <a:lnTo>
                    <a:pt x="102" y="324"/>
                  </a:lnTo>
                  <a:lnTo>
                    <a:pt x="102" y="324"/>
                  </a:lnTo>
                  <a:lnTo>
                    <a:pt x="110" y="314"/>
                  </a:lnTo>
                  <a:lnTo>
                    <a:pt x="118" y="306"/>
                  </a:lnTo>
                  <a:lnTo>
                    <a:pt x="128" y="298"/>
                  </a:lnTo>
                  <a:lnTo>
                    <a:pt x="138" y="294"/>
                  </a:lnTo>
                  <a:lnTo>
                    <a:pt x="148" y="292"/>
                  </a:lnTo>
                  <a:lnTo>
                    <a:pt x="160" y="290"/>
                  </a:lnTo>
                  <a:lnTo>
                    <a:pt x="172" y="292"/>
                  </a:lnTo>
                  <a:lnTo>
                    <a:pt x="184" y="296"/>
                  </a:lnTo>
                  <a:lnTo>
                    <a:pt x="308" y="348"/>
                  </a:lnTo>
                  <a:lnTo>
                    <a:pt x="308" y="348"/>
                  </a:lnTo>
                  <a:lnTo>
                    <a:pt x="316" y="350"/>
                  </a:lnTo>
                  <a:lnTo>
                    <a:pt x="324" y="352"/>
                  </a:lnTo>
                  <a:lnTo>
                    <a:pt x="334" y="352"/>
                  </a:lnTo>
                  <a:lnTo>
                    <a:pt x="342" y="352"/>
                  </a:lnTo>
                  <a:lnTo>
                    <a:pt x="352" y="350"/>
                  </a:lnTo>
                  <a:lnTo>
                    <a:pt x="360" y="346"/>
                  </a:lnTo>
                  <a:lnTo>
                    <a:pt x="368" y="342"/>
                  </a:lnTo>
                  <a:lnTo>
                    <a:pt x="374" y="336"/>
                  </a:lnTo>
                  <a:lnTo>
                    <a:pt x="374" y="336"/>
                  </a:lnTo>
                  <a:lnTo>
                    <a:pt x="394" y="320"/>
                  </a:lnTo>
                  <a:lnTo>
                    <a:pt x="414" y="304"/>
                  </a:lnTo>
                  <a:lnTo>
                    <a:pt x="414" y="304"/>
                  </a:lnTo>
                  <a:lnTo>
                    <a:pt x="420" y="298"/>
                  </a:lnTo>
                  <a:lnTo>
                    <a:pt x="426" y="292"/>
                  </a:lnTo>
                  <a:lnTo>
                    <a:pt x="430" y="284"/>
                  </a:lnTo>
                  <a:lnTo>
                    <a:pt x="434" y="276"/>
                  </a:lnTo>
                  <a:lnTo>
                    <a:pt x="438" y="268"/>
                  </a:lnTo>
                  <a:lnTo>
                    <a:pt x="438" y="260"/>
                  </a:lnTo>
                  <a:lnTo>
                    <a:pt x="438" y="250"/>
                  </a:lnTo>
                  <a:lnTo>
                    <a:pt x="438" y="242"/>
                  </a:lnTo>
                  <a:lnTo>
                    <a:pt x="410" y="110"/>
                  </a:lnTo>
                  <a:lnTo>
                    <a:pt x="410" y="110"/>
                  </a:lnTo>
                  <a:lnTo>
                    <a:pt x="410" y="98"/>
                  </a:lnTo>
                  <a:lnTo>
                    <a:pt x="410" y="86"/>
                  </a:lnTo>
                  <a:lnTo>
                    <a:pt x="414" y="74"/>
                  </a:lnTo>
                  <a:lnTo>
                    <a:pt x="418" y="64"/>
                  </a:lnTo>
                  <a:lnTo>
                    <a:pt x="424" y="54"/>
                  </a:lnTo>
                  <a:lnTo>
                    <a:pt x="434" y="46"/>
                  </a:lnTo>
                  <a:lnTo>
                    <a:pt x="444" y="40"/>
                  </a:lnTo>
                  <a:lnTo>
                    <a:pt x="454" y="36"/>
                  </a:lnTo>
                  <a:lnTo>
                    <a:pt x="566" y="2"/>
                  </a:lnTo>
                  <a:lnTo>
                    <a:pt x="566" y="2"/>
                  </a:lnTo>
                  <a:lnTo>
                    <a:pt x="578" y="0"/>
                  </a:lnTo>
                  <a:lnTo>
                    <a:pt x="590" y="0"/>
                  </a:lnTo>
                  <a:lnTo>
                    <a:pt x="600" y="2"/>
                  </a:lnTo>
                  <a:lnTo>
                    <a:pt x="612" y="6"/>
                  </a:lnTo>
                  <a:lnTo>
                    <a:pt x="622" y="12"/>
                  </a:lnTo>
                  <a:lnTo>
                    <a:pt x="630" y="20"/>
                  </a:lnTo>
                  <a:lnTo>
                    <a:pt x="638" y="28"/>
                  </a:lnTo>
                  <a:lnTo>
                    <a:pt x="642" y="40"/>
                  </a:lnTo>
                  <a:lnTo>
                    <a:pt x="694" y="164"/>
                  </a:lnTo>
                  <a:lnTo>
                    <a:pt x="694" y="164"/>
                  </a:lnTo>
                  <a:lnTo>
                    <a:pt x="698" y="172"/>
                  </a:lnTo>
                  <a:lnTo>
                    <a:pt x="702" y="180"/>
                  </a:lnTo>
                  <a:lnTo>
                    <a:pt x="708" y="186"/>
                  </a:lnTo>
                  <a:lnTo>
                    <a:pt x="716" y="192"/>
                  </a:lnTo>
                  <a:lnTo>
                    <a:pt x="722" y="196"/>
                  </a:lnTo>
                  <a:lnTo>
                    <a:pt x="732" y="200"/>
                  </a:lnTo>
                  <a:lnTo>
                    <a:pt x="740" y="202"/>
                  </a:lnTo>
                  <a:lnTo>
                    <a:pt x="748" y="204"/>
                  </a:lnTo>
                  <a:lnTo>
                    <a:pt x="748" y="204"/>
                  </a:lnTo>
                  <a:lnTo>
                    <a:pt x="774" y="206"/>
                  </a:lnTo>
                  <a:lnTo>
                    <a:pt x="800" y="208"/>
                  </a:lnTo>
                  <a:lnTo>
                    <a:pt x="800" y="208"/>
                  </a:lnTo>
                  <a:lnTo>
                    <a:pt x="808" y="210"/>
                  </a:lnTo>
                  <a:lnTo>
                    <a:pt x="818" y="208"/>
                  </a:lnTo>
                  <a:lnTo>
                    <a:pt x="826" y="206"/>
                  </a:lnTo>
                  <a:lnTo>
                    <a:pt x="834" y="204"/>
                  </a:lnTo>
                  <a:lnTo>
                    <a:pt x="842" y="200"/>
                  </a:lnTo>
                  <a:lnTo>
                    <a:pt x="850" y="194"/>
                  </a:lnTo>
                  <a:lnTo>
                    <a:pt x="856" y="188"/>
                  </a:lnTo>
                  <a:lnTo>
                    <a:pt x="862" y="180"/>
                  </a:lnTo>
                  <a:lnTo>
                    <a:pt x="934" y="68"/>
                  </a:lnTo>
                  <a:lnTo>
                    <a:pt x="934" y="68"/>
                  </a:lnTo>
                  <a:lnTo>
                    <a:pt x="942" y="58"/>
                  </a:lnTo>
                  <a:lnTo>
                    <a:pt x="952" y="52"/>
                  </a:lnTo>
                  <a:lnTo>
                    <a:pt x="962" y="46"/>
                  </a:lnTo>
                  <a:lnTo>
                    <a:pt x="972" y="42"/>
                  </a:lnTo>
                  <a:lnTo>
                    <a:pt x="984" y="40"/>
                  </a:lnTo>
                  <a:lnTo>
                    <a:pt x="996" y="40"/>
                  </a:lnTo>
                  <a:lnTo>
                    <a:pt x="1006" y="42"/>
                  </a:lnTo>
                  <a:lnTo>
                    <a:pt x="1018" y="48"/>
                  </a:lnTo>
                  <a:lnTo>
                    <a:pt x="1120" y="102"/>
                  </a:lnTo>
                  <a:lnTo>
                    <a:pt x="1120" y="102"/>
                  </a:lnTo>
                  <a:lnTo>
                    <a:pt x="1130" y="108"/>
                  </a:lnTo>
                  <a:lnTo>
                    <a:pt x="1138" y="118"/>
                  </a:lnTo>
                  <a:lnTo>
                    <a:pt x="1146" y="126"/>
                  </a:lnTo>
                  <a:lnTo>
                    <a:pt x="1150" y="136"/>
                  </a:lnTo>
                  <a:lnTo>
                    <a:pt x="1154" y="148"/>
                  </a:lnTo>
                  <a:lnTo>
                    <a:pt x="1154" y="160"/>
                  </a:lnTo>
                  <a:lnTo>
                    <a:pt x="1152" y="172"/>
                  </a:lnTo>
                  <a:lnTo>
                    <a:pt x="1148" y="182"/>
                  </a:lnTo>
                  <a:lnTo>
                    <a:pt x="1096" y="306"/>
                  </a:lnTo>
                  <a:lnTo>
                    <a:pt x="1096" y="306"/>
                  </a:lnTo>
                  <a:lnTo>
                    <a:pt x="1094" y="316"/>
                  </a:lnTo>
                  <a:lnTo>
                    <a:pt x="1092" y="324"/>
                  </a:lnTo>
                  <a:lnTo>
                    <a:pt x="1092" y="332"/>
                  </a:lnTo>
                  <a:lnTo>
                    <a:pt x="1092" y="342"/>
                  </a:lnTo>
                  <a:lnTo>
                    <a:pt x="1094" y="350"/>
                  </a:lnTo>
                  <a:lnTo>
                    <a:pt x="1098" y="358"/>
                  </a:lnTo>
                  <a:lnTo>
                    <a:pt x="1102" y="366"/>
                  </a:lnTo>
                  <a:lnTo>
                    <a:pt x="1108" y="374"/>
                  </a:lnTo>
                  <a:lnTo>
                    <a:pt x="1108" y="374"/>
                  </a:lnTo>
                  <a:lnTo>
                    <a:pt x="1124" y="392"/>
                  </a:lnTo>
                  <a:lnTo>
                    <a:pt x="1140" y="412"/>
                  </a:lnTo>
                  <a:lnTo>
                    <a:pt x="1140" y="412"/>
                  </a:lnTo>
                  <a:lnTo>
                    <a:pt x="1146" y="420"/>
                  </a:lnTo>
                  <a:lnTo>
                    <a:pt x="1152" y="426"/>
                  </a:lnTo>
                  <a:lnTo>
                    <a:pt x="1160" y="430"/>
                  </a:lnTo>
                  <a:lnTo>
                    <a:pt x="1168" y="434"/>
                  </a:lnTo>
                  <a:lnTo>
                    <a:pt x="1176" y="436"/>
                  </a:lnTo>
                  <a:lnTo>
                    <a:pt x="1186" y="438"/>
                  </a:lnTo>
                  <a:lnTo>
                    <a:pt x="1194" y="438"/>
                  </a:lnTo>
                  <a:lnTo>
                    <a:pt x="1204" y="436"/>
                  </a:lnTo>
                  <a:lnTo>
                    <a:pt x="1334" y="410"/>
                  </a:lnTo>
                  <a:lnTo>
                    <a:pt x="1334" y="410"/>
                  </a:lnTo>
                  <a:lnTo>
                    <a:pt x="1346" y="408"/>
                  </a:lnTo>
                  <a:lnTo>
                    <a:pt x="1358" y="410"/>
                  </a:lnTo>
                  <a:lnTo>
                    <a:pt x="1370" y="412"/>
                  </a:lnTo>
                  <a:lnTo>
                    <a:pt x="1380" y="418"/>
                  </a:lnTo>
                  <a:lnTo>
                    <a:pt x="1390" y="424"/>
                  </a:lnTo>
                  <a:lnTo>
                    <a:pt x="1398" y="432"/>
                  </a:lnTo>
                  <a:lnTo>
                    <a:pt x="1404" y="442"/>
                  </a:lnTo>
                  <a:lnTo>
                    <a:pt x="1408" y="454"/>
                  </a:lnTo>
                  <a:lnTo>
                    <a:pt x="1442" y="566"/>
                  </a:lnTo>
                  <a:lnTo>
                    <a:pt x="1442" y="566"/>
                  </a:lnTo>
                  <a:lnTo>
                    <a:pt x="1444" y="576"/>
                  </a:lnTo>
                  <a:lnTo>
                    <a:pt x="1444" y="588"/>
                  </a:lnTo>
                  <a:lnTo>
                    <a:pt x="1442" y="600"/>
                  </a:lnTo>
                  <a:lnTo>
                    <a:pt x="1438" y="610"/>
                  </a:lnTo>
                  <a:lnTo>
                    <a:pt x="1432" y="620"/>
                  </a:lnTo>
                  <a:lnTo>
                    <a:pt x="1426" y="630"/>
                  </a:lnTo>
                  <a:lnTo>
                    <a:pt x="1416" y="636"/>
                  </a:lnTo>
                  <a:lnTo>
                    <a:pt x="1406" y="642"/>
                  </a:lnTo>
                  <a:lnTo>
                    <a:pt x="1280" y="692"/>
                  </a:lnTo>
                  <a:lnTo>
                    <a:pt x="1280" y="692"/>
                  </a:lnTo>
                  <a:lnTo>
                    <a:pt x="1272" y="696"/>
                  </a:lnTo>
                  <a:lnTo>
                    <a:pt x="1264" y="702"/>
                  </a:lnTo>
                  <a:lnTo>
                    <a:pt x="1258" y="708"/>
                  </a:lnTo>
                  <a:lnTo>
                    <a:pt x="1252" y="714"/>
                  </a:lnTo>
                  <a:lnTo>
                    <a:pt x="1248" y="722"/>
                  </a:lnTo>
                  <a:lnTo>
                    <a:pt x="1244" y="730"/>
                  </a:lnTo>
                  <a:lnTo>
                    <a:pt x="1242" y="740"/>
                  </a:lnTo>
                  <a:lnTo>
                    <a:pt x="1242" y="748"/>
                  </a:lnTo>
                  <a:lnTo>
                    <a:pt x="1242" y="748"/>
                  </a:lnTo>
                  <a:lnTo>
                    <a:pt x="1240" y="774"/>
                  </a:lnTo>
                  <a:lnTo>
                    <a:pt x="1236" y="798"/>
                  </a:lnTo>
                  <a:lnTo>
                    <a:pt x="1236" y="798"/>
                  </a:lnTo>
                  <a:lnTo>
                    <a:pt x="1236" y="808"/>
                  </a:lnTo>
                  <a:lnTo>
                    <a:pt x="1236" y="816"/>
                  </a:lnTo>
                  <a:lnTo>
                    <a:pt x="1238" y="826"/>
                  </a:lnTo>
                  <a:lnTo>
                    <a:pt x="1240" y="834"/>
                  </a:lnTo>
                  <a:lnTo>
                    <a:pt x="1246" y="842"/>
                  </a:lnTo>
                  <a:lnTo>
                    <a:pt x="1250" y="848"/>
                  </a:lnTo>
                  <a:lnTo>
                    <a:pt x="1256" y="854"/>
                  </a:lnTo>
                  <a:lnTo>
                    <a:pt x="1264" y="860"/>
                  </a:lnTo>
                  <a:lnTo>
                    <a:pt x="1376" y="934"/>
                  </a:lnTo>
                  <a:lnTo>
                    <a:pt x="1376" y="934"/>
                  </a:lnTo>
                  <a:lnTo>
                    <a:pt x="1386" y="942"/>
                  </a:lnTo>
                  <a:lnTo>
                    <a:pt x="1394" y="950"/>
                  </a:lnTo>
                  <a:lnTo>
                    <a:pt x="1398" y="960"/>
                  </a:lnTo>
                  <a:lnTo>
                    <a:pt x="1402" y="972"/>
                  </a:lnTo>
                  <a:lnTo>
                    <a:pt x="1404" y="984"/>
                  </a:lnTo>
                  <a:lnTo>
                    <a:pt x="1404" y="994"/>
                  </a:lnTo>
                  <a:lnTo>
                    <a:pt x="1402" y="1006"/>
                  </a:lnTo>
                  <a:lnTo>
                    <a:pt x="1398" y="1018"/>
                  </a:lnTo>
                  <a:lnTo>
                    <a:pt x="1342" y="1120"/>
                  </a:lnTo>
                  <a:lnTo>
                    <a:pt x="1342" y="1120"/>
                  </a:lnTo>
                  <a:lnTo>
                    <a:pt x="1336" y="1130"/>
                  </a:lnTo>
                  <a:lnTo>
                    <a:pt x="1328" y="1138"/>
                  </a:lnTo>
                  <a:lnTo>
                    <a:pt x="1318" y="1144"/>
                  </a:lnTo>
                  <a:lnTo>
                    <a:pt x="1308" y="1150"/>
                  </a:lnTo>
                  <a:lnTo>
                    <a:pt x="1296" y="1152"/>
                  </a:lnTo>
                  <a:lnTo>
                    <a:pt x="1284" y="1154"/>
                  </a:lnTo>
                  <a:lnTo>
                    <a:pt x="1274" y="1152"/>
                  </a:lnTo>
                  <a:lnTo>
                    <a:pt x="1262" y="1148"/>
                  </a:lnTo>
                  <a:lnTo>
                    <a:pt x="1138" y="1096"/>
                  </a:lnTo>
                  <a:lnTo>
                    <a:pt x="1138" y="1096"/>
                  </a:lnTo>
                  <a:lnTo>
                    <a:pt x="1130" y="1092"/>
                  </a:lnTo>
                  <a:lnTo>
                    <a:pt x="1120" y="1092"/>
                  </a:lnTo>
                  <a:lnTo>
                    <a:pt x="1112" y="1090"/>
                  </a:lnTo>
                  <a:lnTo>
                    <a:pt x="1102" y="1092"/>
                  </a:lnTo>
                  <a:lnTo>
                    <a:pt x="1094" y="1094"/>
                  </a:lnTo>
                  <a:lnTo>
                    <a:pt x="1086" y="1098"/>
                  </a:lnTo>
                  <a:lnTo>
                    <a:pt x="1078" y="1102"/>
                  </a:lnTo>
                  <a:lnTo>
                    <a:pt x="1070" y="1108"/>
                  </a:lnTo>
                  <a:lnTo>
                    <a:pt x="1070" y="1108"/>
                  </a:lnTo>
                  <a:lnTo>
                    <a:pt x="1052" y="1124"/>
                  </a:lnTo>
                  <a:lnTo>
                    <a:pt x="1032" y="1138"/>
                  </a:lnTo>
                  <a:lnTo>
                    <a:pt x="1032" y="1138"/>
                  </a:lnTo>
                  <a:lnTo>
                    <a:pt x="1024" y="1144"/>
                  </a:lnTo>
                  <a:lnTo>
                    <a:pt x="1018" y="1152"/>
                  </a:lnTo>
                  <a:lnTo>
                    <a:pt x="1014" y="1160"/>
                  </a:lnTo>
                  <a:lnTo>
                    <a:pt x="1010" y="1168"/>
                  </a:lnTo>
                  <a:lnTo>
                    <a:pt x="1008" y="1176"/>
                  </a:lnTo>
                  <a:lnTo>
                    <a:pt x="1006" y="1184"/>
                  </a:lnTo>
                  <a:lnTo>
                    <a:pt x="1006" y="1194"/>
                  </a:lnTo>
                  <a:lnTo>
                    <a:pt x="1008" y="1202"/>
                  </a:lnTo>
                  <a:lnTo>
                    <a:pt x="1034" y="1334"/>
                  </a:lnTo>
                  <a:lnTo>
                    <a:pt x="1034" y="1334"/>
                  </a:lnTo>
                  <a:lnTo>
                    <a:pt x="1036" y="1346"/>
                  </a:lnTo>
                  <a:lnTo>
                    <a:pt x="1034" y="1358"/>
                  </a:lnTo>
                  <a:lnTo>
                    <a:pt x="1032" y="1370"/>
                  </a:lnTo>
                  <a:lnTo>
                    <a:pt x="1026" y="1380"/>
                  </a:lnTo>
                  <a:lnTo>
                    <a:pt x="1020" y="1388"/>
                  </a:lnTo>
                  <a:lnTo>
                    <a:pt x="1012" y="1396"/>
                  </a:lnTo>
                  <a:lnTo>
                    <a:pt x="1002" y="1404"/>
                  </a:lnTo>
                  <a:lnTo>
                    <a:pt x="990" y="1408"/>
                  </a:lnTo>
                  <a:lnTo>
                    <a:pt x="880" y="1442"/>
                  </a:lnTo>
                  <a:lnTo>
                    <a:pt x="880" y="1442"/>
                  </a:lnTo>
                  <a:lnTo>
                    <a:pt x="868" y="1444"/>
                  </a:lnTo>
                  <a:lnTo>
                    <a:pt x="856" y="1444"/>
                  </a:lnTo>
                  <a:lnTo>
                    <a:pt x="844" y="1442"/>
                  </a:lnTo>
                  <a:lnTo>
                    <a:pt x="834" y="1438"/>
                  </a:lnTo>
                  <a:lnTo>
                    <a:pt x="824" y="1432"/>
                  </a:lnTo>
                  <a:lnTo>
                    <a:pt x="816" y="1424"/>
                  </a:lnTo>
                  <a:lnTo>
                    <a:pt x="808" y="1416"/>
                  </a:lnTo>
                  <a:lnTo>
                    <a:pt x="802" y="1404"/>
                  </a:lnTo>
                  <a:lnTo>
                    <a:pt x="752" y="1280"/>
                  </a:lnTo>
                  <a:lnTo>
                    <a:pt x="752" y="1280"/>
                  </a:lnTo>
                  <a:lnTo>
                    <a:pt x="748" y="1272"/>
                  </a:lnTo>
                  <a:lnTo>
                    <a:pt x="742" y="1264"/>
                  </a:lnTo>
                  <a:lnTo>
                    <a:pt x="736" y="1258"/>
                  </a:lnTo>
                  <a:lnTo>
                    <a:pt x="730" y="1252"/>
                  </a:lnTo>
                  <a:lnTo>
                    <a:pt x="722" y="1248"/>
                  </a:lnTo>
                  <a:lnTo>
                    <a:pt x="714" y="1244"/>
                  </a:lnTo>
                  <a:lnTo>
                    <a:pt x="706" y="1242"/>
                  </a:lnTo>
                  <a:lnTo>
                    <a:pt x="696" y="1240"/>
                  </a:lnTo>
                  <a:lnTo>
                    <a:pt x="696" y="1240"/>
                  </a:lnTo>
                  <a:lnTo>
                    <a:pt x="670" y="1238"/>
                  </a:lnTo>
                  <a:lnTo>
                    <a:pt x="646" y="1236"/>
                  </a:lnTo>
                  <a:lnTo>
                    <a:pt x="646" y="1236"/>
                  </a:lnTo>
                  <a:lnTo>
                    <a:pt x="636" y="1234"/>
                  </a:lnTo>
                  <a:lnTo>
                    <a:pt x="628" y="1236"/>
                  </a:lnTo>
                  <a:lnTo>
                    <a:pt x="618" y="1238"/>
                  </a:lnTo>
                  <a:lnTo>
                    <a:pt x="610" y="1240"/>
                  </a:lnTo>
                  <a:lnTo>
                    <a:pt x="602" y="1244"/>
                  </a:lnTo>
                  <a:lnTo>
                    <a:pt x="596" y="1250"/>
                  </a:lnTo>
                  <a:lnTo>
                    <a:pt x="590" y="1256"/>
                  </a:lnTo>
                  <a:lnTo>
                    <a:pt x="584" y="1264"/>
                  </a:lnTo>
                  <a:lnTo>
                    <a:pt x="478" y="1424"/>
                  </a:lnTo>
                  <a:lnTo>
                    <a:pt x="478" y="14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6" name="Freeform 407"/>
            <p:cNvSpPr>
              <a:spLocks/>
            </p:cNvSpPr>
            <p:nvPr/>
          </p:nvSpPr>
          <p:spPr bwMode="auto">
            <a:xfrm>
              <a:off x="3611" y="1821"/>
              <a:ext cx="548" cy="548"/>
            </a:xfrm>
            <a:custGeom>
              <a:avLst/>
              <a:gdLst/>
              <a:ahLst/>
              <a:cxnLst>
                <a:cxn ang="0">
                  <a:pos x="196" y="12"/>
                </a:cxn>
                <a:cxn ang="0">
                  <a:pos x="250" y="2"/>
                </a:cxn>
                <a:cxn ang="0">
                  <a:pos x="304" y="2"/>
                </a:cxn>
                <a:cxn ang="0">
                  <a:pos x="356" y="12"/>
                </a:cxn>
                <a:cxn ang="0">
                  <a:pos x="404" y="32"/>
                </a:cxn>
                <a:cxn ang="0">
                  <a:pos x="448" y="62"/>
                </a:cxn>
                <a:cxn ang="0">
                  <a:pos x="484" y="98"/>
                </a:cxn>
                <a:cxn ang="0">
                  <a:pos x="516" y="144"/>
                </a:cxn>
                <a:cxn ang="0">
                  <a:pos x="536" y="194"/>
                </a:cxn>
                <a:cxn ang="0">
                  <a:pos x="544" y="222"/>
                </a:cxn>
                <a:cxn ang="0">
                  <a:pos x="548" y="276"/>
                </a:cxn>
                <a:cxn ang="0">
                  <a:pos x="542" y="330"/>
                </a:cxn>
                <a:cxn ang="0">
                  <a:pos x="526" y="380"/>
                </a:cxn>
                <a:cxn ang="0">
                  <a:pos x="502" y="426"/>
                </a:cxn>
                <a:cxn ang="0">
                  <a:pos x="468" y="466"/>
                </a:cxn>
                <a:cxn ang="0">
                  <a:pos x="428" y="500"/>
                </a:cxn>
                <a:cxn ang="0">
                  <a:pos x="380" y="526"/>
                </a:cxn>
                <a:cxn ang="0">
                  <a:pos x="354" y="536"/>
                </a:cxn>
                <a:cxn ang="0">
                  <a:pos x="300" y="546"/>
                </a:cxn>
                <a:cxn ang="0">
                  <a:pos x="246" y="546"/>
                </a:cxn>
                <a:cxn ang="0">
                  <a:pos x="194" y="536"/>
                </a:cxn>
                <a:cxn ang="0">
                  <a:pos x="146" y="516"/>
                </a:cxn>
                <a:cxn ang="0">
                  <a:pos x="102" y="486"/>
                </a:cxn>
                <a:cxn ang="0">
                  <a:pos x="64" y="448"/>
                </a:cxn>
                <a:cxn ang="0">
                  <a:pos x="34" y="404"/>
                </a:cxn>
                <a:cxn ang="0">
                  <a:pos x="12" y="354"/>
                </a:cxn>
                <a:cxn ang="0">
                  <a:pos x="6" y="326"/>
                </a:cxn>
                <a:cxn ang="0">
                  <a:pos x="0" y="272"/>
                </a:cxn>
                <a:cxn ang="0">
                  <a:pos x="6" y="218"/>
                </a:cxn>
                <a:cxn ang="0">
                  <a:pos x="22" y="168"/>
                </a:cxn>
                <a:cxn ang="0">
                  <a:pos x="46" y="122"/>
                </a:cxn>
                <a:cxn ang="0">
                  <a:pos x="80" y="82"/>
                </a:cxn>
                <a:cxn ang="0">
                  <a:pos x="120" y="48"/>
                </a:cxn>
                <a:cxn ang="0">
                  <a:pos x="168" y="22"/>
                </a:cxn>
                <a:cxn ang="0">
                  <a:pos x="196" y="12"/>
                </a:cxn>
              </a:cxnLst>
              <a:rect l="0" t="0" r="r" b="b"/>
              <a:pathLst>
                <a:path w="548" h="548">
                  <a:moveTo>
                    <a:pt x="196" y="12"/>
                  </a:moveTo>
                  <a:lnTo>
                    <a:pt x="196" y="12"/>
                  </a:lnTo>
                  <a:lnTo>
                    <a:pt x="222" y="6"/>
                  </a:lnTo>
                  <a:lnTo>
                    <a:pt x="250" y="2"/>
                  </a:lnTo>
                  <a:lnTo>
                    <a:pt x="276" y="0"/>
                  </a:lnTo>
                  <a:lnTo>
                    <a:pt x="304" y="2"/>
                  </a:lnTo>
                  <a:lnTo>
                    <a:pt x="330" y="6"/>
                  </a:lnTo>
                  <a:lnTo>
                    <a:pt x="356" y="12"/>
                  </a:lnTo>
                  <a:lnTo>
                    <a:pt x="380" y="22"/>
                  </a:lnTo>
                  <a:lnTo>
                    <a:pt x="404" y="32"/>
                  </a:lnTo>
                  <a:lnTo>
                    <a:pt x="426" y="46"/>
                  </a:lnTo>
                  <a:lnTo>
                    <a:pt x="448" y="62"/>
                  </a:lnTo>
                  <a:lnTo>
                    <a:pt x="466" y="80"/>
                  </a:lnTo>
                  <a:lnTo>
                    <a:pt x="484" y="98"/>
                  </a:lnTo>
                  <a:lnTo>
                    <a:pt x="500" y="120"/>
                  </a:lnTo>
                  <a:lnTo>
                    <a:pt x="516" y="144"/>
                  </a:lnTo>
                  <a:lnTo>
                    <a:pt x="526" y="168"/>
                  </a:lnTo>
                  <a:lnTo>
                    <a:pt x="536" y="194"/>
                  </a:lnTo>
                  <a:lnTo>
                    <a:pt x="536" y="194"/>
                  </a:lnTo>
                  <a:lnTo>
                    <a:pt x="544" y="222"/>
                  </a:lnTo>
                  <a:lnTo>
                    <a:pt x="546" y="250"/>
                  </a:lnTo>
                  <a:lnTo>
                    <a:pt x="548" y="276"/>
                  </a:lnTo>
                  <a:lnTo>
                    <a:pt x="546" y="302"/>
                  </a:lnTo>
                  <a:lnTo>
                    <a:pt x="542" y="330"/>
                  </a:lnTo>
                  <a:lnTo>
                    <a:pt x="536" y="354"/>
                  </a:lnTo>
                  <a:lnTo>
                    <a:pt x="526" y="380"/>
                  </a:lnTo>
                  <a:lnTo>
                    <a:pt x="516" y="404"/>
                  </a:lnTo>
                  <a:lnTo>
                    <a:pt x="502" y="426"/>
                  </a:lnTo>
                  <a:lnTo>
                    <a:pt x="486" y="446"/>
                  </a:lnTo>
                  <a:lnTo>
                    <a:pt x="468" y="466"/>
                  </a:lnTo>
                  <a:lnTo>
                    <a:pt x="450" y="484"/>
                  </a:lnTo>
                  <a:lnTo>
                    <a:pt x="428" y="500"/>
                  </a:lnTo>
                  <a:lnTo>
                    <a:pt x="404" y="514"/>
                  </a:lnTo>
                  <a:lnTo>
                    <a:pt x="380" y="526"/>
                  </a:lnTo>
                  <a:lnTo>
                    <a:pt x="354" y="536"/>
                  </a:lnTo>
                  <a:lnTo>
                    <a:pt x="354" y="536"/>
                  </a:lnTo>
                  <a:lnTo>
                    <a:pt x="326" y="542"/>
                  </a:lnTo>
                  <a:lnTo>
                    <a:pt x="300" y="546"/>
                  </a:lnTo>
                  <a:lnTo>
                    <a:pt x="272" y="548"/>
                  </a:lnTo>
                  <a:lnTo>
                    <a:pt x="246" y="546"/>
                  </a:lnTo>
                  <a:lnTo>
                    <a:pt x="220" y="542"/>
                  </a:lnTo>
                  <a:lnTo>
                    <a:pt x="194" y="536"/>
                  </a:lnTo>
                  <a:lnTo>
                    <a:pt x="168" y="526"/>
                  </a:lnTo>
                  <a:lnTo>
                    <a:pt x="146" y="516"/>
                  </a:lnTo>
                  <a:lnTo>
                    <a:pt x="122" y="502"/>
                  </a:lnTo>
                  <a:lnTo>
                    <a:pt x="102" y="486"/>
                  </a:lnTo>
                  <a:lnTo>
                    <a:pt x="82" y="468"/>
                  </a:lnTo>
                  <a:lnTo>
                    <a:pt x="64" y="448"/>
                  </a:lnTo>
                  <a:lnTo>
                    <a:pt x="48" y="428"/>
                  </a:lnTo>
                  <a:lnTo>
                    <a:pt x="34" y="404"/>
                  </a:lnTo>
                  <a:lnTo>
                    <a:pt x="22" y="380"/>
                  </a:lnTo>
                  <a:lnTo>
                    <a:pt x="12" y="354"/>
                  </a:lnTo>
                  <a:lnTo>
                    <a:pt x="12" y="354"/>
                  </a:lnTo>
                  <a:lnTo>
                    <a:pt x="6" y="326"/>
                  </a:lnTo>
                  <a:lnTo>
                    <a:pt x="2" y="298"/>
                  </a:lnTo>
                  <a:lnTo>
                    <a:pt x="0" y="272"/>
                  </a:lnTo>
                  <a:lnTo>
                    <a:pt x="2" y="244"/>
                  </a:lnTo>
                  <a:lnTo>
                    <a:pt x="6" y="218"/>
                  </a:lnTo>
                  <a:lnTo>
                    <a:pt x="14" y="194"/>
                  </a:lnTo>
                  <a:lnTo>
                    <a:pt x="22" y="168"/>
                  </a:lnTo>
                  <a:lnTo>
                    <a:pt x="34" y="144"/>
                  </a:lnTo>
                  <a:lnTo>
                    <a:pt x="46" y="122"/>
                  </a:lnTo>
                  <a:lnTo>
                    <a:pt x="62" y="100"/>
                  </a:lnTo>
                  <a:lnTo>
                    <a:pt x="80" y="82"/>
                  </a:lnTo>
                  <a:lnTo>
                    <a:pt x="100" y="64"/>
                  </a:lnTo>
                  <a:lnTo>
                    <a:pt x="120" y="48"/>
                  </a:lnTo>
                  <a:lnTo>
                    <a:pt x="144" y="34"/>
                  </a:lnTo>
                  <a:lnTo>
                    <a:pt x="168" y="22"/>
                  </a:lnTo>
                  <a:lnTo>
                    <a:pt x="196" y="12"/>
                  </a:lnTo>
                  <a:lnTo>
                    <a:pt x="196" y="12"/>
                  </a:lnTo>
                  <a:close/>
                </a:path>
              </a:pathLst>
            </a:custGeom>
            <a:solidFill>
              <a:srgbClr val="00A6D9"/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367" name="Groupe 366"/>
          <p:cNvGrpSpPr/>
          <p:nvPr userDrawn="1"/>
        </p:nvGrpSpPr>
        <p:grpSpPr>
          <a:xfrm>
            <a:off x="1736712" y="4876799"/>
            <a:ext cx="831489" cy="653347"/>
            <a:chOff x="5632450" y="2493965"/>
            <a:chExt cx="1924051" cy="1511834"/>
          </a:xfrm>
        </p:grpSpPr>
        <p:sp>
          <p:nvSpPr>
            <p:cNvPr id="368" name="Rectangle à coins arrondis 367"/>
            <p:cNvSpPr/>
            <p:nvPr/>
          </p:nvSpPr>
          <p:spPr>
            <a:xfrm>
              <a:off x="5632450" y="2493965"/>
              <a:ext cx="1924051" cy="1182996"/>
            </a:xfrm>
            <a:prstGeom prst="roundRect">
              <a:avLst>
                <a:gd name="adj" fmla="val 7327"/>
              </a:avLst>
            </a:prstGeom>
            <a:solidFill>
              <a:schemeClr val="bg2"/>
            </a:solidFill>
            <a:ln w="9525" cap="flat">
              <a:solidFill>
                <a:schemeClr val="tx1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8" tIns="45718" rIns="45718" bIns="45718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fr-FR" sz="1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endParaRPr>
            </a:p>
          </p:txBody>
        </p:sp>
        <p:grpSp>
          <p:nvGrpSpPr>
            <p:cNvPr id="369" name="Group 425"/>
            <p:cNvGrpSpPr>
              <a:grpSpLocks noChangeAspect="1"/>
            </p:cNvGrpSpPr>
            <p:nvPr/>
          </p:nvGrpSpPr>
          <p:grpSpPr bwMode="auto">
            <a:xfrm>
              <a:off x="5681755" y="2861165"/>
              <a:ext cx="1848840" cy="1144631"/>
              <a:chOff x="3593" y="1887"/>
              <a:chExt cx="1570" cy="972"/>
            </a:xfrm>
          </p:grpSpPr>
          <p:sp>
            <p:nvSpPr>
              <p:cNvPr id="370" name="Freeform 428"/>
              <p:cNvSpPr>
                <a:spLocks/>
              </p:cNvSpPr>
              <p:nvPr/>
            </p:nvSpPr>
            <p:spPr bwMode="auto">
              <a:xfrm>
                <a:off x="4157" y="1887"/>
                <a:ext cx="466" cy="462"/>
              </a:xfrm>
              <a:custGeom>
                <a:avLst/>
                <a:gdLst/>
                <a:ahLst/>
                <a:cxnLst>
                  <a:cxn ang="0">
                    <a:pos x="58" y="458"/>
                  </a:cxn>
                  <a:cxn ang="0">
                    <a:pos x="444" y="268"/>
                  </a:cxn>
                  <a:cxn ang="0">
                    <a:pos x="444" y="268"/>
                  </a:cxn>
                  <a:cxn ang="0">
                    <a:pos x="454" y="260"/>
                  </a:cxn>
                  <a:cxn ang="0">
                    <a:pos x="460" y="252"/>
                  </a:cxn>
                  <a:cxn ang="0">
                    <a:pos x="464" y="242"/>
                  </a:cxn>
                  <a:cxn ang="0">
                    <a:pos x="466" y="230"/>
                  </a:cxn>
                  <a:cxn ang="0">
                    <a:pos x="464" y="220"/>
                  </a:cxn>
                  <a:cxn ang="0">
                    <a:pos x="460" y="210"/>
                  </a:cxn>
                  <a:cxn ang="0">
                    <a:pos x="454" y="202"/>
                  </a:cxn>
                  <a:cxn ang="0">
                    <a:pos x="444" y="194"/>
                  </a:cxn>
                  <a:cxn ang="0">
                    <a:pos x="58" y="4"/>
                  </a:cxn>
                  <a:cxn ang="0">
                    <a:pos x="58" y="4"/>
                  </a:cxn>
                  <a:cxn ang="0">
                    <a:pos x="48" y="0"/>
                  </a:cxn>
                  <a:cxn ang="0">
                    <a:pos x="38" y="0"/>
                  </a:cxn>
                  <a:cxn ang="0">
                    <a:pos x="28" y="2"/>
                  </a:cxn>
                  <a:cxn ang="0">
                    <a:pos x="18" y="6"/>
                  </a:cxn>
                  <a:cxn ang="0">
                    <a:pos x="10" y="12"/>
                  </a:cxn>
                  <a:cxn ang="0">
                    <a:pos x="4" y="20"/>
                  </a:cxn>
                  <a:cxn ang="0">
                    <a:pos x="0" y="30"/>
                  </a:cxn>
                  <a:cxn ang="0">
                    <a:pos x="0" y="42"/>
                  </a:cxn>
                  <a:cxn ang="0">
                    <a:pos x="0" y="420"/>
                  </a:cxn>
                  <a:cxn ang="0">
                    <a:pos x="0" y="420"/>
                  </a:cxn>
                  <a:cxn ang="0">
                    <a:pos x="0" y="432"/>
                  </a:cxn>
                  <a:cxn ang="0">
                    <a:pos x="4" y="442"/>
                  </a:cxn>
                  <a:cxn ang="0">
                    <a:pos x="10" y="450"/>
                  </a:cxn>
                  <a:cxn ang="0">
                    <a:pos x="18" y="456"/>
                  </a:cxn>
                  <a:cxn ang="0">
                    <a:pos x="28" y="460"/>
                  </a:cxn>
                  <a:cxn ang="0">
                    <a:pos x="38" y="462"/>
                  </a:cxn>
                  <a:cxn ang="0">
                    <a:pos x="48" y="462"/>
                  </a:cxn>
                  <a:cxn ang="0">
                    <a:pos x="58" y="458"/>
                  </a:cxn>
                  <a:cxn ang="0">
                    <a:pos x="58" y="458"/>
                  </a:cxn>
                </a:cxnLst>
                <a:rect l="0" t="0" r="r" b="b"/>
                <a:pathLst>
                  <a:path w="466" h="462">
                    <a:moveTo>
                      <a:pt x="58" y="458"/>
                    </a:moveTo>
                    <a:lnTo>
                      <a:pt x="444" y="268"/>
                    </a:lnTo>
                    <a:lnTo>
                      <a:pt x="444" y="268"/>
                    </a:lnTo>
                    <a:lnTo>
                      <a:pt x="454" y="260"/>
                    </a:lnTo>
                    <a:lnTo>
                      <a:pt x="460" y="252"/>
                    </a:lnTo>
                    <a:lnTo>
                      <a:pt x="464" y="242"/>
                    </a:lnTo>
                    <a:lnTo>
                      <a:pt x="466" y="230"/>
                    </a:lnTo>
                    <a:lnTo>
                      <a:pt x="464" y="220"/>
                    </a:lnTo>
                    <a:lnTo>
                      <a:pt x="460" y="210"/>
                    </a:lnTo>
                    <a:lnTo>
                      <a:pt x="454" y="202"/>
                    </a:lnTo>
                    <a:lnTo>
                      <a:pt x="444" y="194"/>
                    </a:lnTo>
                    <a:lnTo>
                      <a:pt x="58" y="4"/>
                    </a:lnTo>
                    <a:lnTo>
                      <a:pt x="58" y="4"/>
                    </a:lnTo>
                    <a:lnTo>
                      <a:pt x="48" y="0"/>
                    </a:lnTo>
                    <a:lnTo>
                      <a:pt x="38" y="0"/>
                    </a:lnTo>
                    <a:lnTo>
                      <a:pt x="28" y="2"/>
                    </a:lnTo>
                    <a:lnTo>
                      <a:pt x="18" y="6"/>
                    </a:lnTo>
                    <a:lnTo>
                      <a:pt x="10" y="12"/>
                    </a:lnTo>
                    <a:lnTo>
                      <a:pt x="4" y="20"/>
                    </a:lnTo>
                    <a:lnTo>
                      <a:pt x="0" y="30"/>
                    </a:lnTo>
                    <a:lnTo>
                      <a:pt x="0" y="42"/>
                    </a:lnTo>
                    <a:lnTo>
                      <a:pt x="0" y="420"/>
                    </a:lnTo>
                    <a:lnTo>
                      <a:pt x="0" y="420"/>
                    </a:lnTo>
                    <a:lnTo>
                      <a:pt x="0" y="432"/>
                    </a:lnTo>
                    <a:lnTo>
                      <a:pt x="4" y="442"/>
                    </a:lnTo>
                    <a:lnTo>
                      <a:pt x="10" y="450"/>
                    </a:lnTo>
                    <a:lnTo>
                      <a:pt x="18" y="456"/>
                    </a:lnTo>
                    <a:lnTo>
                      <a:pt x="28" y="460"/>
                    </a:lnTo>
                    <a:lnTo>
                      <a:pt x="38" y="462"/>
                    </a:lnTo>
                    <a:lnTo>
                      <a:pt x="48" y="462"/>
                    </a:lnTo>
                    <a:lnTo>
                      <a:pt x="58" y="458"/>
                    </a:lnTo>
                    <a:lnTo>
                      <a:pt x="58" y="45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1" name="Line 429"/>
              <p:cNvSpPr>
                <a:spLocks noChangeShapeType="1"/>
              </p:cNvSpPr>
              <p:nvPr/>
            </p:nvSpPr>
            <p:spPr bwMode="auto">
              <a:xfrm>
                <a:off x="3593" y="2805"/>
                <a:ext cx="1570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2" name="Freeform 430"/>
              <p:cNvSpPr>
                <a:spLocks/>
              </p:cNvSpPr>
              <p:nvPr/>
            </p:nvSpPr>
            <p:spPr bwMode="auto">
              <a:xfrm>
                <a:off x="3691" y="2737"/>
                <a:ext cx="122" cy="122"/>
              </a:xfrm>
              <a:custGeom>
                <a:avLst/>
                <a:gdLst/>
                <a:ahLst/>
                <a:cxnLst>
                  <a:cxn ang="0">
                    <a:pos x="122" y="62"/>
                  </a:cxn>
                  <a:cxn ang="0">
                    <a:pos x="122" y="62"/>
                  </a:cxn>
                  <a:cxn ang="0">
                    <a:pos x="122" y="74"/>
                  </a:cxn>
                  <a:cxn ang="0">
                    <a:pos x="118" y="86"/>
                  </a:cxn>
                  <a:cxn ang="0">
                    <a:pos x="112" y="96"/>
                  </a:cxn>
                  <a:cxn ang="0">
                    <a:pos x="104" y="104"/>
                  </a:cxn>
                  <a:cxn ang="0">
                    <a:pos x="96" y="112"/>
                  </a:cxn>
                  <a:cxn ang="0">
                    <a:pos x="86" y="118"/>
                  </a:cxn>
                  <a:cxn ang="0">
                    <a:pos x="74" y="122"/>
                  </a:cxn>
                  <a:cxn ang="0">
                    <a:pos x="62" y="122"/>
                  </a:cxn>
                  <a:cxn ang="0">
                    <a:pos x="62" y="122"/>
                  </a:cxn>
                  <a:cxn ang="0">
                    <a:pos x="50" y="122"/>
                  </a:cxn>
                  <a:cxn ang="0">
                    <a:pos x="38" y="118"/>
                  </a:cxn>
                  <a:cxn ang="0">
                    <a:pos x="28" y="112"/>
                  </a:cxn>
                  <a:cxn ang="0">
                    <a:pos x="18" y="104"/>
                  </a:cxn>
                  <a:cxn ang="0">
                    <a:pos x="10" y="96"/>
                  </a:cxn>
                  <a:cxn ang="0">
                    <a:pos x="6" y="86"/>
                  </a:cxn>
                  <a:cxn ang="0">
                    <a:pos x="2" y="74"/>
                  </a:cxn>
                  <a:cxn ang="0">
                    <a:pos x="0" y="62"/>
                  </a:cxn>
                  <a:cxn ang="0">
                    <a:pos x="0" y="62"/>
                  </a:cxn>
                  <a:cxn ang="0">
                    <a:pos x="2" y="50"/>
                  </a:cxn>
                  <a:cxn ang="0">
                    <a:pos x="6" y="38"/>
                  </a:cxn>
                  <a:cxn ang="0">
                    <a:pos x="10" y="28"/>
                  </a:cxn>
                  <a:cxn ang="0">
                    <a:pos x="18" y="18"/>
                  </a:cxn>
                  <a:cxn ang="0">
                    <a:pos x="28" y="10"/>
                  </a:cxn>
                  <a:cxn ang="0">
                    <a:pos x="38" y="6"/>
                  </a:cxn>
                  <a:cxn ang="0">
                    <a:pos x="50" y="2"/>
                  </a:cxn>
                  <a:cxn ang="0">
                    <a:pos x="62" y="0"/>
                  </a:cxn>
                  <a:cxn ang="0">
                    <a:pos x="62" y="0"/>
                  </a:cxn>
                  <a:cxn ang="0">
                    <a:pos x="74" y="2"/>
                  </a:cxn>
                  <a:cxn ang="0">
                    <a:pos x="86" y="6"/>
                  </a:cxn>
                  <a:cxn ang="0">
                    <a:pos x="96" y="10"/>
                  </a:cxn>
                  <a:cxn ang="0">
                    <a:pos x="104" y="18"/>
                  </a:cxn>
                  <a:cxn ang="0">
                    <a:pos x="112" y="28"/>
                  </a:cxn>
                  <a:cxn ang="0">
                    <a:pos x="118" y="38"/>
                  </a:cxn>
                  <a:cxn ang="0">
                    <a:pos x="122" y="50"/>
                  </a:cxn>
                  <a:cxn ang="0">
                    <a:pos x="122" y="62"/>
                  </a:cxn>
                  <a:cxn ang="0">
                    <a:pos x="122" y="62"/>
                  </a:cxn>
                </a:cxnLst>
                <a:rect l="0" t="0" r="r" b="b"/>
                <a:pathLst>
                  <a:path w="122" h="122">
                    <a:moveTo>
                      <a:pt x="122" y="62"/>
                    </a:moveTo>
                    <a:lnTo>
                      <a:pt x="122" y="62"/>
                    </a:lnTo>
                    <a:lnTo>
                      <a:pt x="122" y="74"/>
                    </a:lnTo>
                    <a:lnTo>
                      <a:pt x="118" y="86"/>
                    </a:lnTo>
                    <a:lnTo>
                      <a:pt x="112" y="96"/>
                    </a:lnTo>
                    <a:lnTo>
                      <a:pt x="104" y="104"/>
                    </a:lnTo>
                    <a:lnTo>
                      <a:pt x="96" y="112"/>
                    </a:lnTo>
                    <a:lnTo>
                      <a:pt x="86" y="118"/>
                    </a:lnTo>
                    <a:lnTo>
                      <a:pt x="74" y="122"/>
                    </a:lnTo>
                    <a:lnTo>
                      <a:pt x="62" y="122"/>
                    </a:lnTo>
                    <a:lnTo>
                      <a:pt x="62" y="122"/>
                    </a:lnTo>
                    <a:lnTo>
                      <a:pt x="50" y="122"/>
                    </a:lnTo>
                    <a:lnTo>
                      <a:pt x="38" y="118"/>
                    </a:lnTo>
                    <a:lnTo>
                      <a:pt x="28" y="112"/>
                    </a:lnTo>
                    <a:lnTo>
                      <a:pt x="18" y="104"/>
                    </a:lnTo>
                    <a:lnTo>
                      <a:pt x="10" y="96"/>
                    </a:lnTo>
                    <a:lnTo>
                      <a:pt x="6" y="86"/>
                    </a:lnTo>
                    <a:lnTo>
                      <a:pt x="2" y="74"/>
                    </a:lnTo>
                    <a:lnTo>
                      <a:pt x="0" y="62"/>
                    </a:lnTo>
                    <a:lnTo>
                      <a:pt x="0" y="62"/>
                    </a:lnTo>
                    <a:lnTo>
                      <a:pt x="2" y="50"/>
                    </a:lnTo>
                    <a:lnTo>
                      <a:pt x="6" y="38"/>
                    </a:lnTo>
                    <a:lnTo>
                      <a:pt x="10" y="28"/>
                    </a:lnTo>
                    <a:lnTo>
                      <a:pt x="18" y="18"/>
                    </a:lnTo>
                    <a:lnTo>
                      <a:pt x="28" y="10"/>
                    </a:lnTo>
                    <a:lnTo>
                      <a:pt x="38" y="6"/>
                    </a:lnTo>
                    <a:lnTo>
                      <a:pt x="50" y="2"/>
                    </a:lnTo>
                    <a:lnTo>
                      <a:pt x="62" y="0"/>
                    </a:lnTo>
                    <a:lnTo>
                      <a:pt x="62" y="0"/>
                    </a:lnTo>
                    <a:lnTo>
                      <a:pt x="74" y="2"/>
                    </a:lnTo>
                    <a:lnTo>
                      <a:pt x="86" y="6"/>
                    </a:lnTo>
                    <a:lnTo>
                      <a:pt x="96" y="10"/>
                    </a:lnTo>
                    <a:lnTo>
                      <a:pt x="104" y="18"/>
                    </a:lnTo>
                    <a:lnTo>
                      <a:pt x="112" y="28"/>
                    </a:lnTo>
                    <a:lnTo>
                      <a:pt x="118" y="38"/>
                    </a:lnTo>
                    <a:lnTo>
                      <a:pt x="122" y="50"/>
                    </a:lnTo>
                    <a:lnTo>
                      <a:pt x="122" y="62"/>
                    </a:lnTo>
                    <a:lnTo>
                      <a:pt x="122" y="6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</p:grpSp>
      <p:grpSp>
        <p:nvGrpSpPr>
          <p:cNvPr id="373" name="Group 434"/>
          <p:cNvGrpSpPr>
            <a:grpSpLocks noChangeAspect="1"/>
          </p:cNvGrpSpPr>
          <p:nvPr userDrawn="1"/>
        </p:nvGrpSpPr>
        <p:grpSpPr bwMode="auto">
          <a:xfrm>
            <a:off x="3950278" y="4793672"/>
            <a:ext cx="825679" cy="739492"/>
            <a:chOff x="1539" y="2391"/>
            <a:chExt cx="479" cy="429"/>
          </a:xfrm>
        </p:grpSpPr>
        <p:sp>
          <p:nvSpPr>
            <p:cNvPr id="374" name="Freeform 435"/>
            <p:cNvSpPr>
              <a:spLocks/>
            </p:cNvSpPr>
            <p:nvPr/>
          </p:nvSpPr>
          <p:spPr bwMode="auto">
            <a:xfrm>
              <a:off x="1777" y="2442"/>
              <a:ext cx="8" cy="377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8"/>
                </a:cxn>
                <a:cxn ang="0">
                  <a:pos x="0" y="657"/>
                </a:cxn>
                <a:cxn ang="0">
                  <a:pos x="0" y="657"/>
                </a:cxn>
                <a:cxn ang="0">
                  <a:pos x="0" y="747"/>
                </a:cxn>
                <a:cxn ang="0">
                  <a:pos x="0" y="747"/>
                </a:cxn>
                <a:cxn ang="0">
                  <a:pos x="0" y="750"/>
                </a:cxn>
                <a:cxn ang="0">
                  <a:pos x="1" y="752"/>
                </a:cxn>
                <a:cxn ang="0">
                  <a:pos x="3" y="753"/>
                </a:cxn>
                <a:cxn ang="0">
                  <a:pos x="7" y="755"/>
                </a:cxn>
                <a:cxn ang="0">
                  <a:pos x="9" y="753"/>
                </a:cxn>
                <a:cxn ang="0">
                  <a:pos x="12" y="752"/>
                </a:cxn>
                <a:cxn ang="0">
                  <a:pos x="13" y="750"/>
                </a:cxn>
                <a:cxn ang="0">
                  <a:pos x="14" y="747"/>
                </a:cxn>
                <a:cxn ang="0">
                  <a:pos x="14" y="747"/>
                </a:cxn>
                <a:cxn ang="0">
                  <a:pos x="14" y="98"/>
                </a:cxn>
                <a:cxn ang="0">
                  <a:pos x="14" y="98"/>
                </a:cxn>
                <a:cxn ang="0">
                  <a:pos x="14" y="8"/>
                </a:cxn>
                <a:cxn ang="0">
                  <a:pos x="14" y="8"/>
                </a:cxn>
                <a:cxn ang="0">
                  <a:pos x="13" y="4"/>
                </a:cxn>
                <a:cxn ang="0">
                  <a:pos x="12" y="2"/>
                </a:cxn>
                <a:cxn ang="0">
                  <a:pos x="9" y="0"/>
                </a:cxn>
                <a:cxn ang="0">
                  <a:pos x="7" y="0"/>
                </a:cxn>
                <a:cxn ang="0">
                  <a:pos x="3" y="0"/>
                </a:cxn>
                <a:cxn ang="0">
                  <a:pos x="1" y="2"/>
                </a:cxn>
                <a:cxn ang="0">
                  <a:pos x="0" y="4"/>
                </a:cxn>
                <a:cxn ang="0">
                  <a:pos x="0" y="8"/>
                </a:cxn>
                <a:cxn ang="0">
                  <a:pos x="0" y="8"/>
                </a:cxn>
              </a:cxnLst>
              <a:rect l="0" t="0" r="r" b="b"/>
              <a:pathLst>
                <a:path w="14" h="755">
                  <a:moveTo>
                    <a:pt x="0" y="8"/>
                  </a:moveTo>
                  <a:lnTo>
                    <a:pt x="0" y="8"/>
                  </a:lnTo>
                  <a:lnTo>
                    <a:pt x="0" y="657"/>
                  </a:lnTo>
                  <a:lnTo>
                    <a:pt x="0" y="657"/>
                  </a:lnTo>
                  <a:lnTo>
                    <a:pt x="0" y="747"/>
                  </a:lnTo>
                  <a:lnTo>
                    <a:pt x="0" y="747"/>
                  </a:lnTo>
                  <a:lnTo>
                    <a:pt x="0" y="750"/>
                  </a:lnTo>
                  <a:lnTo>
                    <a:pt x="1" y="752"/>
                  </a:lnTo>
                  <a:lnTo>
                    <a:pt x="3" y="753"/>
                  </a:lnTo>
                  <a:lnTo>
                    <a:pt x="7" y="755"/>
                  </a:lnTo>
                  <a:lnTo>
                    <a:pt x="9" y="753"/>
                  </a:lnTo>
                  <a:lnTo>
                    <a:pt x="12" y="752"/>
                  </a:lnTo>
                  <a:lnTo>
                    <a:pt x="13" y="750"/>
                  </a:lnTo>
                  <a:lnTo>
                    <a:pt x="14" y="747"/>
                  </a:lnTo>
                  <a:lnTo>
                    <a:pt x="14" y="747"/>
                  </a:lnTo>
                  <a:lnTo>
                    <a:pt x="14" y="98"/>
                  </a:lnTo>
                  <a:lnTo>
                    <a:pt x="14" y="98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3" y="4"/>
                  </a:lnTo>
                  <a:lnTo>
                    <a:pt x="12" y="2"/>
                  </a:lnTo>
                  <a:lnTo>
                    <a:pt x="9" y="0"/>
                  </a:lnTo>
                  <a:lnTo>
                    <a:pt x="7" y="0"/>
                  </a:lnTo>
                  <a:lnTo>
                    <a:pt x="3" y="0"/>
                  </a:lnTo>
                  <a:lnTo>
                    <a:pt x="1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5" name="Freeform 436"/>
            <p:cNvSpPr>
              <a:spLocks/>
            </p:cNvSpPr>
            <p:nvPr/>
          </p:nvSpPr>
          <p:spPr bwMode="auto">
            <a:xfrm>
              <a:off x="1603" y="2414"/>
              <a:ext cx="355" cy="7"/>
            </a:xfrm>
            <a:custGeom>
              <a:avLst/>
              <a:gdLst/>
              <a:ahLst/>
              <a:cxnLst>
                <a:cxn ang="0">
                  <a:pos x="7" y="15"/>
                </a:cxn>
                <a:cxn ang="0">
                  <a:pos x="7" y="15"/>
                </a:cxn>
                <a:cxn ang="0">
                  <a:pos x="618" y="15"/>
                </a:cxn>
                <a:cxn ang="0">
                  <a:pos x="618" y="15"/>
                </a:cxn>
                <a:cxn ang="0">
                  <a:pos x="704" y="15"/>
                </a:cxn>
                <a:cxn ang="0">
                  <a:pos x="704" y="15"/>
                </a:cxn>
                <a:cxn ang="0">
                  <a:pos x="707" y="15"/>
                </a:cxn>
                <a:cxn ang="0">
                  <a:pos x="708" y="12"/>
                </a:cxn>
                <a:cxn ang="0">
                  <a:pos x="711" y="10"/>
                </a:cxn>
                <a:cxn ang="0">
                  <a:pos x="711" y="8"/>
                </a:cxn>
                <a:cxn ang="0">
                  <a:pos x="711" y="5"/>
                </a:cxn>
                <a:cxn ang="0">
                  <a:pos x="708" y="3"/>
                </a:cxn>
                <a:cxn ang="0">
                  <a:pos x="707" y="2"/>
                </a:cxn>
                <a:cxn ang="0">
                  <a:pos x="704" y="0"/>
                </a:cxn>
                <a:cxn ang="0">
                  <a:pos x="704" y="0"/>
                </a:cxn>
                <a:cxn ang="0">
                  <a:pos x="92" y="0"/>
                </a:cxn>
                <a:cxn ang="0">
                  <a:pos x="92" y="0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5" y="2"/>
                </a:cxn>
                <a:cxn ang="0">
                  <a:pos x="2" y="3"/>
                </a:cxn>
                <a:cxn ang="0">
                  <a:pos x="1" y="5"/>
                </a:cxn>
                <a:cxn ang="0">
                  <a:pos x="0" y="8"/>
                </a:cxn>
                <a:cxn ang="0">
                  <a:pos x="1" y="10"/>
                </a:cxn>
                <a:cxn ang="0">
                  <a:pos x="2" y="12"/>
                </a:cxn>
                <a:cxn ang="0">
                  <a:pos x="5" y="15"/>
                </a:cxn>
                <a:cxn ang="0">
                  <a:pos x="7" y="15"/>
                </a:cxn>
                <a:cxn ang="0">
                  <a:pos x="7" y="15"/>
                </a:cxn>
              </a:cxnLst>
              <a:rect l="0" t="0" r="r" b="b"/>
              <a:pathLst>
                <a:path w="711" h="15">
                  <a:moveTo>
                    <a:pt x="7" y="15"/>
                  </a:moveTo>
                  <a:lnTo>
                    <a:pt x="7" y="15"/>
                  </a:lnTo>
                  <a:lnTo>
                    <a:pt x="618" y="15"/>
                  </a:lnTo>
                  <a:lnTo>
                    <a:pt x="618" y="15"/>
                  </a:lnTo>
                  <a:lnTo>
                    <a:pt x="704" y="15"/>
                  </a:lnTo>
                  <a:lnTo>
                    <a:pt x="704" y="15"/>
                  </a:lnTo>
                  <a:lnTo>
                    <a:pt x="707" y="15"/>
                  </a:lnTo>
                  <a:lnTo>
                    <a:pt x="708" y="12"/>
                  </a:lnTo>
                  <a:lnTo>
                    <a:pt x="711" y="10"/>
                  </a:lnTo>
                  <a:lnTo>
                    <a:pt x="711" y="8"/>
                  </a:lnTo>
                  <a:lnTo>
                    <a:pt x="711" y="5"/>
                  </a:lnTo>
                  <a:lnTo>
                    <a:pt x="708" y="3"/>
                  </a:lnTo>
                  <a:lnTo>
                    <a:pt x="707" y="2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5" y="2"/>
                  </a:lnTo>
                  <a:lnTo>
                    <a:pt x="2" y="3"/>
                  </a:lnTo>
                  <a:lnTo>
                    <a:pt x="1" y="5"/>
                  </a:lnTo>
                  <a:lnTo>
                    <a:pt x="0" y="8"/>
                  </a:lnTo>
                  <a:lnTo>
                    <a:pt x="1" y="10"/>
                  </a:lnTo>
                  <a:lnTo>
                    <a:pt x="2" y="12"/>
                  </a:lnTo>
                  <a:lnTo>
                    <a:pt x="5" y="15"/>
                  </a:lnTo>
                  <a:lnTo>
                    <a:pt x="7" y="15"/>
                  </a:lnTo>
                  <a:lnTo>
                    <a:pt x="7" y="1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6" name="Freeform 437"/>
            <p:cNvSpPr>
              <a:spLocks/>
            </p:cNvSpPr>
            <p:nvPr/>
          </p:nvSpPr>
          <p:spPr bwMode="auto">
            <a:xfrm>
              <a:off x="1754" y="2391"/>
              <a:ext cx="54" cy="54"/>
            </a:xfrm>
            <a:custGeom>
              <a:avLst/>
              <a:gdLst/>
              <a:ahLst/>
              <a:cxnLst>
                <a:cxn ang="0">
                  <a:pos x="108" y="54"/>
                </a:cxn>
                <a:cxn ang="0">
                  <a:pos x="108" y="54"/>
                </a:cxn>
                <a:cxn ang="0">
                  <a:pos x="107" y="65"/>
                </a:cxn>
                <a:cxn ang="0">
                  <a:pos x="103" y="76"/>
                </a:cxn>
                <a:cxn ang="0">
                  <a:pos x="99" y="84"/>
                </a:cxn>
                <a:cxn ang="0">
                  <a:pos x="93" y="93"/>
                </a:cxn>
                <a:cxn ang="0">
                  <a:pos x="84" y="99"/>
                </a:cxn>
                <a:cxn ang="0">
                  <a:pos x="76" y="104"/>
                </a:cxn>
                <a:cxn ang="0">
                  <a:pos x="66" y="107"/>
                </a:cxn>
                <a:cxn ang="0">
                  <a:pos x="55" y="108"/>
                </a:cxn>
                <a:cxn ang="0">
                  <a:pos x="55" y="108"/>
                </a:cxn>
                <a:cxn ang="0">
                  <a:pos x="44" y="107"/>
                </a:cxn>
                <a:cxn ang="0">
                  <a:pos x="33" y="104"/>
                </a:cxn>
                <a:cxn ang="0">
                  <a:pos x="24" y="99"/>
                </a:cxn>
                <a:cxn ang="0">
                  <a:pos x="16" y="93"/>
                </a:cxn>
                <a:cxn ang="0">
                  <a:pos x="10" y="84"/>
                </a:cxn>
                <a:cxn ang="0">
                  <a:pos x="5" y="76"/>
                </a:cxn>
                <a:cxn ang="0">
                  <a:pos x="1" y="65"/>
                </a:cxn>
                <a:cxn ang="0">
                  <a:pos x="0" y="54"/>
                </a:cxn>
                <a:cxn ang="0">
                  <a:pos x="0" y="54"/>
                </a:cxn>
                <a:cxn ang="0">
                  <a:pos x="1" y="43"/>
                </a:cxn>
                <a:cxn ang="0">
                  <a:pos x="5" y="33"/>
                </a:cxn>
                <a:cxn ang="0">
                  <a:pos x="10" y="23"/>
                </a:cxn>
                <a:cxn ang="0">
                  <a:pos x="16" y="16"/>
                </a:cxn>
                <a:cxn ang="0">
                  <a:pos x="24" y="9"/>
                </a:cxn>
                <a:cxn ang="0">
                  <a:pos x="33" y="4"/>
                </a:cxn>
                <a:cxn ang="0">
                  <a:pos x="44" y="1"/>
                </a:cxn>
                <a:cxn ang="0">
                  <a:pos x="55" y="0"/>
                </a:cxn>
                <a:cxn ang="0">
                  <a:pos x="55" y="0"/>
                </a:cxn>
                <a:cxn ang="0">
                  <a:pos x="66" y="1"/>
                </a:cxn>
                <a:cxn ang="0">
                  <a:pos x="76" y="4"/>
                </a:cxn>
                <a:cxn ang="0">
                  <a:pos x="84" y="9"/>
                </a:cxn>
                <a:cxn ang="0">
                  <a:pos x="93" y="16"/>
                </a:cxn>
                <a:cxn ang="0">
                  <a:pos x="99" y="23"/>
                </a:cxn>
                <a:cxn ang="0">
                  <a:pos x="103" y="33"/>
                </a:cxn>
                <a:cxn ang="0">
                  <a:pos x="107" y="43"/>
                </a:cxn>
                <a:cxn ang="0">
                  <a:pos x="108" y="54"/>
                </a:cxn>
                <a:cxn ang="0">
                  <a:pos x="108" y="54"/>
                </a:cxn>
              </a:cxnLst>
              <a:rect l="0" t="0" r="r" b="b"/>
              <a:pathLst>
                <a:path w="108" h="108">
                  <a:moveTo>
                    <a:pt x="108" y="54"/>
                  </a:moveTo>
                  <a:lnTo>
                    <a:pt x="108" y="54"/>
                  </a:lnTo>
                  <a:lnTo>
                    <a:pt x="107" y="65"/>
                  </a:lnTo>
                  <a:lnTo>
                    <a:pt x="103" y="76"/>
                  </a:lnTo>
                  <a:lnTo>
                    <a:pt x="99" y="84"/>
                  </a:lnTo>
                  <a:lnTo>
                    <a:pt x="93" y="93"/>
                  </a:lnTo>
                  <a:lnTo>
                    <a:pt x="84" y="99"/>
                  </a:lnTo>
                  <a:lnTo>
                    <a:pt x="76" y="104"/>
                  </a:lnTo>
                  <a:lnTo>
                    <a:pt x="66" y="107"/>
                  </a:lnTo>
                  <a:lnTo>
                    <a:pt x="55" y="108"/>
                  </a:lnTo>
                  <a:lnTo>
                    <a:pt x="55" y="108"/>
                  </a:lnTo>
                  <a:lnTo>
                    <a:pt x="44" y="107"/>
                  </a:lnTo>
                  <a:lnTo>
                    <a:pt x="33" y="104"/>
                  </a:lnTo>
                  <a:lnTo>
                    <a:pt x="24" y="99"/>
                  </a:lnTo>
                  <a:lnTo>
                    <a:pt x="16" y="93"/>
                  </a:lnTo>
                  <a:lnTo>
                    <a:pt x="10" y="84"/>
                  </a:lnTo>
                  <a:lnTo>
                    <a:pt x="5" y="76"/>
                  </a:lnTo>
                  <a:lnTo>
                    <a:pt x="1" y="65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1" y="43"/>
                  </a:lnTo>
                  <a:lnTo>
                    <a:pt x="5" y="33"/>
                  </a:lnTo>
                  <a:lnTo>
                    <a:pt x="10" y="23"/>
                  </a:lnTo>
                  <a:lnTo>
                    <a:pt x="16" y="16"/>
                  </a:lnTo>
                  <a:lnTo>
                    <a:pt x="24" y="9"/>
                  </a:lnTo>
                  <a:lnTo>
                    <a:pt x="33" y="4"/>
                  </a:lnTo>
                  <a:lnTo>
                    <a:pt x="44" y="1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66" y="1"/>
                  </a:lnTo>
                  <a:lnTo>
                    <a:pt x="76" y="4"/>
                  </a:lnTo>
                  <a:lnTo>
                    <a:pt x="84" y="9"/>
                  </a:lnTo>
                  <a:lnTo>
                    <a:pt x="93" y="16"/>
                  </a:lnTo>
                  <a:lnTo>
                    <a:pt x="99" y="23"/>
                  </a:lnTo>
                  <a:lnTo>
                    <a:pt x="103" y="33"/>
                  </a:lnTo>
                  <a:lnTo>
                    <a:pt x="107" y="43"/>
                  </a:lnTo>
                  <a:lnTo>
                    <a:pt x="108" y="54"/>
                  </a:lnTo>
                  <a:lnTo>
                    <a:pt x="108" y="54"/>
                  </a:lnTo>
                  <a:close/>
                </a:path>
              </a:pathLst>
            </a:custGeom>
            <a:solidFill>
              <a:srgbClr val="00A6D9"/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7" name="Freeform 438"/>
            <p:cNvSpPr>
              <a:spLocks/>
            </p:cNvSpPr>
            <p:nvPr/>
          </p:nvSpPr>
          <p:spPr bwMode="auto">
            <a:xfrm>
              <a:off x="1539" y="2445"/>
              <a:ext cx="125" cy="200"/>
            </a:xfrm>
            <a:custGeom>
              <a:avLst/>
              <a:gdLst/>
              <a:ahLst/>
              <a:cxnLst>
                <a:cxn ang="0">
                  <a:pos x="249" y="276"/>
                </a:cxn>
                <a:cxn ang="0">
                  <a:pos x="249" y="276"/>
                </a:cxn>
                <a:cxn ang="0">
                  <a:pos x="248" y="290"/>
                </a:cxn>
                <a:cxn ang="0">
                  <a:pos x="247" y="302"/>
                </a:cxn>
                <a:cxn ang="0">
                  <a:pos x="243" y="314"/>
                </a:cxn>
                <a:cxn ang="0">
                  <a:pos x="240" y="325"/>
                </a:cxn>
                <a:cxn ang="0">
                  <a:pos x="233" y="336"/>
                </a:cxn>
                <a:cxn ang="0">
                  <a:pos x="227" y="347"/>
                </a:cxn>
                <a:cxn ang="0">
                  <a:pos x="220" y="355"/>
                </a:cxn>
                <a:cxn ang="0">
                  <a:pos x="213" y="365"/>
                </a:cxn>
                <a:cxn ang="0">
                  <a:pos x="204" y="372"/>
                </a:cxn>
                <a:cxn ang="0">
                  <a:pos x="195" y="380"/>
                </a:cxn>
                <a:cxn ang="0">
                  <a:pos x="184" y="386"/>
                </a:cxn>
                <a:cxn ang="0">
                  <a:pos x="173" y="392"/>
                </a:cxn>
                <a:cxn ang="0">
                  <a:pos x="162" y="396"/>
                </a:cxn>
                <a:cxn ang="0">
                  <a:pos x="150" y="399"/>
                </a:cxn>
                <a:cxn ang="0">
                  <a:pos x="137" y="400"/>
                </a:cxn>
                <a:cxn ang="0">
                  <a:pos x="124" y="402"/>
                </a:cxn>
                <a:cxn ang="0">
                  <a:pos x="124" y="402"/>
                </a:cxn>
                <a:cxn ang="0">
                  <a:pos x="112" y="400"/>
                </a:cxn>
                <a:cxn ang="0">
                  <a:pos x="100" y="399"/>
                </a:cxn>
                <a:cxn ang="0">
                  <a:pos x="88" y="396"/>
                </a:cxn>
                <a:cxn ang="0">
                  <a:pos x="77" y="392"/>
                </a:cxn>
                <a:cxn ang="0">
                  <a:pos x="66" y="386"/>
                </a:cxn>
                <a:cxn ang="0">
                  <a:pos x="55" y="380"/>
                </a:cxn>
                <a:cxn ang="0">
                  <a:pos x="45" y="372"/>
                </a:cxn>
                <a:cxn ang="0">
                  <a:pos x="37" y="365"/>
                </a:cxn>
                <a:cxn ang="0">
                  <a:pos x="28" y="355"/>
                </a:cxn>
                <a:cxn ang="0">
                  <a:pos x="22" y="347"/>
                </a:cxn>
                <a:cxn ang="0">
                  <a:pos x="15" y="336"/>
                </a:cxn>
                <a:cxn ang="0">
                  <a:pos x="10" y="325"/>
                </a:cxn>
                <a:cxn ang="0">
                  <a:pos x="6" y="314"/>
                </a:cxn>
                <a:cxn ang="0">
                  <a:pos x="3" y="302"/>
                </a:cxn>
                <a:cxn ang="0">
                  <a:pos x="1" y="290"/>
                </a:cxn>
                <a:cxn ang="0">
                  <a:pos x="0" y="276"/>
                </a:cxn>
                <a:cxn ang="0">
                  <a:pos x="0" y="276"/>
                </a:cxn>
                <a:cxn ang="0">
                  <a:pos x="1" y="263"/>
                </a:cxn>
                <a:cxn ang="0">
                  <a:pos x="6" y="245"/>
                </a:cxn>
                <a:cxn ang="0">
                  <a:pos x="12" y="225"/>
                </a:cxn>
                <a:cxn ang="0">
                  <a:pos x="21" y="205"/>
                </a:cxn>
                <a:cxn ang="0">
                  <a:pos x="30" y="183"/>
                </a:cxn>
                <a:cxn ang="0">
                  <a:pos x="41" y="160"/>
                </a:cxn>
                <a:cxn ang="0">
                  <a:pos x="65" y="112"/>
                </a:cxn>
                <a:cxn ang="0">
                  <a:pos x="88" y="70"/>
                </a:cxn>
                <a:cxn ang="0">
                  <a:pos x="108" y="33"/>
                </a:cxn>
                <a:cxn ang="0">
                  <a:pos x="129" y="0"/>
                </a:cxn>
                <a:cxn ang="0">
                  <a:pos x="129" y="0"/>
                </a:cxn>
                <a:cxn ang="0">
                  <a:pos x="147" y="33"/>
                </a:cxn>
                <a:cxn ang="0">
                  <a:pos x="167" y="70"/>
                </a:cxn>
                <a:cxn ang="0">
                  <a:pos x="188" y="112"/>
                </a:cxn>
                <a:cxn ang="0">
                  <a:pos x="210" y="160"/>
                </a:cxn>
                <a:cxn ang="0">
                  <a:pos x="221" y="183"/>
                </a:cxn>
                <a:cxn ang="0">
                  <a:pos x="230" y="205"/>
                </a:cxn>
                <a:cxn ang="0">
                  <a:pos x="238" y="225"/>
                </a:cxn>
                <a:cxn ang="0">
                  <a:pos x="243" y="245"/>
                </a:cxn>
                <a:cxn ang="0">
                  <a:pos x="248" y="263"/>
                </a:cxn>
                <a:cxn ang="0">
                  <a:pos x="249" y="276"/>
                </a:cxn>
                <a:cxn ang="0">
                  <a:pos x="249" y="276"/>
                </a:cxn>
              </a:cxnLst>
              <a:rect l="0" t="0" r="r" b="b"/>
              <a:pathLst>
                <a:path w="249" h="402">
                  <a:moveTo>
                    <a:pt x="249" y="276"/>
                  </a:moveTo>
                  <a:lnTo>
                    <a:pt x="249" y="276"/>
                  </a:lnTo>
                  <a:lnTo>
                    <a:pt x="248" y="290"/>
                  </a:lnTo>
                  <a:lnTo>
                    <a:pt x="247" y="302"/>
                  </a:lnTo>
                  <a:lnTo>
                    <a:pt x="243" y="314"/>
                  </a:lnTo>
                  <a:lnTo>
                    <a:pt x="240" y="325"/>
                  </a:lnTo>
                  <a:lnTo>
                    <a:pt x="233" y="336"/>
                  </a:lnTo>
                  <a:lnTo>
                    <a:pt x="227" y="347"/>
                  </a:lnTo>
                  <a:lnTo>
                    <a:pt x="220" y="355"/>
                  </a:lnTo>
                  <a:lnTo>
                    <a:pt x="213" y="365"/>
                  </a:lnTo>
                  <a:lnTo>
                    <a:pt x="204" y="372"/>
                  </a:lnTo>
                  <a:lnTo>
                    <a:pt x="195" y="380"/>
                  </a:lnTo>
                  <a:lnTo>
                    <a:pt x="184" y="386"/>
                  </a:lnTo>
                  <a:lnTo>
                    <a:pt x="173" y="392"/>
                  </a:lnTo>
                  <a:lnTo>
                    <a:pt x="162" y="396"/>
                  </a:lnTo>
                  <a:lnTo>
                    <a:pt x="150" y="399"/>
                  </a:lnTo>
                  <a:lnTo>
                    <a:pt x="137" y="400"/>
                  </a:lnTo>
                  <a:lnTo>
                    <a:pt x="124" y="402"/>
                  </a:lnTo>
                  <a:lnTo>
                    <a:pt x="124" y="402"/>
                  </a:lnTo>
                  <a:lnTo>
                    <a:pt x="112" y="400"/>
                  </a:lnTo>
                  <a:lnTo>
                    <a:pt x="100" y="399"/>
                  </a:lnTo>
                  <a:lnTo>
                    <a:pt x="88" y="396"/>
                  </a:lnTo>
                  <a:lnTo>
                    <a:pt x="77" y="392"/>
                  </a:lnTo>
                  <a:lnTo>
                    <a:pt x="66" y="386"/>
                  </a:lnTo>
                  <a:lnTo>
                    <a:pt x="55" y="380"/>
                  </a:lnTo>
                  <a:lnTo>
                    <a:pt x="45" y="372"/>
                  </a:lnTo>
                  <a:lnTo>
                    <a:pt x="37" y="365"/>
                  </a:lnTo>
                  <a:lnTo>
                    <a:pt x="28" y="355"/>
                  </a:lnTo>
                  <a:lnTo>
                    <a:pt x="22" y="347"/>
                  </a:lnTo>
                  <a:lnTo>
                    <a:pt x="15" y="336"/>
                  </a:lnTo>
                  <a:lnTo>
                    <a:pt x="10" y="325"/>
                  </a:lnTo>
                  <a:lnTo>
                    <a:pt x="6" y="314"/>
                  </a:lnTo>
                  <a:lnTo>
                    <a:pt x="3" y="302"/>
                  </a:lnTo>
                  <a:lnTo>
                    <a:pt x="1" y="290"/>
                  </a:lnTo>
                  <a:lnTo>
                    <a:pt x="0" y="276"/>
                  </a:lnTo>
                  <a:lnTo>
                    <a:pt x="0" y="276"/>
                  </a:lnTo>
                  <a:lnTo>
                    <a:pt x="1" y="263"/>
                  </a:lnTo>
                  <a:lnTo>
                    <a:pt x="6" y="245"/>
                  </a:lnTo>
                  <a:lnTo>
                    <a:pt x="12" y="225"/>
                  </a:lnTo>
                  <a:lnTo>
                    <a:pt x="21" y="205"/>
                  </a:lnTo>
                  <a:lnTo>
                    <a:pt x="30" y="183"/>
                  </a:lnTo>
                  <a:lnTo>
                    <a:pt x="41" y="160"/>
                  </a:lnTo>
                  <a:lnTo>
                    <a:pt x="65" y="112"/>
                  </a:lnTo>
                  <a:lnTo>
                    <a:pt x="88" y="70"/>
                  </a:lnTo>
                  <a:lnTo>
                    <a:pt x="108" y="33"/>
                  </a:lnTo>
                  <a:lnTo>
                    <a:pt x="129" y="0"/>
                  </a:lnTo>
                  <a:lnTo>
                    <a:pt x="129" y="0"/>
                  </a:lnTo>
                  <a:lnTo>
                    <a:pt x="147" y="33"/>
                  </a:lnTo>
                  <a:lnTo>
                    <a:pt x="167" y="70"/>
                  </a:lnTo>
                  <a:lnTo>
                    <a:pt x="188" y="112"/>
                  </a:lnTo>
                  <a:lnTo>
                    <a:pt x="210" y="160"/>
                  </a:lnTo>
                  <a:lnTo>
                    <a:pt x="221" y="183"/>
                  </a:lnTo>
                  <a:lnTo>
                    <a:pt x="230" y="205"/>
                  </a:lnTo>
                  <a:lnTo>
                    <a:pt x="238" y="225"/>
                  </a:lnTo>
                  <a:lnTo>
                    <a:pt x="243" y="245"/>
                  </a:lnTo>
                  <a:lnTo>
                    <a:pt x="248" y="263"/>
                  </a:lnTo>
                  <a:lnTo>
                    <a:pt x="249" y="276"/>
                  </a:lnTo>
                  <a:lnTo>
                    <a:pt x="249" y="276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8" name="Line 439"/>
            <p:cNvSpPr>
              <a:spLocks noChangeShapeType="1"/>
            </p:cNvSpPr>
            <p:nvPr/>
          </p:nvSpPr>
          <p:spPr bwMode="auto">
            <a:xfrm>
              <a:off x="1539" y="2589"/>
              <a:ext cx="125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9" name="Freeform 440"/>
            <p:cNvSpPr>
              <a:spLocks/>
            </p:cNvSpPr>
            <p:nvPr/>
          </p:nvSpPr>
          <p:spPr bwMode="auto">
            <a:xfrm>
              <a:off x="1894" y="2446"/>
              <a:ext cx="124" cy="201"/>
            </a:xfrm>
            <a:custGeom>
              <a:avLst/>
              <a:gdLst/>
              <a:ahLst/>
              <a:cxnLst>
                <a:cxn ang="0">
                  <a:pos x="248" y="277"/>
                </a:cxn>
                <a:cxn ang="0">
                  <a:pos x="248" y="277"/>
                </a:cxn>
                <a:cxn ang="0">
                  <a:pos x="248" y="289"/>
                </a:cxn>
                <a:cxn ang="0">
                  <a:pos x="245" y="303"/>
                </a:cxn>
                <a:cxn ang="0">
                  <a:pos x="243" y="314"/>
                </a:cxn>
                <a:cxn ang="0">
                  <a:pos x="238" y="326"/>
                </a:cxn>
                <a:cxn ang="0">
                  <a:pos x="233" y="337"/>
                </a:cxn>
                <a:cxn ang="0">
                  <a:pos x="227" y="347"/>
                </a:cxn>
                <a:cxn ang="0">
                  <a:pos x="220" y="356"/>
                </a:cxn>
                <a:cxn ang="0">
                  <a:pos x="211" y="365"/>
                </a:cxn>
                <a:cxn ang="0">
                  <a:pos x="203" y="373"/>
                </a:cxn>
                <a:cxn ang="0">
                  <a:pos x="193" y="381"/>
                </a:cxn>
                <a:cxn ang="0">
                  <a:pos x="183" y="387"/>
                </a:cxn>
                <a:cxn ang="0">
                  <a:pos x="173" y="392"/>
                </a:cxn>
                <a:cxn ang="0">
                  <a:pos x="160" y="396"/>
                </a:cxn>
                <a:cxn ang="0">
                  <a:pos x="149" y="399"/>
                </a:cxn>
                <a:cxn ang="0">
                  <a:pos x="136" y="401"/>
                </a:cxn>
                <a:cxn ang="0">
                  <a:pos x="124" y="401"/>
                </a:cxn>
                <a:cxn ang="0">
                  <a:pos x="124" y="401"/>
                </a:cxn>
                <a:cxn ang="0">
                  <a:pos x="112" y="401"/>
                </a:cxn>
                <a:cxn ang="0">
                  <a:pos x="98" y="399"/>
                </a:cxn>
                <a:cxn ang="0">
                  <a:pos x="87" y="396"/>
                </a:cxn>
                <a:cxn ang="0">
                  <a:pos x="75" y="392"/>
                </a:cxn>
                <a:cxn ang="0">
                  <a:pos x="64" y="387"/>
                </a:cxn>
                <a:cxn ang="0">
                  <a:pos x="55" y="381"/>
                </a:cxn>
                <a:cxn ang="0">
                  <a:pos x="45" y="373"/>
                </a:cxn>
                <a:cxn ang="0">
                  <a:pos x="36" y="365"/>
                </a:cxn>
                <a:cxn ang="0">
                  <a:pos x="28" y="356"/>
                </a:cxn>
                <a:cxn ang="0">
                  <a:pos x="21" y="347"/>
                </a:cxn>
                <a:cxn ang="0">
                  <a:pos x="15" y="337"/>
                </a:cxn>
                <a:cxn ang="0">
                  <a:pos x="10" y="326"/>
                </a:cxn>
                <a:cxn ang="0">
                  <a:pos x="5" y="314"/>
                </a:cxn>
                <a:cxn ang="0">
                  <a:pos x="2" y="303"/>
                </a:cxn>
                <a:cxn ang="0">
                  <a:pos x="0" y="289"/>
                </a:cxn>
                <a:cxn ang="0">
                  <a:pos x="0" y="277"/>
                </a:cxn>
                <a:cxn ang="0">
                  <a:pos x="0" y="277"/>
                </a:cxn>
                <a:cxn ang="0">
                  <a:pos x="1" y="263"/>
                </a:cxn>
                <a:cxn ang="0">
                  <a:pos x="5" y="246"/>
                </a:cxn>
                <a:cxn ang="0">
                  <a:pos x="11" y="226"/>
                </a:cxn>
                <a:cxn ang="0">
                  <a:pos x="19" y="205"/>
                </a:cxn>
                <a:cxn ang="0">
                  <a:pos x="29" y="182"/>
                </a:cxn>
                <a:cxn ang="0">
                  <a:pos x="40" y="159"/>
                </a:cxn>
                <a:cxn ang="0">
                  <a:pos x="63" y="113"/>
                </a:cxn>
                <a:cxn ang="0">
                  <a:pos x="87" y="69"/>
                </a:cxn>
                <a:cxn ang="0">
                  <a:pos x="108" y="34"/>
                </a:cxn>
                <a:cxn ang="0">
                  <a:pos x="128" y="0"/>
                </a:cxn>
                <a:cxn ang="0">
                  <a:pos x="128" y="0"/>
                </a:cxn>
                <a:cxn ang="0">
                  <a:pos x="147" y="34"/>
                </a:cxn>
                <a:cxn ang="0">
                  <a:pos x="166" y="69"/>
                </a:cxn>
                <a:cxn ang="0">
                  <a:pos x="188" y="113"/>
                </a:cxn>
                <a:cxn ang="0">
                  <a:pos x="210" y="159"/>
                </a:cxn>
                <a:cxn ang="0">
                  <a:pos x="220" y="182"/>
                </a:cxn>
                <a:cxn ang="0">
                  <a:pos x="230" y="205"/>
                </a:cxn>
                <a:cxn ang="0">
                  <a:pos x="237" y="226"/>
                </a:cxn>
                <a:cxn ang="0">
                  <a:pos x="243" y="246"/>
                </a:cxn>
                <a:cxn ang="0">
                  <a:pos x="247" y="263"/>
                </a:cxn>
                <a:cxn ang="0">
                  <a:pos x="248" y="277"/>
                </a:cxn>
                <a:cxn ang="0">
                  <a:pos x="248" y="277"/>
                </a:cxn>
              </a:cxnLst>
              <a:rect l="0" t="0" r="r" b="b"/>
              <a:pathLst>
                <a:path w="248" h="401">
                  <a:moveTo>
                    <a:pt x="248" y="277"/>
                  </a:moveTo>
                  <a:lnTo>
                    <a:pt x="248" y="277"/>
                  </a:lnTo>
                  <a:lnTo>
                    <a:pt x="248" y="289"/>
                  </a:lnTo>
                  <a:lnTo>
                    <a:pt x="245" y="303"/>
                  </a:lnTo>
                  <a:lnTo>
                    <a:pt x="243" y="314"/>
                  </a:lnTo>
                  <a:lnTo>
                    <a:pt x="238" y="326"/>
                  </a:lnTo>
                  <a:lnTo>
                    <a:pt x="233" y="337"/>
                  </a:lnTo>
                  <a:lnTo>
                    <a:pt x="227" y="347"/>
                  </a:lnTo>
                  <a:lnTo>
                    <a:pt x="220" y="356"/>
                  </a:lnTo>
                  <a:lnTo>
                    <a:pt x="211" y="365"/>
                  </a:lnTo>
                  <a:lnTo>
                    <a:pt x="203" y="373"/>
                  </a:lnTo>
                  <a:lnTo>
                    <a:pt x="193" y="381"/>
                  </a:lnTo>
                  <a:lnTo>
                    <a:pt x="183" y="387"/>
                  </a:lnTo>
                  <a:lnTo>
                    <a:pt x="173" y="392"/>
                  </a:lnTo>
                  <a:lnTo>
                    <a:pt x="160" y="396"/>
                  </a:lnTo>
                  <a:lnTo>
                    <a:pt x="149" y="399"/>
                  </a:lnTo>
                  <a:lnTo>
                    <a:pt x="136" y="401"/>
                  </a:lnTo>
                  <a:lnTo>
                    <a:pt x="124" y="401"/>
                  </a:lnTo>
                  <a:lnTo>
                    <a:pt x="124" y="401"/>
                  </a:lnTo>
                  <a:lnTo>
                    <a:pt x="112" y="401"/>
                  </a:lnTo>
                  <a:lnTo>
                    <a:pt x="98" y="399"/>
                  </a:lnTo>
                  <a:lnTo>
                    <a:pt x="87" y="396"/>
                  </a:lnTo>
                  <a:lnTo>
                    <a:pt x="75" y="392"/>
                  </a:lnTo>
                  <a:lnTo>
                    <a:pt x="64" y="387"/>
                  </a:lnTo>
                  <a:lnTo>
                    <a:pt x="55" y="381"/>
                  </a:lnTo>
                  <a:lnTo>
                    <a:pt x="45" y="373"/>
                  </a:lnTo>
                  <a:lnTo>
                    <a:pt x="36" y="365"/>
                  </a:lnTo>
                  <a:lnTo>
                    <a:pt x="28" y="356"/>
                  </a:lnTo>
                  <a:lnTo>
                    <a:pt x="21" y="347"/>
                  </a:lnTo>
                  <a:lnTo>
                    <a:pt x="15" y="337"/>
                  </a:lnTo>
                  <a:lnTo>
                    <a:pt x="10" y="326"/>
                  </a:lnTo>
                  <a:lnTo>
                    <a:pt x="5" y="314"/>
                  </a:lnTo>
                  <a:lnTo>
                    <a:pt x="2" y="303"/>
                  </a:lnTo>
                  <a:lnTo>
                    <a:pt x="0" y="289"/>
                  </a:lnTo>
                  <a:lnTo>
                    <a:pt x="0" y="277"/>
                  </a:lnTo>
                  <a:lnTo>
                    <a:pt x="0" y="277"/>
                  </a:lnTo>
                  <a:lnTo>
                    <a:pt x="1" y="263"/>
                  </a:lnTo>
                  <a:lnTo>
                    <a:pt x="5" y="246"/>
                  </a:lnTo>
                  <a:lnTo>
                    <a:pt x="11" y="226"/>
                  </a:lnTo>
                  <a:lnTo>
                    <a:pt x="19" y="205"/>
                  </a:lnTo>
                  <a:lnTo>
                    <a:pt x="29" y="182"/>
                  </a:lnTo>
                  <a:lnTo>
                    <a:pt x="40" y="159"/>
                  </a:lnTo>
                  <a:lnTo>
                    <a:pt x="63" y="113"/>
                  </a:lnTo>
                  <a:lnTo>
                    <a:pt x="87" y="69"/>
                  </a:lnTo>
                  <a:lnTo>
                    <a:pt x="108" y="34"/>
                  </a:lnTo>
                  <a:lnTo>
                    <a:pt x="128" y="0"/>
                  </a:lnTo>
                  <a:lnTo>
                    <a:pt x="128" y="0"/>
                  </a:lnTo>
                  <a:lnTo>
                    <a:pt x="147" y="34"/>
                  </a:lnTo>
                  <a:lnTo>
                    <a:pt x="166" y="69"/>
                  </a:lnTo>
                  <a:lnTo>
                    <a:pt x="188" y="113"/>
                  </a:lnTo>
                  <a:lnTo>
                    <a:pt x="210" y="159"/>
                  </a:lnTo>
                  <a:lnTo>
                    <a:pt x="220" y="182"/>
                  </a:lnTo>
                  <a:lnTo>
                    <a:pt x="230" y="205"/>
                  </a:lnTo>
                  <a:lnTo>
                    <a:pt x="237" y="226"/>
                  </a:lnTo>
                  <a:lnTo>
                    <a:pt x="243" y="246"/>
                  </a:lnTo>
                  <a:lnTo>
                    <a:pt x="247" y="263"/>
                  </a:lnTo>
                  <a:lnTo>
                    <a:pt x="248" y="277"/>
                  </a:lnTo>
                  <a:lnTo>
                    <a:pt x="248" y="277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0" name="Line 441"/>
            <p:cNvSpPr>
              <a:spLocks noChangeShapeType="1"/>
            </p:cNvSpPr>
            <p:nvPr/>
          </p:nvSpPr>
          <p:spPr bwMode="auto">
            <a:xfrm>
              <a:off x="1894" y="2591"/>
              <a:ext cx="124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1" name="Freeform 442"/>
            <p:cNvSpPr>
              <a:spLocks/>
            </p:cNvSpPr>
            <p:nvPr/>
          </p:nvSpPr>
          <p:spPr bwMode="auto">
            <a:xfrm>
              <a:off x="1718" y="2783"/>
              <a:ext cx="122" cy="37"/>
            </a:xfrm>
            <a:custGeom>
              <a:avLst/>
              <a:gdLst/>
              <a:ahLst/>
              <a:cxnLst>
                <a:cxn ang="0">
                  <a:pos x="242" y="63"/>
                </a:cxn>
                <a:cxn ang="0">
                  <a:pos x="154" y="8"/>
                </a:cxn>
                <a:cxn ang="0">
                  <a:pos x="154" y="8"/>
                </a:cxn>
                <a:cxn ang="0">
                  <a:pos x="147" y="5"/>
                </a:cxn>
                <a:cxn ang="0">
                  <a:pos x="140" y="2"/>
                </a:cxn>
                <a:cxn ang="0">
                  <a:pos x="131" y="0"/>
                </a:cxn>
                <a:cxn ang="0">
                  <a:pos x="123" y="0"/>
                </a:cxn>
                <a:cxn ang="0">
                  <a:pos x="114" y="0"/>
                </a:cxn>
                <a:cxn ang="0">
                  <a:pos x="106" y="2"/>
                </a:cxn>
                <a:cxn ang="0">
                  <a:pos x="97" y="5"/>
                </a:cxn>
                <a:cxn ang="0">
                  <a:pos x="90" y="8"/>
                </a:cxn>
                <a:cxn ang="0">
                  <a:pos x="3" y="63"/>
                </a:cxn>
                <a:cxn ang="0">
                  <a:pos x="3" y="63"/>
                </a:cxn>
                <a:cxn ang="0">
                  <a:pos x="0" y="64"/>
                </a:cxn>
                <a:cxn ang="0">
                  <a:pos x="0" y="67"/>
                </a:cxn>
                <a:cxn ang="0">
                  <a:pos x="1" y="68"/>
                </a:cxn>
                <a:cxn ang="0">
                  <a:pos x="4" y="69"/>
                </a:cxn>
                <a:cxn ang="0">
                  <a:pos x="11" y="72"/>
                </a:cxn>
                <a:cxn ang="0">
                  <a:pos x="22" y="73"/>
                </a:cxn>
                <a:cxn ang="0">
                  <a:pos x="223" y="73"/>
                </a:cxn>
                <a:cxn ang="0">
                  <a:pos x="223" y="73"/>
                </a:cxn>
                <a:cxn ang="0">
                  <a:pos x="233" y="73"/>
                </a:cxn>
                <a:cxn ang="0">
                  <a:pos x="242" y="70"/>
                </a:cxn>
                <a:cxn ang="0">
                  <a:pos x="243" y="69"/>
                </a:cxn>
                <a:cxn ang="0">
                  <a:pos x="244" y="67"/>
                </a:cxn>
                <a:cxn ang="0">
                  <a:pos x="244" y="66"/>
                </a:cxn>
                <a:cxn ang="0">
                  <a:pos x="242" y="63"/>
                </a:cxn>
                <a:cxn ang="0">
                  <a:pos x="242" y="63"/>
                </a:cxn>
              </a:cxnLst>
              <a:rect l="0" t="0" r="r" b="b"/>
              <a:pathLst>
                <a:path w="244" h="73">
                  <a:moveTo>
                    <a:pt x="242" y="63"/>
                  </a:moveTo>
                  <a:lnTo>
                    <a:pt x="154" y="8"/>
                  </a:lnTo>
                  <a:lnTo>
                    <a:pt x="154" y="8"/>
                  </a:lnTo>
                  <a:lnTo>
                    <a:pt x="147" y="5"/>
                  </a:lnTo>
                  <a:lnTo>
                    <a:pt x="140" y="2"/>
                  </a:lnTo>
                  <a:lnTo>
                    <a:pt x="131" y="0"/>
                  </a:lnTo>
                  <a:lnTo>
                    <a:pt x="123" y="0"/>
                  </a:lnTo>
                  <a:lnTo>
                    <a:pt x="114" y="0"/>
                  </a:lnTo>
                  <a:lnTo>
                    <a:pt x="106" y="2"/>
                  </a:lnTo>
                  <a:lnTo>
                    <a:pt x="97" y="5"/>
                  </a:lnTo>
                  <a:lnTo>
                    <a:pt x="90" y="8"/>
                  </a:lnTo>
                  <a:lnTo>
                    <a:pt x="3" y="63"/>
                  </a:lnTo>
                  <a:lnTo>
                    <a:pt x="3" y="63"/>
                  </a:lnTo>
                  <a:lnTo>
                    <a:pt x="0" y="64"/>
                  </a:lnTo>
                  <a:lnTo>
                    <a:pt x="0" y="67"/>
                  </a:lnTo>
                  <a:lnTo>
                    <a:pt x="1" y="68"/>
                  </a:lnTo>
                  <a:lnTo>
                    <a:pt x="4" y="69"/>
                  </a:lnTo>
                  <a:lnTo>
                    <a:pt x="11" y="72"/>
                  </a:lnTo>
                  <a:lnTo>
                    <a:pt x="22" y="73"/>
                  </a:lnTo>
                  <a:lnTo>
                    <a:pt x="223" y="73"/>
                  </a:lnTo>
                  <a:lnTo>
                    <a:pt x="223" y="73"/>
                  </a:lnTo>
                  <a:lnTo>
                    <a:pt x="233" y="73"/>
                  </a:lnTo>
                  <a:lnTo>
                    <a:pt x="242" y="70"/>
                  </a:lnTo>
                  <a:lnTo>
                    <a:pt x="243" y="69"/>
                  </a:lnTo>
                  <a:lnTo>
                    <a:pt x="244" y="67"/>
                  </a:lnTo>
                  <a:lnTo>
                    <a:pt x="244" y="66"/>
                  </a:lnTo>
                  <a:lnTo>
                    <a:pt x="242" y="63"/>
                  </a:lnTo>
                  <a:lnTo>
                    <a:pt x="242" y="63"/>
                  </a:lnTo>
                  <a:close/>
                </a:path>
              </a:pathLst>
            </a:custGeom>
            <a:solidFill>
              <a:srgbClr val="00A6D9"/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382" name="Group 474"/>
          <p:cNvGrpSpPr>
            <a:grpSpLocks noChangeAspect="1"/>
          </p:cNvGrpSpPr>
          <p:nvPr userDrawn="1"/>
        </p:nvGrpSpPr>
        <p:grpSpPr bwMode="auto">
          <a:xfrm>
            <a:off x="2816270" y="4804740"/>
            <a:ext cx="953198" cy="764787"/>
            <a:chOff x="585" y="1369"/>
            <a:chExt cx="2054" cy="1648"/>
          </a:xfrm>
        </p:grpSpPr>
        <p:sp>
          <p:nvSpPr>
            <p:cNvPr id="383" name="Freeform 475"/>
            <p:cNvSpPr>
              <a:spLocks/>
            </p:cNvSpPr>
            <p:nvPr/>
          </p:nvSpPr>
          <p:spPr bwMode="auto">
            <a:xfrm>
              <a:off x="585" y="1487"/>
              <a:ext cx="776" cy="1130"/>
            </a:xfrm>
            <a:custGeom>
              <a:avLst/>
              <a:gdLst/>
              <a:ahLst/>
              <a:cxnLst>
                <a:cxn ang="0">
                  <a:pos x="776" y="742"/>
                </a:cxn>
                <a:cxn ang="0">
                  <a:pos x="772" y="690"/>
                </a:cxn>
                <a:cxn ang="0">
                  <a:pos x="760" y="636"/>
                </a:cxn>
                <a:cxn ang="0">
                  <a:pos x="740" y="578"/>
                </a:cxn>
                <a:cxn ang="0">
                  <a:pos x="686" y="456"/>
                </a:cxn>
                <a:cxn ang="0">
                  <a:pos x="618" y="334"/>
                </a:cxn>
                <a:cxn ang="0">
                  <a:pos x="546" y="218"/>
                </a:cxn>
                <a:cxn ang="0">
                  <a:pos x="448" y="80"/>
                </a:cxn>
                <a:cxn ang="0">
                  <a:pos x="388" y="0"/>
                </a:cxn>
                <a:cxn ang="0">
                  <a:pos x="372" y="22"/>
                </a:cxn>
                <a:cxn ang="0">
                  <a:pos x="266" y="168"/>
                </a:cxn>
                <a:cxn ang="0">
                  <a:pos x="194" y="276"/>
                </a:cxn>
                <a:cxn ang="0">
                  <a:pos x="122" y="394"/>
                </a:cxn>
                <a:cxn ang="0">
                  <a:pos x="60" y="518"/>
                </a:cxn>
                <a:cxn ang="0">
                  <a:pos x="26" y="608"/>
                </a:cxn>
                <a:cxn ang="0">
                  <a:pos x="10" y="664"/>
                </a:cxn>
                <a:cxn ang="0">
                  <a:pos x="0" y="718"/>
                </a:cxn>
                <a:cxn ang="0">
                  <a:pos x="0" y="742"/>
                </a:cxn>
                <a:cxn ang="0">
                  <a:pos x="8" y="832"/>
                </a:cxn>
                <a:cxn ang="0">
                  <a:pos x="30" y="910"/>
                </a:cxn>
                <a:cxn ang="0">
                  <a:pos x="66" y="978"/>
                </a:cxn>
                <a:cxn ang="0">
                  <a:pos x="114" y="1032"/>
                </a:cxn>
                <a:cxn ang="0">
                  <a:pos x="170" y="1074"/>
                </a:cxn>
                <a:cxn ang="0">
                  <a:pos x="236" y="1106"/>
                </a:cxn>
                <a:cxn ang="0">
                  <a:pos x="310" y="1124"/>
                </a:cxn>
                <a:cxn ang="0">
                  <a:pos x="388" y="1130"/>
                </a:cxn>
                <a:cxn ang="0">
                  <a:pos x="428" y="1128"/>
                </a:cxn>
                <a:cxn ang="0">
                  <a:pos x="504" y="1116"/>
                </a:cxn>
                <a:cxn ang="0">
                  <a:pos x="574" y="1092"/>
                </a:cxn>
                <a:cxn ang="0">
                  <a:pos x="636" y="1056"/>
                </a:cxn>
                <a:cxn ang="0">
                  <a:pos x="688" y="1006"/>
                </a:cxn>
                <a:cxn ang="0">
                  <a:pos x="730" y="946"/>
                </a:cxn>
                <a:cxn ang="0">
                  <a:pos x="760" y="874"/>
                </a:cxn>
                <a:cxn ang="0">
                  <a:pos x="774" y="788"/>
                </a:cxn>
                <a:cxn ang="0">
                  <a:pos x="776" y="742"/>
                </a:cxn>
              </a:cxnLst>
              <a:rect l="0" t="0" r="r" b="b"/>
              <a:pathLst>
                <a:path w="776" h="1130">
                  <a:moveTo>
                    <a:pt x="776" y="742"/>
                  </a:moveTo>
                  <a:lnTo>
                    <a:pt x="776" y="742"/>
                  </a:lnTo>
                  <a:lnTo>
                    <a:pt x="776" y="716"/>
                  </a:lnTo>
                  <a:lnTo>
                    <a:pt x="772" y="690"/>
                  </a:lnTo>
                  <a:lnTo>
                    <a:pt x="768" y="664"/>
                  </a:lnTo>
                  <a:lnTo>
                    <a:pt x="760" y="636"/>
                  </a:lnTo>
                  <a:lnTo>
                    <a:pt x="752" y="608"/>
                  </a:lnTo>
                  <a:lnTo>
                    <a:pt x="740" y="578"/>
                  </a:lnTo>
                  <a:lnTo>
                    <a:pt x="716" y="518"/>
                  </a:lnTo>
                  <a:lnTo>
                    <a:pt x="686" y="456"/>
                  </a:lnTo>
                  <a:lnTo>
                    <a:pt x="654" y="394"/>
                  </a:lnTo>
                  <a:lnTo>
                    <a:pt x="618" y="334"/>
                  </a:lnTo>
                  <a:lnTo>
                    <a:pt x="582" y="274"/>
                  </a:lnTo>
                  <a:lnTo>
                    <a:pt x="546" y="218"/>
                  </a:lnTo>
                  <a:lnTo>
                    <a:pt x="512" y="168"/>
                  </a:lnTo>
                  <a:lnTo>
                    <a:pt x="448" y="80"/>
                  </a:lnTo>
                  <a:lnTo>
                    <a:pt x="404" y="22"/>
                  </a:lnTo>
                  <a:lnTo>
                    <a:pt x="388" y="0"/>
                  </a:lnTo>
                  <a:lnTo>
                    <a:pt x="388" y="0"/>
                  </a:lnTo>
                  <a:lnTo>
                    <a:pt x="372" y="22"/>
                  </a:lnTo>
                  <a:lnTo>
                    <a:pt x="328" y="80"/>
                  </a:lnTo>
                  <a:lnTo>
                    <a:pt x="266" y="168"/>
                  </a:lnTo>
                  <a:lnTo>
                    <a:pt x="230" y="220"/>
                  </a:lnTo>
                  <a:lnTo>
                    <a:pt x="194" y="276"/>
                  </a:lnTo>
                  <a:lnTo>
                    <a:pt x="158" y="334"/>
                  </a:lnTo>
                  <a:lnTo>
                    <a:pt x="122" y="394"/>
                  </a:lnTo>
                  <a:lnTo>
                    <a:pt x="90" y="456"/>
                  </a:lnTo>
                  <a:lnTo>
                    <a:pt x="60" y="518"/>
                  </a:lnTo>
                  <a:lnTo>
                    <a:pt x="36" y="578"/>
                  </a:lnTo>
                  <a:lnTo>
                    <a:pt x="26" y="608"/>
                  </a:lnTo>
                  <a:lnTo>
                    <a:pt x="16" y="636"/>
                  </a:lnTo>
                  <a:lnTo>
                    <a:pt x="10" y="664"/>
                  </a:lnTo>
                  <a:lnTo>
                    <a:pt x="4" y="692"/>
                  </a:lnTo>
                  <a:lnTo>
                    <a:pt x="0" y="718"/>
                  </a:lnTo>
                  <a:lnTo>
                    <a:pt x="0" y="742"/>
                  </a:lnTo>
                  <a:lnTo>
                    <a:pt x="0" y="742"/>
                  </a:lnTo>
                  <a:lnTo>
                    <a:pt x="2" y="788"/>
                  </a:lnTo>
                  <a:lnTo>
                    <a:pt x="8" y="832"/>
                  </a:lnTo>
                  <a:lnTo>
                    <a:pt x="18" y="872"/>
                  </a:lnTo>
                  <a:lnTo>
                    <a:pt x="30" y="910"/>
                  </a:lnTo>
                  <a:lnTo>
                    <a:pt x="46" y="946"/>
                  </a:lnTo>
                  <a:lnTo>
                    <a:pt x="66" y="978"/>
                  </a:lnTo>
                  <a:lnTo>
                    <a:pt x="88" y="1006"/>
                  </a:lnTo>
                  <a:lnTo>
                    <a:pt x="114" y="1032"/>
                  </a:lnTo>
                  <a:lnTo>
                    <a:pt x="142" y="1054"/>
                  </a:lnTo>
                  <a:lnTo>
                    <a:pt x="170" y="1074"/>
                  </a:lnTo>
                  <a:lnTo>
                    <a:pt x="204" y="1092"/>
                  </a:lnTo>
                  <a:lnTo>
                    <a:pt x="236" y="1106"/>
                  </a:lnTo>
                  <a:lnTo>
                    <a:pt x="272" y="1116"/>
                  </a:lnTo>
                  <a:lnTo>
                    <a:pt x="310" y="1124"/>
                  </a:lnTo>
                  <a:lnTo>
                    <a:pt x="348" y="1128"/>
                  </a:lnTo>
                  <a:lnTo>
                    <a:pt x="388" y="1130"/>
                  </a:lnTo>
                  <a:lnTo>
                    <a:pt x="388" y="1130"/>
                  </a:lnTo>
                  <a:lnTo>
                    <a:pt x="428" y="1128"/>
                  </a:lnTo>
                  <a:lnTo>
                    <a:pt x="466" y="1124"/>
                  </a:lnTo>
                  <a:lnTo>
                    <a:pt x="504" y="1116"/>
                  </a:lnTo>
                  <a:lnTo>
                    <a:pt x="540" y="1106"/>
                  </a:lnTo>
                  <a:lnTo>
                    <a:pt x="574" y="1092"/>
                  </a:lnTo>
                  <a:lnTo>
                    <a:pt x="606" y="1076"/>
                  </a:lnTo>
                  <a:lnTo>
                    <a:pt x="636" y="1056"/>
                  </a:lnTo>
                  <a:lnTo>
                    <a:pt x="662" y="1032"/>
                  </a:lnTo>
                  <a:lnTo>
                    <a:pt x="688" y="1006"/>
                  </a:lnTo>
                  <a:lnTo>
                    <a:pt x="710" y="978"/>
                  </a:lnTo>
                  <a:lnTo>
                    <a:pt x="730" y="946"/>
                  </a:lnTo>
                  <a:lnTo>
                    <a:pt x="746" y="912"/>
                  </a:lnTo>
                  <a:lnTo>
                    <a:pt x="760" y="874"/>
                  </a:lnTo>
                  <a:lnTo>
                    <a:pt x="768" y="832"/>
                  </a:lnTo>
                  <a:lnTo>
                    <a:pt x="774" y="788"/>
                  </a:lnTo>
                  <a:lnTo>
                    <a:pt x="776" y="742"/>
                  </a:lnTo>
                  <a:lnTo>
                    <a:pt x="776" y="742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4" name="Freeform 476"/>
            <p:cNvSpPr>
              <a:spLocks/>
            </p:cNvSpPr>
            <p:nvPr/>
          </p:nvSpPr>
          <p:spPr bwMode="auto">
            <a:xfrm>
              <a:off x="1861" y="1487"/>
              <a:ext cx="778" cy="1130"/>
            </a:xfrm>
            <a:custGeom>
              <a:avLst/>
              <a:gdLst/>
              <a:ahLst/>
              <a:cxnLst>
                <a:cxn ang="0">
                  <a:pos x="778" y="742"/>
                </a:cxn>
                <a:cxn ang="0">
                  <a:pos x="774" y="690"/>
                </a:cxn>
                <a:cxn ang="0">
                  <a:pos x="762" y="636"/>
                </a:cxn>
                <a:cxn ang="0">
                  <a:pos x="742" y="578"/>
                </a:cxn>
                <a:cxn ang="0">
                  <a:pos x="688" y="456"/>
                </a:cxn>
                <a:cxn ang="0">
                  <a:pos x="620" y="334"/>
                </a:cxn>
                <a:cxn ang="0">
                  <a:pos x="548" y="218"/>
                </a:cxn>
                <a:cxn ang="0">
                  <a:pos x="450" y="80"/>
                </a:cxn>
                <a:cxn ang="0">
                  <a:pos x="390" y="0"/>
                </a:cxn>
                <a:cxn ang="0">
                  <a:pos x="372" y="22"/>
                </a:cxn>
                <a:cxn ang="0">
                  <a:pos x="266" y="168"/>
                </a:cxn>
                <a:cxn ang="0">
                  <a:pos x="196" y="276"/>
                </a:cxn>
                <a:cxn ang="0">
                  <a:pos x="124" y="394"/>
                </a:cxn>
                <a:cxn ang="0">
                  <a:pos x="62" y="518"/>
                </a:cxn>
                <a:cxn ang="0">
                  <a:pos x="26" y="608"/>
                </a:cxn>
                <a:cxn ang="0">
                  <a:pos x="10" y="664"/>
                </a:cxn>
                <a:cxn ang="0">
                  <a:pos x="2" y="718"/>
                </a:cxn>
                <a:cxn ang="0">
                  <a:pos x="0" y="742"/>
                </a:cxn>
                <a:cxn ang="0">
                  <a:pos x="8" y="832"/>
                </a:cxn>
                <a:cxn ang="0">
                  <a:pos x="32" y="910"/>
                </a:cxn>
                <a:cxn ang="0">
                  <a:pos x="68" y="978"/>
                </a:cxn>
                <a:cxn ang="0">
                  <a:pos x="114" y="1032"/>
                </a:cxn>
                <a:cxn ang="0">
                  <a:pos x="172" y="1074"/>
                </a:cxn>
                <a:cxn ang="0">
                  <a:pos x="238" y="1106"/>
                </a:cxn>
                <a:cxn ang="0">
                  <a:pos x="312" y="1124"/>
                </a:cxn>
                <a:cxn ang="0">
                  <a:pos x="390" y="1130"/>
                </a:cxn>
                <a:cxn ang="0">
                  <a:pos x="430" y="1128"/>
                </a:cxn>
                <a:cxn ang="0">
                  <a:pos x="504" y="1116"/>
                </a:cxn>
                <a:cxn ang="0">
                  <a:pos x="574" y="1092"/>
                </a:cxn>
                <a:cxn ang="0">
                  <a:pos x="636" y="1056"/>
                </a:cxn>
                <a:cxn ang="0">
                  <a:pos x="690" y="1006"/>
                </a:cxn>
                <a:cxn ang="0">
                  <a:pos x="730" y="946"/>
                </a:cxn>
                <a:cxn ang="0">
                  <a:pos x="760" y="874"/>
                </a:cxn>
                <a:cxn ang="0">
                  <a:pos x="776" y="788"/>
                </a:cxn>
                <a:cxn ang="0">
                  <a:pos x="778" y="742"/>
                </a:cxn>
              </a:cxnLst>
              <a:rect l="0" t="0" r="r" b="b"/>
              <a:pathLst>
                <a:path w="778" h="1130">
                  <a:moveTo>
                    <a:pt x="778" y="742"/>
                  </a:moveTo>
                  <a:lnTo>
                    <a:pt x="778" y="742"/>
                  </a:lnTo>
                  <a:lnTo>
                    <a:pt x="776" y="716"/>
                  </a:lnTo>
                  <a:lnTo>
                    <a:pt x="774" y="690"/>
                  </a:lnTo>
                  <a:lnTo>
                    <a:pt x="768" y="664"/>
                  </a:lnTo>
                  <a:lnTo>
                    <a:pt x="762" y="636"/>
                  </a:lnTo>
                  <a:lnTo>
                    <a:pt x="752" y="608"/>
                  </a:lnTo>
                  <a:lnTo>
                    <a:pt x="742" y="578"/>
                  </a:lnTo>
                  <a:lnTo>
                    <a:pt x="718" y="518"/>
                  </a:lnTo>
                  <a:lnTo>
                    <a:pt x="688" y="456"/>
                  </a:lnTo>
                  <a:lnTo>
                    <a:pt x="654" y="394"/>
                  </a:lnTo>
                  <a:lnTo>
                    <a:pt x="620" y="334"/>
                  </a:lnTo>
                  <a:lnTo>
                    <a:pt x="584" y="274"/>
                  </a:lnTo>
                  <a:lnTo>
                    <a:pt x="548" y="218"/>
                  </a:lnTo>
                  <a:lnTo>
                    <a:pt x="512" y="168"/>
                  </a:lnTo>
                  <a:lnTo>
                    <a:pt x="450" y="80"/>
                  </a:lnTo>
                  <a:lnTo>
                    <a:pt x="406" y="22"/>
                  </a:lnTo>
                  <a:lnTo>
                    <a:pt x="390" y="0"/>
                  </a:lnTo>
                  <a:lnTo>
                    <a:pt x="390" y="0"/>
                  </a:lnTo>
                  <a:lnTo>
                    <a:pt x="372" y="22"/>
                  </a:lnTo>
                  <a:lnTo>
                    <a:pt x="328" y="80"/>
                  </a:lnTo>
                  <a:lnTo>
                    <a:pt x="266" y="168"/>
                  </a:lnTo>
                  <a:lnTo>
                    <a:pt x="232" y="220"/>
                  </a:lnTo>
                  <a:lnTo>
                    <a:pt x="196" y="276"/>
                  </a:lnTo>
                  <a:lnTo>
                    <a:pt x="158" y="334"/>
                  </a:lnTo>
                  <a:lnTo>
                    <a:pt x="124" y="394"/>
                  </a:lnTo>
                  <a:lnTo>
                    <a:pt x="90" y="456"/>
                  </a:lnTo>
                  <a:lnTo>
                    <a:pt x="62" y="518"/>
                  </a:lnTo>
                  <a:lnTo>
                    <a:pt x="36" y="578"/>
                  </a:lnTo>
                  <a:lnTo>
                    <a:pt x="26" y="608"/>
                  </a:lnTo>
                  <a:lnTo>
                    <a:pt x="18" y="636"/>
                  </a:lnTo>
                  <a:lnTo>
                    <a:pt x="10" y="664"/>
                  </a:lnTo>
                  <a:lnTo>
                    <a:pt x="6" y="692"/>
                  </a:lnTo>
                  <a:lnTo>
                    <a:pt x="2" y="718"/>
                  </a:lnTo>
                  <a:lnTo>
                    <a:pt x="0" y="742"/>
                  </a:lnTo>
                  <a:lnTo>
                    <a:pt x="0" y="742"/>
                  </a:lnTo>
                  <a:lnTo>
                    <a:pt x="2" y="788"/>
                  </a:lnTo>
                  <a:lnTo>
                    <a:pt x="8" y="832"/>
                  </a:lnTo>
                  <a:lnTo>
                    <a:pt x="18" y="872"/>
                  </a:lnTo>
                  <a:lnTo>
                    <a:pt x="32" y="910"/>
                  </a:lnTo>
                  <a:lnTo>
                    <a:pt x="48" y="946"/>
                  </a:lnTo>
                  <a:lnTo>
                    <a:pt x="68" y="978"/>
                  </a:lnTo>
                  <a:lnTo>
                    <a:pt x="90" y="1006"/>
                  </a:lnTo>
                  <a:lnTo>
                    <a:pt x="114" y="1032"/>
                  </a:lnTo>
                  <a:lnTo>
                    <a:pt x="142" y="1054"/>
                  </a:lnTo>
                  <a:lnTo>
                    <a:pt x="172" y="1074"/>
                  </a:lnTo>
                  <a:lnTo>
                    <a:pt x="204" y="1092"/>
                  </a:lnTo>
                  <a:lnTo>
                    <a:pt x="238" y="1106"/>
                  </a:lnTo>
                  <a:lnTo>
                    <a:pt x="274" y="1116"/>
                  </a:lnTo>
                  <a:lnTo>
                    <a:pt x="312" y="1124"/>
                  </a:lnTo>
                  <a:lnTo>
                    <a:pt x="350" y="1128"/>
                  </a:lnTo>
                  <a:lnTo>
                    <a:pt x="390" y="1130"/>
                  </a:lnTo>
                  <a:lnTo>
                    <a:pt x="390" y="1130"/>
                  </a:lnTo>
                  <a:lnTo>
                    <a:pt x="430" y="1128"/>
                  </a:lnTo>
                  <a:lnTo>
                    <a:pt x="468" y="1124"/>
                  </a:lnTo>
                  <a:lnTo>
                    <a:pt x="504" y="1116"/>
                  </a:lnTo>
                  <a:lnTo>
                    <a:pt x="540" y="1106"/>
                  </a:lnTo>
                  <a:lnTo>
                    <a:pt x="574" y="1092"/>
                  </a:lnTo>
                  <a:lnTo>
                    <a:pt x="606" y="1076"/>
                  </a:lnTo>
                  <a:lnTo>
                    <a:pt x="636" y="1056"/>
                  </a:lnTo>
                  <a:lnTo>
                    <a:pt x="664" y="1032"/>
                  </a:lnTo>
                  <a:lnTo>
                    <a:pt x="690" y="1006"/>
                  </a:lnTo>
                  <a:lnTo>
                    <a:pt x="712" y="978"/>
                  </a:lnTo>
                  <a:lnTo>
                    <a:pt x="730" y="946"/>
                  </a:lnTo>
                  <a:lnTo>
                    <a:pt x="748" y="912"/>
                  </a:lnTo>
                  <a:lnTo>
                    <a:pt x="760" y="874"/>
                  </a:lnTo>
                  <a:lnTo>
                    <a:pt x="770" y="832"/>
                  </a:lnTo>
                  <a:lnTo>
                    <a:pt x="776" y="788"/>
                  </a:lnTo>
                  <a:lnTo>
                    <a:pt x="778" y="742"/>
                  </a:lnTo>
                  <a:lnTo>
                    <a:pt x="778" y="742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5" name="Freeform 477"/>
            <p:cNvSpPr>
              <a:spLocks/>
            </p:cNvSpPr>
            <p:nvPr/>
          </p:nvSpPr>
          <p:spPr bwMode="auto">
            <a:xfrm>
              <a:off x="1371" y="2993"/>
              <a:ext cx="502" cy="24"/>
            </a:xfrm>
            <a:custGeom>
              <a:avLst/>
              <a:gdLst/>
              <a:ahLst/>
              <a:cxnLst>
                <a:cxn ang="0">
                  <a:pos x="12" y="24"/>
                </a:cxn>
                <a:cxn ang="0">
                  <a:pos x="12" y="24"/>
                </a:cxn>
                <a:cxn ang="0">
                  <a:pos x="490" y="24"/>
                </a:cxn>
                <a:cxn ang="0">
                  <a:pos x="490" y="24"/>
                </a:cxn>
                <a:cxn ang="0">
                  <a:pos x="496" y="22"/>
                </a:cxn>
                <a:cxn ang="0">
                  <a:pos x="500" y="20"/>
                </a:cxn>
                <a:cxn ang="0">
                  <a:pos x="502" y="16"/>
                </a:cxn>
                <a:cxn ang="0">
                  <a:pos x="502" y="12"/>
                </a:cxn>
                <a:cxn ang="0">
                  <a:pos x="502" y="8"/>
                </a:cxn>
                <a:cxn ang="0">
                  <a:pos x="500" y="4"/>
                </a:cxn>
                <a:cxn ang="0">
                  <a:pos x="496" y="0"/>
                </a:cxn>
                <a:cxn ang="0">
                  <a:pos x="490" y="0"/>
                </a:cxn>
                <a:cxn ang="0">
                  <a:pos x="490" y="0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8" y="0"/>
                </a:cxn>
                <a:cxn ang="0">
                  <a:pos x="4" y="4"/>
                </a:cxn>
                <a:cxn ang="0">
                  <a:pos x="2" y="8"/>
                </a:cxn>
                <a:cxn ang="0">
                  <a:pos x="0" y="12"/>
                </a:cxn>
                <a:cxn ang="0">
                  <a:pos x="2" y="16"/>
                </a:cxn>
                <a:cxn ang="0">
                  <a:pos x="4" y="20"/>
                </a:cxn>
                <a:cxn ang="0">
                  <a:pos x="8" y="22"/>
                </a:cxn>
                <a:cxn ang="0">
                  <a:pos x="12" y="24"/>
                </a:cxn>
                <a:cxn ang="0">
                  <a:pos x="12" y="24"/>
                </a:cxn>
              </a:cxnLst>
              <a:rect l="0" t="0" r="r" b="b"/>
              <a:pathLst>
                <a:path w="502" h="24">
                  <a:moveTo>
                    <a:pt x="12" y="24"/>
                  </a:moveTo>
                  <a:lnTo>
                    <a:pt x="12" y="24"/>
                  </a:lnTo>
                  <a:lnTo>
                    <a:pt x="490" y="24"/>
                  </a:lnTo>
                  <a:lnTo>
                    <a:pt x="490" y="24"/>
                  </a:lnTo>
                  <a:lnTo>
                    <a:pt x="496" y="22"/>
                  </a:lnTo>
                  <a:lnTo>
                    <a:pt x="500" y="20"/>
                  </a:lnTo>
                  <a:lnTo>
                    <a:pt x="502" y="16"/>
                  </a:lnTo>
                  <a:lnTo>
                    <a:pt x="502" y="12"/>
                  </a:lnTo>
                  <a:lnTo>
                    <a:pt x="502" y="8"/>
                  </a:lnTo>
                  <a:lnTo>
                    <a:pt x="500" y="4"/>
                  </a:lnTo>
                  <a:lnTo>
                    <a:pt x="496" y="0"/>
                  </a:lnTo>
                  <a:lnTo>
                    <a:pt x="490" y="0"/>
                  </a:lnTo>
                  <a:lnTo>
                    <a:pt x="490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4" y="4"/>
                  </a:lnTo>
                  <a:lnTo>
                    <a:pt x="2" y="8"/>
                  </a:lnTo>
                  <a:lnTo>
                    <a:pt x="0" y="12"/>
                  </a:lnTo>
                  <a:lnTo>
                    <a:pt x="2" y="16"/>
                  </a:lnTo>
                  <a:lnTo>
                    <a:pt x="4" y="20"/>
                  </a:lnTo>
                  <a:lnTo>
                    <a:pt x="8" y="22"/>
                  </a:lnTo>
                  <a:lnTo>
                    <a:pt x="12" y="24"/>
                  </a:lnTo>
                  <a:lnTo>
                    <a:pt x="12" y="2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6" name="Freeform 478"/>
            <p:cNvSpPr>
              <a:spLocks/>
            </p:cNvSpPr>
            <p:nvPr/>
          </p:nvSpPr>
          <p:spPr bwMode="auto">
            <a:xfrm>
              <a:off x="765" y="1947"/>
              <a:ext cx="350" cy="470"/>
            </a:xfrm>
            <a:custGeom>
              <a:avLst/>
              <a:gdLst/>
              <a:ahLst/>
              <a:cxnLst>
                <a:cxn ang="0">
                  <a:pos x="350" y="466"/>
                </a:cxn>
                <a:cxn ang="0">
                  <a:pos x="230" y="470"/>
                </a:cxn>
                <a:cxn ang="0">
                  <a:pos x="230" y="470"/>
                </a:cxn>
                <a:cxn ang="0">
                  <a:pos x="188" y="470"/>
                </a:cxn>
                <a:cxn ang="0">
                  <a:pos x="164" y="468"/>
                </a:cxn>
                <a:cxn ang="0">
                  <a:pos x="138" y="464"/>
                </a:cxn>
                <a:cxn ang="0">
                  <a:pos x="114" y="460"/>
                </a:cxn>
                <a:cxn ang="0">
                  <a:pos x="90" y="454"/>
                </a:cxn>
                <a:cxn ang="0">
                  <a:pos x="70" y="446"/>
                </a:cxn>
                <a:cxn ang="0">
                  <a:pos x="54" y="434"/>
                </a:cxn>
                <a:cxn ang="0">
                  <a:pos x="54" y="434"/>
                </a:cxn>
                <a:cxn ang="0">
                  <a:pos x="46" y="426"/>
                </a:cxn>
                <a:cxn ang="0">
                  <a:pos x="36" y="414"/>
                </a:cxn>
                <a:cxn ang="0">
                  <a:pos x="28" y="400"/>
                </a:cxn>
                <a:cxn ang="0">
                  <a:pos x="20" y="386"/>
                </a:cxn>
                <a:cxn ang="0">
                  <a:pos x="12" y="370"/>
                </a:cxn>
                <a:cxn ang="0">
                  <a:pos x="8" y="352"/>
                </a:cxn>
                <a:cxn ang="0">
                  <a:pos x="2" y="334"/>
                </a:cxn>
                <a:cxn ang="0">
                  <a:pos x="0" y="314"/>
                </a:cxn>
                <a:cxn ang="0">
                  <a:pos x="0" y="296"/>
                </a:cxn>
                <a:cxn ang="0">
                  <a:pos x="2" y="276"/>
                </a:cxn>
                <a:cxn ang="0">
                  <a:pos x="8" y="258"/>
                </a:cxn>
                <a:cxn ang="0">
                  <a:pos x="16" y="240"/>
                </a:cxn>
                <a:cxn ang="0">
                  <a:pos x="28" y="224"/>
                </a:cxn>
                <a:cxn ang="0">
                  <a:pos x="46" y="208"/>
                </a:cxn>
                <a:cxn ang="0">
                  <a:pos x="66" y="194"/>
                </a:cxn>
                <a:cxn ang="0">
                  <a:pos x="90" y="184"/>
                </a:cxn>
                <a:cxn ang="0">
                  <a:pos x="90" y="184"/>
                </a:cxn>
                <a:cxn ang="0">
                  <a:pos x="130" y="168"/>
                </a:cxn>
                <a:cxn ang="0">
                  <a:pos x="148" y="158"/>
                </a:cxn>
                <a:cxn ang="0">
                  <a:pos x="168" y="146"/>
                </a:cxn>
                <a:cxn ang="0">
                  <a:pos x="188" y="132"/>
                </a:cxn>
                <a:cxn ang="0">
                  <a:pos x="206" y="118"/>
                </a:cxn>
                <a:cxn ang="0">
                  <a:pos x="224" y="100"/>
                </a:cxn>
                <a:cxn ang="0">
                  <a:pos x="240" y="78"/>
                </a:cxn>
                <a:cxn ang="0">
                  <a:pos x="266" y="10"/>
                </a:cxn>
                <a:cxn ang="0">
                  <a:pos x="266" y="10"/>
                </a:cxn>
                <a:cxn ang="0">
                  <a:pos x="270" y="4"/>
                </a:cxn>
                <a:cxn ang="0">
                  <a:pos x="276" y="0"/>
                </a:cxn>
                <a:cxn ang="0">
                  <a:pos x="284" y="0"/>
                </a:cxn>
                <a:cxn ang="0">
                  <a:pos x="292" y="2"/>
                </a:cxn>
                <a:cxn ang="0">
                  <a:pos x="300" y="6"/>
                </a:cxn>
                <a:cxn ang="0">
                  <a:pos x="308" y="12"/>
                </a:cxn>
                <a:cxn ang="0">
                  <a:pos x="314" y="18"/>
                </a:cxn>
                <a:cxn ang="0">
                  <a:pos x="318" y="24"/>
                </a:cxn>
                <a:cxn ang="0">
                  <a:pos x="318" y="24"/>
                </a:cxn>
                <a:cxn ang="0">
                  <a:pos x="324" y="42"/>
                </a:cxn>
                <a:cxn ang="0">
                  <a:pos x="324" y="66"/>
                </a:cxn>
                <a:cxn ang="0">
                  <a:pos x="322" y="88"/>
                </a:cxn>
                <a:cxn ang="0">
                  <a:pos x="320" y="96"/>
                </a:cxn>
                <a:cxn ang="0">
                  <a:pos x="316" y="104"/>
                </a:cxn>
                <a:cxn ang="0">
                  <a:pos x="278" y="174"/>
                </a:cxn>
                <a:cxn ang="0">
                  <a:pos x="350" y="466"/>
                </a:cxn>
              </a:cxnLst>
              <a:rect l="0" t="0" r="r" b="b"/>
              <a:pathLst>
                <a:path w="350" h="470">
                  <a:moveTo>
                    <a:pt x="350" y="466"/>
                  </a:moveTo>
                  <a:lnTo>
                    <a:pt x="230" y="470"/>
                  </a:lnTo>
                  <a:lnTo>
                    <a:pt x="230" y="470"/>
                  </a:lnTo>
                  <a:lnTo>
                    <a:pt x="188" y="470"/>
                  </a:lnTo>
                  <a:lnTo>
                    <a:pt x="164" y="468"/>
                  </a:lnTo>
                  <a:lnTo>
                    <a:pt x="138" y="464"/>
                  </a:lnTo>
                  <a:lnTo>
                    <a:pt x="114" y="460"/>
                  </a:lnTo>
                  <a:lnTo>
                    <a:pt x="90" y="454"/>
                  </a:lnTo>
                  <a:lnTo>
                    <a:pt x="70" y="446"/>
                  </a:lnTo>
                  <a:lnTo>
                    <a:pt x="54" y="434"/>
                  </a:lnTo>
                  <a:lnTo>
                    <a:pt x="54" y="434"/>
                  </a:lnTo>
                  <a:lnTo>
                    <a:pt x="46" y="426"/>
                  </a:lnTo>
                  <a:lnTo>
                    <a:pt x="36" y="414"/>
                  </a:lnTo>
                  <a:lnTo>
                    <a:pt x="28" y="400"/>
                  </a:lnTo>
                  <a:lnTo>
                    <a:pt x="20" y="386"/>
                  </a:lnTo>
                  <a:lnTo>
                    <a:pt x="12" y="370"/>
                  </a:lnTo>
                  <a:lnTo>
                    <a:pt x="8" y="352"/>
                  </a:lnTo>
                  <a:lnTo>
                    <a:pt x="2" y="334"/>
                  </a:lnTo>
                  <a:lnTo>
                    <a:pt x="0" y="314"/>
                  </a:lnTo>
                  <a:lnTo>
                    <a:pt x="0" y="296"/>
                  </a:lnTo>
                  <a:lnTo>
                    <a:pt x="2" y="276"/>
                  </a:lnTo>
                  <a:lnTo>
                    <a:pt x="8" y="258"/>
                  </a:lnTo>
                  <a:lnTo>
                    <a:pt x="16" y="240"/>
                  </a:lnTo>
                  <a:lnTo>
                    <a:pt x="28" y="224"/>
                  </a:lnTo>
                  <a:lnTo>
                    <a:pt x="46" y="208"/>
                  </a:lnTo>
                  <a:lnTo>
                    <a:pt x="66" y="194"/>
                  </a:lnTo>
                  <a:lnTo>
                    <a:pt x="90" y="184"/>
                  </a:lnTo>
                  <a:lnTo>
                    <a:pt x="90" y="184"/>
                  </a:lnTo>
                  <a:lnTo>
                    <a:pt x="130" y="168"/>
                  </a:lnTo>
                  <a:lnTo>
                    <a:pt x="148" y="158"/>
                  </a:lnTo>
                  <a:lnTo>
                    <a:pt x="168" y="146"/>
                  </a:lnTo>
                  <a:lnTo>
                    <a:pt x="188" y="132"/>
                  </a:lnTo>
                  <a:lnTo>
                    <a:pt x="206" y="118"/>
                  </a:lnTo>
                  <a:lnTo>
                    <a:pt x="224" y="100"/>
                  </a:lnTo>
                  <a:lnTo>
                    <a:pt x="240" y="78"/>
                  </a:lnTo>
                  <a:lnTo>
                    <a:pt x="266" y="10"/>
                  </a:lnTo>
                  <a:lnTo>
                    <a:pt x="266" y="10"/>
                  </a:lnTo>
                  <a:lnTo>
                    <a:pt x="270" y="4"/>
                  </a:lnTo>
                  <a:lnTo>
                    <a:pt x="276" y="0"/>
                  </a:lnTo>
                  <a:lnTo>
                    <a:pt x="284" y="0"/>
                  </a:lnTo>
                  <a:lnTo>
                    <a:pt x="292" y="2"/>
                  </a:lnTo>
                  <a:lnTo>
                    <a:pt x="300" y="6"/>
                  </a:lnTo>
                  <a:lnTo>
                    <a:pt x="308" y="12"/>
                  </a:lnTo>
                  <a:lnTo>
                    <a:pt x="314" y="18"/>
                  </a:lnTo>
                  <a:lnTo>
                    <a:pt x="318" y="24"/>
                  </a:lnTo>
                  <a:lnTo>
                    <a:pt x="318" y="24"/>
                  </a:lnTo>
                  <a:lnTo>
                    <a:pt x="324" y="42"/>
                  </a:lnTo>
                  <a:lnTo>
                    <a:pt x="324" y="66"/>
                  </a:lnTo>
                  <a:lnTo>
                    <a:pt x="322" y="88"/>
                  </a:lnTo>
                  <a:lnTo>
                    <a:pt x="320" y="96"/>
                  </a:lnTo>
                  <a:lnTo>
                    <a:pt x="316" y="104"/>
                  </a:lnTo>
                  <a:lnTo>
                    <a:pt x="278" y="174"/>
                  </a:lnTo>
                  <a:lnTo>
                    <a:pt x="350" y="466"/>
                  </a:lnTo>
                  <a:close/>
                </a:path>
              </a:pathLst>
            </a:custGeom>
            <a:solidFill>
              <a:srgbClr val="00A6D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7" name="Freeform 479"/>
            <p:cNvSpPr>
              <a:spLocks/>
            </p:cNvSpPr>
            <p:nvPr/>
          </p:nvSpPr>
          <p:spPr bwMode="auto">
            <a:xfrm>
              <a:off x="765" y="1947"/>
              <a:ext cx="350" cy="470"/>
            </a:xfrm>
            <a:custGeom>
              <a:avLst/>
              <a:gdLst/>
              <a:ahLst/>
              <a:cxnLst>
                <a:cxn ang="0">
                  <a:pos x="350" y="466"/>
                </a:cxn>
                <a:cxn ang="0">
                  <a:pos x="230" y="470"/>
                </a:cxn>
                <a:cxn ang="0">
                  <a:pos x="230" y="470"/>
                </a:cxn>
                <a:cxn ang="0">
                  <a:pos x="188" y="470"/>
                </a:cxn>
                <a:cxn ang="0">
                  <a:pos x="164" y="468"/>
                </a:cxn>
                <a:cxn ang="0">
                  <a:pos x="138" y="464"/>
                </a:cxn>
                <a:cxn ang="0">
                  <a:pos x="114" y="460"/>
                </a:cxn>
                <a:cxn ang="0">
                  <a:pos x="90" y="454"/>
                </a:cxn>
                <a:cxn ang="0">
                  <a:pos x="70" y="446"/>
                </a:cxn>
                <a:cxn ang="0">
                  <a:pos x="54" y="434"/>
                </a:cxn>
                <a:cxn ang="0">
                  <a:pos x="54" y="434"/>
                </a:cxn>
                <a:cxn ang="0">
                  <a:pos x="46" y="426"/>
                </a:cxn>
                <a:cxn ang="0">
                  <a:pos x="36" y="414"/>
                </a:cxn>
                <a:cxn ang="0">
                  <a:pos x="28" y="400"/>
                </a:cxn>
                <a:cxn ang="0">
                  <a:pos x="20" y="386"/>
                </a:cxn>
                <a:cxn ang="0">
                  <a:pos x="12" y="370"/>
                </a:cxn>
                <a:cxn ang="0">
                  <a:pos x="8" y="352"/>
                </a:cxn>
                <a:cxn ang="0">
                  <a:pos x="2" y="334"/>
                </a:cxn>
                <a:cxn ang="0">
                  <a:pos x="0" y="314"/>
                </a:cxn>
                <a:cxn ang="0">
                  <a:pos x="0" y="296"/>
                </a:cxn>
                <a:cxn ang="0">
                  <a:pos x="2" y="276"/>
                </a:cxn>
                <a:cxn ang="0">
                  <a:pos x="8" y="258"/>
                </a:cxn>
                <a:cxn ang="0">
                  <a:pos x="16" y="240"/>
                </a:cxn>
                <a:cxn ang="0">
                  <a:pos x="28" y="224"/>
                </a:cxn>
                <a:cxn ang="0">
                  <a:pos x="46" y="208"/>
                </a:cxn>
                <a:cxn ang="0">
                  <a:pos x="66" y="194"/>
                </a:cxn>
                <a:cxn ang="0">
                  <a:pos x="90" y="184"/>
                </a:cxn>
                <a:cxn ang="0">
                  <a:pos x="90" y="184"/>
                </a:cxn>
                <a:cxn ang="0">
                  <a:pos x="130" y="168"/>
                </a:cxn>
                <a:cxn ang="0">
                  <a:pos x="148" y="158"/>
                </a:cxn>
                <a:cxn ang="0">
                  <a:pos x="168" y="146"/>
                </a:cxn>
                <a:cxn ang="0">
                  <a:pos x="188" y="132"/>
                </a:cxn>
                <a:cxn ang="0">
                  <a:pos x="206" y="118"/>
                </a:cxn>
                <a:cxn ang="0">
                  <a:pos x="224" y="100"/>
                </a:cxn>
                <a:cxn ang="0">
                  <a:pos x="240" y="78"/>
                </a:cxn>
                <a:cxn ang="0">
                  <a:pos x="266" y="10"/>
                </a:cxn>
                <a:cxn ang="0">
                  <a:pos x="266" y="10"/>
                </a:cxn>
                <a:cxn ang="0">
                  <a:pos x="270" y="4"/>
                </a:cxn>
                <a:cxn ang="0">
                  <a:pos x="276" y="0"/>
                </a:cxn>
                <a:cxn ang="0">
                  <a:pos x="284" y="0"/>
                </a:cxn>
                <a:cxn ang="0">
                  <a:pos x="292" y="2"/>
                </a:cxn>
                <a:cxn ang="0">
                  <a:pos x="300" y="6"/>
                </a:cxn>
                <a:cxn ang="0">
                  <a:pos x="308" y="12"/>
                </a:cxn>
                <a:cxn ang="0">
                  <a:pos x="314" y="18"/>
                </a:cxn>
                <a:cxn ang="0">
                  <a:pos x="318" y="24"/>
                </a:cxn>
                <a:cxn ang="0">
                  <a:pos x="318" y="24"/>
                </a:cxn>
                <a:cxn ang="0">
                  <a:pos x="324" y="42"/>
                </a:cxn>
                <a:cxn ang="0">
                  <a:pos x="324" y="66"/>
                </a:cxn>
                <a:cxn ang="0">
                  <a:pos x="322" y="88"/>
                </a:cxn>
                <a:cxn ang="0">
                  <a:pos x="320" y="96"/>
                </a:cxn>
                <a:cxn ang="0">
                  <a:pos x="316" y="104"/>
                </a:cxn>
                <a:cxn ang="0">
                  <a:pos x="278" y="174"/>
                </a:cxn>
              </a:cxnLst>
              <a:rect l="0" t="0" r="r" b="b"/>
              <a:pathLst>
                <a:path w="350" h="470">
                  <a:moveTo>
                    <a:pt x="350" y="466"/>
                  </a:moveTo>
                  <a:lnTo>
                    <a:pt x="230" y="470"/>
                  </a:lnTo>
                  <a:lnTo>
                    <a:pt x="230" y="470"/>
                  </a:lnTo>
                  <a:lnTo>
                    <a:pt x="188" y="470"/>
                  </a:lnTo>
                  <a:lnTo>
                    <a:pt x="164" y="468"/>
                  </a:lnTo>
                  <a:lnTo>
                    <a:pt x="138" y="464"/>
                  </a:lnTo>
                  <a:lnTo>
                    <a:pt x="114" y="460"/>
                  </a:lnTo>
                  <a:lnTo>
                    <a:pt x="90" y="454"/>
                  </a:lnTo>
                  <a:lnTo>
                    <a:pt x="70" y="446"/>
                  </a:lnTo>
                  <a:lnTo>
                    <a:pt x="54" y="434"/>
                  </a:lnTo>
                  <a:lnTo>
                    <a:pt x="54" y="434"/>
                  </a:lnTo>
                  <a:lnTo>
                    <a:pt x="46" y="426"/>
                  </a:lnTo>
                  <a:lnTo>
                    <a:pt x="36" y="414"/>
                  </a:lnTo>
                  <a:lnTo>
                    <a:pt x="28" y="400"/>
                  </a:lnTo>
                  <a:lnTo>
                    <a:pt x="20" y="386"/>
                  </a:lnTo>
                  <a:lnTo>
                    <a:pt x="12" y="370"/>
                  </a:lnTo>
                  <a:lnTo>
                    <a:pt x="8" y="352"/>
                  </a:lnTo>
                  <a:lnTo>
                    <a:pt x="2" y="334"/>
                  </a:lnTo>
                  <a:lnTo>
                    <a:pt x="0" y="314"/>
                  </a:lnTo>
                  <a:lnTo>
                    <a:pt x="0" y="296"/>
                  </a:lnTo>
                  <a:lnTo>
                    <a:pt x="2" y="276"/>
                  </a:lnTo>
                  <a:lnTo>
                    <a:pt x="8" y="258"/>
                  </a:lnTo>
                  <a:lnTo>
                    <a:pt x="16" y="240"/>
                  </a:lnTo>
                  <a:lnTo>
                    <a:pt x="28" y="224"/>
                  </a:lnTo>
                  <a:lnTo>
                    <a:pt x="46" y="208"/>
                  </a:lnTo>
                  <a:lnTo>
                    <a:pt x="66" y="194"/>
                  </a:lnTo>
                  <a:lnTo>
                    <a:pt x="90" y="184"/>
                  </a:lnTo>
                  <a:lnTo>
                    <a:pt x="90" y="184"/>
                  </a:lnTo>
                  <a:lnTo>
                    <a:pt x="130" y="168"/>
                  </a:lnTo>
                  <a:lnTo>
                    <a:pt x="148" y="158"/>
                  </a:lnTo>
                  <a:lnTo>
                    <a:pt x="168" y="146"/>
                  </a:lnTo>
                  <a:lnTo>
                    <a:pt x="188" y="132"/>
                  </a:lnTo>
                  <a:lnTo>
                    <a:pt x="206" y="118"/>
                  </a:lnTo>
                  <a:lnTo>
                    <a:pt x="224" y="100"/>
                  </a:lnTo>
                  <a:lnTo>
                    <a:pt x="240" y="78"/>
                  </a:lnTo>
                  <a:lnTo>
                    <a:pt x="266" y="10"/>
                  </a:lnTo>
                  <a:lnTo>
                    <a:pt x="266" y="10"/>
                  </a:lnTo>
                  <a:lnTo>
                    <a:pt x="270" y="4"/>
                  </a:lnTo>
                  <a:lnTo>
                    <a:pt x="276" y="0"/>
                  </a:lnTo>
                  <a:lnTo>
                    <a:pt x="284" y="0"/>
                  </a:lnTo>
                  <a:lnTo>
                    <a:pt x="292" y="2"/>
                  </a:lnTo>
                  <a:lnTo>
                    <a:pt x="300" y="6"/>
                  </a:lnTo>
                  <a:lnTo>
                    <a:pt x="308" y="12"/>
                  </a:lnTo>
                  <a:lnTo>
                    <a:pt x="314" y="18"/>
                  </a:lnTo>
                  <a:lnTo>
                    <a:pt x="318" y="24"/>
                  </a:lnTo>
                  <a:lnTo>
                    <a:pt x="318" y="24"/>
                  </a:lnTo>
                  <a:lnTo>
                    <a:pt x="324" y="42"/>
                  </a:lnTo>
                  <a:lnTo>
                    <a:pt x="324" y="66"/>
                  </a:lnTo>
                  <a:lnTo>
                    <a:pt x="322" y="88"/>
                  </a:lnTo>
                  <a:lnTo>
                    <a:pt x="320" y="96"/>
                  </a:lnTo>
                  <a:lnTo>
                    <a:pt x="316" y="104"/>
                  </a:lnTo>
                  <a:lnTo>
                    <a:pt x="278" y="174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8" name="Freeform 480"/>
            <p:cNvSpPr>
              <a:spLocks/>
            </p:cNvSpPr>
            <p:nvPr/>
          </p:nvSpPr>
          <p:spPr bwMode="auto">
            <a:xfrm>
              <a:off x="1027" y="2119"/>
              <a:ext cx="162" cy="74"/>
            </a:xfrm>
            <a:custGeom>
              <a:avLst/>
              <a:gdLst/>
              <a:ahLst/>
              <a:cxnLst>
                <a:cxn ang="0">
                  <a:pos x="162" y="34"/>
                </a:cxn>
                <a:cxn ang="0">
                  <a:pos x="162" y="40"/>
                </a:cxn>
                <a:cxn ang="0">
                  <a:pos x="162" y="40"/>
                </a:cxn>
                <a:cxn ang="0">
                  <a:pos x="162" y="46"/>
                </a:cxn>
                <a:cxn ang="0">
                  <a:pos x="160" y="52"/>
                </a:cxn>
                <a:cxn ang="0">
                  <a:pos x="156" y="58"/>
                </a:cxn>
                <a:cxn ang="0">
                  <a:pos x="152" y="64"/>
                </a:cxn>
                <a:cxn ang="0">
                  <a:pos x="146" y="68"/>
                </a:cxn>
                <a:cxn ang="0">
                  <a:pos x="142" y="70"/>
                </a:cxn>
                <a:cxn ang="0">
                  <a:pos x="134" y="72"/>
                </a:cxn>
                <a:cxn ang="0">
                  <a:pos x="128" y="74"/>
                </a:cxn>
                <a:cxn ang="0">
                  <a:pos x="34" y="74"/>
                </a:cxn>
                <a:cxn ang="0">
                  <a:pos x="34" y="74"/>
                </a:cxn>
                <a:cxn ang="0">
                  <a:pos x="26" y="72"/>
                </a:cxn>
                <a:cxn ang="0">
                  <a:pos x="20" y="70"/>
                </a:cxn>
                <a:cxn ang="0">
                  <a:pos x="14" y="68"/>
                </a:cxn>
                <a:cxn ang="0">
                  <a:pos x="10" y="64"/>
                </a:cxn>
                <a:cxn ang="0">
                  <a:pos x="6" y="58"/>
                </a:cxn>
                <a:cxn ang="0">
                  <a:pos x="2" y="52"/>
                </a:cxn>
                <a:cxn ang="0">
                  <a:pos x="0" y="46"/>
                </a:cxn>
                <a:cxn ang="0">
                  <a:pos x="0" y="40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0" y="28"/>
                </a:cxn>
                <a:cxn ang="0">
                  <a:pos x="2" y="22"/>
                </a:cxn>
                <a:cxn ang="0">
                  <a:pos x="6" y="16"/>
                </a:cxn>
                <a:cxn ang="0">
                  <a:pos x="10" y="10"/>
                </a:cxn>
                <a:cxn ang="0">
                  <a:pos x="14" y="6"/>
                </a:cxn>
                <a:cxn ang="0">
                  <a:pos x="20" y="4"/>
                </a:cxn>
                <a:cxn ang="0">
                  <a:pos x="26" y="2"/>
                </a:cxn>
                <a:cxn ang="0">
                  <a:pos x="34" y="0"/>
                </a:cxn>
                <a:cxn ang="0">
                  <a:pos x="128" y="0"/>
                </a:cxn>
                <a:cxn ang="0">
                  <a:pos x="128" y="0"/>
                </a:cxn>
                <a:cxn ang="0">
                  <a:pos x="134" y="2"/>
                </a:cxn>
                <a:cxn ang="0">
                  <a:pos x="142" y="4"/>
                </a:cxn>
                <a:cxn ang="0">
                  <a:pos x="146" y="6"/>
                </a:cxn>
                <a:cxn ang="0">
                  <a:pos x="152" y="10"/>
                </a:cxn>
                <a:cxn ang="0">
                  <a:pos x="156" y="16"/>
                </a:cxn>
                <a:cxn ang="0">
                  <a:pos x="160" y="22"/>
                </a:cxn>
                <a:cxn ang="0">
                  <a:pos x="162" y="28"/>
                </a:cxn>
                <a:cxn ang="0">
                  <a:pos x="162" y="34"/>
                </a:cxn>
                <a:cxn ang="0">
                  <a:pos x="162" y="34"/>
                </a:cxn>
              </a:cxnLst>
              <a:rect l="0" t="0" r="r" b="b"/>
              <a:pathLst>
                <a:path w="162" h="74">
                  <a:moveTo>
                    <a:pt x="162" y="34"/>
                  </a:moveTo>
                  <a:lnTo>
                    <a:pt x="162" y="40"/>
                  </a:lnTo>
                  <a:lnTo>
                    <a:pt x="162" y="40"/>
                  </a:lnTo>
                  <a:lnTo>
                    <a:pt x="162" y="46"/>
                  </a:lnTo>
                  <a:lnTo>
                    <a:pt x="160" y="52"/>
                  </a:lnTo>
                  <a:lnTo>
                    <a:pt x="156" y="58"/>
                  </a:lnTo>
                  <a:lnTo>
                    <a:pt x="152" y="64"/>
                  </a:lnTo>
                  <a:lnTo>
                    <a:pt x="146" y="68"/>
                  </a:lnTo>
                  <a:lnTo>
                    <a:pt x="142" y="70"/>
                  </a:lnTo>
                  <a:lnTo>
                    <a:pt x="134" y="72"/>
                  </a:lnTo>
                  <a:lnTo>
                    <a:pt x="128" y="74"/>
                  </a:lnTo>
                  <a:lnTo>
                    <a:pt x="34" y="74"/>
                  </a:lnTo>
                  <a:lnTo>
                    <a:pt x="34" y="74"/>
                  </a:lnTo>
                  <a:lnTo>
                    <a:pt x="26" y="72"/>
                  </a:lnTo>
                  <a:lnTo>
                    <a:pt x="20" y="70"/>
                  </a:lnTo>
                  <a:lnTo>
                    <a:pt x="14" y="68"/>
                  </a:lnTo>
                  <a:lnTo>
                    <a:pt x="10" y="64"/>
                  </a:lnTo>
                  <a:lnTo>
                    <a:pt x="6" y="58"/>
                  </a:lnTo>
                  <a:lnTo>
                    <a:pt x="2" y="52"/>
                  </a:lnTo>
                  <a:lnTo>
                    <a:pt x="0" y="46"/>
                  </a:lnTo>
                  <a:lnTo>
                    <a:pt x="0" y="40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28"/>
                  </a:lnTo>
                  <a:lnTo>
                    <a:pt x="2" y="22"/>
                  </a:lnTo>
                  <a:lnTo>
                    <a:pt x="6" y="16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2"/>
                  </a:lnTo>
                  <a:lnTo>
                    <a:pt x="34" y="0"/>
                  </a:lnTo>
                  <a:lnTo>
                    <a:pt x="128" y="0"/>
                  </a:lnTo>
                  <a:lnTo>
                    <a:pt x="128" y="0"/>
                  </a:lnTo>
                  <a:lnTo>
                    <a:pt x="134" y="2"/>
                  </a:lnTo>
                  <a:lnTo>
                    <a:pt x="142" y="4"/>
                  </a:lnTo>
                  <a:lnTo>
                    <a:pt x="146" y="6"/>
                  </a:lnTo>
                  <a:lnTo>
                    <a:pt x="152" y="10"/>
                  </a:lnTo>
                  <a:lnTo>
                    <a:pt x="156" y="16"/>
                  </a:lnTo>
                  <a:lnTo>
                    <a:pt x="160" y="22"/>
                  </a:lnTo>
                  <a:lnTo>
                    <a:pt x="162" y="28"/>
                  </a:lnTo>
                  <a:lnTo>
                    <a:pt x="162" y="34"/>
                  </a:lnTo>
                  <a:lnTo>
                    <a:pt x="162" y="34"/>
                  </a:lnTo>
                  <a:close/>
                </a:path>
              </a:pathLst>
            </a:custGeom>
            <a:solidFill>
              <a:srgbClr val="00A6D9"/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9" name="Freeform 481"/>
            <p:cNvSpPr>
              <a:spLocks/>
            </p:cNvSpPr>
            <p:nvPr/>
          </p:nvSpPr>
          <p:spPr bwMode="auto">
            <a:xfrm>
              <a:off x="1029" y="2195"/>
              <a:ext cx="178" cy="72"/>
            </a:xfrm>
            <a:custGeom>
              <a:avLst/>
              <a:gdLst/>
              <a:ahLst/>
              <a:cxnLst>
                <a:cxn ang="0">
                  <a:pos x="178" y="34"/>
                </a:cxn>
                <a:cxn ang="0">
                  <a:pos x="178" y="40"/>
                </a:cxn>
                <a:cxn ang="0">
                  <a:pos x="178" y="40"/>
                </a:cxn>
                <a:cxn ang="0">
                  <a:pos x="178" y="46"/>
                </a:cxn>
                <a:cxn ang="0">
                  <a:pos x="176" y="52"/>
                </a:cxn>
                <a:cxn ang="0">
                  <a:pos x="174" y="58"/>
                </a:cxn>
                <a:cxn ang="0">
                  <a:pos x="168" y="62"/>
                </a:cxn>
                <a:cxn ang="0">
                  <a:pos x="164" y="66"/>
                </a:cxn>
                <a:cxn ang="0">
                  <a:pos x="158" y="70"/>
                </a:cxn>
                <a:cxn ang="0">
                  <a:pos x="152" y="72"/>
                </a:cxn>
                <a:cxn ang="0">
                  <a:pos x="146" y="72"/>
                </a:cxn>
                <a:cxn ang="0">
                  <a:pos x="32" y="72"/>
                </a:cxn>
                <a:cxn ang="0">
                  <a:pos x="32" y="72"/>
                </a:cxn>
                <a:cxn ang="0">
                  <a:pos x="26" y="72"/>
                </a:cxn>
                <a:cxn ang="0">
                  <a:pos x="20" y="70"/>
                </a:cxn>
                <a:cxn ang="0">
                  <a:pos x="14" y="66"/>
                </a:cxn>
                <a:cxn ang="0">
                  <a:pos x="10" y="62"/>
                </a:cxn>
                <a:cxn ang="0">
                  <a:pos x="6" y="58"/>
                </a:cxn>
                <a:cxn ang="0">
                  <a:pos x="2" y="52"/>
                </a:cxn>
                <a:cxn ang="0">
                  <a:pos x="0" y="46"/>
                </a:cxn>
                <a:cxn ang="0">
                  <a:pos x="0" y="40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0" y="26"/>
                </a:cxn>
                <a:cxn ang="0">
                  <a:pos x="2" y="20"/>
                </a:cxn>
                <a:cxn ang="0">
                  <a:pos x="4" y="14"/>
                </a:cxn>
                <a:cxn ang="0">
                  <a:pos x="10" y="10"/>
                </a:cxn>
                <a:cxn ang="0">
                  <a:pos x="14" y="6"/>
                </a:cxn>
                <a:cxn ang="0">
                  <a:pos x="20" y="2"/>
                </a:cxn>
                <a:cxn ang="0">
                  <a:pos x="26" y="0"/>
                </a:cxn>
                <a:cxn ang="0">
                  <a:pos x="32" y="0"/>
                </a:cxn>
                <a:cxn ang="0">
                  <a:pos x="146" y="0"/>
                </a:cxn>
                <a:cxn ang="0">
                  <a:pos x="146" y="0"/>
                </a:cxn>
                <a:cxn ang="0">
                  <a:pos x="152" y="0"/>
                </a:cxn>
                <a:cxn ang="0">
                  <a:pos x="158" y="2"/>
                </a:cxn>
                <a:cxn ang="0">
                  <a:pos x="164" y="6"/>
                </a:cxn>
                <a:cxn ang="0">
                  <a:pos x="168" y="10"/>
                </a:cxn>
                <a:cxn ang="0">
                  <a:pos x="174" y="14"/>
                </a:cxn>
                <a:cxn ang="0">
                  <a:pos x="176" y="20"/>
                </a:cxn>
                <a:cxn ang="0">
                  <a:pos x="178" y="26"/>
                </a:cxn>
                <a:cxn ang="0">
                  <a:pos x="178" y="34"/>
                </a:cxn>
                <a:cxn ang="0">
                  <a:pos x="178" y="34"/>
                </a:cxn>
              </a:cxnLst>
              <a:rect l="0" t="0" r="r" b="b"/>
              <a:pathLst>
                <a:path w="178" h="72">
                  <a:moveTo>
                    <a:pt x="178" y="34"/>
                  </a:moveTo>
                  <a:lnTo>
                    <a:pt x="178" y="40"/>
                  </a:lnTo>
                  <a:lnTo>
                    <a:pt x="178" y="40"/>
                  </a:lnTo>
                  <a:lnTo>
                    <a:pt x="178" y="46"/>
                  </a:lnTo>
                  <a:lnTo>
                    <a:pt x="176" y="52"/>
                  </a:lnTo>
                  <a:lnTo>
                    <a:pt x="174" y="58"/>
                  </a:lnTo>
                  <a:lnTo>
                    <a:pt x="168" y="62"/>
                  </a:lnTo>
                  <a:lnTo>
                    <a:pt x="164" y="66"/>
                  </a:lnTo>
                  <a:lnTo>
                    <a:pt x="158" y="70"/>
                  </a:lnTo>
                  <a:lnTo>
                    <a:pt x="152" y="72"/>
                  </a:lnTo>
                  <a:lnTo>
                    <a:pt x="146" y="72"/>
                  </a:lnTo>
                  <a:lnTo>
                    <a:pt x="32" y="72"/>
                  </a:lnTo>
                  <a:lnTo>
                    <a:pt x="32" y="72"/>
                  </a:lnTo>
                  <a:lnTo>
                    <a:pt x="26" y="72"/>
                  </a:lnTo>
                  <a:lnTo>
                    <a:pt x="20" y="70"/>
                  </a:lnTo>
                  <a:lnTo>
                    <a:pt x="14" y="66"/>
                  </a:lnTo>
                  <a:lnTo>
                    <a:pt x="10" y="62"/>
                  </a:lnTo>
                  <a:lnTo>
                    <a:pt x="6" y="58"/>
                  </a:lnTo>
                  <a:lnTo>
                    <a:pt x="2" y="52"/>
                  </a:lnTo>
                  <a:lnTo>
                    <a:pt x="0" y="46"/>
                  </a:lnTo>
                  <a:lnTo>
                    <a:pt x="0" y="40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146" y="0"/>
                  </a:lnTo>
                  <a:lnTo>
                    <a:pt x="146" y="0"/>
                  </a:lnTo>
                  <a:lnTo>
                    <a:pt x="152" y="0"/>
                  </a:lnTo>
                  <a:lnTo>
                    <a:pt x="158" y="2"/>
                  </a:lnTo>
                  <a:lnTo>
                    <a:pt x="164" y="6"/>
                  </a:lnTo>
                  <a:lnTo>
                    <a:pt x="168" y="10"/>
                  </a:lnTo>
                  <a:lnTo>
                    <a:pt x="174" y="14"/>
                  </a:lnTo>
                  <a:lnTo>
                    <a:pt x="176" y="20"/>
                  </a:lnTo>
                  <a:lnTo>
                    <a:pt x="178" y="26"/>
                  </a:lnTo>
                  <a:lnTo>
                    <a:pt x="178" y="34"/>
                  </a:lnTo>
                  <a:lnTo>
                    <a:pt x="178" y="34"/>
                  </a:lnTo>
                  <a:close/>
                </a:path>
              </a:pathLst>
            </a:custGeom>
            <a:solidFill>
              <a:srgbClr val="00A6D9"/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0" name="Freeform 482"/>
            <p:cNvSpPr>
              <a:spLocks/>
            </p:cNvSpPr>
            <p:nvPr/>
          </p:nvSpPr>
          <p:spPr bwMode="auto">
            <a:xfrm>
              <a:off x="1035" y="2271"/>
              <a:ext cx="144" cy="72"/>
            </a:xfrm>
            <a:custGeom>
              <a:avLst/>
              <a:gdLst/>
              <a:ahLst/>
              <a:cxnLst>
                <a:cxn ang="0">
                  <a:pos x="144" y="34"/>
                </a:cxn>
                <a:cxn ang="0">
                  <a:pos x="144" y="38"/>
                </a:cxn>
                <a:cxn ang="0">
                  <a:pos x="144" y="38"/>
                </a:cxn>
                <a:cxn ang="0">
                  <a:pos x="142" y="46"/>
                </a:cxn>
                <a:cxn ang="0">
                  <a:pos x="140" y="52"/>
                </a:cxn>
                <a:cxn ang="0">
                  <a:pos x="138" y="58"/>
                </a:cxn>
                <a:cxn ang="0">
                  <a:pos x="134" y="62"/>
                </a:cxn>
                <a:cxn ang="0">
                  <a:pos x="128" y="66"/>
                </a:cxn>
                <a:cxn ang="0">
                  <a:pos x="122" y="70"/>
                </a:cxn>
                <a:cxn ang="0">
                  <a:pos x="116" y="72"/>
                </a:cxn>
                <a:cxn ang="0">
                  <a:pos x="110" y="72"/>
                </a:cxn>
                <a:cxn ang="0">
                  <a:pos x="32" y="72"/>
                </a:cxn>
                <a:cxn ang="0">
                  <a:pos x="32" y="72"/>
                </a:cxn>
                <a:cxn ang="0">
                  <a:pos x="26" y="72"/>
                </a:cxn>
                <a:cxn ang="0">
                  <a:pos x="20" y="70"/>
                </a:cxn>
                <a:cxn ang="0">
                  <a:pos x="14" y="66"/>
                </a:cxn>
                <a:cxn ang="0">
                  <a:pos x="8" y="62"/>
                </a:cxn>
                <a:cxn ang="0">
                  <a:pos x="4" y="58"/>
                </a:cxn>
                <a:cxn ang="0">
                  <a:pos x="2" y="52"/>
                </a:cxn>
                <a:cxn ang="0">
                  <a:pos x="0" y="46"/>
                </a:cxn>
                <a:cxn ang="0">
                  <a:pos x="0" y="38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0" y="26"/>
                </a:cxn>
                <a:cxn ang="0">
                  <a:pos x="2" y="20"/>
                </a:cxn>
                <a:cxn ang="0">
                  <a:pos x="4" y="14"/>
                </a:cxn>
                <a:cxn ang="0">
                  <a:pos x="8" y="10"/>
                </a:cxn>
                <a:cxn ang="0">
                  <a:pos x="14" y="6"/>
                </a:cxn>
                <a:cxn ang="0">
                  <a:pos x="20" y="2"/>
                </a:cxn>
                <a:cxn ang="0">
                  <a:pos x="26" y="0"/>
                </a:cxn>
                <a:cxn ang="0">
                  <a:pos x="32" y="0"/>
                </a:cxn>
                <a:cxn ang="0">
                  <a:pos x="110" y="0"/>
                </a:cxn>
                <a:cxn ang="0">
                  <a:pos x="110" y="0"/>
                </a:cxn>
                <a:cxn ang="0">
                  <a:pos x="116" y="0"/>
                </a:cxn>
                <a:cxn ang="0">
                  <a:pos x="122" y="2"/>
                </a:cxn>
                <a:cxn ang="0">
                  <a:pos x="128" y="6"/>
                </a:cxn>
                <a:cxn ang="0">
                  <a:pos x="134" y="10"/>
                </a:cxn>
                <a:cxn ang="0">
                  <a:pos x="138" y="14"/>
                </a:cxn>
                <a:cxn ang="0">
                  <a:pos x="140" y="20"/>
                </a:cxn>
                <a:cxn ang="0">
                  <a:pos x="142" y="26"/>
                </a:cxn>
                <a:cxn ang="0">
                  <a:pos x="144" y="34"/>
                </a:cxn>
                <a:cxn ang="0">
                  <a:pos x="144" y="34"/>
                </a:cxn>
              </a:cxnLst>
              <a:rect l="0" t="0" r="r" b="b"/>
              <a:pathLst>
                <a:path w="144" h="72">
                  <a:moveTo>
                    <a:pt x="144" y="34"/>
                  </a:moveTo>
                  <a:lnTo>
                    <a:pt x="144" y="38"/>
                  </a:lnTo>
                  <a:lnTo>
                    <a:pt x="144" y="38"/>
                  </a:lnTo>
                  <a:lnTo>
                    <a:pt x="142" y="46"/>
                  </a:lnTo>
                  <a:lnTo>
                    <a:pt x="140" y="52"/>
                  </a:lnTo>
                  <a:lnTo>
                    <a:pt x="138" y="58"/>
                  </a:lnTo>
                  <a:lnTo>
                    <a:pt x="134" y="62"/>
                  </a:lnTo>
                  <a:lnTo>
                    <a:pt x="128" y="66"/>
                  </a:lnTo>
                  <a:lnTo>
                    <a:pt x="122" y="70"/>
                  </a:lnTo>
                  <a:lnTo>
                    <a:pt x="116" y="72"/>
                  </a:lnTo>
                  <a:lnTo>
                    <a:pt x="110" y="72"/>
                  </a:lnTo>
                  <a:lnTo>
                    <a:pt x="32" y="72"/>
                  </a:lnTo>
                  <a:lnTo>
                    <a:pt x="32" y="72"/>
                  </a:lnTo>
                  <a:lnTo>
                    <a:pt x="26" y="72"/>
                  </a:lnTo>
                  <a:lnTo>
                    <a:pt x="20" y="70"/>
                  </a:lnTo>
                  <a:lnTo>
                    <a:pt x="14" y="66"/>
                  </a:lnTo>
                  <a:lnTo>
                    <a:pt x="8" y="62"/>
                  </a:lnTo>
                  <a:lnTo>
                    <a:pt x="4" y="58"/>
                  </a:lnTo>
                  <a:lnTo>
                    <a:pt x="2" y="52"/>
                  </a:lnTo>
                  <a:lnTo>
                    <a:pt x="0" y="46"/>
                  </a:lnTo>
                  <a:lnTo>
                    <a:pt x="0" y="38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8" y="10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116" y="0"/>
                  </a:lnTo>
                  <a:lnTo>
                    <a:pt x="122" y="2"/>
                  </a:lnTo>
                  <a:lnTo>
                    <a:pt x="128" y="6"/>
                  </a:lnTo>
                  <a:lnTo>
                    <a:pt x="134" y="10"/>
                  </a:lnTo>
                  <a:lnTo>
                    <a:pt x="138" y="14"/>
                  </a:lnTo>
                  <a:lnTo>
                    <a:pt x="140" y="20"/>
                  </a:lnTo>
                  <a:lnTo>
                    <a:pt x="142" y="26"/>
                  </a:lnTo>
                  <a:lnTo>
                    <a:pt x="144" y="34"/>
                  </a:lnTo>
                  <a:lnTo>
                    <a:pt x="144" y="34"/>
                  </a:lnTo>
                  <a:close/>
                </a:path>
              </a:pathLst>
            </a:custGeom>
            <a:solidFill>
              <a:srgbClr val="00A6D9"/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1" name="Freeform 483"/>
            <p:cNvSpPr>
              <a:spLocks/>
            </p:cNvSpPr>
            <p:nvPr/>
          </p:nvSpPr>
          <p:spPr bwMode="auto">
            <a:xfrm>
              <a:off x="1023" y="2343"/>
              <a:ext cx="126" cy="72"/>
            </a:xfrm>
            <a:custGeom>
              <a:avLst/>
              <a:gdLst/>
              <a:ahLst/>
              <a:cxnLst>
                <a:cxn ang="0">
                  <a:pos x="126" y="34"/>
                </a:cxn>
                <a:cxn ang="0">
                  <a:pos x="126" y="38"/>
                </a:cxn>
                <a:cxn ang="0">
                  <a:pos x="126" y="38"/>
                </a:cxn>
                <a:cxn ang="0">
                  <a:pos x="126" y="46"/>
                </a:cxn>
                <a:cxn ang="0">
                  <a:pos x="124" y="52"/>
                </a:cxn>
                <a:cxn ang="0">
                  <a:pos x="122" y="58"/>
                </a:cxn>
                <a:cxn ang="0">
                  <a:pos x="118" y="62"/>
                </a:cxn>
                <a:cxn ang="0">
                  <a:pos x="112" y="66"/>
                </a:cxn>
                <a:cxn ang="0">
                  <a:pos x="106" y="70"/>
                </a:cxn>
                <a:cxn ang="0">
                  <a:pos x="100" y="72"/>
                </a:cxn>
                <a:cxn ang="0">
                  <a:pos x="94" y="72"/>
                </a:cxn>
                <a:cxn ang="0">
                  <a:pos x="34" y="72"/>
                </a:cxn>
                <a:cxn ang="0">
                  <a:pos x="34" y="72"/>
                </a:cxn>
                <a:cxn ang="0">
                  <a:pos x="28" y="72"/>
                </a:cxn>
                <a:cxn ang="0">
                  <a:pos x="20" y="70"/>
                </a:cxn>
                <a:cxn ang="0">
                  <a:pos x="16" y="66"/>
                </a:cxn>
                <a:cxn ang="0">
                  <a:pos x="10" y="62"/>
                </a:cxn>
                <a:cxn ang="0">
                  <a:pos x="6" y="58"/>
                </a:cxn>
                <a:cxn ang="0">
                  <a:pos x="4" y="52"/>
                </a:cxn>
                <a:cxn ang="0">
                  <a:pos x="2" y="46"/>
                </a:cxn>
                <a:cxn ang="0">
                  <a:pos x="0" y="38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2" y="26"/>
                </a:cxn>
                <a:cxn ang="0">
                  <a:pos x="2" y="20"/>
                </a:cxn>
                <a:cxn ang="0">
                  <a:pos x="6" y="14"/>
                </a:cxn>
                <a:cxn ang="0">
                  <a:pos x="10" y="10"/>
                </a:cxn>
                <a:cxn ang="0">
                  <a:pos x="16" y="6"/>
                </a:cxn>
                <a:cxn ang="0">
                  <a:pos x="20" y="2"/>
                </a:cxn>
                <a:cxn ang="0">
                  <a:pos x="28" y="0"/>
                </a:cxn>
                <a:cxn ang="0">
                  <a:pos x="34" y="0"/>
                </a:cxn>
                <a:cxn ang="0">
                  <a:pos x="94" y="0"/>
                </a:cxn>
                <a:cxn ang="0">
                  <a:pos x="94" y="0"/>
                </a:cxn>
                <a:cxn ang="0">
                  <a:pos x="100" y="0"/>
                </a:cxn>
                <a:cxn ang="0">
                  <a:pos x="106" y="2"/>
                </a:cxn>
                <a:cxn ang="0">
                  <a:pos x="112" y="6"/>
                </a:cxn>
                <a:cxn ang="0">
                  <a:pos x="118" y="10"/>
                </a:cxn>
                <a:cxn ang="0">
                  <a:pos x="122" y="14"/>
                </a:cxn>
                <a:cxn ang="0">
                  <a:pos x="124" y="20"/>
                </a:cxn>
                <a:cxn ang="0">
                  <a:pos x="126" y="26"/>
                </a:cxn>
                <a:cxn ang="0">
                  <a:pos x="126" y="34"/>
                </a:cxn>
                <a:cxn ang="0">
                  <a:pos x="126" y="34"/>
                </a:cxn>
              </a:cxnLst>
              <a:rect l="0" t="0" r="r" b="b"/>
              <a:pathLst>
                <a:path w="126" h="72">
                  <a:moveTo>
                    <a:pt x="126" y="34"/>
                  </a:moveTo>
                  <a:lnTo>
                    <a:pt x="126" y="38"/>
                  </a:lnTo>
                  <a:lnTo>
                    <a:pt x="126" y="38"/>
                  </a:lnTo>
                  <a:lnTo>
                    <a:pt x="126" y="46"/>
                  </a:lnTo>
                  <a:lnTo>
                    <a:pt x="124" y="52"/>
                  </a:lnTo>
                  <a:lnTo>
                    <a:pt x="122" y="58"/>
                  </a:lnTo>
                  <a:lnTo>
                    <a:pt x="118" y="62"/>
                  </a:lnTo>
                  <a:lnTo>
                    <a:pt x="112" y="66"/>
                  </a:lnTo>
                  <a:lnTo>
                    <a:pt x="106" y="70"/>
                  </a:lnTo>
                  <a:lnTo>
                    <a:pt x="100" y="72"/>
                  </a:lnTo>
                  <a:lnTo>
                    <a:pt x="94" y="72"/>
                  </a:lnTo>
                  <a:lnTo>
                    <a:pt x="34" y="72"/>
                  </a:lnTo>
                  <a:lnTo>
                    <a:pt x="34" y="72"/>
                  </a:lnTo>
                  <a:lnTo>
                    <a:pt x="28" y="72"/>
                  </a:lnTo>
                  <a:lnTo>
                    <a:pt x="20" y="70"/>
                  </a:lnTo>
                  <a:lnTo>
                    <a:pt x="16" y="66"/>
                  </a:lnTo>
                  <a:lnTo>
                    <a:pt x="10" y="62"/>
                  </a:lnTo>
                  <a:lnTo>
                    <a:pt x="6" y="58"/>
                  </a:lnTo>
                  <a:lnTo>
                    <a:pt x="4" y="52"/>
                  </a:lnTo>
                  <a:lnTo>
                    <a:pt x="2" y="46"/>
                  </a:lnTo>
                  <a:lnTo>
                    <a:pt x="0" y="38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2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6" y="6"/>
                  </a:lnTo>
                  <a:lnTo>
                    <a:pt x="20" y="2"/>
                  </a:lnTo>
                  <a:lnTo>
                    <a:pt x="28" y="0"/>
                  </a:lnTo>
                  <a:lnTo>
                    <a:pt x="34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100" y="0"/>
                  </a:lnTo>
                  <a:lnTo>
                    <a:pt x="106" y="2"/>
                  </a:lnTo>
                  <a:lnTo>
                    <a:pt x="112" y="6"/>
                  </a:lnTo>
                  <a:lnTo>
                    <a:pt x="118" y="10"/>
                  </a:lnTo>
                  <a:lnTo>
                    <a:pt x="122" y="14"/>
                  </a:lnTo>
                  <a:lnTo>
                    <a:pt x="124" y="20"/>
                  </a:lnTo>
                  <a:lnTo>
                    <a:pt x="126" y="26"/>
                  </a:lnTo>
                  <a:lnTo>
                    <a:pt x="126" y="34"/>
                  </a:lnTo>
                  <a:lnTo>
                    <a:pt x="126" y="34"/>
                  </a:lnTo>
                  <a:close/>
                </a:path>
              </a:pathLst>
            </a:custGeom>
            <a:solidFill>
              <a:srgbClr val="00A6D9"/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2" name="Freeform 484"/>
            <p:cNvSpPr>
              <a:spLocks/>
            </p:cNvSpPr>
            <p:nvPr/>
          </p:nvSpPr>
          <p:spPr bwMode="auto">
            <a:xfrm>
              <a:off x="943" y="2141"/>
              <a:ext cx="88" cy="104"/>
            </a:xfrm>
            <a:custGeom>
              <a:avLst/>
              <a:gdLst/>
              <a:ahLst/>
              <a:cxnLst>
                <a:cxn ang="0">
                  <a:pos x="88" y="0"/>
                </a:cxn>
                <a:cxn ang="0">
                  <a:pos x="88" y="0"/>
                </a:cxn>
                <a:cxn ang="0">
                  <a:pos x="82" y="22"/>
                </a:cxn>
                <a:cxn ang="0">
                  <a:pos x="74" y="42"/>
                </a:cxn>
                <a:cxn ang="0">
                  <a:pos x="66" y="58"/>
                </a:cxn>
                <a:cxn ang="0">
                  <a:pos x="56" y="72"/>
                </a:cxn>
                <a:cxn ang="0">
                  <a:pos x="44" y="84"/>
                </a:cxn>
                <a:cxn ang="0">
                  <a:pos x="32" y="94"/>
                </a:cxn>
                <a:cxn ang="0">
                  <a:pos x="16" y="100"/>
                </a:cxn>
                <a:cxn ang="0">
                  <a:pos x="0" y="104"/>
                </a:cxn>
                <a:cxn ang="0">
                  <a:pos x="88" y="0"/>
                </a:cxn>
              </a:cxnLst>
              <a:rect l="0" t="0" r="r" b="b"/>
              <a:pathLst>
                <a:path w="88" h="104">
                  <a:moveTo>
                    <a:pt x="88" y="0"/>
                  </a:moveTo>
                  <a:lnTo>
                    <a:pt x="88" y="0"/>
                  </a:lnTo>
                  <a:lnTo>
                    <a:pt x="82" y="22"/>
                  </a:lnTo>
                  <a:lnTo>
                    <a:pt x="74" y="42"/>
                  </a:lnTo>
                  <a:lnTo>
                    <a:pt x="66" y="58"/>
                  </a:lnTo>
                  <a:lnTo>
                    <a:pt x="56" y="72"/>
                  </a:lnTo>
                  <a:lnTo>
                    <a:pt x="44" y="84"/>
                  </a:lnTo>
                  <a:lnTo>
                    <a:pt x="32" y="94"/>
                  </a:lnTo>
                  <a:lnTo>
                    <a:pt x="16" y="100"/>
                  </a:lnTo>
                  <a:lnTo>
                    <a:pt x="0" y="104"/>
                  </a:lnTo>
                  <a:lnTo>
                    <a:pt x="88" y="0"/>
                  </a:lnTo>
                  <a:close/>
                </a:path>
              </a:pathLst>
            </a:custGeom>
            <a:solidFill>
              <a:srgbClr val="00A6D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3" name="Freeform 485"/>
            <p:cNvSpPr>
              <a:spLocks/>
            </p:cNvSpPr>
            <p:nvPr/>
          </p:nvSpPr>
          <p:spPr bwMode="auto">
            <a:xfrm>
              <a:off x="943" y="2141"/>
              <a:ext cx="88" cy="104"/>
            </a:xfrm>
            <a:custGeom>
              <a:avLst/>
              <a:gdLst/>
              <a:ahLst/>
              <a:cxnLst>
                <a:cxn ang="0">
                  <a:pos x="88" y="0"/>
                </a:cxn>
                <a:cxn ang="0">
                  <a:pos x="88" y="0"/>
                </a:cxn>
                <a:cxn ang="0">
                  <a:pos x="82" y="22"/>
                </a:cxn>
                <a:cxn ang="0">
                  <a:pos x="74" y="42"/>
                </a:cxn>
                <a:cxn ang="0">
                  <a:pos x="66" y="58"/>
                </a:cxn>
                <a:cxn ang="0">
                  <a:pos x="56" y="72"/>
                </a:cxn>
                <a:cxn ang="0">
                  <a:pos x="44" y="84"/>
                </a:cxn>
                <a:cxn ang="0">
                  <a:pos x="32" y="94"/>
                </a:cxn>
                <a:cxn ang="0">
                  <a:pos x="16" y="100"/>
                </a:cxn>
                <a:cxn ang="0">
                  <a:pos x="0" y="104"/>
                </a:cxn>
              </a:cxnLst>
              <a:rect l="0" t="0" r="r" b="b"/>
              <a:pathLst>
                <a:path w="88" h="104">
                  <a:moveTo>
                    <a:pt x="88" y="0"/>
                  </a:moveTo>
                  <a:lnTo>
                    <a:pt x="88" y="0"/>
                  </a:lnTo>
                  <a:lnTo>
                    <a:pt x="82" y="22"/>
                  </a:lnTo>
                  <a:lnTo>
                    <a:pt x="74" y="42"/>
                  </a:lnTo>
                  <a:lnTo>
                    <a:pt x="66" y="58"/>
                  </a:lnTo>
                  <a:lnTo>
                    <a:pt x="56" y="72"/>
                  </a:lnTo>
                  <a:lnTo>
                    <a:pt x="44" y="84"/>
                  </a:lnTo>
                  <a:lnTo>
                    <a:pt x="32" y="94"/>
                  </a:lnTo>
                  <a:lnTo>
                    <a:pt x="16" y="100"/>
                  </a:lnTo>
                  <a:lnTo>
                    <a:pt x="0" y="104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4" name="Freeform 486"/>
            <p:cNvSpPr>
              <a:spLocks/>
            </p:cNvSpPr>
            <p:nvPr/>
          </p:nvSpPr>
          <p:spPr bwMode="auto">
            <a:xfrm>
              <a:off x="2111" y="1957"/>
              <a:ext cx="364" cy="490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126" y="0"/>
                </a:cxn>
                <a:cxn ang="0">
                  <a:pos x="126" y="0"/>
                </a:cxn>
                <a:cxn ang="0">
                  <a:pos x="170" y="0"/>
                </a:cxn>
                <a:cxn ang="0">
                  <a:pos x="194" y="2"/>
                </a:cxn>
                <a:cxn ang="0">
                  <a:pos x="222" y="6"/>
                </a:cxn>
                <a:cxn ang="0">
                  <a:pos x="246" y="10"/>
                </a:cxn>
                <a:cxn ang="0">
                  <a:pos x="270" y="16"/>
                </a:cxn>
                <a:cxn ang="0">
                  <a:pos x="292" y="26"/>
                </a:cxn>
                <a:cxn ang="0">
                  <a:pos x="300" y="30"/>
                </a:cxn>
                <a:cxn ang="0">
                  <a:pos x="308" y="36"/>
                </a:cxn>
                <a:cxn ang="0">
                  <a:pos x="308" y="36"/>
                </a:cxn>
                <a:cxn ang="0">
                  <a:pos x="318" y="46"/>
                </a:cxn>
                <a:cxn ang="0">
                  <a:pos x="326" y="58"/>
                </a:cxn>
                <a:cxn ang="0">
                  <a:pos x="336" y="72"/>
                </a:cxn>
                <a:cxn ang="0">
                  <a:pos x="344" y="88"/>
                </a:cxn>
                <a:cxn ang="0">
                  <a:pos x="352" y="104"/>
                </a:cxn>
                <a:cxn ang="0">
                  <a:pos x="358" y="122"/>
                </a:cxn>
                <a:cxn ang="0">
                  <a:pos x="362" y="142"/>
                </a:cxn>
                <a:cxn ang="0">
                  <a:pos x="364" y="162"/>
                </a:cxn>
                <a:cxn ang="0">
                  <a:pos x="364" y="182"/>
                </a:cxn>
                <a:cxn ang="0">
                  <a:pos x="362" y="202"/>
                </a:cxn>
                <a:cxn ang="0">
                  <a:pos x="356" y="220"/>
                </a:cxn>
                <a:cxn ang="0">
                  <a:pos x="348" y="240"/>
                </a:cxn>
                <a:cxn ang="0">
                  <a:pos x="334" y="256"/>
                </a:cxn>
                <a:cxn ang="0">
                  <a:pos x="318" y="272"/>
                </a:cxn>
                <a:cxn ang="0">
                  <a:pos x="296" y="286"/>
                </a:cxn>
                <a:cxn ang="0">
                  <a:pos x="270" y="298"/>
                </a:cxn>
                <a:cxn ang="0">
                  <a:pos x="270" y="298"/>
                </a:cxn>
                <a:cxn ang="0">
                  <a:pos x="230" y="316"/>
                </a:cxn>
                <a:cxn ang="0">
                  <a:pos x="210" y="326"/>
                </a:cxn>
                <a:cxn ang="0">
                  <a:pos x="190" y="338"/>
                </a:cxn>
                <a:cxn ang="0">
                  <a:pos x="170" y="352"/>
                </a:cxn>
                <a:cxn ang="0">
                  <a:pos x="150" y="368"/>
                </a:cxn>
                <a:cxn ang="0">
                  <a:pos x="132" y="386"/>
                </a:cxn>
                <a:cxn ang="0">
                  <a:pos x="114" y="408"/>
                </a:cxn>
                <a:cxn ang="0">
                  <a:pos x="88" y="480"/>
                </a:cxn>
                <a:cxn ang="0">
                  <a:pos x="88" y="480"/>
                </a:cxn>
                <a:cxn ang="0">
                  <a:pos x="84" y="486"/>
                </a:cxn>
                <a:cxn ang="0">
                  <a:pos x="76" y="488"/>
                </a:cxn>
                <a:cxn ang="0">
                  <a:pos x="68" y="490"/>
                </a:cxn>
                <a:cxn ang="0">
                  <a:pos x="60" y="488"/>
                </a:cxn>
                <a:cxn ang="0">
                  <a:pos x="52" y="484"/>
                </a:cxn>
                <a:cxn ang="0">
                  <a:pos x="44" y="478"/>
                </a:cxn>
                <a:cxn ang="0">
                  <a:pos x="36" y="472"/>
                </a:cxn>
                <a:cxn ang="0">
                  <a:pos x="32" y="464"/>
                </a:cxn>
                <a:cxn ang="0">
                  <a:pos x="32" y="464"/>
                </a:cxn>
                <a:cxn ang="0">
                  <a:pos x="28" y="444"/>
                </a:cxn>
                <a:cxn ang="0">
                  <a:pos x="26" y="422"/>
                </a:cxn>
                <a:cxn ang="0">
                  <a:pos x="30" y="398"/>
                </a:cxn>
                <a:cxn ang="0">
                  <a:pos x="32" y="388"/>
                </a:cxn>
                <a:cxn ang="0">
                  <a:pos x="36" y="380"/>
                </a:cxn>
                <a:cxn ang="0">
                  <a:pos x="76" y="308"/>
                </a:cxn>
                <a:cxn ang="0">
                  <a:pos x="0" y="2"/>
                </a:cxn>
              </a:cxnLst>
              <a:rect l="0" t="0" r="r" b="b"/>
              <a:pathLst>
                <a:path w="364" h="490">
                  <a:moveTo>
                    <a:pt x="0" y="2"/>
                  </a:moveTo>
                  <a:lnTo>
                    <a:pt x="126" y="0"/>
                  </a:lnTo>
                  <a:lnTo>
                    <a:pt x="126" y="0"/>
                  </a:lnTo>
                  <a:lnTo>
                    <a:pt x="170" y="0"/>
                  </a:lnTo>
                  <a:lnTo>
                    <a:pt x="194" y="2"/>
                  </a:lnTo>
                  <a:lnTo>
                    <a:pt x="222" y="6"/>
                  </a:lnTo>
                  <a:lnTo>
                    <a:pt x="246" y="10"/>
                  </a:lnTo>
                  <a:lnTo>
                    <a:pt x="270" y="16"/>
                  </a:lnTo>
                  <a:lnTo>
                    <a:pt x="292" y="26"/>
                  </a:lnTo>
                  <a:lnTo>
                    <a:pt x="300" y="30"/>
                  </a:lnTo>
                  <a:lnTo>
                    <a:pt x="308" y="36"/>
                  </a:lnTo>
                  <a:lnTo>
                    <a:pt x="308" y="36"/>
                  </a:lnTo>
                  <a:lnTo>
                    <a:pt x="318" y="46"/>
                  </a:lnTo>
                  <a:lnTo>
                    <a:pt x="326" y="58"/>
                  </a:lnTo>
                  <a:lnTo>
                    <a:pt x="336" y="72"/>
                  </a:lnTo>
                  <a:lnTo>
                    <a:pt x="344" y="88"/>
                  </a:lnTo>
                  <a:lnTo>
                    <a:pt x="352" y="104"/>
                  </a:lnTo>
                  <a:lnTo>
                    <a:pt x="358" y="122"/>
                  </a:lnTo>
                  <a:lnTo>
                    <a:pt x="362" y="142"/>
                  </a:lnTo>
                  <a:lnTo>
                    <a:pt x="364" y="162"/>
                  </a:lnTo>
                  <a:lnTo>
                    <a:pt x="364" y="182"/>
                  </a:lnTo>
                  <a:lnTo>
                    <a:pt x="362" y="202"/>
                  </a:lnTo>
                  <a:lnTo>
                    <a:pt x="356" y="220"/>
                  </a:lnTo>
                  <a:lnTo>
                    <a:pt x="348" y="240"/>
                  </a:lnTo>
                  <a:lnTo>
                    <a:pt x="334" y="256"/>
                  </a:lnTo>
                  <a:lnTo>
                    <a:pt x="318" y="272"/>
                  </a:lnTo>
                  <a:lnTo>
                    <a:pt x="296" y="286"/>
                  </a:lnTo>
                  <a:lnTo>
                    <a:pt x="270" y="298"/>
                  </a:lnTo>
                  <a:lnTo>
                    <a:pt x="270" y="298"/>
                  </a:lnTo>
                  <a:lnTo>
                    <a:pt x="230" y="316"/>
                  </a:lnTo>
                  <a:lnTo>
                    <a:pt x="210" y="326"/>
                  </a:lnTo>
                  <a:lnTo>
                    <a:pt x="190" y="338"/>
                  </a:lnTo>
                  <a:lnTo>
                    <a:pt x="170" y="352"/>
                  </a:lnTo>
                  <a:lnTo>
                    <a:pt x="150" y="368"/>
                  </a:lnTo>
                  <a:lnTo>
                    <a:pt x="132" y="386"/>
                  </a:lnTo>
                  <a:lnTo>
                    <a:pt x="114" y="408"/>
                  </a:lnTo>
                  <a:lnTo>
                    <a:pt x="88" y="480"/>
                  </a:lnTo>
                  <a:lnTo>
                    <a:pt x="88" y="480"/>
                  </a:lnTo>
                  <a:lnTo>
                    <a:pt x="84" y="486"/>
                  </a:lnTo>
                  <a:lnTo>
                    <a:pt x="76" y="488"/>
                  </a:lnTo>
                  <a:lnTo>
                    <a:pt x="68" y="490"/>
                  </a:lnTo>
                  <a:lnTo>
                    <a:pt x="60" y="488"/>
                  </a:lnTo>
                  <a:lnTo>
                    <a:pt x="52" y="484"/>
                  </a:lnTo>
                  <a:lnTo>
                    <a:pt x="44" y="478"/>
                  </a:lnTo>
                  <a:lnTo>
                    <a:pt x="36" y="472"/>
                  </a:lnTo>
                  <a:lnTo>
                    <a:pt x="32" y="464"/>
                  </a:lnTo>
                  <a:lnTo>
                    <a:pt x="32" y="464"/>
                  </a:lnTo>
                  <a:lnTo>
                    <a:pt x="28" y="444"/>
                  </a:lnTo>
                  <a:lnTo>
                    <a:pt x="26" y="422"/>
                  </a:lnTo>
                  <a:lnTo>
                    <a:pt x="30" y="398"/>
                  </a:lnTo>
                  <a:lnTo>
                    <a:pt x="32" y="388"/>
                  </a:lnTo>
                  <a:lnTo>
                    <a:pt x="36" y="380"/>
                  </a:lnTo>
                  <a:lnTo>
                    <a:pt x="76" y="308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A6D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5" name="Freeform 487"/>
            <p:cNvSpPr>
              <a:spLocks/>
            </p:cNvSpPr>
            <p:nvPr/>
          </p:nvSpPr>
          <p:spPr bwMode="auto">
            <a:xfrm>
              <a:off x="2111" y="1957"/>
              <a:ext cx="364" cy="490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126" y="0"/>
                </a:cxn>
                <a:cxn ang="0">
                  <a:pos x="126" y="0"/>
                </a:cxn>
                <a:cxn ang="0">
                  <a:pos x="170" y="0"/>
                </a:cxn>
                <a:cxn ang="0">
                  <a:pos x="194" y="2"/>
                </a:cxn>
                <a:cxn ang="0">
                  <a:pos x="222" y="6"/>
                </a:cxn>
                <a:cxn ang="0">
                  <a:pos x="246" y="10"/>
                </a:cxn>
                <a:cxn ang="0">
                  <a:pos x="270" y="16"/>
                </a:cxn>
                <a:cxn ang="0">
                  <a:pos x="292" y="26"/>
                </a:cxn>
                <a:cxn ang="0">
                  <a:pos x="300" y="30"/>
                </a:cxn>
                <a:cxn ang="0">
                  <a:pos x="308" y="36"/>
                </a:cxn>
                <a:cxn ang="0">
                  <a:pos x="308" y="36"/>
                </a:cxn>
                <a:cxn ang="0">
                  <a:pos x="318" y="46"/>
                </a:cxn>
                <a:cxn ang="0">
                  <a:pos x="326" y="58"/>
                </a:cxn>
                <a:cxn ang="0">
                  <a:pos x="336" y="72"/>
                </a:cxn>
                <a:cxn ang="0">
                  <a:pos x="344" y="88"/>
                </a:cxn>
                <a:cxn ang="0">
                  <a:pos x="352" y="104"/>
                </a:cxn>
                <a:cxn ang="0">
                  <a:pos x="358" y="122"/>
                </a:cxn>
                <a:cxn ang="0">
                  <a:pos x="362" y="142"/>
                </a:cxn>
                <a:cxn ang="0">
                  <a:pos x="364" y="162"/>
                </a:cxn>
                <a:cxn ang="0">
                  <a:pos x="364" y="182"/>
                </a:cxn>
                <a:cxn ang="0">
                  <a:pos x="362" y="202"/>
                </a:cxn>
                <a:cxn ang="0">
                  <a:pos x="356" y="220"/>
                </a:cxn>
                <a:cxn ang="0">
                  <a:pos x="348" y="240"/>
                </a:cxn>
                <a:cxn ang="0">
                  <a:pos x="334" y="256"/>
                </a:cxn>
                <a:cxn ang="0">
                  <a:pos x="318" y="272"/>
                </a:cxn>
                <a:cxn ang="0">
                  <a:pos x="296" y="286"/>
                </a:cxn>
                <a:cxn ang="0">
                  <a:pos x="270" y="298"/>
                </a:cxn>
                <a:cxn ang="0">
                  <a:pos x="270" y="298"/>
                </a:cxn>
                <a:cxn ang="0">
                  <a:pos x="230" y="316"/>
                </a:cxn>
                <a:cxn ang="0">
                  <a:pos x="210" y="326"/>
                </a:cxn>
                <a:cxn ang="0">
                  <a:pos x="190" y="338"/>
                </a:cxn>
                <a:cxn ang="0">
                  <a:pos x="170" y="352"/>
                </a:cxn>
                <a:cxn ang="0">
                  <a:pos x="150" y="368"/>
                </a:cxn>
                <a:cxn ang="0">
                  <a:pos x="132" y="386"/>
                </a:cxn>
                <a:cxn ang="0">
                  <a:pos x="114" y="408"/>
                </a:cxn>
                <a:cxn ang="0">
                  <a:pos x="88" y="480"/>
                </a:cxn>
                <a:cxn ang="0">
                  <a:pos x="88" y="480"/>
                </a:cxn>
                <a:cxn ang="0">
                  <a:pos x="84" y="486"/>
                </a:cxn>
                <a:cxn ang="0">
                  <a:pos x="76" y="488"/>
                </a:cxn>
                <a:cxn ang="0">
                  <a:pos x="68" y="490"/>
                </a:cxn>
                <a:cxn ang="0">
                  <a:pos x="60" y="488"/>
                </a:cxn>
                <a:cxn ang="0">
                  <a:pos x="52" y="484"/>
                </a:cxn>
                <a:cxn ang="0">
                  <a:pos x="44" y="478"/>
                </a:cxn>
                <a:cxn ang="0">
                  <a:pos x="36" y="472"/>
                </a:cxn>
                <a:cxn ang="0">
                  <a:pos x="32" y="464"/>
                </a:cxn>
                <a:cxn ang="0">
                  <a:pos x="32" y="464"/>
                </a:cxn>
                <a:cxn ang="0">
                  <a:pos x="28" y="444"/>
                </a:cxn>
                <a:cxn ang="0">
                  <a:pos x="26" y="422"/>
                </a:cxn>
                <a:cxn ang="0">
                  <a:pos x="30" y="398"/>
                </a:cxn>
                <a:cxn ang="0">
                  <a:pos x="32" y="388"/>
                </a:cxn>
                <a:cxn ang="0">
                  <a:pos x="36" y="380"/>
                </a:cxn>
                <a:cxn ang="0">
                  <a:pos x="76" y="308"/>
                </a:cxn>
              </a:cxnLst>
              <a:rect l="0" t="0" r="r" b="b"/>
              <a:pathLst>
                <a:path w="364" h="490">
                  <a:moveTo>
                    <a:pt x="0" y="2"/>
                  </a:moveTo>
                  <a:lnTo>
                    <a:pt x="126" y="0"/>
                  </a:lnTo>
                  <a:lnTo>
                    <a:pt x="126" y="0"/>
                  </a:lnTo>
                  <a:lnTo>
                    <a:pt x="170" y="0"/>
                  </a:lnTo>
                  <a:lnTo>
                    <a:pt x="194" y="2"/>
                  </a:lnTo>
                  <a:lnTo>
                    <a:pt x="222" y="6"/>
                  </a:lnTo>
                  <a:lnTo>
                    <a:pt x="246" y="10"/>
                  </a:lnTo>
                  <a:lnTo>
                    <a:pt x="270" y="16"/>
                  </a:lnTo>
                  <a:lnTo>
                    <a:pt x="292" y="26"/>
                  </a:lnTo>
                  <a:lnTo>
                    <a:pt x="300" y="30"/>
                  </a:lnTo>
                  <a:lnTo>
                    <a:pt x="308" y="36"/>
                  </a:lnTo>
                  <a:lnTo>
                    <a:pt x="308" y="36"/>
                  </a:lnTo>
                  <a:lnTo>
                    <a:pt x="318" y="46"/>
                  </a:lnTo>
                  <a:lnTo>
                    <a:pt x="326" y="58"/>
                  </a:lnTo>
                  <a:lnTo>
                    <a:pt x="336" y="72"/>
                  </a:lnTo>
                  <a:lnTo>
                    <a:pt x="344" y="88"/>
                  </a:lnTo>
                  <a:lnTo>
                    <a:pt x="352" y="104"/>
                  </a:lnTo>
                  <a:lnTo>
                    <a:pt x="358" y="122"/>
                  </a:lnTo>
                  <a:lnTo>
                    <a:pt x="362" y="142"/>
                  </a:lnTo>
                  <a:lnTo>
                    <a:pt x="364" y="162"/>
                  </a:lnTo>
                  <a:lnTo>
                    <a:pt x="364" y="182"/>
                  </a:lnTo>
                  <a:lnTo>
                    <a:pt x="362" y="202"/>
                  </a:lnTo>
                  <a:lnTo>
                    <a:pt x="356" y="220"/>
                  </a:lnTo>
                  <a:lnTo>
                    <a:pt x="348" y="240"/>
                  </a:lnTo>
                  <a:lnTo>
                    <a:pt x="334" y="256"/>
                  </a:lnTo>
                  <a:lnTo>
                    <a:pt x="318" y="272"/>
                  </a:lnTo>
                  <a:lnTo>
                    <a:pt x="296" y="286"/>
                  </a:lnTo>
                  <a:lnTo>
                    <a:pt x="270" y="298"/>
                  </a:lnTo>
                  <a:lnTo>
                    <a:pt x="270" y="298"/>
                  </a:lnTo>
                  <a:lnTo>
                    <a:pt x="230" y="316"/>
                  </a:lnTo>
                  <a:lnTo>
                    <a:pt x="210" y="326"/>
                  </a:lnTo>
                  <a:lnTo>
                    <a:pt x="190" y="338"/>
                  </a:lnTo>
                  <a:lnTo>
                    <a:pt x="170" y="352"/>
                  </a:lnTo>
                  <a:lnTo>
                    <a:pt x="150" y="368"/>
                  </a:lnTo>
                  <a:lnTo>
                    <a:pt x="132" y="386"/>
                  </a:lnTo>
                  <a:lnTo>
                    <a:pt x="114" y="408"/>
                  </a:lnTo>
                  <a:lnTo>
                    <a:pt x="88" y="480"/>
                  </a:lnTo>
                  <a:lnTo>
                    <a:pt x="88" y="480"/>
                  </a:lnTo>
                  <a:lnTo>
                    <a:pt x="84" y="486"/>
                  </a:lnTo>
                  <a:lnTo>
                    <a:pt x="76" y="488"/>
                  </a:lnTo>
                  <a:lnTo>
                    <a:pt x="68" y="490"/>
                  </a:lnTo>
                  <a:lnTo>
                    <a:pt x="60" y="488"/>
                  </a:lnTo>
                  <a:lnTo>
                    <a:pt x="52" y="484"/>
                  </a:lnTo>
                  <a:lnTo>
                    <a:pt x="44" y="478"/>
                  </a:lnTo>
                  <a:lnTo>
                    <a:pt x="36" y="472"/>
                  </a:lnTo>
                  <a:lnTo>
                    <a:pt x="32" y="464"/>
                  </a:lnTo>
                  <a:lnTo>
                    <a:pt x="32" y="464"/>
                  </a:lnTo>
                  <a:lnTo>
                    <a:pt x="28" y="444"/>
                  </a:lnTo>
                  <a:lnTo>
                    <a:pt x="26" y="422"/>
                  </a:lnTo>
                  <a:lnTo>
                    <a:pt x="30" y="398"/>
                  </a:lnTo>
                  <a:lnTo>
                    <a:pt x="32" y="388"/>
                  </a:lnTo>
                  <a:lnTo>
                    <a:pt x="36" y="380"/>
                  </a:lnTo>
                  <a:lnTo>
                    <a:pt x="76" y="308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6" name="Freeform 488"/>
            <p:cNvSpPr>
              <a:spLocks/>
            </p:cNvSpPr>
            <p:nvPr/>
          </p:nvSpPr>
          <p:spPr bwMode="auto">
            <a:xfrm>
              <a:off x="2035" y="2191"/>
              <a:ext cx="168" cy="76"/>
            </a:xfrm>
            <a:custGeom>
              <a:avLst/>
              <a:gdLst/>
              <a:ahLst/>
              <a:cxnLst>
                <a:cxn ang="0">
                  <a:pos x="0" y="40"/>
                </a:cxn>
                <a:cxn ang="0">
                  <a:pos x="0" y="36"/>
                </a:cxn>
                <a:cxn ang="0">
                  <a:pos x="0" y="36"/>
                </a:cxn>
                <a:cxn ang="0">
                  <a:pos x="0" y="28"/>
                </a:cxn>
                <a:cxn ang="0">
                  <a:pos x="2" y="22"/>
                </a:cxn>
                <a:cxn ang="0">
                  <a:pos x="6" y="16"/>
                </a:cxn>
                <a:cxn ang="0">
                  <a:pos x="10" y="10"/>
                </a:cxn>
                <a:cxn ang="0">
                  <a:pos x="14" y="6"/>
                </a:cxn>
                <a:cxn ang="0">
                  <a:pos x="20" y="2"/>
                </a:cxn>
                <a:cxn ang="0">
                  <a:pos x="28" y="0"/>
                </a:cxn>
                <a:cxn ang="0">
                  <a:pos x="34" y="0"/>
                </a:cxn>
                <a:cxn ang="0">
                  <a:pos x="134" y="0"/>
                </a:cxn>
                <a:cxn ang="0">
                  <a:pos x="134" y="0"/>
                </a:cxn>
                <a:cxn ang="0">
                  <a:pos x="140" y="0"/>
                </a:cxn>
                <a:cxn ang="0">
                  <a:pos x="146" y="2"/>
                </a:cxn>
                <a:cxn ang="0">
                  <a:pos x="152" y="6"/>
                </a:cxn>
                <a:cxn ang="0">
                  <a:pos x="158" y="10"/>
                </a:cxn>
                <a:cxn ang="0">
                  <a:pos x="162" y="16"/>
                </a:cxn>
                <a:cxn ang="0">
                  <a:pos x="166" y="22"/>
                </a:cxn>
                <a:cxn ang="0">
                  <a:pos x="168" y="28"/>
                </a:cxn>
                <a:cxn ang="0">
                  <a:pos x="168" y="36"/>
                </a:cxn>
                <a:cxn ang="0">
                  <a:pos x="168" y="40"/>
                </a:cxn>
                <a:cxn ang="0">
                  <a:pos x="168" y="40"/>
                </a:cxn>
                <a:cxn ang="0">
                  <a:pos x="168" y="48"/>
                </a:cxn>
                <a:cxn ang="0">
                  <a:pos x="166" y="54"/>
                </a:cxn>
                <a:cxn ang="0">
                  <a:pos x="162" y="60"/>
                </a:cxn>
                <a:cxn ang="0">
                  <a:pos x="158" y="66"/>
                </a:cxn>
                <a:cxn ang="0">
                  <a:pos x="152" y="70"/>
                </a:cxn>
                <a:cxn ang="0">
                  <a:pos x="146" y="74"/>
                </a:cxn>
                <a:cxn ang="0">
                  <a:pos x="140" y="76"/>
                </a:cxn>
                <a:cxn ang="0">
                  <a:pos x="134" y="76"/>
                </a:cxn>
                <a:cxn ang="0">
                  <a:pos x="34" y="76"/>
                </a:cxn>
                <a:cxn ang="0">
                  <a:pos x="34" y="76"/>
                </a:cxn>
                <a:cxn ang="0">
                  <a:pos x="28" y="76"/>
                </a:cxn>
                <a:cxn ang="0">
                  <a:pos x="20" y="74"/>
                </a:cxn>
                <a:cxn ang="0">
                  <a:pos x="14" y="70"/>
                </a:cxn>
                <a:cxn ang="0">
                  <a:pos x="10" y="66"/>
                </a:cxn>
                <a:cxn ang="0">
                  <a:pos x="6" y="60"/>
                </a:cxn>
                <a:cxn ang="0">
                  <a:pos x="2" y="54"/>
                </a:cxn>
                <a:cxn ang="0">
                  <a:pos x="0" y="48"/>
                </a:cxn>
                <a:cxn ang="0">
                  <a:pos x="0" y="40"/>
                </a:cxn>
                <a:cxn ang="0">
                  <a:pos x="0" y="40"/>
                </a:cxn>
              </a:cxnLst>
              <a:rect l="0" t="0" r="r" b="b"/>
              <a:pathLst>
                <a:path w="168" h="76">
                  <a:moveTo>
                    <a:pt x="0" y="40"/>
                  </a:moveTo>
                  <a:lnTo>
                    <a:pt x="0" y="36"/>
                  </a:lnTo>
                  <a:lnTo>
                    <a:pt x="0" y="36"/>
                  </a:lnTo>
                  <a:lnTo>
                    <a:pt x="0" y="28"/>
                  </a:lnTo>
                  <a:lnTo>
                    <a:pt x="2" y="22"/>
                  </a:lnTo>
                  <a:lnTo>
                    <a:pt x="6" y="16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8" y="0"/>
                  </a:lnTo>
                  <a:lnTo>
                    <a:pt x="34" y="0"/>
                  </a:lnTo>
                  <a:lnTo>
                    <a:pt x="134" y="0"/>
                  </a:lnTo>
                  <a:lnTo>
                    <a:pt x="134" y="0"/>
                  </a:lnTo>
                  <a:lnTo>
                    <a:pt x="140" y="0"/>
                  </a:lnTo>
                  <a:lnTo>
                    <a:pt x="146" y="2"/>
                  </a:lnTo>
                  <a:lnTo>
                    <a:pt x="152" y="6"/>
                  </a:lnTo>
                  <a:lnTo>
                    <a:pt x="158" y="10"/>
                  </a:lnTo>
                  <a:lnTo>
                    <a:pt x="162" y="16"/>
                  </a:lnTo>
                  <a:lnTo>
                    <a:pt x="166" y="22"/>
                  </a:lnTo>
                  <a:lnTo>
                    <a:pt x="168" y="28"/>
                  </a:lnTo>
                  <a:lnTo>
                    <a:pt x="168" y="36"/>
                  </a:lnTo>
                  <a:lnTo>
                    <a:pt x="168" y="40"/>
                  </a:lnTo>
                  <a:lnTo>
                    <a:pt x="168" y="40"/>
                  </a:lnTo>
                  <a:lnTo>
                    <a:pt x="168" y="48"/>
                  </a:lnTo>
                  <a:lnTo>
                    <a:pt x="166" y="54"/>
                  </a:lnTo>
                  <a:lnTo>
                    <a:pt x="162" y="60"/>
                  </a:lnTo>
                  <a:lnTo>
                    <a:pt x="158" y="66"/>
                  </a:lnTo>
                  <a:lnTo>
                    <a:pt x="152" y="70"/>
                  </a:lnTo>
                  <a:lnTo>
                    <a:pt x="146" y="74"/>
                  </a:lnTo>
                  <a:lnTo>
                    <a:pt x="140" y="76"/>
                  </a:lnTo>
                  <a:lnTo>
                    <a:pt x="134" y="76"/>
                  </a:lnTo>
                  <a:lnTo>
                    <a:pt x="34" y="76"/>
                  </a:lnTo>
                  <a:lnTo>
                    <a:pt x="34" y="76"/>
                  </a:lnTo>
                  <a:lnTo>
                    <a:pt x="28" y="76"/>
                  </a:lnTo>
                  <a:lnTo>
                    <a:pt x="20" y="74"/>
                  </a:lnTo>
                  <a:lnTo>
                    <a:pt x="14" y="70"/>
                  </a:lnTo>
                  <a:lnTo>
                    <a:pt x="10" y="66"/>
                  </a:lnTo>
                  <a:lnTo>
                    <a:pt x="6" y="60"/>
                  </a:lnTo>
                  <a:lnTo>
                    <a:pt x="2" y="54"/>
                  </a:lnTo>
                  <a:lnTo>
                    <a:pt x="0" y="48"/>
                  </a:lnTo>
                  <a:lnTo>
                    <a:pt x="0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rgbClr val="00A6D9"/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7" name="Freeform 489"/>
            <p:cNvSpPr>
              <a:spLocks/>
            </p:cNvSpPr>
            <p:nvPr/>
          </p:nvSpPr>
          <p:spPr bwMode="auto">
            <a:xfrm>
              <a:off x="2015" y="2113"/>
              <a:ext cx="186" cy="76"/>
            </a:xfrm>
            <a:custGeom>
              <a:avLst/>
              <a:gdLst/>
              <a:ahLst/>
              <a:cxnLst>
                <a:cxn ang="0">
                  <a:pos x="0" y="40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0" y="28"/>
                </a:cxn>
                <a:cxn ang="0">
                  <a:pos x="2" y="20"/>
                </a:cxn>
                <a:cxn ang="0">
                  <a:pos x="6" y="14"/>
                </a:cxn>
                <a:cxn ang="0">
                  <a:pos x="10" y="10"/>
                </a:cxn>
                <a:cxn ang="0">
                  <a:pos x="14" y="6"/>
                </a:cxn>
                <a:cxn ang="0">
                  <a:pos x="20" y="2"/>
                </a:cxn>
                <a:cxn ang="0">
                  <a:pos x="28" y="0"/>
                </a:cxn>
                <a:cxn ang="0">
                  <a:pos x="34" y="0"/>
                </a:cxn>
                <a:cxn ang="0">
                  <a:pos x="152" y="0"/>
                </a:cxn>
                <a:cxn ang="0">
                  <a:pos x="152" y="0"/>
                </a:cxn>
                <a:cxn ang="0">
                  <a:pos x="158" y="0"/>
                </a:cxn>
                <a:cxn ang="0">
                  <a:pos x="166" y="2"/>
                </a:cxn>
                <a:cxn ang="0">
                  <a:pos x="172" y="6"/>
                </a:cxn>
                <a:cxn ang="0">
                  <a:pos x="176" y="10"/>
                </a:cxn>
                <a:cxn ang="0">
                  <a:pos x="180" y="14"/>
                </a:cxn>
                <a:cxn ang="0">
                  <a:pos x="184" y="20"/>
                </a:cxn>
                <a:cxn ang="0">
                  <a:pos x="186" y="28"/>
                </a:cxn>
                <a:cxn ang="0">
                  <a:pos x="186" y="34"/>
                </a:cxn>
                <a:cxn ang="0">
                  <a:pos x="186" y="40"/>
                </a:cxn>
                <a:cxn ang="0">
                  <a:pos x="186" y="40"/>
                </a:cxn>
                <a:cxn ang="0">
                  <a:pos x="186" y="48"/>
                </a:cxn>
                <a:cxn ang="0">
                  <a:pos x="184" y="54"/>
                </a:cxn>
                <a:cxn ang="0">
                  <a:pos x="180" y="60"/>
                </a:cxn>
                <a:cxn ang="0">
                  <a:pos x="176" y="64"/>
                </a:cxn>
                <a:cxn ang="0">
                  <a:pos x="172" y="70"/>
                </a:cxn>
                <a:cxn ang="0">
                  <a:pos x="166" y="72"/>
                </a:cxn>
                <a:cxn ang="0">
                  <a:pos x="158" y="74"/>
                </a:cxn>
                <a:cxn ang="0">
                  <a:pos x="152" y="76"/>
                </a:cxn>
                <a:cxn ang="0">
                  <a:pos x="34" y="76"/>
                </a:cxn>
                <a:cxn ang="0">
                  <a:pos x="34" y="76"/>
                </a:cxn>
                <a:cxn ang="0">
                  <a:pos x="28" y="74"/>
                </a:cxn>
                <a:cxn ang="0">
                  <a:pos x="20" y="72"/>
                </a:cxn>
                <a:cxn ang="0">
                  <a:pos x="14" y="70"/>
                </a:cxn>
                <a:cxn ang="0">
                  <a:pos x="10" y="64"/>
                </a:cxn>
                <a:cxn ang="0">
                  <a:pos x="6" y="60"/>
                </a:cxn>
                <a:cxn ang="0">
                  <a:pos x="2" y="54"/>
                </a:cxn>
                <a:cxn ang="0">
                  <a:pos x="0" y="48"/>
                </a:cxn>
                <a:cxn ang="0">
                  <a:pos x="0" y="40"/>
                </a:cxn>
                <a:cxn ang="0">
                  <a:pos x="0" y="40"/>
                </a:cxn>
              </a:cxnLst>
              <a:rect l="0" t="0" r="r" b="b"/>
              <a:pathLst>
                <a:path w="186" h="76">
                  <a:moveTo>
                    <a:pt x="0" y="40"/>
                  </a:moveTo>
                  <a:lnTo>
                    <a:pt x="0" y="34"/>
                  </a:lnTo>
                  <a:lnTo>
                    <a:pt x="0" y="34"/>
                  </a:lnTo>
                  <a:lnTo>
                    <a:pt x="0" y="28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8" y="0"/>
                  </a:lnTo>
                  <a:lnTo>
                    <a:pt x="34" y="0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58" y="0"/>
                  </a:lnTo>
                  <a:lnTo>
                    <a:pt x="166" y="2"/>
                  </a:lnTo>
                  <a:lnTo>
                    <a:pt x="172" y="6"/>
                  </a:lnTo>
                  <a:lnTo>
                    <a:pt x="176" y="10"/>
                  </a:lnTo>
                  <a:lnTo>
                    <a:pt x="180" y="14"/>
                  </a:lnTo>
                  <a:lnTo>
                    <a:pt x="184" y="20"/>
                  </a:lnTo>
                  <a:lnTo>
                    <a:pt x="186" y="28"/>
                  </a:lnTo>
                  <a:lnTo>
                    <a:pt x="186" y="34"/>
                  </a:lnTo>
                  <a:lnTo>
                    <a:pt x="186" y="40"/>
                  </a:lnTo>
                  <a:lnTo>
                    <a:pt x="186" y="40"/>
                  </a:lnTo>
                  <a:lnTo>
                    <a:pt x="186" y="48"/>
                  </a:lnTo>
                  <a:lnTo>
                    <a:pt x="184" y="54"/>
                  </a:lnTo>
                  <a:lnTo>
                    <a:pt x="180" y="60"/>
                  </a:lnTo>
                  <a:lnTo>
                    <a:pt x="176" y="64"/>
                  </a:lnTo>
                  <a:lnTo>
                    <a:pt x="172" y="70"/>
                  </a:lnTo>
                  <a:lnTo>
                    <a:pt x="166" y="72"/>
                  </a:lnTo>
                  <a:lnTo>
                    <a:pt x="158" y="74"/>
                  </a:lnTo>
                  <a:lnTo>
                    <a:pt x="152" y="76"/>
                  </a:lnTo>
                  <a:lnTo>
                    <a:pt x="34" y="76"/>
                  </a:lnTo>
                  <a:lnTo>
                    <a:pt x="34" y="76"/>
                  </a:lnTo>
                  <a:lnTo>
                    <a:pt x="28" y="74"/>
                  </a:lnTo>
                  <a:lnTo>
                    <a:pt x="20" y="72"/>
                  </a:lnTo>
                  <a:lnTo>
                    <a:pt x="14" y="70"/>
                  </a:lnTo>
                  <a:lnTo>
                    <a:pt x="10" y="64"/>
                  </a:lnTo>
                  <a:lnTo>
                    <a:pt x="6" y="60"/>
                  </a:lnTo>
                  <a:lnTo>
                    <a:pt x="2" y="54"/>
                  </a:lnTo>
                  <a:lnTo>
                    <a:pt x="0" y="48"/>
                  </a:lnTo>
                  <a:lnTo>
                    <a:pt x="0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rgbClr val="00A6D9"/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8" name="Freeform 490"/>
            <p:cNvSpPr>
              <a:spLocks/>
            </p:cNvSpPr>
            <p:nvPr/>
          </p:nvSpPr>
          <p:spPr bwMode="auto">
            <a:xfrm>
              <a:off x="2045" y="2033"/>
              <a:ext cx="150" cy="76"/>
            </a:xfrm>
            <a:custGeom>
              <a:avLst/>
              <a:gdLst/>
              <a:ahLst/>
              <a:cxnLst>
                <a:cxn ang="0">
                  <a:pos x="0" y="42"/>
                </a:cxn>
                <a:cxn ang="0">
                  <a:pos x="0" y="36"/>
                </a:cxn>
                <a:cxn ang="0">
                  <a:pos x="0" y="36"/>
                </a:cxn>
                <a:cxn ang="0">
                  <a:pos x="0" y="28"/>
                </a:cxn>
                <a:cxn ang="0">
                  <a:pos x="4" y="22"/>
                </a:cxn>
                <a:cxn ang="0">
                  <a:pos x="6" y="16"/>
                </a:cxn>
                <a:cxn ang="0">
                  <a:pos x="10" y="10"/>
                </a:cxn>
                <a:cxn ang="0">
                  <a:pos x="16" y="6"/>
                </a:cxn>
                <a:cxn ang="0">
                  <a:pos x="22" y="4"/>
                </a:cxn>
                <a:cxn ang="0">
                  <a:pos x="28" y="2"/>
                </a:cxn>
                <a:cxn ang="0">
                  <a:pos x="36" y="0"/>
                </a:cxn>
                <a:cxn ang="0">
                  <a:pos x="116" y="0"/>
                </a:cxn>
                <a:cxn ang="0">
                  <a:pos x="116" y="0"/>
                </a:cxn>
                <a:cxn ang="0">
                  <a:pos x="122" y="2"/>
                </a:cxn>
                <a:cxn ang="0">
                  <a:pos x="130" y="4"/>
                </a:cxn>
                <a:cxn ang="0">
                  <a:pos x="136" y="6"/>
                </a:cxn>
                <a:cxn ang="0">
                  <a:pos x="140" y="10"/>
                </a:cxn>
                <a:cxn ang="0">
                  <a:pos x="144" y="16"/>
                </a:cxn>
                <a:cxn ang="0">
                  <a:pos x="148" y="22"/>
                </a:cxn>
                <a:cxn ang="0">
                  <a:pos x="150" y="28"/>
                </a:cxn>
                <a:cxn ang="0">
                  <a:pos x="150" y="36"/>
                </a:cxn>
                <a:cxn ang="0">
                  <a:pos x="150" y="42"/>
                </a:cxn>
                <a:cxn ang="0">
                  <a:pos x="150" y="42"/>
                </a:cxn>
                <a:cxn ang="0">
                  <a:pos x="150" y="48"/>
                </a:cxn>
                <a:cxn ang="0">
                  <a:pos x="148" y="54"/>
                </a:cxn>
                <a:cxn ang="0">
                  <a:pos x="144" y="60"/>
                </a:cxn>
                <a:cxn ang="0">
                  <a:pos x="140" y="66"/>
                </a:cxn>
                <a:cxn ang="0">
                  <a:pos x="136" y="70"/>
                </a:cxn>
                <a:cxn ang="0">
                  <a:pos x="130" y="74"/>
                </a:cxn>
                <a:cxn ang="0">
                  <a:pos x="122" y="76"/>
                </a:cxn>
                <a:cxn ang="0">
                  <a:pos x="116" y="76"/>
                </a:cxn>
                <a:cxn ang="0">
                  <a:pos x="36" y="76"/>
                </a:cxn>
                <a:cxn ang="0">
                  <a:pos x="36" y="76"/>
                </a:cxn>
                <a:cxn ang="0">
                  <a:pos x="28" y="76"/>
                </a:cxn>
                <a:cxn ang="0">
                  <a:pos x="22" y="74"/>
                </a:cxn>
                <a:cxn ang="0">
                  <a:pos x="16" y="70"/>
                </a:cxn>
                <a:cxn ang="0">
                  <a:pos x="10" y="66"/>
                </a:cxn>
                <a:cxn ang="0">
                  <a:pos x="6" y="60"/>
                </a:cxn>
                <a:cxn ang="0">
                  <a:pos x="2" y="54"/>
                </a:cxn>
                <a:cxn ang="0">
                  <a:pos x="0" y="48"/>
                </a:cxn>
                <a:cxn ang="0">
                  <a:pos x="0" y="42"/>
                </a:cxn>
                <a:cxn ang="0">
                  <a:pos x="0" y="42"/>
                </a:cxn>
              </a:cxnLst>
              <a:rect l="0" t="0" r="r" b="b"/>
              <a:pathLst>
                <a:path w="150" h="76">
                  <a:moveTo>
                    <a:pt x="0" y="42"/>
                  </a:moveTo>
                  <a:lnTo>
                    <a:pt x="0" y="36"/>
                  </a:lnTo>
                  <a:lnTo>
                    <a:pt x="0" y="36"/>
                  </a:lnTo>
                  <a:lnTo>
                    <a:pt x="0" y="28"/>
                  </a:lnTo>
                  <a:lnTo>
                    <a:pt x="4" y="22"/>
                  </a:lnTo>
                  <a:lnTo>
                    <a:pt x="6" y="16"/>
                  </a:lnTo>
                  <a:lnTo>
                    <a:pt x="10" y="10"/>
                  </a:lnTo>
                  <a:lnTo>
                    <a:pt x="16" y="6"/>
                  </a:lnTo>
                  <a:lnTo>
                    <a:pt x="22" y="4"/>
                  </a:lnTo>
                  <a:lnTo>
                    <a:pt x="28" y="2"/>
                  </a:lnTo>
                  <a:lnTo>
                    <a:pt x="36" y="0"/>
                  </a:lnTo>
                  <a:lnTo>
                    <a:pt x="116" y="0"/>
                  </a:lnTo>
                  <a:lnTo>
                    <a:pt x="116" y="0"/>
                  </a:lnTo>
                  <a:lnTo>
                    <a:pt x="122" y="2"/>
                  </a:lnTo>
                  <a:lnTo>
                    <a:pt x="130" y="4"/>
                  </a:lnTo>
                  <a:lnTo>
                    <a:pt x="136" y="6"/>
                  </a:lnTo>
                  <a:lnTo>
                    <a:pt x="140" y="10"/>
                  </a:lnTo>
                  <a:lnTo>
                    <a:pt x="144" y="16"/>
                  </a:lnTo>
                  <a:lnTo>
                    <a:pt x="148" y="22"/>
                  </a:lnTo>
                  <a:lnTo>
                    <a:pt x="150" y="28"/>
                  </a:lnTo>
                  <a:lnTo>
                    <a:pt x="150" y="36"/>
                  </a:lnTo>
                  <a:lnTo>
                    <a:pt x="150" y="42"/>
                  </a:lnTo>
                  <a:lnTo>
                    <a:pt x="150" y="42"/>
                  </a:lnTo>
                  <a:lnTo>
                    <a:pt x="150" y="48"/>
                  </a:lnTo>
                  <a:lnTo>
                    <a:pt x="148" y="54"/>
                  </a:lnTo>
                  <a:lnTo>
                    <a:pt x="144" y="60"/>
                  </a:lnTo>
                  <a:lnTo>
                    <a:pt x="140" y="66"/>
                  </a:lnTo>
                  <a:lnTo>
                    <a:pt x="136" y="70"/>
                  </a:lnTo>
                  <a:lnTo>
                    <a:pt x="130" y="74"/>
                  </a:lnTo>
                  <a:lnTo>
                    <a:pt x="122" y="76"/>
                  </a:lnTo>
                  <a:lnTo>
                    <a:pt x="116" y="76"/>
                  </a:lnTo>
                  <a:lnTo>
                    <a:pt x="36" y="76"/>
                  </a:lnTo>
                  <a:lnTo>
                    <a:pt x="36" y="76"/>
                  </a:lnTo>
                  <a:lnTo>
                    <a:pt x="28" y="76"/>
                  </a:lnTo>
                  <a:lnTo>
                    <a:pt x="22" y="74"/>
                  </a:lnTo>
                  <a:lnTo>
                    <a:pt x="16" y="70"/>
                  </a:lnTo>
                  <a:lnTo>
                    <a:pt x="10" y="66"/>
                  </a:lnTo>
                  <a:lnTo>
                    <a:pt x="6" y="60"/>
                  </a:lnTo>
                  <a:lnTo>
                    <a:pt x="2" y="54"/>
                  </a:lnTo>
                  <a:lnTo>
                    <a:pt x="0" y="48"/>
                  </a:lnTo>
                  <a:lnTo>
                    <a:pt x="0" y="42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00A6D9"/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9" name="Freeform 491"/>
            <p:cNvSpPr>
              <a:spLocks/>
            </p:cNvSpPr>
            <p:nvPr/>
          </p:nvSpPr>
          <p:spPr bwMode="auto">
            <a:xfrm>
              <a:off x="2075" y="1959"/>
              <a:ext cx="132" cy="76"/>
            </a:xfrm>
            <a:custGeom>
              <a:avLst/>
              <a:gdLst/>
              <a:ahLst/>
              <a:cxnLst>
                <a:cxn ang="0">
                  <a:pos x="0" y="40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0" y="28"/>
                </a:cxn>
                <a:cxn ang="0">
                  <a:pos x="2" y="22"/>
                </a:cxn>
                <a:cxn ang="0">
                  <a:pos x="6" y="16"/>
                </a:cxn>
                <a:cxn ang="0">
                  <a:pos x="10" y="10"/>
                </a:cxn>
                <a:cxn ang="0">
                  <a:pos x="16" y="6"/>
                </a:cxn>
                <a:cxn ang="0">
                  <a:pos x="22" y="2"/>
                </a:cxn>
                <a:cxn ang="0">
                  <a:pos x="28" y="0"/>
                </a:cxn>
                <a:cxn ang="0">
                  <a:pos x="34" y="0"/>
                </a:cxn>
                <a:cxn ang="0">
                  <a:pos x="96" y="0"/>
                </a:cxn>
                <a:cxn ang="0">
                  <a:pos x="96" y="0"/>
                </a:cxn>
                <a:cxn ang="0">
                  <a:pos x="104" y="0"/>
                </a:cxn>
                <a:cxn ang="0">
                  <a:pos x="110" y="2"/>
                </a:cxn>
                <a:cxn ang="0">
                  <a:pos x="116" y="6"/>
                </a:cxn>
                <a:cxn ang="0">
                  <a:pos x="122" y="10"/>
                </a:cxn>
                <a:cxn ang="0">
                  <a:pos x="126" y="16"/>
                </a:cxn>
                <a:cxn ang="0">
                  <a:pos x="128" y="22"/>
                </a:cxn>
                <a:cxn ang="0">
                  <a:pos x="132" y="28"/>
                </a:cxn>
                <a:cxn ang="0">
                  <a:pos x="132" y="34"/>
                </a:cxn>
                <a:cxn ang="0">
                  <a:pos x="132" y="40"/>
                </a:cxn>
                <a:cxn ang="0">
                  <a:pos x="132" y="40"/>
                </a:cxn>
                <a:cxn ang="0">
                  <a:pos x="132" y="48"/>
                </a:cxn>
                <a:cxn ang="0">
                  <a:pos x="128" y="54"/>
                </a:cxn>
                <a:cxn ang="0">
                  <a:pos x="126" y="60"/>
                </a:cxn>
                <a:cxn ang="0">
                  <a:pos x="122" y="66"/>
                </a:cxn>
                <a:cxn ang="0">
                  <a:pos x="116" y="70"/>
                </a:cxn>
                <a:cxn ang="0">
                  <a:pos x="110" y="72"/>
                </a:cxn>
                <a:cxn ang="0">
                  <a:pos x="104" y="74"/>
                </a:cxn>
                <a:cxn ang="0">
                  <a:pos x="96" y="76"/>
                </a:cxn>
                <a:cxn ang="0">
                  <a:pos x="34" y="76"/>
                </a:cxn>
                <a:cxn ang="0">
                  <a:pos x="34" y="76"/>
                </a:cxn>
                <a:cxn ang="0">
                  <a:pos x="28" y="74"/>
                </a:cxn>
                <a:cxn ang="0">
                  <a:pos x="22" y="72"/>
                </a:cxn>
                <a:cxn ang="0">
                  <a:pos x="16" y="70"/>
                </a:cxn>
                <a:cxn ang="0">
                  <a:pos x="10" y="66"/>
                </a:cxn>
                <a:cxn ang="0">
                  <a:pos x="6" y="60"/>
                </a:cxn>
                <a:cxn ang="0">
                  <a:pos x="2" y="54"/>
                </a:cxn>
                <a:cxn ang="0">
                  <a:pos x="0" y="48"/>
                </a:cxn>
                <a:cxn ang="0">
                  <a:pos x="0" y="40"/>
                </a:cxn>
                <a:cxn ang="0">
                  <a:pos x="0" y="40"/>
                </a:cxn>
              </a:cxnLst>
              <a:rect l="0" t="0" r="r" b="b"/>
              <a:pathLst>
                <a:path w="132" h="76">
                  <a:moveTo>
                    <a:pt x="0" y="40"/>
                  </a:moveTo>
                  <a:lnTo>
                    <a:pt x="0" y="34"/>
                  </a:lnTo>
                  <a:lnTo>
                    <a:pt x="0" y="34"/>
                  </a:lnTo>
                  <a:lnTo>
                    <a:pt x="0" y="28"/>
                  </a:lnTo>
                  <a:lnTo>
                    <a:pt x="2" y="22"/>
                  </a:lnTo>
                  <a:lnTo>
                    <a:pt x="6" y="16"/>
                  </a:lnTo>
                  <a:lnTo>
                    <a:pt x="10" y="10"/>
                  </a:lnTo>
                  <a:lnTo>
                    <a:pt x="16" y="6"/>
                  </a:lnTo>
                  <a:lnTo>
                    <a:pt x="22" y="2"/>
                  </a:lnTo>
                  <a:lnTo>
                    <a:pt x="28" y="0"/>
                  </a:lnTo>
                  <a:lnTo>
                    <a:pt x="34" y="0"/>
                  </a:lnTo>
                  <a:lnTo>
                    <a:pt x="96" y="0"/>
                  </a:lnTo>
                  <a:lnTo>
                    <a:pt x="96" y="0"/>
                  </a:lnTo>
                  <a:lnTo>
                    <a:pt x="104" y="0"/>
                  </a:lnTo>
                  <a:lnTo>
                    <a:pt x="110" y="2"/>
                  </a:lnTo>
                  <a:lnTo>
                    <a:pt x="116" y="6"/>
                  </a:lnTo>
                  <a:lnTo>
                    <a:pt x="122" y="10"/>
                  </a:lnTo>
                  <a:lnTo>
                    <a:pt x="126" y="16"/>
                  </a:lnTo>
                  <a:lnTo>
                    <a:pt x="128" y="22"/>
                  </a:lnTo>
                  <a:lnTo>
                    <a:pt x="132" y="28"/>
                  </a:lnTo>
                  <a:lnTo>
                    <a:pt x="132" y="34"/>
                  </a:lnTo>
                  <a:lnTo>
                    <a:pt x="132" y="40"/>
                  </a:lnTo>
                  <a:lnTo>
                    <a:pt x="132" y="40"/>
                  </a:lnTo>
                  <a:lnTo>
                    <a:pt x="132" y="48"/>
                  </a:lnTo>
                  <a:lnTo>
                    <a:pt x="128" y="54"/>
                  </a:lnTo>
                  <a:lnTo>
                    <a:pt x="126" y="60"/>
                  </a:lnTo>
                  <a:lnTo>
                    <a:pt x="122" y="66"/>
                  </a:lnTo>
                  <a:lnTo>
                    <a:pt x="116" y="70"/>
                  </a:lnTo>
                  <a:lnTo>
                    <a:pt x="110" y="72"/>
                  </a:lnTo>
                  <a:lnTo>
                    <a:pt x="104" y="74"/>
                  </a:lnTo>
                  <a:lnTo>
                    <a:pt x="96" y="76"/>
                  </a:lnTo>
                  <a:lnTo>
                    <a:pt x="34" y="76"/>
                  </a:lnTo>
                  <a:lnTo>
                    <a:pt x="34" y="76"/>
                  </a:lnTo>
                  <a:lnTo>
                    <a:pt x="28" y="74"/>
                  </a:lnTo>
                  <a:lnTo>
                    <a:pt x="22" y="72"/>
                  </a:lnTo>
                  <a:lnTo>
                    <a:pt x="16" y="70"/>
                  </a:lnTo>
                  <a:lnTo>
                    <a:pt x="10" y="66"/>
                  </a:lnTo>
                  <a:lnTo>
                    <a:pt x="6" y="60"/>
                  </a:lnTo>
                  <a:lnTo>
                    <a:pt x="2" y="54"/>
                  </a:lnTo>
                  <a:lnTo>
                    <a:pt x="0" y="48"/>
                  </a:lnTo>
                  <a:lnTo>
                    <a:pt x="0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rgbClr val="00A6D9"/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0" name="Freeform 492"/>
            <p:cNvSpPr>
              <a:spLocks/>
            </p:cNvSpPr>
            <p:nvPr/>
          </p:nvSpPr>
          <p:spPr bwMode="auto">
            <a:xfrm>
              <a:off x="2199" y="2135"/>
              <a:ext cx="90" cy="108"/>
            </a:xfrm>
            <a:custGeom>
              <a:avLst/>
              <a:gdLst/>
              <a:ahLst/>
              <a:cxnLst>
                <a:cxn ang="0">
                  <a:pos x="0" y="108"/>
                </a:cxn>
                <a:cxn ang="0">
                  <a:pos x="0" y="108"/>
                </a:cxn>
                <a:cxn ang="0">
                  <a:pos x="6" y="86"/>
                </a:cxn>
                <a:cxn ang="0">
                  <a:pos x="14" y="66"/>
                </a:cxn>
                <a:cxn ang="0">
                  <a:pos x="22" y="50"/>
                </a:cxn>
                <a:cxn ang="0">
                  <a:pos x="34" y="34"/>
                </a:cxn>
                <a:cxn ang="0">
                  <a:pos x="46" y="22"/>
                </a:cxn>
                <a:cxn ang="0">
                  <a:pos x="58" y="12"/>
                </a:cxn>
                <a:cxn ang="0">
                  <a:pos x="74" y="4"/>
                </a:cxn>
                <a:cxn ang="0">
                  <a:pos x="90" y="0"/>
                </a:cxn>
                <a:cxn ang="0">
                  <a:pos x="0" y="108"/>
                </a:cxn>
              </a:cxnLst>
              <a:rect l="0" t="0" r="r" b="b"/>
              <a:pathLst>
                <a:path w="90" h="108">
                  <a:moveTo>
                    <a:pt x="0" y="108"/>
                  </a:moveTo>
                  <a:lnTo>
                    <a:pt x="0" y="108"/>
                  </a:lnTo>
                  <a:lnTo>
                    <a:pt x="6" y="86"/>
                  </a:lnTo>
                  <a:lnTo>
                    <a:pt x="14" y="66"/>
                  </a:lnTo>
                  <a:lnTo>
                    <a:pt x="22" y="50"/>
                  </a:lnTo>
                  <a:lnTo>
                    <a:pt x="34" y="34"/>
                  </a:lnTo>
                  <a:lnTo>
                    <a:pt x="46" y="22"/>
                  </a:lnTo>
                  <a:lnTo>
                    <a:pt x="58" y="12"/>
                  </a:lnTo>
                  <a:lnTo>
                    <a:pt x="74" y="4"/>
                  </a:lnTo>
                  <a:lnTo>
                    <a:pt x="90" y="0"/>
                  </a:lnTo>
                  <a:lnTo>
                    <a:pt x="0" y="108"/>
                  </a:lnTo>
                  <a:close/>
                </a:path>
              </a:pathLst>
            </a:custGeom>
            <a:solidFill>
              <a:srgbClr val="00A6D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1" name="Freeform 493"/>
            <p:cNvSpPr>
              <a:spLocks/>
            </p:cNvSpPr>
            <p:nvPr/>
          </p:nvSpPr>
          <p:spPr bwMode="auto">
            <a:xfrm>
              <a:off x="2199" y="2135"/>
              <a:ext cx="90" cy="108"/>
            </a:xfrm>
            <a:custGeom>
              <a:avLst/>
              <a:gdLst/>
              <a:ahLst/>
              <a:cxnLst>
                <a:cxn ang="0">
                  <a:pos x="0" y="108"/>
                </a:cxn>
                <a:cxn ang="0">
                  <a:pos x="0" y="108"/>
                </a:cxn>
                <a:cxn ang="0">
                  <a:pos x="6" y="86"/>
                </a:cxn>
                <a:cxn ang="0">
                  <a:pos x="14" y="66"/>
                </a:cxn>
                <a:cxn ang="0">
                  <a:pos x="22" y="50"/>
                </a:cxn>
                <a:cxn ang="0">
                  <a:pos x="34" y="34"/>
                </a:cxn>
                <a:cxn ang="0">
                  <a:pos x="46" y="22"/>
                </a:cxn>
                <a:cxn ang="0">
                  <a:pos x="58" y="12"/>
                </a:cxn>
                <a:cxn ang="0">
                  <a:pos x="74" y="4"/>
                </a:cxn>
                <a:cxn ang="0">
                  <a:pos x="90" y="0"/>
                </a:cxn>
              </a:cxnLst>
              <a:rect l="0" t="0" r="r" b="b"/>
              <a:pathLst>
                <a:path w="90" h="108">
                  <a:moveTo>
                    <a:pt x="0" y="108"/>
                  </a:moveTo>
                  <a:lnTo>
                    <a:pt x="0" y="108"/>
                  </a:lnTo>
                  <a:lnTo>
                    <a:pt x="6" y="86"/>
                  </a:lnTo>
                  <a:lnTo>
                    <a:pt x="14" y="66"/>
                  </a:lnTo>
                  <a:lnTo>
                    <a:pt x="22" y="50"/>
                  </a:lnTo>
                  <a:lnTo>
                    <a:pt x="34" y="34"/>
                  </a:lnTo>
                  <a:lnTo>
                    <a:pt x="46" y="22"/>
                  </a:lnTo>
                  <a:lnTo>
                    <a:pt x="58" y="12"/>
                  </a:lnTo>
                  <a:lnTo>
                    <a:pt x="74" y="4"/>
                  </a:lnTo>
                  <a:lnTo>
                    <a:pt x="90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2" name="Freeform 494"/>
            <p:cNvSpPr>
              <a:spLocks/>
            </p:cNvSpPr>
            <p:nvPr/>
          </p:nvSpPr>
          <p:spPr bwMode="auto">
            <a:xfrm>
              <a:off x="1603" y="1567"/>
              <a:ext cx="24" cy="1442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0" y="12"/>
                </a:cxn>
                <a:cxn ang="0">
                  <a:pos x="0" y="488"/>
                </a:cxn>
                <a:cxn ang="0">
                  <a:pos x="0" y="488"/>
                </a:cxn>
                <a:cxn ang="0">
                  <a:pos x="0" y="1254"/>
                </a:cxn>
                <a:cxn ang="0">
                  <a:pos x="0" y="1254"/>
                </a:cxn>
                <a:cxn ang="0">
                  <a:pos x="0" y="1430"/>
                </a:cxn>
                <a:cxn ang="0">
                  <a:pos x="0" y="1430"/>
                </a:cxn>
                <a:cxn ang="0">
                  <a:pos x="2" y="1434"/>
                </a:cxn>
                <a:cxn ang="0">
                  <a:pos x="4" y="1438"/>
                </a:cxn>
                <a:cxn ang="0">
                  <a:pos x="8" y="1440"/>
                </a:cxn>
                <a:cxn ang="0">
                  <a:pos x="12" y="1442"/>
                </a:cxn>
                <a:cxn ang="0">
                  <a:pos x="16" y="1440"/>
                </a:cxn>
                <a:cxn ang="0">
                  <a:pos x="20" y="1438"/>
                </a:cxn>
                <a:cxn ang="0">
                  <a:pos x="22" y="1434"/>
                </a:cxn>
                <a:cxn ang="0">
                  <a:pos x="24" y="1430"/>
                </a:cxn>
                <a:cxn ang="0">
                  <a:pos x="24" y="1430"/>
                </a:cxn>
                <a:cxn ang="0">
                  <a:pos x="24" y="952"/>
                </a:cxn>
                <a:cxn ang="0">
                  <a:pos x="24" y="952"/>
                </a:cxn>
                <a:cxn ang="0">
                  <a:pos x="24" y="188"/>
                </a:cxn>
                <a:cxn ang="0">
                  <a:pos x="24" y="188"/>
                </a:cxn>
                <a:cxn ang="0">
                  <a:pos x="24" y="12"/>
                </a:cxn>
                <a:cxn ang="0">
                  <a:pos x="24" y="12"/>
                </a:cxn>
                <a:cxn ang="0">
                  <a:pos x="22" y="6"/>
                </a:cxn>
                <a:cxn ang="0">
                  <a:pos x="20" y="2"/>
                </a:cxn>
                <a:cxn ang="0">
                  <a:pos x="16" y="0"/>
                </a:cxn>
                <a:cxn ang="0">
                  <a:pos x="12" y="0"/>
                </a:cxn>
                <a:cxn ang="0">
                  <a:pos x="8" y="0"/>
                </a:cxn>
                <a:cxn ang="0">
                  <a:pos x="4" y="2"/>
                </a:cxn>
                <a:cxn ang="0">
                  <a:pos x="2" y="6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24" h="1442">
                  <a:moveTo>
                    <a:pt x="0" y="12"/>
                  </a:moveTo>
                  <a:lnTo>
                    <a:pt x="0" y="12"/>
                  </a:lnTo>
                  <a:lnTo>
                    <a:pt x="0" y="488"/>
                  </a:lnTo>
                  <a:lnTo>
                    <a:pt x="0" y="488"/>
                  </a:lnTo>
                  <a:lnTo>
                    <a:pt x="0" y="1254"/>
                  </a:lnTo>
                  <a:lnTo>
                    <a:pt x="0" y="1254"/>
                  </a:lnTo>
                  <a:lnTo>
                    <a:pt x="0" y="1430"/>
                  </a:lnTo>
                  <a:lnTo>
                    <a:pt x="0" y="1430"/>
                  </a:lnTo>
                  <a:lnTo>
                    <a:pt x="2" y="1434"/>
                  </a:lnTo>
                  <a:lnTo>
                    <a:pt x="4" y="1438"/>
                  </a:lnTo>
                  <a:lnTo>
                    <a:pt x="8" y="1440"/>
                  </a:lnTo>
                  <a:lnTo>
                    <a:pt x="12" y="1442"/>
                  </a:lnTo>
                  <a:lnTo>
                    <a:pt x="16" y="1440"/>
                  </a:lnTo>
                  <a:lnTo>
                    <a:pt x="20" y="1438"/>
                  </a:lnTo>
                  <a:lnTo>
                    <a:pt x="22" y="1434"/>
                  </a:lnTo>
                  <a:lnTo>
                    <a:pt x="24" y="1430"/>
                  </a:lnTo>
                  <a:lnTo>
                    <a:pt x="24" y="1430"/>
                  </a:lnTo>
                  <a:lnTo>
                    <a:pt x="24" y="952"/>
                  </a:lnTo>
                  <a:lnTo>
                    <a:pt x="24" y="952"/>
                  </a:lnTo>
                  <a:lnTo>
                    <a:pt x="24" y="188"/>
                  </a:lnTo>
                  <a:lnTo>
                    <a:pt x="24" y="188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2" y="6"/>
                  </a:lnTo>
                  <a:lnTo>
                    <a:pt x="20" y="2"/>
                  </a:lnTo>
                  <a:lnTo>
                    <a:pt x="16" y="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4" y="2"/>
                  </a:lnTo>
                  <a:lnTo>
                    <a:pt x="2" y="6"/>
                  </a:lnTo>
                  <a:lnTo>
                    <a:pt x="0" y="12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3" name="Freeform 495"/>
            <p:cNvSpPr>
              <a:spLocks/>
            </p:cNvSpPr>
            <p:nvPr/>
          </p:nvSpPr>
          <p:spPr bwMode="auto">
            <a:xfrm>
              <a:off x="935" y="1461"/>
              <a:ext cx="1360" cy="24"/>
            </a:xfrm>
            <a:custGeom>
              <a:avLst/>
              <a:gdLst/>
              <a:ahLst/>
              <a:cxnLst>
                <a:cxn ang="0">
                  <a:pos x="12" y="24"/>
                </a:cxn>
                <a:cxn ang="0">
                  <a:pos x="12" y="24"/>
                </a:cxn>
                <a:cxn ang="0">
                  <a:pos x="1184" y="24"/>
                </a:cxn>
                <a:cxn ang="0">
                  <a:pos x="1184" y="24"/>
                </a:cxn>
                <a:cxn ang="0">
                  <a:pos x="1348" y="24"/>
                </a:cxn>
                <a:cxn ang="0">
                  <a:pos x="1348" y="24"/>
                </a:cxn>
                <a:cxn ang="0">
                  <a:pos x="1354" y="22"/>
                </a:cxn>
                <a:cxn ang="0">
                  <a:pos x="1356" y="20"/>
                </a:cxn>
                <a:cxn ang="0">
                  <a:pos x="1358" y="16"/>
                </a:cxn>
                <a:cxn ang="0">
                  <a:pos x="1360" y="12"/>
                </a:cxn>
                <a:cxn ang="0">
                  <a:pos x="1358" y="8"/>
                </a:cxn>
                <a:cxn ang="0">
                  <a:pos x="1356" y="4"/>
                </a:cxn>
                <a:cxn ang="0">
                  <a:pos x="1354" y="0"/>
                </a:cxn>
                <a:cxn ang="0">
                  <a:pos x="1348" y="0"/>
                </a:cxn>
                <a:cxn ang="0">
                  <a:pos x="1348" y="0"/>
                </a:cxn>
                <a:cxn ang="0">
                  <a:pos x="176" y="0"/>
                </a:cxn>
                <a:cxn ang="0">
                  <a:pos x="176" y="0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6" y="0"/>
                </a:cxn>
                <a:cxn ang="0">
                  <a:pos x="4" y="4"/>
                </a:cxn>
                <a:cxn ang="0">
                  <a:pos x="2" y="8"/>
                </a:cxn>
                <a:cxn ang="0">
                  <a:pos x="0" y="12"/>
                </a:cxn>
                <a:cxn ang="0">
                  <a:pos x="2" y="16"/>
                </a:cxn>
                <a:cxn ang="0">
                  <a:pos x="4" y="20"/>
                </a:cxn>
                <a:cxn ang="0">
                  <a:pos x="6" y="22"/>
                </a:cxn>
                <a:cxn ang="0">
                  <a:pos x="12" y="24"/>
                </a:cxn>
                <a:cxn ang="0">
                  <a:pos x="12" y="24"/>
                </a:cxn>
              </a:cxnLst>
              <a:rect l="0" t="0" r="r" b="b"/>
              <a:pathLst>
                <a:path w="1360" h="24">
                  <a:moveTo>
                    <a:pt x="12" y="24"/>
                  </a:moveTo>
                  <a:lnTo>
                    <a:pt x="12" y="24"/>
                  </a:lnTo>
                  <a:lnTo>
                    <a:pt x="1184" y="24"/>
                  </a:lnTo>
                  <a:lnTo>
                    <a:pt x="1184" y="24"/>
                  </a:lnTo>
                  <a:lnTo>
                    <a:pt x="1348" y="24"/>
                  </a:lnTo>
                  <a:lnTo>
                    <a:pt x="1348" y="24"/>
                  </a:lnTo>
                  <a:lnTo>
                    <a:pt x="1354" y="22"/>
                  </a:lnTo>
                  <a:lnTo>
                    <a:pt x="1356" y="20"/>
                  </a:lnTo>
                  <a:lnTo>
                    <a:pt x="1358" y="16"/>
                  </a:lnTo>
                  <a:lnTo>
                    <a:pt x="1360" y="12"/>
                  </a:lnTo>
                  <a:lnTo>
                    <a:pt x="1358" y="8"/>
                  </a:lnTo>
                  <a:lnTo>
                    <a:pt x="1356" y="4"/>
                  </a:lnTo>
                  <a:lnTo>
                    <a:pt x="1354" y="0"/>
                  </a:lnTo>
                  <a:lnTo>
                    <a:pt x="1348" y="0"/>
                  </a:lnTo>
                  <a:lnTo>
                    <a:pt x="1348" y="0"/>
                  </a:lnTo>
                  <a:lnTo>
                    <a:pt x="176" y="0"/>
                  </a:lnTo>
                  <a:lnTo>
                    <a:pt x="176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6" y="0"/>
                  </a:lnTo>
                  <a:lnTo>
                    <a:pt x="4" y="4"/>
                  </a:lnTo>
                  <a:lnTo>
                    <a:pt x="2" y="8"/>
                  </a:lnTo>
                  <a:lnTo>
                    <a:pt x="0" y="12"/>
                  </a:lnTo>
                  <a:lnTo>
                    <a:pt x="2" y="16"/>
                  </a:lnTo>
                  <a:lnTo>
                    <a:pt x="4" y="20"/>
                  </a:lnTo>
                  <a:lnTo>
                    <a:pt x="6" y="22"/>
                  </a:lnTo>
                  <a:lnTo>
                    <a:pt x="12" y="24"/>
                  </a:lnTo>
                  <a:lnTo>
                    <a:pt x="12" y="2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4" name="Freeform 496"/>
            <p:cNvSpPr>
              <a:spLocks/>
            </p:cNvSpPr>
            <p:nvPr/>
          </p:nvSpPr>
          <p:spPr bwMode="auto">
            <a:xfrm>
              <a:off x="1511" y="1369"/>
              <a:ext cx="208" cy="206"/>
            </a:xfrm>
            <a:custGeom>
              <a:avLst/>
              <a:gdLst/>
              <a:ahLst/>
              <a:cxnLst>
                <a:cxn ang="0">
                  <a:pos x="208" y="104"/>
                </a:cxn>
                <a:cxn ang="0">
                  <a:pos x="208" y="104"/>
                </a:cxn>
                <a:cxn ang="0">
                  <a:pos x="206" y="124"/>
                </a:cxn>
                <a:cxn ang="0">
                  <a:pos x="200" y="144"/>
                </a:cxn>
                <a:cxn ang="0">
                  <a:pos x="190" y="162"/>
                </a:cxn>
                <a:cxn ang="0">
                  <a:pos x="178" y="176"/>
                </a:cxn>
                <a:cxn ang="0">
                  <a:pos x="162" y="190"/>
                </a:cxn>
                <a:cxn ang="0">
                  <a:pos x="144" y="198"/>
                </a:cxn>
                <a:cxn ang="0">
                  <a:pos x="124" y="204"/>
                </a:cxn>
                <a:cxn ang="0">
                  <a:pos x="104" y="206"/>
                </a:cxn>
                <a:cxn ang="0">
                  <a:pos x="104" y="206"/>
                </a:cxn>
                <a:cxn ang="0">
                  <a:pos x="84" y="204"/>
                </a:cxn>
                <a:cxn ang="0">
                  <a:pos x="64" y="198"/>
                </a:cxn>
                <a:cxn ang="0">
                  <a:pos x="46" y="190"/>
                </a:cxn>
                <a:cxn ang="0">
                  <a:pos x="30" y="176"/>
                </a:cxn>
                <a:cxn ang="0">
                  <a:pos x="18" y="162"/>
                </a:cxn>
                <a:cxn ang="0">
                  <a:pos x="8" y="144"/>
                </a:cxn>
                <a:cxn ang="0">
                  <a:pos x="2" y="124"/>
                </a:cxn>
                <a:cxn ang="0">
                  <a:pos x="0" y="104"/>
                </a:cxn>
                <a:cxn ang="0">
                  <a:pos x="0" y="104"/>
                </a:cxn>
                <a:cxn ang="0">
                  <a:pos x="2" y="82"/>
                </a:cxn>
                <a:cxn ang="0">
                  <a:pos x="8" y="64"/>
                </a:cxn>
                <a:cxn ang="0">
                  <a:pos x="18" y="46"/>
                </a:cxn>
                <a:cxn ang="0">
                  <a:pos x="30" y="30"/>
                </a:cxn>
                <a:cxn ang="0">
                  <a:pos x="46" y="18"/>
                </a:cxn>
                <a:cxn ang="0">
                  <a:pos x="64" y="8"/>
                </a:cxn>
                <a:cxn ang="0">
                  <a:pos x="84" y="2"/>
                </a:cxn>
                <a:cxn ang="0">
                  <a:pos x="104" y="0"/>
                </a:cxn>
                <a:cxn ang="0">
                  <a:pos x="104" y="0"/>
                </a:cxn>
                <a:cxn ang="0">
                  <a:pos x="124" y="2"/>
                </a:cxn>
                <a:cxn ang="0">
                  <a:pos x="144" y="8"/>
                </a:cxn>
                <a:cxn ang="0">
                  <a:pos x="162" y="18"/>
                </a:cxn>
                <a:cxn ang="0">
                  <a:pos x="178" y="30"/>
                </a:cxn>
                <a:cxn ang="0">
                  <a:pos x="190" y="46"/>
                </a:cxn>
                <a:cxn ang="0">
                  <a:pos x="200" y="64"/>
                </a:cxn>
                <a:cxn ang="0">
                  <a:pos x="206" y="82"/>
                </a:cxn>
                <a:cxn ang="0">
                  <a:pos x="208" y="104"/>
                </a:cxn>
                <a:cxn ang="0">
                  <a:pos x="208" y="104"/>
                </a:cxn>
              </a:cxnLst>
              <a:rect l="0" t="0" r="r" b="b"/>
              <a:pathLst>
                <a:path w="208" h="206">
                  <a:moveTo>
                    <a:pt x="208" y="104"/>
                  </a:moveTo>
                  <a:lnTo>
                    <a:pt x="208" y="104"/>
                  </a:lnTo>
                  <a:lnTo>
                    <a:pt x="206" y="124"/>
                  </a:lnTo>
                  <a:lnTo>
                    <a:pt x="200" y="144"/>
                  </a:lnTo>
                  <a:lnTo>
                    <a:pt x="190" y="162"/>
                  </a:lnTo>
                  <a:lnTo>
                    <a:pt x="178" y="176"/>
                  </a:lnTo>
                  <a:lnTo>
                    <a:pt x="162" y="190"/>
                  </a:lnTo>
                  <a:lnTo>
                    <a:pt x="144" y="198"/>
                  </a:lnTo>
                  <a:lnTo>
                    <a:pt x="124" y="204"/>
                  </a:lnTo>
                  <a:lnTo>
                    <a:pt x="104" y="206"/>
                  </a:lnTo>
                  <a:lnTo>
                    <a:pt x="104" y="206"/>
                  </a:lnTo>
                  <a:lnTo>
                    <a:pt x="84" y="204"/>
                  </a:lnTo>
                  <a:lnTo>
                    <a:pt x="64" y="198"/>
                  </a:lnTo>
                  <a:lnTo>
                    <a:pt x="46" y="190"/>
                  </a:lnTo>
                  <a:lnTo>
                    <a:pt x="30" y="176"/>
                  </a:lnTo>
                  <a:lnTo>
                    <a:pt x="18" y="162"/>
                  </a:lnTo>
                  <a:lnTo>
                    <a:pt x="8" y="144"/>
                  </a:lnTo>
                  <a:lnTo>
                    <a:pt x="2" y="124"/>
                  </a:lnTo>
                  <a:lnTo>
                    <a:pt x="0" y="104"/>
                  </a:lnTo>
                  <a:lnTo>
                    <a:pt x="0" y="104"/>
                  </a:lnTo>
                  <a:lnTo>
                    <a:pt x="2" y="82"/>
                  </a:lnTo>
                  <a:lnTo>
                    <a:pt x="8" y="64"/>
                  </a:lnTo>
                  <a:lnTo>
                    <a:pt x="18" y="46"/>
                  </a:lnTo>
                  <a:lnTo>
                    <a:pt x="30" y="30"/>
                  </a:lnTo>
                  <a:lnTo>
                    <a:pt x="46" y="18"/>
                  </a:lnTo>
                  <a:lnTo>
                    <a:pt x="64" y="8"/>
                  </a:lnTo>
                  <a:lnTo>
                    <a:pt x="84" y="2"/>
                  </a:lnTo>
                  <a:lnTo>
                    <a:pt x="104" y="0"/>
                  </a:lnTo>
                  <a:lnTo>
                    <a:pt x="104" y="0"/>
                  </a:lnTo>
                  <a:lnTo>
                    <a:pt x="124" y="2"/>
                  </a:lnTo>
                  <a:lnTo>
                    <a:pt x="144" y="8"/>
                  </a:lnTo>
                  <a:lnTo>
                    <a:pt x="162" y="18"/>
                  </a:lnTo>
                  <a:lnTo>
                    <a:pt x="178" y="30"/>
                  </a:lnTo>
                  <a:lnTo>
                    <a:pt x="190" y="46"/>
                  </a:lnTo>
                  <a:lnTo>
                    <a:pt x="200" y="64"/>
                  </a:lnTo>
                  <a:lnTo>
                    <a:pt x="206" y="82"/>
                  </a:lnTo>
                  <a:lnTo>
                    <a:pt x="208" y="104"/>
                  </a:lnTo>
                  <a:lnTo>
                    <a:pt x="208" y="104"/>
                  </a:lnTo>
                  <a:close/>
                </a:path>
              </a:pathLst>
            </a:custGeom>
            <a:solidFill>
              <a:srgbClr val="00A6D9"/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5" name="Line 497"/>
            <p:cNvSpPr>
              <a:spLocks noChangeShapeType="1"/>
            </p:cNvSpPr>
            <p:nvPr/>
          </p:nvSpPr>
          <p:spPr bwMode="auto">
            <a:xfrm>
              <a:off x="2295" y="1583"/>
              <a:ext cx="1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406" name="Group 501"/>
          <p:cNvGrpSpPr>
            <a:grpSpLocks noChangeAspect="1"/>
          </p:cNvGrpSpPr>
          <p:nvPr userDrawn="1"/>
        </p:nvGrpSpPr>
        <p:grpSpPr bwMode="auto">
          <a:xfrm>
            <a:off x="6296883" y="4836048"/>
            <a:ext cx="905156" cy="803041"/>
            <a:chOff x="2140" y="1414"/>
            <a:chExt cx="1826" cy="1620"/>
          </a:xfrm>
        </p:grpSpPr>
        <p:sp>
          <p:nvSpPr>
            <p:cNvPr id="407" name="Freeform 502"/>
            <p:cNvSpPr>
              <a:spLocks/>
            </p:cNvSpPr>
            <p:nvPr/>
          </p:nvSpPr>
          <p:spPr bwMode="auto">
            <a:xfrm>
              <a:off x="2140" y="1542"/>
              <a:ext cx="1826" cy="288"/>
            </a:xfrm>
            <a:custGeom>
              <a:avLst/>
              <a:gdLst/>
              <a:ahLst/>
              <a:cxnLst>
                <a:cxn ang="0">
                  <a:pos x="1738" y="0"/>
                </a:cxn>
                <a:cxn ang="0">
                  <a:pos x="86" y="0"/>
                </a:cxn>
                <a:cxn ang="0">
                  <a:pos x="86" y="0"/>
                </a:cxn>
                <a:cxn ang="0">
                  <a:pos x="70" y="2"/>
                </a:cxn>
                <a:cxn ang="0">
                  <a:pos x="52" y="6"/>
                </a:cxn>
                <a:cxn ang="0">
                  <a:pos x="38" y="14"/>
                </a:cxn>
                <a:cxn ang="0">
                  <a:pos x="26" y="26"/>
                </a:cxn>
                <a:cxn ang="0">
                  <a:pos x="16" y="38"/>
                </a:cxn>
                <a:cxn ang="0">
                  <a:pos x="8" y="52"/>
                </a:cxn>
                <a:cxn ang="0">
                  <a:pos x="2" y="68"/>
                </a:cxn>
                <a:cxn ang="0">
                  <a:pos x="0" y="86"/>
                </a:cxn>
                <a:cxn ang="0">
                  <a:pos x="0" y="288"/>
                </a:cxn>
                <a:cxn ang="0">
                  <a:pos x="1826" y="288"/>
                </a:cxn>
                <a:cxn ang="0">
                  <a:pos x="1826" y="86"/>
                </a:cxn>
                <a:cxn ang="0">
                  <a:pos x="1826" y="86"/>
                </a:cxn>
                <a:cxn ang="0">
                  <a:pos x="1824" y="68"/>
                </a:cxn>
                <a:cxn ang="0">
                  <a:pos x="1818" y="52"/>
                </a:cxn>
                <a:cxn ang="0">
                  <a:pos x="1810" y="38"/>
                </a:cxn>
                <a:cxn ang="0">
                  <a:pos x="1800" y="26"/>
                </a:cxn>
                <a:cxn ang="0">
                  <a:pos x="1788" y="14"/>
                </a:cxn>
                <a:cxn ang="0">
                  <a:pos x="1772" y="6"/>
                </a:cxn>
                <a:cxn ang="0">
                  <a:pos x="1756" y="2"/>
                </a:cxn>
                <a:cxn ang="0">
                  <a:pos x="1738" y="0"/>
                </a:cxn>
                <a:cxn ang="0">
                  <a:pos x="1738" y="0"/>
                </a:cxn>
              </a:cxnLst>
              <a:rect l="0" t="0" r="r" b="b"/>
              <a:pathLst>
                <a:path w="1826" h="288">
                  <a:moveTo>
                    <a:pt x="1738" y="0"/>
                  </a:moveTo>
                  <a:lnTo>
                    <a:pt x="86" y="0"/>
                  </a:lnTo>
                  <a:lnTo>
                    <a:pt x="86" y="0"/>
                  </a:lnTo>
                  <a:lnTo>
                    <a:pt x="70" y="2"/>
                  </a:lnTo>
                  <a:lnTo>
                    <a:pt x="52" y="6"/>
                  </a:lnTo>
                  <a:lnTo>
                    <a:pt x="38" y="14"/>
                  </a:lnTo>
                  <a:lnTo>
                    <a:pt x="26" y="26"/>
                  </a:lnTo>
                  <a:lnTo>
                    <a:pt x="16" y="38"/>
                  </a:lnTo>
                  <a:lnTo>
                    <a:pt x="8" y="52"/>
                  </a:lnTo>
                  <a:lnTo>
                    <a:pt x="2" y="68"/>
                  </a:lnTo>
                  <a:lnTo>
                    <a:pt x="0" y="86"/>
                  </a:lnTo>
                  <a:lnTo>
                    <a:pt x="0" y="288"/>
                  </a:lnTo>
                  <a:lnTo>
                    <a:pt x="1826" y="288"/>
                  </a:lnTo>
                  <a:lnTo>
                    <a:pt x="1826" y="86"/>
                  </a:lnTo>
                  <a:lnTo>
                    <a:pt x="1826" y="86"/>
                  </a:lnTo>
                  <a:lnTo>
                    <a:pt x="1824" y="68"/>
                  </a:lnTo>
                  <a:lnTo>
                    <a:pt x="1818" y="52"/>
                  </a:lnTo>
                  <a:lnTo>
                    <a:pt x="1810" y="38"/>
                  </a:lnTo>
                  <a:lnTo>
                    <a:pt x="1800" y="26"/>
                  </a:lnTo>
                  <a:lnTo>
                    <a:pt x="1788" y="14"/>
                  </a:lnTo>
                  <a:lnTo>
                    <a:pt x="1772" y="6"/>
                  </a:lnTo>
                  <a:lnTo>
                    <a:pt x="1756" y="2"/>
                  </a:lnTo>
                  <a:lnTo>
                    <a:pt x="1738" y="0"/>
                  </a:lnTo>
                  <a:lnTo>
                    <a:pt x="1738" y="0"/>
                  </a:lnTo>
                  <a:close/>
                </a:path>
              </a:pathLst>
            </a:custGeom>
            <a:solidFill>
              <a:srgbClr val="00A6D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9" name="Freeform 503"/>
            <p:cNvSpPr>
              <a:spLocks/>
            </p:cNvSpPr>
            <p:nvPr/>
          </p:nvSpPr>
          <p:spPr bwMode="auto">
            <a:xfrm>
              <a:off x="2140" y="1536"/>
              <a:ext cx="1826" cy="1498"/>
            </a:xfrm>
            <a:custGeom>
              <a:avLst/>
              <a:gdLst/>
              <a:ahLst/>
              <a:cxnLst>
                <a:cxn ang="0">
                  <a:pos x="110" y="0"/>
                </a:cxn>
                <a:cxn ang="0">
                  <a:pos x="1714" y="0"/>
                </a:cxn>
                <a:cxn ang="0">
                  <a:pos x="1714" y="0"/>
                </a:cxn>
                <a:cxn ang="0">
                  <a:pos x="1738" y="2"/>
                </a:cxn>
                <a:cxn ang="0">
                  <a:pos x="1758" y="8"/>
                </a:cxn>
                <a:cxn ang="0">
                  <a:pos x="1776" y="18"/>
                </a:cxn>
                <a:cxn ang="0">
                  <a:pos x="1792" y="32"/>
                </a:cxn>
                <a:cxn ang="0">
                  <a:pos x="1806" y="48"/>
                </a:cxn>
                <a:cxn ang="0">
                  <a:pos x="1816" y="66"/>
                </a:cxn>
                <a:cxn ang="0">
                  <a:pos x="1822" y="88"/>
                </a:cxn>
                <a:cxn ang="0">
                  <a:pos x="1826" y="110"/>
                </a:cxn>
                <a:cxn ang="0">
                  <a:pos x="1826" y="1388"/>
                </a:cxn>
                <a:cxn ang="0">
                  <a:pos x="1826" y="1388"/>
                </a:cxn>
                <a:cxn ang="0">
                  <a:pos x="1822" y="1410"/>
                </a:cxn>
                <a:cxn ang="0">
                  <a:pos x="1816" y="1432"/>
                </a:cxn>
                <a:cxn ang="0">
                  <a:pos x="1806" y="1450"/>
                </a:cxn>
                <a:cxn ang="0">
                  <a:pos x="1792" y="1466"/>
                </a:cxn>
                <a:cxn ang="0">
                  <a:pos x="1776" y="1480"/>
                </a:cxn>
                <a:cxn ang="0">
                  <a:pos x="1758" y="1490"/>
                </a:cxn>
                <a:cxn ang="0">
                  <a:pos x="1738" y="1496"/>
                </a:cxn>
                <a:cxn ang="0">
                  <a:pos x="1714" y="1498"/>
                </a:cxn>
                <a:cxn ang="0">
                  <a:pos x="110" y="1498"/>
                </a:cxn>
                <a:cxn ang="0">
                  <a:pos x="110" y="1498"/>
                </a:cxn>
                <a:cxn ang="0">
                  <a:pos x="88" y="1496"/>
                </a:cxn>
                <a:cxn ang="0">
                  <a:pos x="68" y="1490"/>
                </a:cxn>
                <a:cxn ang="0">
                  <a:pos x="50" y="1480"/>
                </a:cxn>
                <a:cxn ang="0">
                  <a:pos x="32" y="1466"/>
                </a:cxn>
                <a:cxn ang="0">
                  <a:pos x="20" y="1450"/>
                </a:cxn>
                <a:cxn ang="0">
                  <a:pos x="10" y="1432"/>
                </a:cxn>
                <a:cxn ang="0">
                  <a:pos x="2" y="1410"/>
                </a:cxn>
                <a:cxn ang="0">
                  <a:pos x="0" y="1388"/>
                </a:cxn>
                <a:cxn ang="0">
                  <a:pos x="0" y="110"/>
                </a:cxn>
                <a:cxn ang="0">
                  <a:pos x="0" y="110"/>
                </a:cxn>
                <a:cxn ang="0">
                  <a:pos x="2" y="88"/>
                </a:cxn>
                <a:cxn ang="0">
                  <a:pos x="10" y="66"/>
                </a:cxn>
                <a:cxn ang="0">
                  <a:pos x="20" y="48"/>
                </a:cxn>
                <a:cxn ang="0">
                  <a:pos x="32" y="32"/>
                </a:cxn>
                <a:cxn ang="0">
                  <a:pos x="50" y="18"/>
                </a:cxn>
                <a:cxn ang="0">
                  <a:pos x="68" y="8"/>
                </a:cxn>
                <a:cxn ang="0">
                  <a:pos x="88" y="2"/>
                </a:cxn>
                <a:cxn ang="0">
                  <a:pos x="110" y="0"/>
                </a:cxn>
                <a:cxn ang="0">
                  <a:pos x="110" y="0"/>
                </a:cxn>
              </a:cxnLst>
              <a:rect l="0" t="0" r="r" b="b"/>
              <a:pathLst>
                <a:path w="1826" h="1498">
                  <a:moveTo>
                    <a:pt x="110" y="0"/>
                  </a:moveTo>
                  <a:lnTo>
                    <a:pt x="1714" y="0"/>
                  </a:lnTo>
                  <a:lnTo>
                    <a:pt x="1714" y="0"/>
                  </a:lnTo>
                  <a:lnTo>
                    <a:pt x="1738" y="2"/>
                  </a:lnTo>
                  <a:lnTo>
                    <a:pt x="1758" y="8"/>
                  </a:lnTo>
                  <a:lnTo>
                    <a:pt x="1776" y="18"/>
                  </a:lnTo>
                  <a:lnTo>
                    <a:pt x="1792" y="32"/>
                  </a:lnTo>
                  <a:lnTo>
                    <a:pt x="1806" y="48"/>
                  </a:lnTo>
                  <a:lnTo>
                    <a:pt x="1816" y="66"/>
                  </a:lnTo>
                  <a:lnTo>
                    <a:pt x="1822" y="88"/>
                  </a:lnTo>
                  <a:lnTo>
                    <a:pt x="1826" y="110"/>
                  </a:lnTo>
                  <a:lnTo>
                    <a:pt x="1826" y="1388"/>
                  </a:lnTo>
                  <a:lnTo>
                    <a:pt x="1826" y="1388"/>
                  </a:lnTo>
                  <a:lnTo>
                    <a:pt x="1822" y="1410"/>
                  </a:lnTo>
                  <a:lnTo>
                    <a:pt x="1816" y="1432"/>
                  </a:lnTo>
                  <a:lnTo>
                    <a:pt x="1806" y="1450"/>
                  </a:lnTo>
                  <a:lnTo>
                    <a:pt x="1792" y="1466"/>
                  </a:lnTo>
                  <a:lnTo>
                    <a:pt x="1776" y="1480"/>
                  </a:lnTo>
                  <a:lnTo>
                    <a:pt x="1758" y="1490"/>
                  </a:lnTo>
                  <a:lnTo>
                    <a:pt x="1738" y="1496"/>
                  </a:lnTo>
                  <a:lnTo>
                    <a:pt x="1714" y="1498"/>
                  </a:lnTo>
                  <a:lnTo>
                    <a:pt x="110" y="1498"/>
                  </a:lnTo>
                  <a:lnTo>
                    <a:pt x="110" y="1498"/>
                  </a:lnTo>
                  <a:lnTo>
                    <a:pt x="88" y="1496"/>
                  </a:lnTo>
                  <a:lnTo>
                    <a:pt x="68" y="1490"/>
                  </a:lnTo>
                  <a:lnTo>
                    <a:pt x="50" y="1480"/>
                  </a:lnTo>
                  <a:lnTo>
                    <a:pt x="32" y="1466"/>
                  </a:lnTo>
                  <a:lnTo>
                    <a:pt x="20" y="1450"/>
                  </a:lnTo>
                  <a:lnTo>
                    <a:pt x="10" y="1432"/>
                  </a:lnTo>
                  <a:lnTo>
                    <a:pt x="2" y="1410"/>
                  </a:lnTo>
                  <a:lnTo>
                    <a:pt x="0" y="1388"/>
                  </a:lnTo>
                  <a:lnTo>
                    <a:pt x="0" y="110"/>
                  </a:lnTo>
                  <a:lnTo>
                    <a:pt x="0" y="110"/>
                  </a:lnTo>
                  <a:lnTo>
                    <a:pt x="2" y="88"/>
                  </a:lnTo>
                  <a:lnTo>
                    <a:pt x="10" y="66"/>
                  </a:lnTo>
                  <a:lnTo>
                    <a:pt x="20" y="48"/>
                  </a:lnTo>
                  <a:lnTo>
                    <a:pt x="32" y="32"/>
                  </a:lnTo>
                  <a:lnTo>
                    <a:pt x="50" y="18"/>
                  </a:lnTo>
                  <a:lnTo>
                    <a:pt x="68" y="8"/>
                  </a:lnTo>
                  <a:lnTo>
                    <a:pt x="88" y="2"/>
                  </a:lnTo>
                  <a:lnTo>
                    <a:pt x="110" y="0"/>
                  </a:lnTo>
                  <a:lnTo>
                    <a:pt x="110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0" name="Line 504"/>
            <p:cNvSpPr>
              <a:spLocks noChangeShapeType="1"/>
            </p:cNvSpPr>
            <p:nvPr/>
          </p:nvSpPr>
          <p:spPr bwMode="auto">
            <a:xfrm>
              <a:off x="2498" y="1414"/>
              <a:ext cx="1" cy="25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1" name="Line 505"/>
            <p:cNvSpPr>
              <a:spLocks noChangeShapeType="1"/>
            </p:cNvSpPr>
            <p:nvPr/>
          </p:nvSpPr>
          <p:spPr bwMode="auto">
            <a:xfrm>
              <a:off x="2868" y="1414"/>
              <a:ext cx="1" cy="25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2" name="Line 506"/>
            <p:cNvSpPr>
              <a:spLocks noChangeShapeType="1"/>
            </p:cNvSpPr>
            <p:nvPr/>
          </p:nvSpPr>
          <p:spPr bwMode="auto">
            <a:xfrm>
              <a:off x="3238" y="1414"/>
              <a:ext cx="1" cy="25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3" name="Line 507"/>
            <p:cNvSpPr>
              <a:spLocks noChangeShapeType="1"/>
            </p:cNvSpPr>
            <p:nvPr/>
          </p:nvSpPr>
          <p:spPr bwMode="auto">
            <a:xfrm>
              <a:off x="3608" y="1414"/>
              <a:ext cx="1" cy="25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4" name="Line 508"/>
            <p:cNvSpPr>
              <a:spLocks noChangeShapeType="1"/>
            </p:cNvSpPr>
            <p:nvPr/>
          </p:nvSpPr>
          <p:spPr bwMode="auto">
            <a:xfrm>
              <a:off x="2140" y="1824"/>
              <a:ext cx="1826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5" name="Rectangle 509"/>
            <p:cNvSpPr>
              <a:spLocks noChangeArrowheads="1"/>
            </p:cNvSpPr>
            <p:nvPr/>
          </p:nvSpPr>
          <p:spPr bwMode="auto">
            <a:xfrm>
              <a:off x="3484" y="2328"/>
              <a:ext cx="268" cy="154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6" name="Rectangle 510"/>
            <p:cNvSpPr>
              <a:spLocks noChangeArrowheads="1"/>
            </p:cNvSpPr>
            <p:nvPr/>
          </p:nvSpPr>
          <p:spPr bwMode="auto">
            <a:xfrm>
              <a:off x="3100" y="2328"/>
              <a:ext cx="270" cy="154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7" name="Rectangle 511"/>
            <p:cNvSpPr>
              <a:spLocks noChangeArrowheads="1"/>
            </p:cNvSpPr>
            <p:nvPr/>
          </p:nvSpPr>
          <p:spPr bwMode="auto">
            <a:xfrm>
              <a:off x="2718" y="2328"/>
              <a:ext cx="268" cy="154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8" name="Rectangle 512"/>
            <p:cNvSpPr>
              <a:spLocks noChangeArrowheads="1"/>
            </p:cNvSpPr>
            <p:nvPr/>
          </p:nvSpPr>
          <p:spPr bwMode="auto">
            <a:xfrm>
              <a:off x="2334" y="2328"/>
              <a:ext cx="268" cy="154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9" name="Rectangle 513"/>
            <p:cNvSpPr>
              <a:spLocks noChangeArrowheads="1"/>
            </p:cNvSpPr>
            <p:nvPr/>
          </p:nvSpPr>
          <p:spPr bwMode="auto">
            <a:xfrm>
              <a:off x="3484" y="2040"/>
              <a:ext cx="268" cy="154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0" name="Rectangle 514"/>
            <p:cNvSpPr>
              <a:spLocks noChangeArrowheads="1"/>
            </p:cNvSpPr>
            <p:nvPr/>
          </p:nvSpPr>
          <p:spPr bwMode="auto">
            <a:xfrm>
              <a:off x="3100" y="2040"/>
              <a:ext cx="270" cy="154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1" name="Rectangle 515"/>
            <p:cNvSpPr>
              <a:spLocks noChangeArrowheads="1"/>
            </p:cNvSpPr>
            <p:nvPr/>
          </p:nvSpPr>
          <p:spPr bwMode="auto">
            <a:xfrm>
              <a:off x="2718" y="2040"/>
              <a:ext cx="268" cy="154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2" name="Rectangle 516"/>
            <p:cNvSpPr>
              <a:spLocks noChangeArrowheads="1"/>
            </p:cNvSpPr>
            <p:nvPr/>
          </p:nvSpPr>
          <p:spPr bwMode="auto">
            <a:xfrm>
              <a:off x="3100" y="2616"/>
              <a:ext cx="270" cy="154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3" name="Rectangle 517"/>
            <p:cNvSpPr>
              <a:spLocks noChangeArrowheads="1"/>
            </p:cNvSpPr>
            <p:nvPr/>
          </p:nvSpPr>
          <p:spPr bwMode="auto">
            <a:xfrm>
              <a:off x="2718" y="2616"/>
              <a:ext cx="268" cy="154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4" name="Rectangle 518"/>
            <p:cNvSpPr>
              <a:spLocks noChangeArrowheads="1"/>
            </p:cNvSpPr>
            <p:nvPr/>
          </p:nvSpPr>
          <p:spPr bwMode="auto">
            <a:xfrm>
              <a:off x="2334" y="2616"/>
              <a:ext cx="268" cy="154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425" name="Group 545"/>
          <p:cNvGrpSpPr>
            <a:grpSpLocks noChangeAspect="1"/>
          </p:cNvGrpSpPr>
          <p:nvPr userDrawn="1"/>
        </p:nvGrpSpPr>
        <p:grpSpPr bwMode="auto">
          <a:xfrm>
            <a:off x="5040748" y="4711699"/>
            <a:ext cx="924725" cy="982519"/>
            <a:chOff x="2172" y="2370"/>
            <a:chExt cx="464" cy="493"/>
          </a:xfrm>
        </p:grpSpPr>
        <p:sp>
          <p:nvSpPr>
            <p:cNvPr id="426" name="Freeform 546"/>
            <p:cNvSpPr>
              <a:spLocks noEditPoints="1"/>
            </p:cNvSpPr>
            <p:nvPr/>
          </p:nvSpPr>
          <p:spPr bwMode="auto">
            <a:xfrm>
              <a:off x="2313" y="2532"/>
              <a:ext cx="163" cy="238"/>
            </a:xfrm>
            <a:custGeom>
              <a:avLst/>
              <a:gdLst/>
              <a:ahLst/>
              <a:cxnLst>
                <a:cxn ang="0">
                  <a:pos x="242" y="414"/>
                </a:cxn>
                <a:cxn ang="0">
                  <a:pos x="96" y="397"/>
                </a:cxn>
                <a:cxn ang="0">
                  <a:pos x="96" y="397"/>
                </a:cxn>
                <a:cxn ang="0">
                  <a:pos x="93" y="335"/>
                </a:cxn>
                <a:cxn ang="0">
                  <a:pos x="92" y="318"/>
                </a:cxn>
                <a:cxn ang="0">
                  <a:pos x="82" y="289"/>
                </a:cxn>
                <a:cxn ang="0">
                  <a:pos x="69" y="266"/>
                </a:cxn>
                <a:cxn ang="0">
                  <a:pos x="45" y="240"/>
                </a:cxn>
                <a:cxn ang="0">
                  <a:pos x="21" y="214"/>
                </a:cxn>
                <a:cxn ang="0">
                  <a:pos x="8" y="192"/>
                </a:cxn>
                <a:cxn ang="0">
                  <a:pos x="1" y="165"/>
                </a:cxn>
                <a:cxn ang="0">
                  <a:pos x="0" y="147"/>
                </a:cxn>
                <a:cxn ang="0">
                  <a:pos x="3" y="113"/>
                </a:cxn>
                <a:cxn ang="0">
                  <a:pos x="14" y="83"/>
                </a:cxn>
                <a:cxn ang="0">
                  <a:pos x="29" y="58"/>
                </a:cxn>
                <a:cxn ang="0">
                  <a:pos x="49" y="38"/>
                </a:cxn>
                <a:cxn ang="0">
                  <a:pos x="73" y="20"/>
                </a:cxn>
                <a:cxn ang="0">
                  <a:pos x="101" y="9"/>
                </a:cxn>
                <a:cxn ang="0">
                  <a:pos x="132" y="2"/>
                </a:cxn>
                <a:cxn ang="0">
                  <a:pos x="165" y="0"/>
                </a:cxn>
                <a:cxn ang="0">
                  <a:pos x="181" y="0"/>
                </a:cxn>
                <a:cxn ang="0">
                  <a:pos x="213" y="5"/>
                </a:cxn>
                <a:cxn ang="0">
                  <a:pos x="242" y="17"/>
                </a:cxn>
                <a:cxn ang="0">
                  <a:pos x="268" y="32"/>
                </a:cxn>
                <a:cxn ang="0">
                  <a:pos x="290" y="52"/>
                </a:cxn>
                <a:cxn ang="0">
                  <a:pos x="308" y="76"/>
                </a:cxn>
                <a:cxn ang="0">
                  <a:pos x="320" y="105"/>
                </a:cxn>
                <a:cxn ang="0">
                  <a:pos x="326" y="136"/>
                </a:cxn>
                <a:cxn ang="0">
                  <a:pos x="327" y="152"/>
                </a:cxn>
                <a:cxn ang="0">
                  <a:pos x="324" y="185"/>
                </a:cxn>
                <a:cxn ang="0">
                  <a:pos x="313" y="214"/>
                </a:cxn>
                <a:cxn ang="0">
                  <a:pos x="301" y="240"/>
                </a:cxn>
                <a:cxn ang="0">
                  <a:pos x="285" y="262"/>
                </a:cxn>
                <a:cxn ang="0">
                  <a:pos x="255" y="292"/>
                </a:cxn>
                <a:cxn ang="0">
                  <a:pos x="242" y="303"/>
                </a:cxn>
                <a:cxn ang="0">
                  <a:pos x="222" y="421"/>
                </a:cxn>
                <a:cxn ang="0">
                  <a:pos x="218" y="439"/>
                </a:cxn>
                <a:cxn ang="0">
                  <a:pos x="212" y="455"/>
                </a:cxn>
                <a:cxn ang="0">
                  <a:pos x="199" y="467"/>
                </a:cxn>
                <a:cxn ang="0">
                  <a:pos x="182" y="475"/>
                </a:cxn>
                <a:cxn ang="0">
                  <a:pos x="172" y="476"/>
                </a:cxn>
                <a:cxn ang="0">
                  <a:pos x="151" y="472"/>
                </a:cxn>
                <a:cxn ang="0">
                  <a:pos x="134" y="463"/>
                </a:cxn>
                <a:cxn ang="0">
                  <a:pos x="120" y="453"/>
                </a:cxn>
                <a:cxn ang="0">
                  <a:pos x="222" y="421"/>
                </a:cxn>
              </a:cxnLst>
              <a:rect l="0" t="0" r="r" b="b"/>
              <a:pathLst>
                <a:path w="327" h="476">
                  <a:moveTo>
                    <a:pt x="96" y="452"/>
                  </a:moveTo>
                  <a:lnTo>
                    <a:pt x="242" y="414"/>
                  </a:lnTo>
                  <a:lnTo>
                    <a:pt x="96" y="452"/>
                  </a:lnTo>
                  <a:close/>
                  <a:moveTo>
                    <a:pt x="96" y="397"/>
                  </a:moveTo>
                  <a:lnTo>
                    <a:pt x="242" y="358"/>
                  </a:lnTo>
                  <a:lnTo>
                    <a:pt x="96" y="397"/>
                  </a:lnTo>
                  <a:close/>
                  <a:moveTo>
                    <a:pt x="242" y="303"/>
                  </a:moveTo>
                  <a:lnTo>
                    <a:pt x="93" y="335"/>
                  </a:lnTo>
                  <a:lnTo>
                    <a:pt x="93" y="335"/>
                  </a:lnTo>
                  <a:lnTo>
                    <a:pt x="92" y="318"/>
                  </a:lnTo>
                  <a:lnTo>
                    <a:pt x="87" y="302"/>
                  </a:lnTo>
                  <a:lnTo>
                    <a:pt x="82" y="289"/>
                  </a:lnTo>
                  <a:lnTo>
                    <a:pt x="76" y="278"/>
                  </a:lnTo>
                  <a:lnTo>
                    <a:pt x="69" y="266"/>
                  </a:lnTo>
                  <a:lnTo>
                    <a:pt x="61" y="257"/>
                  </a:lnTo>
                  <a:lnTo>
                    <a:pt x="45" y="240"/>
                  </a:lnTo>
                  <a:lnTo>
                    <a:pt x="29" y="223"/>
                  </a:lnTo>
                  <a:lnTo>
                    <a:pt x="21" y="214"/>
                  </a:lnTo>
                  <a:lnTo>
                    <a:pt x="14" y="203"/>
                  </a:lnTo>
                  <a:lnTo>
                    <a:pt x="8" y="192"/>
                  </a:lnTo>
                  <a:lnTo>
                    <a:pt x="5" y="179"/>
                  </a:lnTo>
                  <a:lnTo>
                    <a:pt x="1" y="165"/>
                  </a:lnTo>
                  <a:lnTo>
                    <a:pt x="0" y="147"/>
                  </a:lnTo>
                  <a:lnTo>
                    <a:pt x="0" y="147"/>
                  </a:lnTo>
                  <a:lnTo>
                    <a:pt x="1" y="130"/>
                  </a:lnTo>
                  <a:lnTo>
                    <a:pt x="3" y="113"/>
                  </a:lnTo>
                  <a:lnTo>
                    <a:pt x="8" y="98"/>
                  </a:lnTo>
                  <a:lnTo>
                    <a:pt x="14" y="83"/>
                  </a:lnTo>
                  <a:lnTo>
                    <a:pt x="21" y="71"/>
                  </a:lnTo>
                  <a:lnTo>
                    <a:pt x="29" y="58"/>
                  </a:lnTo>
                  <a:lnTo>
                    <a:pt x="38" y="48"/>
                  </a:lnTo>
                  <a:lnTo>
                    <a:pt x="49" y="38"/>
                  </a:lnTo>
                  <a:lnTo>
                    <a:pt x="61" y="28"/>
                  </a:lnTo>
                  <a:lnTo>
                    <a:pt x="73" y="20"/>
                  </a:lnTo>
                  <a:lnTo>
                    <a:pt x="87" y="15"/>
                  </a:lnTo>
                  <a:lnTo>
                    <a:pt x="101" y="9"/>
                  </a:lnTo>
                  <a:lnTo>
                    <a:pt x="116" y="4"/>
                  </a:lnTo>
                  <a:lnTo>
                    <a:pt x="132" y="2"/>
                  </a:lnTo>
                  <a:lnTo>
                    <a:pt x="148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81" y="0"/>
                  </a:lnTo>
                  <a:lnTo>
                    <a:pt x="197" y="2"/>
                  </a:lnTo>
                  <a:lnTo>
                    <a:pt x="213" y="5"/>
                  </a:lnTo>
                  <a:lnTo>
                    <a:pt x="228" y="10"/>
                  </a:lnTo>
                  <a:lnTo>
                    <a:pt x="242" y="17"/>
                  </a:lnTo>
                  <a:lnTo>
                    <a:pt x="255" y="24"/>
                  </a:lnTo>
                  <a:lnTo>
                    <a:pt x="268" y="32"/>
                  </a:lnTo>
                  <a:lnTo>
                    <a:pt x="279" y="42"/>
                  </a:lnTo>
                  <a:lnTo>
                    <a:pt x="290" y="52"/>
                  </a:lnTo>
                  <a:lnTo>
                    <a:pt x="300" y="64"/>
                  </a:lnTo>
                  <a:lnTo>
                    <a:pt x="308" y="76"/>
                  </a:lnTo>
                  <a:lnTo>
                    <a:pt x="315" y="90"/>
                  </a:lnTo>
                  <a:lnTo>
                    <a:pt x="320" y="105"/>
                  </a:lnTo>
                  <a:lnTo>
                    <a:pt x="324" y="120"/>
                  </a:lnTo>
                  <a:lnTo>
                    <a:pt x="326" y="136"/>
                  </a:lnTo>
                  <a:lnTo>
                    <a:pt x="327" y="152"/>
                  </a:lnTo>
                  <a:lnTo>
                    <a:pt x="327" y="152"/>
                  </a:lnTo>
                  <a:lnTo>
                    <a:pt x="326" y="169"/>
                  </a:lnTo>
                  <a:lnTo>
                    <a:pt x="324" y="185"/>
                  </a:lnTo>
                  <a:lnTo>
                    <a:pt x="319" y="200"/>
                  </a:lnTo>
                  <a:lnTo>
                    <a:pt x="313" y="214"/>
                  </a:lnTo>
                  <a:lnTo>
                    <a:pt x="308" y="228"/>
                  </a:lnTo>
                  <a:lnTo>
                    <a:pt x="301" y="240"/>
                  </a:lnTo>
                  <a:lnTo>
                    <a:pt x="293" y="252"/>
                  </a:lnTo>
                  <a:lnTo>
                    <a:pt x="285" y="262"/>
                  </a:lnTo>
                  <a:lnTo>
                    <a:pt x="269" y="279"/>
                  </a:lnTo>
                  <a:lnTo>
                    <a:pt x="255" y="292"/>
                  </a:lnTo>
                  <a:lnTo>
                    <a:pt x="242" y="303"/>
                  </a:lnTo>
                  <a:lnTo>
                    <a:pt x="242" y="303"/>
                  </a:lnTo>
                  <a:close/>
                  <a:moveTo>
                    <a:pt x="222" y="421"/>
                  </a:moveTo>
                  <a:lnTo>
                    <a:pt x="222" y="421"/>
                  </a:lnTo>
                  <a:lnTo>
                    <a:pt x="221" y="430"/>
                  </a:lnTo>
                  <a:lnTo>
                    <a:pt x="218" y="439"/>
                  </a:lnTo>
                  <a:lnTo>
                    <a:pt x="216" y="447"/>
                  </a:lnTo>
                  <a:lnTo>
                    <a:pt x="212" y="455"/>
                  </a:lnTo>
                  <a:lnTo>
                    <a:pt x="206" y="461"/>
                  </a:lnTo>
                  <a:lnTo>
                    <a:pt x="199" y="467"/>
                  </a:lnTo>
                  <a:lnTo>
                    <a:pt x="191" y="471"/>
                  </a:lnTo>
                  <a:lnTo>
                    <a:pt x="182" y="475"/>
                  </a:lnTo>
                  <a:lnTo>
                    <a:pt x="182" y="475"/>
                  </a:lnTo>
                  <a:lnTo>
                    <a:pt x="172" y="476"/>
                  </a:lnTo>
                  <a:lnTo>
                    <a:pt x="161" y="475"/>
                  </a:lnTo>
                  <a:lnTo>
                    <a:pt x="151" y="472"/>
                  </a:lnTo>
                  <a:lnTo>
                    <a:pt x="142" y="468"/>
                  </a:lnTo>
                  <a:lnTo>
                    <a:pt x="134" y="463"/>
                  </a:lnTo>
                  <a:lnTo>
                    <a:pt x="126" y="459"/>
                  </a:lnTo>
                  <a:lnTo>
                    <a:pt x="120" y="453"/>
                  </a:lnTo>
                  <a:lnTo>
                    <a:pt x="116" y="448"/>
                  </a:lnTo>
                  <a:lnTo>
                    <a:pt x="222" y="421"/>
                  </a:lnTo>
                  <a:close/>
                </a:path>
              </a:pathLst>
            </a:custGeom>
            <a:solidFill>
              <a:srgbClr val="00A6D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7" name="Line 547"/>
            <p:cNvSpPr>
              <a:spLocks noChangeShapeType="1"/>
            </p:cNvSpPr>
            <p:nvPr/>
          </p:nvSpPr>
          <p:spPr bwMode="auto">
            <a:xfrm flipV="1">
              <a:off x="2361" y="2740"/>
              <a:ext cx="73" cy="1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8" name="Line 548"/>
            <p:cNvSpPr>
              <a:spLocks noChangeShapeType="1"/>
            </p:cNvSpPr>
            <p:nvPr/>
          </p:nvSpPr>
          <p:spPr bwMode="auto">
            <a:xfrm flipV="1">
              <a:off x="2361" y="2711"/>
              <a:ext cx="73" cy="2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9" name="Freeform 549"/>
            <p:cNvSpPr>
              <a:spLocks/>
            </p:cNvSpPr>
            <p:nvPr/>
          </p:nvSpPr>
          <p:spPr bwMode="auto">
            <a:xfrm>
              <a:off x="2313" y="2532"/>
              <a:ext cx="163" cy="168"/>
            </a:xfrm>
            <a:custGeom>
              <a:avLst/>
              <a:gdLst/>
              <a:ahLst/>
              <a:cxnLst>
                <a:cxn ang="0">
                  <a:pos x="93" y="335"/>
                </a:cxn>
                <a:cxn ang="0">
                  <a:pos x="92" y="318"/>
                </a:cxn>
                <a:cxn ang="0">
                  <a:pos x="82" y="289"/>
                </a:cxn>
                <a:cxn ang="0">
                  <a:pos x="69" y="266"/>
                </a:cxn>
                <a:cxn ang="0">
                  <a:pos x="45" y="240"/>
                </a:cxn>
                <a:cxn ang="0">
                  <a:pos x="21" y="214"/>
                </a:cxn>
                <a:cxn ang="0">
                  <a:pos x="8" y="192"/>
                </a:cxn>
                <a:cxn ang="0">
                  <a:pos x="1" y="165"/>
                </a:cxn>
                <a:cxn ang="0">
                  <a:pos x="0" y="147"/>
                </a:cxn>
                <a:cxn ang="0">
                  <a:pos x="3" y="113"/>
                </a:cxn>
                <a:cxn ang="0">
                  <a:pos x="14" y="83"/>
                </a:cxn>
                <a:cxn ang="0">
                  <a:pos x="29" y="58"/>
                </a:cxn>
                <a:cxn ang="0">
                  <a:pos x="49" y="38"/>
                </a:cxn>
                <a:cxn ang="0">
                  <a:pos x="73" y="20"/>
                </a:cxn>
                <a:cxn ang="0">
                  <a:pos x="101" y="9"/>
                </a:cxn>
                <a:cxn ang="0">
                  <a:pos x="132" y="2"/>
                </a:cxn>
                <a:cxn ang="0">
                  <a:pos x="165" y="0"/>
                </a:cxn>
                <a:cxn ang="0">
                  <a:pos x="181" y="0"/>
                </a:cxn>
                <a:cxn ang="0">
                  <a:pos x="213" y="5"/>
                </a:cxn>
                <a:cxn ang="0">
                  <a:pos x="242" y="17"/>
                </a:cxn>
                <a:cxn ang="0">
                  <a:pos x="268" y="32"/>
                </a:cxn>
                <a:cxn ang="0">
                  <a:pos x="290" y="52"/>
                </a:cxn>
                <a:cxn ang="0">
                  <a:pos x="308" y="76"/>
                </a:cxn>
                <a:cxn ang="0">
                  <a:pos x="320" y="105"/>
                </a:cxn>
                <a:cxn ang="0">
                  <a:pos x="326" y="136"/>
                </a:cxn>
                <a:cxn ang="0">
                  <a:pos x="327" y="152"/>
                </a:cxn>
                <a:cxn ang="0">
                  <a:pos x="324" y="185"/>
                </a:cxn>
                <a:cxn ang="0">
                  <a:pos x="313" y="214"/>
                </a:cxn>
                <a:cxn ang="0">
                  <a:pos x="301" y="240"/>
                </a:cxn>
                <a:cxn ang="0">
                  <a:pos x="285" y="262"/>
                </a:cxn>
                <a:cxn ang="0">
                  <a:pos x="255" y="292"/>
                </a:cxn>
                <a:cxn ang="0">
                  <a:pos x="242" y="303"/>
                </a:cxn>
              </a:cxnLst>
              <a:rect l="0" t="0" r="r" b="b"/>
              <a:pathLst>
                <a:path w="327" h="335">
                  <a:moveTo>
                    <a:pt x="242" y="303"/>
                  </a:moveTo>
                  <a:lnTo>
                    <a:pt x="93" y="335"/>
                  </a:lnTo>
                  <a:lnTo>
                    <a:pt x="93" y="335"/>
                  </a:lnTo>
                  <a:lnTo>
                    <a:pt x="92" y="318"/>
                  </a:lnTo>
                  <a:lnTo>
                    <a:pt x="87" y="302"/>
                  </a:lnTo>
                  <a:lnTo>
                    <a:pt x="82" y="289"/>
                  </a:lnTo>
                  <a:lnTo>
                    <a:pt x="76" y="278"/>
                  </a:lnTo>
                  <a:lnTo>
                    <a:pt x="69" y="266"/>
                  </a:lnTo>
                  <a:lnTo>
                    <a:pt x="61" y="257"/>
                  </a:lnTo>
                  <a:lnTo>
                    <a:pt x="45" y="240"/>
                  </a:lnTo>
                  <a:lnTo>
                    <a:pt x="29" y="223"/>
                  </a:lnTo>
                  <a:lnTo>
                    <a:pt x="21" y="214"/>
                  </a:lnTo>
                  <a:lnTo>
                    <a:pt x="14" y="203"/>
                  </a:lnTo>
                  <a:lnTo>
                    <a:pt x="8" y="192"/>
                  </a:lnTo>
                  <a:lnTo>
                    <a:pt x="5" y="179"/>
                  </a:lnTo>
                  <a:lnTo>
                    <a:pt x="1" y="165"/>
                  </a:lnTo>
                  <a:lnTo>
                    <a:pt x="0" y="147"/>
                  </a:lnTo>
                  <a:lnTo>
                    <a:pt x="0" y="147"/>
                  </a:lnTo>
                  <a:lnTo>
                    <a:pt x="1" y="130"/>
                  </a:lnTo>
                  <a:lnTo>
                    <a:pt x="3" y="113"/>
                  </a:lnTo>
                  <a:lnTo>
                    <a:pt x="8" y="98"/>
                  </a:lnTo>
                  <a:lnTo>
                    <a:pt x="14" y="83"/>
                  </a:lnTo>
                  <a:lnTo>
                    <a:pt x="21" y="71"/>
                  </a:lnTo>
                  <a:lnTo>
                    <a:pt x="29" y="58"/>
                  </a:lnTo>
                  <a:lnTo>
                    <a:pt x="38" y="48"/>
                  </a:lnTo>
                  <a:lnTo>
                    <a:pt x="49" y="38"/>
                  </a:lnTo>
                  <a:lnTo>
                    <a:pt x="61" y="28"/>
                  </a:lnTo>
                  <a:lnTo>
                    <a:pt x="73" y="20"/>
                  </a:lnTo>
                  <a:lnTo>
                    <a:pt x="87" y="15"/>
                  </a:lnTo>
                  <a:lnTo>
                    <a:pt x="101" y="9"/>
                  </a:lnTo>
                  <a:lnTo>
                    <a:pt x="116" y="4"/>
                  </a:lnTo>
                  <a:lnTo>
                    <a:pt x="132" y="2"/>
                  </a:lnTo>
                  <a:lnTo>
                    <a:pt x="148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81" y="0"/>
                  </a:lnTo>
                  <a:lnTo>
                    <a:pt x="197" y="2"/>
                  </a:lnTo>
                  <a:lnTo>
                    <a:pt x="213" y="5"/>
                  </a:lnTo>
                  <a:lnTo>
                    <a:pt x="228" y="10"/>
                  </a:lnTo>
                  <a:lnTo>
                    <a:pt x="242" y="17"/>
                  </a:lnTo>
                  <a:lnTo>
                    <a:pt x="255" y="24"/>
                  </a:lnTo>
                  <a:lnTo>
                    <a:pt x="268" y="32"/>
                  </a:lnTo>
                  <a:lnTo>
                    <a:pt x="279" y="42"/>
                  </a:lnTo>
                  <a:lnTo>
                    <a:pt x="290" y="52"/>
                  </a:lnTo>
                  <a:lnTo>
                    <a:pt x="300" y="64"/>
                  </a:lnTo>
                  <a:lnTo>
                    <a:pt x="308" y="76"/>
                  </a:lnTo>
                  <a:lnTo>
                    <a:pt x="315" y="90"/>
                  </a:lnTo>
                  <a:lnTo>
                    <a:pt x="320" y="105"/>
                  </a:lnTo>
                  <a:lnTo>
                    <a:pt x="324" y="120"/>
                  </a:lnTo>
                  <a:lnTo>
                    <a:pt x="326" y="136"/>
                  </a:lnTo>
                  <a:lnTo>
                    <a:pt x="327" y="152"/>
                  </a:lnTo>
                  <a:lnTo>
                    <a:pt x="327" y="152"/>
                  </a:lnTo>
                  <a:lnTo>
                    <a:pt x="326" y="169"/>
                  </a:lnTo>
                  <a:lnTo>
                    <a:pt x="324" y="185"/>
                  </a:lnTo>
                  <a:lnTo>
                    <a:pt x="319" y="200"/>
                  </a:lnTo>
                  <a:lnTo>
                    <a:pt x="313" y="214"/>
                  </a:lnTo>
                  <a:lnTo>
                    <a:pt x="308" y="228"/>
                  </a:lnTo>
                  <a:lnTo>
                    <a:pt x="301" y="240"/>
                  </a:lnTo>
                  <a:lnTo>
                    <a:pt x="293" y="252"/>
                  </a:lnTo>
                  <a:lnTo>
                    <a:pt x="285" y="262"/>
                  </a:lnTo>
                  <a:lnTo>
                    <a:pt x="269" y="279"/>
                  </a:lnTo>
                  <a:lnTo>
                    <a:pt x="255" y="292"/>
                  </a:lnTo>
                  <a:lnTo>
                    <a:pt x="242" y="303"/>
                  </a:lnTo>
                  <a:lnTo>
                    <a:pt x="242" y="303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0" name="Freeform 550"/>
            <p:cNvSpPr>
              <a:spLocks/>
            </p:cNvSpPr>
            <p:nvPr/>
          </p:nvSpPr>
          <p:spPr bwMode="auto">
            <a:xfrm>
              <a:off x="2370" y="2743"/>
              <a:ext cx="53" cy="27"/>
            </a:xfrm>
            <a:custGeom>
              <a:avLst/>
              <a:gdLst/>
              <a:ahLst/>
              <a:cxnLst>
                <a:cxn ang="0">
                  <a:pos x="106" y="0"/>
                </a:cxn>
                <a:cxn ang="0">
                  <a:pos x="106" y="0"/>
                </a:cxn>
                <a:cxn ang="0">
                  <a:pos x="105" y="9"/>
                </a:cxn>
                <a:cxn ang="0">
                  <a:pos x="102" y="18"/>
                </a:cxn>
                <a:cxn ang="0">
                  <a:pos x="100" y="26"/>
                </a:cxn>
                <a:cxn ang="0">
                  <a:pos x="96" y="34"/>
                </a:cxn>
                <a:cxn ang="0">
                  <a:pos x="90" y="40"/>
                </a:cxn>
                <a:cxn ang="0">
                  <a:pos x="83" y="46"/>
                </a:cxn>
                <a:cxn ang="0">
                  <a:pos x="75" y="50"/>
                </a:cxn>
                <a:cxn ang="0">
                  <a:pos x="66" y="54"/>
                </a:cxn>
                <a:cxn ang="0">
                  <a:pos x="66" y="54"/>
                </a:cxn>
                <a:cxn ang="0">
                  <a:pos x="56" y="55"/>
                </a:cxn>
                <a:cxn ang="0">
                  <a:pos x="45" y="54"/>
                </a:cxn>
                <a:cxn ang="0">
                  <a:pos x="35" y="51"/>
                </a:cxn>
                <a:cxn ang="0">
                  <a:pos x="26" y="47"/>
                </a:cxn>
                <a:cxn ang="0">
                  <a:pos x="18" y="42"/>
                </a:cxn>
                <a:cxn ang="0">
                  <a:pos x="10" y="38"/>
                </a:cxn>
                <a:cxn ang="0">
                  <a:pos x="4" y="32"/>
                </a:cxn>
                <a:cxn ang="0">
                  <a:pos x="0" y="27"/>
                </a:cxn>
                <a:cxn ang="0">
                  <a:pos x="106" y="0"/>
                </a:cxn>
              </a:cxnLst>
              <a:rect l="0" t="0" r="r" b="b"/>
              <a:pathLst>
                <a:path w="106" h="55">
                  <a:moveTo>
                    <a:pt x="106" y="0"/>
                  </a:moveTo>
                  <a:lnTo>
                    <a:pt x="106" y="0"/>
                  </a:lnTo>
                  <a:lnTo>
                    <a:pt x="105" y="9"/>
                  </a:lnTo>
                  <a:lnTo>
                    <a:pt x="102" y="18"/>
                  </a:lnTo>
                  <a:lnTo>
                    <a:pt x="100" y="26"/>
                  </a:lnTo>
                  <a:lnTo>
                    <a:pt x="96" y="34"/>
                  </a:lnTo>
                  <a:lnTo>
                    <a:pt x="90" y="40"/>
                  </a:lnTo>
                  <a:lnTo>
                    <a:pt x="83" y="46"/>
                  </a:lnTo>
                  <a:lnTo>
                    <a:pt x="75" y="50"/>
                  </a:lnTo>
                  <a:lnTo>
                    <a:pt x="66" y="54"/>
                  </a:lnTo>
                  <a:lnTo>
                    <a:pt x="66" y="54"/>
                  </a:lnTo>
                  <a:lnTo>
                    <a:pt x="56" y="55"/>
                  </a:lnTo>
                  <a:lnTo>
                    <a:pt x="45" y="54"/>
                  </a:lnTo>
                  <a:lnTo>
                    <a:pt x="35" y="51"/>
                  </a:lnTo>
                  <a:lnTo>
                    <a:pt x="26" y="47"/>
                  </a:lnTo>
                  <a:lnTo>
                    <a:pt x="18" y="42"/>
                  </a:lnTo>
                  <a:lnTo>
                    <a:pt x="10" y="38"/>
                  </a:lnTo>
                  <a:lnTo>
                    <a:pt x="4" y="32"/>
                  </a:lnTo>
                  <a:lnTo>
                    <a:pt x="0" y="27"/>
                  </a:lnTo>
                  <a:lnTo>
                    <a:pt x="106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1" name="Freeform 551"/>
            <p:cNvSpPr>
              <a:spLocks/>
            </p:cNvSpPr>
            <p:nvPr/>
          </p:nvSpPr>
          <p:spPr bwMode="auto">
            <a:xfrm>
              <a:off x="2365" y="2587"/>
              <a:ext cx="68" cy="71"/>
            </a:xfrm>
            <a:custGeom>
              <a:avLst/>
              <a:gdLst/>
              <a:ahLst/>
              <a:cxnLst>
                <a:cxn ang="0">
                  <a:pos x="0" y="68"/>
                </a:cxn>
                <a:cxn ang="0">
                  <a:pos x="54" y="142"/>
                </a:cxn>
                <a:cxn ang="0">
                  <a:pos x="135" y="0"/>
                </a:cxn>
              </a:cxnLst>
              <a:rect l="0" t="0" r="r" b="b"/>
              <a:pathLst>
                <a:path w="135" h="142">
                  <a:moveTo>
                    <a:pt x="0" y="68"/>
                  </a:moveTo>
                  <a:lnTo>
                    <a:pt x="54" y="142"/>
                  </a:lnTo>
                  <a:lnTo>
                    <a:pt x="135" y="0"/>
                  </a:lnTo>
                </a:path>
              </a:pathLst>
            </a:custGeom>
            <a:noFill/>
            <a:ln w="9525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2" name="Line 552"/>
            <p:cNvSpPr>
              <a:spLocks noChangeShapeType="1"/>
            </p:cNvSpPr>
            <p:nvPr/>
          </p:nvSpPr>
          <p:spPr bwMode="auto">
            <a:xfrm>
              <a:off x="2545" y="2630"/>
              <a:ext cx="15" cy="1"/>
            </a:xfrm>
            <a:prstGeom prst="line">
              <a:avLst/>
            </a:prstGeom>
            <a:noFill/>
            <a:ln w="9525">
              <a:solidFill>
                <a:srgbClr val="00A6D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3" name="Line 553"/>
            <p:cNvSpPr>
              <a:spLocks noChangeShapeType="1"/>
            </p:cNvSpPr>
            <p:nvPr/>
          </p:nvSpPr>
          <p:spPr bwMode="auto">
            <a:xfrm>
              <a:off x="2242" y="2630"/>
              <a:ext cx="15" cy="1"/>
            </a:xfrm>
            <a:prstGeom prst="line">
              <a:avLst/>
            </a:prstGeom>
            <a:noFill/>
            <a:ln w="9525">
              <a:solidFill>
                <a:srgbClr val="00A6D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4" name="Line 554"/>
            <p:cNvSpPr>
              <a:spLocks noChangeShapeType="1"/>
            </p:cNvSpPr>
            <p:nvPr/>
          </p:nvSpPr>
          <p:spPr bwMode="auto">
            <a:xfrm flipV="1">
              <a:off x="2401" y="2470"/>
              <a:ext cx="1" cy="16"/>
            </a:xfrm>
            <a:prstGeom prst="line">
              <a:avLst/>
            </a:prstGeom>
            <a:noFill/>
            <a:ln w="9525">
              <a:solidFill>
                <a:srgbClr val="00A6D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5" name="Line 555"/>
            <p:cNvSpPr>
              <a:spLocks noChangeShapeType="1"/>
            </p:cNvSpPr>
            <p:nvPr/>
          </p:nvSpPr>
          <p:spPr bwMode="auto">
            <a:xfrm flipV="1">
              <a:off x="2502" y="2517"/>
              <a:ext cx="12" cy="11"/>
            </a:xfrm>
            <a:prstGeom prst="line">
              <a:avLst/>
            </a:prstGeom>
            <a:noFill/>
            <a:ln w="9525">
              <a:solidFill>
                <a:srgbClr val="00A6D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6" name="Line 556"/>
            <p:cNvSpPr>
              <a:spLocks noChangeShapeType="1"/>
            </p:cNvSpPr>
            <p:nvPr/>
          </p:nvSpPr>
          <p:spPr bwMode="auto">
            <a:xfrm flipV="1">
              <a:off x="2288" y="2732"/>
              <a:ext cx="11" cy="10"/>
            </a:xfrm>
            <a:prstGeom prst="line">
              <a:avLst/>
            </a:prstGeom>
            <a:noFill/>
            <a:ln w="9525">
              <a:solidFill>
                <a:srgbClr val="00A6D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7" name="Line 557"/>
            <p:cNvSpPr>
              <a:spLocks noChangeShapeType="1"/>
            </p:cNvSpPr>
            <p:nvPr/>
          </p:nvSpPr>
          <p:spPr bwMode="auto">
            <a:xfrm flipH="1" flipV="1">
              <a:off x="2288" y="2517"/>
              <a:ext cx="11" cy="11"/>
            </a:xfrm>
            <a:prstGeom prst="line">
              <a:avLst/>
            </a:prstGeom>
            <a:noFill/>
            <a:ln w="9525">
              <a:solidFill>
                <a:srgbClr val="00A6D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8" name="Line 558"/>
            <p:cNvSpPr>
              <a:spLocks noChangeShapeType="1"/>
            </p:cNvSpPr>
            <p:nvPr/>
          </p:nvSpPr>
          <p:spPr bwMode="auto">
            <a:xfrm flipH="1" flipV="1">
              <a:off x="2502" y="2732"/>
              <a:ext cx="12" cy="10"/>
            </a:xfrm>
            <a:prstGeom prst="line">
              <a:avLst/>
            </a:prstGeom>
            <a:noFill/>
            <a:ln w="9525">
              <a:solidFill>
                <a:srgbClr val="00A6D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9" name="Freeform 559"/>
            <p:cNvSpPr>
              <a:spLocks/>
            </p:cNvSpPr>
            <p:nvPr/>
          </p:nvSpPr>
          <p:spPr bwMode="auto">
            <a:xfrm>
              <a:off x="2573" y="2719"/>
              <a:ext cx="63" cy="5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" y="107"/>
                </a:cxn>
                <a:cxn ang="0">
                  <a:pos x="127" y="87"/>
                </a:cxn>
              </a:cxnLst>
              <a:rect l="0" t="0" r="r" b="b"/>
              <a:pathLst>
                <a:path w="127" h="107">
                  <a:moveTo>
                    <a:pt x="0" y="0"/>
                  </a:moveTo>
                  <a:lnTo>
                    <a:pt x="20" y="107"/>
                  </a:lnTo>
                  <a:lnTo>
                    <a:pt x="127" y="87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0" name="Freeform 560"/>
            <p:cNvSpPr>
              <a:spLocks/>
            </p:cNvSpPr>
            <p:nvPr/>
          </p:nvSpPr>
          <p:spPr bwMode="auto">
            <a:xfrm>
              <a:off x="2190" y="2721"/>
              <a:ext cx="350" cy="142"/>
            </a:xfrm>
            <a:custGeom>
              <a:avLst/>
              <a:gdLst/>
              <a:ahLst/>
              <a:cxnLst>
                <a:cxn ang="0">
                  <a:pos x="699" y="190"/>
                </a:cxn>
                <a:cxn ang="0">
                  <a:pos x="699" y="190"/>
                </a:cxn>
                <a:cxn ang="0">
                  <a:pos x="683" y="202"/>
                </a:cxn>
                <a:cxn ang="0">
                  <a:pos x="667" y="213"/>
                </a:cxn>
                <a:cxn ang="0">
                  <a:pos x="651" y="222"/>
                </a:cxn>
                <a:cxn ang="0">
                  <a:pos x="634" y="232"/>
                </a:cxn>
                <a:cxn ang="0">
                  <a:pos x="617" y="241"/>
                </a:cxn>
                <a:cxn ang="0">
                  <a:pos x="600" y="249"/>
                </a:cxn>
                <a:cxn ang="0">
                  <a:pos x="582" y="256"/>
                </a:cxn>
                <a:cxn ang="0">
                  <a:pos x="565" y="261"/>
                </a:cxn>
                <a:cxn ang="0">
                  <a:pos x="547" y="267"/>
                </a:cxn>
                <a:cxn ang="0">
                  <a:pos x="529" y="272"/>
                </a:cxn>
                <a:cxn ang="0">
                  <a:pos x="510" y="276"/>
                </a:cxn>
                <a:cxn ang="0">
                  <a:pos x="492" y="280"/>
                </a:cxn>
                <a:cxn ang="0">
                  <a:pos x="474" y="282"/>
                </a:cxn>
                <a:cxn ang="0">
                  <a:pos x="454" y="283"/>
                </a:cxn>
                <a:cxn ang="0">
                  <a:pos x="436" y="284"/>
                </a:cxn>
                <a:cxn ang="0">
                  <a:pos x="418" y="284"/>
                </a:cxn>
                <a:cxn ang="0">
                  <a:pos x="398" y="284"/>
                </a:cxn>
                <a:cxn ang="0">
                  <a:pos x="380" y="283"/>
                </a:cxn>
                <a:cxn ang="0">
                  <a:pos x="361" y="281"/>
                </a:cxn>
                <a:cxn ang="0">
                  <a:pos x="342" y="277"/>
                </a:cxn>
                <a:cxn ang="0">
                  <a:pos x="324" y="274"/>
                </a:cxn>
                <a:cxn ang="0">
                  <a:pos x="306" y="269"/>
                </a:cxn>
                <a:cxn ang="0">
                  <a:pos x="287" y="265"/>
                </a:cxn>
                <a:cxn ang="0">
                  <a:pos x="269" y="258"/>
                </a:cxn>
                <a:cxn ang="0">
                  <a:pos x="251" y="251"/>
                </a:cxn>
                <a:cxn ang="0">
                  <a:pos x="234" y="244"/>
                </a:cxn>
                <a:cxn ang="0">
                  <a:pos x="216" y="235"/>
                </a:cxn>
                <a:cxn ang="0">
                  <a:pos x="199" y="226"/>
                </a:cxn>
                <a:cxn ang="0">
                  <a:pos x="182" y="217"/>
                </a:cxn>
                <a:cxn ang="0">
                  <a:pos x="166" y="205"/>
                </a:cxn>
                <a:cxn ang="0">
                  <a:pos x="149" y="194"/>
                </a:cxn>
                <a:cxn ang="0">
                  <a:pos x="134" y="181"/>
                </a:cxn>
                <a:cxn ang="0">
                  <a:pos x="134" y="181"/>
                </a:cxn>
                <a:cxn ang="0">
                  <a:pos x="111" y="162"/>
                </a:cxn>
                <a:cxn ang="0">
                  <a:pos x="91" y="141"/>
                </a:cxn>
                <a:cxn ang="0">
                  <a:pos x="72" y="121"/>
                </a:cxn>
                <a:cxn ang="0">
                  <a:pos x="54" y="98"/>
                </a:cxn>
                <a:cxn ang="0">
                  <a:pos x="38" y="75"/>
                </a:cxn>
                <a:cxn ang="0">
                  <a:pos x="24" y="51"/>
                </a:cxn>
                <a:cxn ang="0">
                  <a:pos x="12" y="26"/>
                </a:cxn>
                <a:cxn ang="0">
                  <a:pos x="0" y="0"/>
                </a:cxn>
              </a:cxnLst>
              <a:rect l="0" t="0" r="r" b="b"/>
              <a:pathLst>
                <a:path w="699" h="284">
                  <a:moveTo>
                    <a:pt x="699" y="190"/>
                  </a:moveTo>
                  <a:lnTo>
                    <a:pt x="699" y="190"/>
                  </a:lnTo>
                  <a:lnTo>
                    <a:pt x="683" y="202"/>
                  </a:lnTo>
                  <a:lnTo>
                    <a:pt x="667" y="213"/>
                  </a:lnTo>
                  <a:lnTo>
                    <a:pt x="651" y="222"/>
                  </a:lnTo>
                  <a:lnTo>
                    <a:pt x="634" y="232"/>
                  </a:lnTo>
                  <a:lnTo>
                    <a:pt x="617" y="241"/>
                  </a:lnTo>
                  <a:lnTo>
                    <a:pt x="600" y="249"/>
                  </a:lnTo>
                  <a:lnTo>
                    <a:pt x="582" y="256"/>
                  </a:lnTo>
                  <a:lnTo>
                    <a:pt x="565" y="261"/>
                  </a:lnTo>
                  <a:lnTo>
                    <a:pt x="547" y="267"/>
                  </a:lnTo>
                  <a:lnTo>
                    <a:pt x="529" y="272"/>
                  </a:lnTo>
                  <a:lnTo>
                    <a:pt x="510" y="276"/>
                  </a:lnTo>
                  <a:lnTo>
                    <a:pt x="492" y="280"/>
                  </a:lnTo>
                  <a:lnTo>
                    <a:pt x="474" y="282"/>
                  </a:lnTo>
                  <a:lnTo>
                    <a:pt x="454" y="283"/>
                  </a:lnTo>
                  <a:lnTo>
                    <a:pt x="436" y="284"/>
                  </a:lnTo>
                  <a:lnTo>
                    <a:pt x="418" y="284"/>
                  </a:lnTo>
                  <a:lnTo>
                    <a:pt x="398" y="284"/>
                  </a:lnTo>
                  <a:lnTo>
                    <a:pt x="380" y="283"/>
                  </a:lnTo>
                  <a:lnTo>
                    <a:pt x="361" y="281"/>
                  </a:lnTo>
                  <a:lnTo>
                    <a:pt x="342" y="277"/>
                  </a:lnTo>
                  <a:lnTo>
                    <a:pt x="324" y="274"/>
                  </a:lnTo>
                  <a:lnTo>
                    <a:pt x="306" y="269"/>
                  </a:lnTo>
                  <a:lnTo>
                    <a:pt x="287" y="265"/>
                  </a:lnTo>
                  <a:lnTo>
                    <a:pt x="269" y="258"/>
                  </a:lnTo>
                  <a:lnTo>
                    <a:pt x="251" y="251"/>
                  </a:lnTo>
                  <a:lnTo>
                    <a:pt x="234" y="244"/>
                  </a:lnTo>
                  <a:lnTo>
                    <a:pt x="216" y="235"/>
                  </a:lnTo>
                  <a:lnTo>
                    <a:pt x="199" y="226"/>
                  </a:lnTo>
                  <a:lnTo>
                    <a:pt x="182" y="217"/>
                  </a:lnTo>
                  <a:lnTo>
                    <a:pt x="166" y="205"/>
                  </a:lnTo>
                  <a:lnTo>
                    <a:pt x="149" y="194"/>
                  </a:lnTo>
                  <a:lnTo>
                    <a:pt x="134" y="181"/>
                  </a:lnTo>
                  <a:lnTo>
                    <a:pt x="134" y="181"/>
                  </a:lnTo>
                  <a:lnTo>
                    <a:pt x="111" y="162"/>
                  </a:lnTo>
                  <a:lnTo>
                    <a:pt x="91" y="141"/>
                  </a:lnTo>
                  <a:lnTo>
                    <a:pt x="72" y="121"/>
                  </a:lnTo>
                  <a:lnTo>
                    <a:pt x="54" y="98"/>
                  </a:lnTo>
                  <a:lnTo>
                    <a:pt x="38" y="75"/>
                  </a:lnTo>
                  <a:lnTo>
                    <a:pt x="24" y="51"/>
                  </a:lnTo>
                  <a:lnTo>
                    <a:pt x="12" y="26"/>
                  </a:lnTo>
                  <a:lnTo>
                    <a:pt x="0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1" name="Freeform 561"/>
            <p:cNvSpPr>
              <a:spLocks/>
            </p:cNvSpPr>
            <p:nvPr/>
          </p:nvSpPr>
          <p:spPr bwMode="auto">
            <a:xfrm>
              <a:off x="2495" y="2429"/>
              <a:ext cx="133" cy="34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26" y="13"/>
                </a:cxn>
                <a:cxn ang="0">
                  <a:pos x="51" y="28"/>
                </a:cxn>
                <a:cxn ang="0">
                  <a:pos x="76" y="44"/>
                </a:cxn>
                <a:cxn ang="0">
                  <a:pos x="100" y="63"/>
                </a:cxn>
                <a:cxn ang="0">
                  <a:pos x="100" y="63"/>
                </a:cxn>
                <a:cxn ang="0">
                  <a:pos x="118" y="77"/>
                </a:cxn>
                <a:cxn ang="0">
                  <a:pos x="134" y="93"/>
                </a:cxn>
                <a:cxn ang="0">
                  <a:pos x="148" y="109"/>
                </a:cxn>
                <a:cxn ang="0">
                  <a:pos x="163" y="127"/>
                </a:cxn>
                <a:cxn ang="0">
                  <a:pos x="177" y="144"/>
                </a:cxn>
                <a:cxn ang="0">
                  <a:pos x="190" y="161"/>
                </a:cxn>
                <a:cxn ang="0">
                  <a:pos x="201" y="179"/>
                </a:cxn>
                <a:cxn ang="0">
                  <a:pos x="213" y="199"/>
                </a:cxn>
                <a:cxn ang="0">
                  <a:pos x="222" y="218"/>
                </a:cxn>
                <a:cxn ang="0">
                  <a:pos x="231" y="238"/>
                </a:cxn>
                <a:cxn ang="0">
                  <a:pos x="239" y="257"/>
                </a:cxn>
                <a:cxn ang="0">
                  <a:pos x="246" y="278"/>
                </a:cxn>
                <a:cxn ang="0">
                  <a:pos x="251" y="298"/>
                </a:cxn>
                <a:cxn ang="0">
                  <a:pos x="256" y="319"/>
                </a:cxn>
                <a:cxn ang="0">
                  <a:pos x="261" y="340"/>
                </a:cxn>
                <a:cxn ang="0">
                  <a:pos x="263" y="361"/>
                </a:cxn>
                <a:cxn ang="0">
                  <a:pos x="265" y="382"/>
                </a:cxn>
                <a:cxn ang="0">
                  <a:pos x="266" y="404"/>
                </a:cxn>
                <a:cxn ang="0">
                  <a:pos x="266" y="424"/>
                </a:cxn>
                <a:cxn ang="0">
                  <a:pos x="265" y="446"/>
                </a:cxn>
                <a:cxn ang="0">
                  <a:pos x="263" y="467"/>
                </a:cxn>
                <a:cxn ang="0">
                  <a:pos x="261" y="488"/>
                </a:cxn>
                <a:cxn ang="0">
                  <a:pos x="256" y="509"/>
                </a:cxn>
                <a:cxn ang="0">
                  <a:pos x="251" y="531"/>
                </a:cxn>
                <a:cxn ang="0">
                  <a:pos x="246" y="551"/>
                </a:cxn>
                <a:cxn ang="0">
                  <a:pos x="238" y="572"/>
                </a:cxn>
                <a:cxn ang="0">
                  <a:pos x="230" y="591"/>
                </a:cxn>
                <a:cxn ang="0">
                  <a:pos x="221" y="612"/>
                </a:cxn>
                <a:cxn ang="0">
                  <a:pos x="211" y="631"/>
                </a:cxn>
                <a:cxn ang="0">
                  <a:pos x="200" y="651"/>
                </a:cxn>
                <a:cxn ang="0">
                  <a:pos x="187" y="669"/>
                </a:cxn>
                <a:cxn ang="0">
                  <a:pos x="175" y="687"/>
                </a:cxn>
              </a:cxnLst>
              <a:rect l="0" t="0" r="r" b="b"/>
              <a:pathLst>
                <a:path w="266" h="687">
                  <a:moveTo>
                    <a:pt x="0" y="0"/>
                  </a:moveTo>
                  <a:lnTo>
                    <a:pt x="0" y="0"/>
                  </a:lnTo>
                  <a:lnTo>
                    <a:pt x="26" y="13"/>
                  </a:lnTo>
                  <a:lnTo>
                    <a:pt x="51" y="28"/>
                  </a:lnTo>
                  <a:lnTo>
                    <a:pt x="76" y="44"/>
                  </a:lnTo>
                  <a:lnTo>
                    <a:pt x="100" y="63"/>
                  </a:lnTo>
                  <a:lnTo>
                    <a:pt x="100" y="63"/>
                  </a:lnTo>
                  <a:lnTo>
                    <a:pt x="118" y="77"/>
                  </a:lnTo>
                  <a:lnTo>
                    <a:pt x="134" y="93"/>
                  </a:lnTo>
                  <a:lnTo>
                    <a:pt x="148" y="109"/>
                  </a:lnTo>
                  <a:lnTo>
                    <a:pt x="163" y="127"/>
                  </a:lnTo>
                  <a:lnTo>
                    <a:pt x="177" y="144"/>
                  </a:lnTo>
                  <a:lnTo>
                    <a:pt x="190" y="161"/>
                  </a:lnTo>
                  <a:lnTo>
                    <a:pt x="201" y="179"/>
                  </a:lnTo>
                  <a:lnTo>
                    <a:pt x="213" y="199"/>
                  </a:lnTo>
                  <a:lnTo>
                    <a:pt x="222" y="218"/>
                  </a:lnTo>
                  <a:lnTo>
                    <a:pt x="231" y="238"/>
                  </a:lnTo>
                  <a:lnTo>
                    <a:pt x="239" y="257"/>
                  </a:lnTo>
                  <a:lnTo>
                    <a:pt x="246" y="278"/>
                  </a:lnTo>
                  <a:lnTo>
                    <a:pt x="251" y="298"/>
                  </a:lnTo>
                  <a:lnTo>
                    <a:pt x="256" y="319"/>
                  </a:lnTo>
                  <a:lnTo>
                    <a:pt x="261" y="340"/>
                  </a:lnTo>
                  <a:lnTo>
                    <a:pt x="263" y="361"/>
                  </a:lnTo>
                  <a:lnTo>
                    <a:pt x="265" y="382"/>
                  </a:lnTo>
                  <a:lnTo>
                    <a:pt x="266" y="404"/>
                  </a:lnTo>
                  <a:lnTo>
                    <a:pt x="266" y="424"/>
                  </a:lnTo>
                  <a:lnTo>
                    <a:pt x="265" y="446"/>
                  </a:lnTo>
                  <a:lnTo>
                    <a:pt x="263" y="467"/>
                  </a:lnTo>
                  <a:lnTo>
                    <a:pt x="261" y="488"/>
                  </a:lnTo>
                  <a:lnTo>
                    <a:pt x="256" y="509"/>
                  </a:lnTo>
                  <a:lnTo>
                    <a:pt x="251" y="531"/>
                  </a:lnTo>
                  <a:lnTo>
                    <a:pt x="246" y="551"/>
                  </a:lnTo>
                  <a:lnTo>
                    <a:pt x="238" y="572"/>
                  </a:lnTo>
                  <a:lnTo>
                    <a:pt x="230" y="591"/>
                  </a:lnTo>
                  <a:lnTo>
                    <a:pt x="221" y="612"/>
                  </a:lnTo>
                  <a:lnTo>
                    <a:pt x="211" y="631"/>
                  </a:lnTo>
                  <a:lnTo>
                    <a:pt x="200" y="651"/>
                  </a:lnTo>
                  <a:lnTo>
                    <a:pt x="187" y="669"/>
                  </a:lnTo>
                  <a:lnTo>
                    <a:pt x="175" y="687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2" name="Freeform 562"/>
            <p:cNvSpPr>
              <a:spLocks/>
            </p:cNvSpPr>
            <p:nvPr/>
          </p:nvSpPr>
          <p:spPr bwMode="auto">
            <a:xfrm>
              <a:off x="2174" y="2409"/>
              <a:ext cx="264" cy="252"/>
            </a:xfrm>
            <a:custGeom>
              <a:avLst/>
              <a:gdLst/>
              <a:ahLst/>
              <a:cxnLst>
                <a:cxn ang="0">
                  <a:pos x="4" y="504"/>
                </a:cxn>
                <a:cxn ang="0">
                  <a:pos x="4" y="504"/>
                </a:cxn>
                <a:cxn ang="0">
                  <a:pos x="1" y="481"/>
                </a:cxn>
                <a:cxn ang="0">
                  <a:pos x="0" y="460"/>
                </a:cxn>
                <a:cxn ang="0">
                  <a:pos x="1" y="438"/>
                </a:cxn>
                <a:cxn ang="0">
                  <a:pos x="2" y="415"/>
                </a:cxn>
                <a:cxn ang="0">
                  <a:pos x="5" y="393"/>
                </a:cxn>
                <a:cxn ang="0">
                  <a:pos x="8" y="372"/>
                </a:cxn>
                <a:cxn ang="0">
                  <a:pos x="13" y="350"/>
                </a:cxn>
                <a:cxn ang="0">
                  <a:pos x="18" y="328"/>
                </a:cxn>
                <a:cxn ang="0">
                  <a:pos x="25" y="306"/>
                </a:cxn>
                <a:cxn ang="0">
                  <a:pos x="33" y="285"/>
                </a:cxn>
                <a:cxn ang="0">
                  <a:pos x="42" y="264"/>
                </a:cxn>
                <a:cxn ang="0">
                  <a:pos x="52" y="243"/>
                </a:cxn>
                <a:cxn ang="0">
                  <a:pos x="63" y="224"/>
                </a:cxn>
                <a:cxn ang="0">
                  <a:pos x="76" y="203"/>
                </a:cxn>
                <a:cxn ang="0">
                  <a:pos x="89" y="185"/>
                </a:cxn>
                <a:cxn ang="0">
                  <a:pos x="103" y="166"/>
                </a:cxn>
                <a:cxn ang="0">
                  <a:pos x="103" y="166"/>
                </a:cxn>
                <a:cxn ang="0">
                  <a:pos x="125" y="143"/>
                </a:cxn>
                <a:cxn ang="0">
                  <a:pos x="147" y="121"/>
                </a:cxn>
                <a:cxn ang="0">
                  <a:pos x="169" y="100"/>
                </a:cxn>
                <a:cxn ang="0">
                  <a:pos x="193" y="82"/>
                </a:cxn>
                <a:cxn ang="0">
                  <a:pos x="219" y="66"/>
                </a:cxn>
                <a:cxn ang="0">
                  <a:pos x="244" y="51"/>
                </a:cxn>
                <a:cxn ang="0">
                  <a:pos x="271" y="38"/>
                </a:cxn>
                <a:cxn ang="0">
                  <a:pos x="299" y="27"/>
                </a:cxn>
                <a:cxn ang="0">
                  <a:pos x="326" y="18"/>
                </a:cxn>
                <a:cxn ang="0">
                  <a:pos x="355" y="11"/>
                </a:cxn>
                <a:cxn ang="0">
                  <a:pos x="383" y="5"/>
                </a:cxn>
                <a:cxn ang="0">
                  <a:pos x="412" y="2"/>
                </a:cxn>
                <a:cxn ang="0">
                  <a:pos x="442" y="0"/>
                </a:cxn>
                <a:cxn ang="0">
                  <a:pos x="470" y="0"/>
                </a:cxn>
                <a:cxn ang="0">
                  <a:pos x="500" y="2"/>
                </a:cxn>
                <a:cxn ang="0">
                  <a:pos x="528" y="5"/>
                </a:cxn>
              </a:cxnLst>
              <a:rect l="0" t="0" r="r" b="b"/>
              <a:pathLst>
                <a:path w="528" h="504">
                  <a:moveTo>
                    <a:pt x="4" y="504"/>
                  </a:moveTo>
                  <a:lnTo>
                    <a:pt x="4" y="504"/>
                  </a:lnTo>
                  <a:lnTo>
                    <a:pt x="1" y="481"/>
                  </a:lnTo>
                  <a:lnTo>
                    <a:pt x="0" y="460"/>
                  </a:lnTo>
                  <a:lnTo>
                    <a:pt x="1" y="438"/>
                  </a:lnTo>
                  <a:lnTo>
                    <a:pt x="2" y="415"/>
                  </a:lnTo>
                  <a:lnTo>
                    <a:pt x="5" y="393"/>
                  </a:lnTo>
                  <a:lnTo>
                    <a:pt x="8" y="372"/>
                  </a:lnTo>
                  <a:lnTo>
                    <a:pt x="13" y="350"/>
                  </a:lnTo>
                  <a:lnTo>
                    <a:pt x="18" y="328"/>
                  </a:lnTo>
                  <a:lnTo>
                    <a:pt x="25" y="306"/>
                  </a:lnTo>
                  <a:lnTo>
                    <a:pt x="33" y="285"/>
                  </a:lnTo>
                  <a:lnTo>
                    <a:pt x="42" y="264"/>
                  </a:lnTo>
                  <a:lnTo>
                    <a:pt x="52" y="243"/>
                  </a:lnTo>
                  <a:lnTo>
                    <a:pt x="63" y="224"/>
                  </a:lnTo>
                  <a:lnTo>
                    <a:pt x="76" y="203"/>
                  </a:lnTo>
                  <a:lnTo>
                    <a:pt x="89" y="185"/>
                  </a:lnTo>
                  <a:lnTo>
                    <a:pt x="103" y="166"/>
                  </a:lnTo>
                  <a:lnTo>
                    <a:pt x="103" y="166"/>
                  </a:lnTo>
                  <a:lnTo>
                    <a:pt x="125" y="143"/>
                  </a:lnTo>
                  <a:lnTo>
                    <a:pt x="147" y="121"/>
                  </a:lnTo>
                  <a:lnTo>
                    <a:pt x="169" y="100"/>
                  </a:lnTo>
                  <a:lnTo>
                    <a:pt x="193" y="82"/>
                  </a:lnTo>
                  <a:lnTo>
                    <a:pt x="219" y="66"/>
                  </a:lnTo>
                  <a:lnTo>
                    <a:pt x="244" y="51"/>
                  </a:lnTo>
                  <a:lnTo>
                    <a:pt x="271" y="38"/>
                  </a:lnTo>
                  <a:lnTo>
                    <a:pt x="299" y="27"/>
                  </a:lnTo>
                  <a:lnTo>
                    <a:pt x="326" y="18"/>
                  </a:lnTo>
                  <a:lnTo>
                    <a:pt x="355" y="11"/>
                  </a:lnTo>
                  <a:lnTo>
                    <a:pt x="383" y="5"/>
                  </a:lnTo>
                  <a:lnTo>
                    <a:pt x="412" y="2"/>
                  </a:lnTo>
                  <a:lnTo>
                    <a:pt x="442" y="0"/>
                  </a:lnTo>
                  <a:lnTo>
                    <a:pt x="470" y="0"/>
                  </a:lnTo>
                  <a:lnTo>
                    <a:pt x="500" y="2"/>
                  </a:lnTo>
                  <a:lnTo>
                    <a:pt x="528" y="5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3" name="Freeform 563"/>
            <p:cNvSpPr>
              <a:spLocks/>
            </p:cNvSpPr>
            <p:nvPr/>
          </p:nvSpPr>
          <p:spPr bwMode="auto">
            <a:xfrm>
              <a:off x="2172" y="2721"/>
              <a:ext cx="70" cy="52"/>
            </a:xfrm>
            <a:custGeom>
              <a:avLst/>
              <a:gdLst/>
              <a:ahLst/>
              <a:cxnLst>
                <a:cxn ang="0">
                  <a:pos x="139" y="38"/>
                </a:cxn>
                <a:cxn ang="0">
                  <a:pos x="36" y="0"/>
                </a:cxn>
                <a:cxn ang="0">
                  <a:pos x="0" y="103"/>
                </a:cxn>
              </a:cxnLst>
              <a:rect l="0" t="0" r="r" b="b"/>
              <a:pathLst>
                <a:path w="139" h="103">
                  <a:moveTo>
                    <a:pt x="139" y="38"/>
                  </a:moveTo>
                  <a:lnTo>
                    <a:pt x="36" y="0"/>
                  </a:lnTo>
                  <a:lnTo>
                    <a:pt x="0" y="103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4" name="Freeform 564"/>
            <p:cNvSpPr>
              <a:spLocks/>
            </p:cNvSpPr>
            <p:nvPr/>
          </p:nvSpPr>
          <p:spPr bwMode="auto">
            <a:xfrm>
              <a:off x="2395" y="2370"/>
              <a:ext cx="43" cy="77"/>
            </a:xfrm>
            <a:custGeom>
              <a:avLst/>
              <a:gdLst/>
              <a:ahLst/>
              <a:cxnLst>
                <a:cxn ang="0">
                  <a:pos x="0" y="153"/>
                </a:cxn>
                <a:cxn ang="0">
                  <a:pos x="84" y="83"/>
                </a:cxn>
                <a:cxn ang="0">
                  <a:pos x="14" y="0"/>
                </a:cxn>
              </a:cxnLst>
              <a:rect l="0" t="0" r="r" b="b"/>
              <a:pathLst>
                <a:path w="84" h="153">
                  <a:moveTo>
                    <a:pt x="0" y="153"/>
                  </a:moveTo>
                  <a:lnTo>
                    <a:pt x="84" y="83"/>
                  </a:lnTo>
                  <a:lnTo>
                    <a:pt x="14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445" name="Groupe 677"/>
          <p:cNvGrpSpPr/>
          <p:nvPr userDrawn="1"/>
        </p:nvGrpSpPr>
        <p:grpSpPr>
          <a:xfrm>
            <a:off x="7492373" y="4794483"/>
            <a:ext cx="934211" cy="832075"/>
            <a:chOff x="5515371" y="3907590"/>
            <a:chExt cx="700658" cy="624056"/>
          </a:xfrm>
        </p:grpSpPr>
        <p:grpSp>
          <p:nvGrpSpPr>
            <p:cNvPr id="446" name="Group 522"/>
            <p:cNvGrpSpPr>
              <a:grpSpLocks noChangeAspect="1"/>
            </p:cNvGrpSpPr>
            <p:nvPr/>
          </p:nvGrpSpPr>
          <p:grpSpPr bwMode="auto">
            <a:xfrm>
              <a:off x="5515371" y="3907590"/>
              <a:ext cx="700658" cy="624056"/>
              <a:chOff x="3255" y="2288"/>
              <a:chExt cx="686" cy="611"/>
            </a:xfrm>
          </p:grpSpPr>
          <p:sp>
            <p:nvSpPr>
              <p:cNvPr id="462" name="Freeform 523"/>
              <p:cNvSpPr>
                <a:spLocks/>
              </p:cNvSpPr>
              <p:nvPr/>
            </p:nvSpPr>
            <p:spPr bwMode="auto">
              <a:xfrm>
                <a:off x="3255" y="2334"/>
                <a:ext cx="686" cy="565"/>
              </a:xfrm>
              <a:custGeom>
                <a:avLst/>
                <a:gdLst/>
                <a:ahLst/>
                <a:cxnLst>
                  <a:cxn ang="0">
                    <a:pos x="81" y="0"/>
                  </a:cxn>
                  <a:cxn ang="0">
                    <a:pos x="1287" y="0"/>
                  </a:cxn>
                  <a:cxn ang="0">
                    <a:pos x="1287" y="0"/>
                  </a:cxn>
                  <a:cxn ang="0">
                    <a:pos x="1304" y="1"/>
                  </a:cxn>
                  <a:cxn ang="0">
                    <a:pos x="1319" y="6"/>
                  </a:cxn>
                  <a:cxn ang="0">
                    <a:pos x="1333" y="13"/>
                  </a:cxn>
                  <a:cxn ang="0">
                    <a:pos x="1347" y="23"/>
                  </a:cxn>
                  <a:cxn ang="0">
                    <a:pos x="1357" y="37"/>
                  </a:cxn>
                  <a:cxn ang="0">
                    <a:pos x="1364" y="51"/>
                  </a:cxn>
                  <a:cxn ang="0">
                    <a:pos x="1369" y="66"/>
                  </a:cxn>
                  <a:cxn ang="0">
                    <a:pos x="1370" y="83"/>
                  </a:cxn>
                  <a:cxn ang="0">
                    <a:pos x="1370" y="1045"/>
                  </a:cxn>
                  <a:cxn ang="0">
                    <a:pos x="1370" y="1045"/>
                  </a:cxn>
                  <a:cxn ang="0">
                    <a:pos x="1369" y="1062"/>
                  </a:cxn>
                  <a:cxn ang="0">
                    <a:pos x="1364" y="1077"/>
                  </a:cxn>
                  <a:cxn ang="0">
                    <a:pos x="1357" y="1091"/>
                  </a:cxn>
                  <a:cxn ang="0">
                    <a:pos x="1347" y="1103"/>
                  </a:cxn>
                  <a:cxn ang="0">
                    <a:pos x="1333" y="1113"/>
                  </a:cxn>
                  <a:cxn ang="0">
                    <a:pos x="1319" y="1122"/>
                  </a:cxn>
                  <a:cxn ang="0">
                    <a:pos x="1304" y="1127"/>
                  </a:cxn>
                  <a:cxn ang="0">
                    <a:pos x="1287" y="1128"/>
                  </a:cxn>
                  <a:cxn ang="0">
                    <a:pos x="81" y="1128"/>
                  </a:cxn>
                  <a:cxn ang="0">
                    <a:pos x="81" y="1128"/>
                  </a:cxn>
                  <a:cxn ang="0">
                    <a:pos x="64" y="1127"/>
                  </a:cxn>
                  <a:cxn ang="0">
                    <a:pos x="49" y="1122"/>
                  </a:cxn>
                  <a:cxn ang="0">
                    <a:pos x="35" y="1113"/>
                  </a:cxn>
                  <a:cxn ang="0">
                    <a:pos x="23" y="1103"/>
                  </a:cxn>
                  <a:cxn ang="0">
                    <a:pos x="13" y="1091"/>
                  </a:cxn>
                  <a:cxn ang="0">
                    <a:pos x="5" y="1077"/>
                  </a:cxn>
                  <a:cxn ang="0">
                    <a:pos x="1" y="1062"/>
                  </a:cxn>
                  <a:cxn ang="0">
                    <a:pos x="0" y="1045"/>
                  </a:cxn>
                  <a:cxn ang="0">
                    <a:pos x="0" y="83"/>
                  </a:cxn>
                  <a:cxn ang="0">
                    <a:pos x="0" y="83"/>
                  </a:cxn>
                  <a:cxn ang="0">
                    <a:pos x="1" y="66"/>
                  </a:cxn>
                  <a:cxn ang="0">
                    <a:pos x="5" y="51"/>
                  </a:cxn>
                  <a:cxn ang="0">
                    <a:pos x="13" y="37"/>
                  </a:cxn>
                  <a:cxn ang="0">
                    <a:pos x="23" y="23"/>
                  </a:cxn>
                  <a:cxn ang="0">
                    <a:pos x="35" y="13"/>
                  </a:cxn>
                  <a:cxn ang="0">
                    <a:pos x="49" y="6"/>
                  </a:cxn>
                  <a:cxn ang="0">
                    <a:pos x="64" y="1"/>
                  </a:cxn>
                  <a:cxn ang="0">
                    <a:pos x="81" y="0"/>
                  </a:cxn>
                  <a:cxn ang="0">
                    <a:pos x="81" y="0"/>
                  </a:cxn>
                </a:cxnLst>
                <a:rect l="0" t="0" r="r" b="b"/>
                <a:pathLst>
                  <a:path w="1370" h="1128">
                    <a:moveTo>
                      <a:pt x="81" y="0"/>
                    </a:moveTo>
                    <a:lnTo>
                      <a:pt x="1287" y="0"/>
                    </a:lnTo>
                    <a:lnTo>
                      <a:pt x="1287" y="0"/>
                    </a:lnTo>
                    <a:lnTo>
                      <a:pt x="1304" y="1"/>
                    </a:lnTo>
                    <a:lnTo>
                      <a:pt x="1319" y="6"/>
                    </a:lnTo>
                    <a:lnTo>
                      <a:pt x="1333" y="13"/>
                    </a:lnTo>
                    <a:lnTo>
                      <a:pt x="1347" y="23"/>
                    </a:lnTo>
                    <a:lnTo>
                      <a:pt x="1357" y="37"/>
                    </a:lnTo>
                    <a:lnTo>
                      <a:pt x="1364" y="51"/>
                    </a:lnTo>
                    <a:lnTo>
                      <a:pt x="1369" y="66"/>
                    </a:lnTo>
                    <a:lnTo>
                      <a:pt x="1370" y="83"/>
                    </a:lnTo>
                    <a:lnTo>
                      <a:pt x="1370" y="1045"/>
                    </a:lnTo>
                    <a:lnTo>
                      <a:pt x="1370" y="1045"/>
                    </a:lnTo>
                    <a:lnTo>
                      <a:pt x="1369" y="1062"/>
                    </a:lnTo>
                    <a:lnTo>
                      <a:pt x="1364" y="1077"/>
                    </a:lnTo>
                    <a:lnTo>
                      <a:pt x="1357" y="1091"/>
                    </a:lnTo>
                    <a:lnTo>
                      <a:pt x="1347" y="1103"/>
                    </a:lnTo>
                    <a:lnTo>
                      <a:pt x="1333" y="1113"/>
                    </a:lnTo>
                    <a:lnTo>
                      <a:pt x="1319" y="1122"/>
                    </a:lnTo>
                    <a:lnTo>
                      <a:pt x="1304" y="1127"/>
                    </a:lnTo>
                    <a:lnTo>
                      <a:pt x="1287" y="1128"/>
                    </a:lnTo>
                    <a:lnTo>
                      <a:pt x="81" y="1128"/>
                    </a:lnTo>
                    <a:lnTo>
                      <a:pt x="81" y="1128"/>
                    </a:lnTo>
                    <a:lnTo>
                      <a:pt x="64" y="1127"/>
                    </a:lnTo>
                    <a:lnTo>
                      <a:pt x="49" y="1122"/>
                    </a:lnTo>
                    <a:lnTo>
                      <a:pt x="35" y="1113"/>
                    </a:lnTo>
                    <a:lnTo>
                      <a:pt x="23" y="1103"/>
                    </a:lnTo>
                    <a:lnTo>
                      <a:pt x="13" y="1091"/>
                    </a:lnTo>
                    <a:lnTo>
                      <a:pt x="5" y="1077"/>
                    </a:lnTo>
                    <a:lnTo>
                      <a:pt x="1" y="1062"/>
                    </a:lnTo>
                    <a:lnTo>
                      <a:pt x="0" y="1045"/>
                    </a:lnTo>
                    <a:lnTo>
                      <a:pt x="0" y="83"/>
                    </a:lnTo>
                    <a:lnTo>
                      <a:pt x="0" y="83"/>
                    </a:lnTo>
                    <a:lnTo>
                      <a:pt x="1" y="66"/>
                    </a:lnTo>
                    <a:lnTo>
                      <a:pt x="5" y="51"/>
                    </a:lnTo>
                    <a:lnTo>
                      <a:pt x="13" y="37"/>
                    </a:lnTo>
                    <a:lnTo>
                      <a:pt x="23" y="23"/>
                    </a:lnTo>
                    <a:lnTo>
                      <a:pt x="35" y="13"/>
                    </a:lnTo>
                    <a:lnTo>
                      <a:pt x="49" y="6"/>
                    </a:lnTo>
                    <a:lnTo>
                      <a:pt x="64" y="1"/>
                    </a:lnTo>
                    <a:lnTo>
                      <a:pt x="81" y="0"/>
                    </a:lnTo>
                    <a:lnTo>
                      <a:pt x="81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3" name="Line 524"/>
              <p:cNvSpPr>
                <a:spLocks noChangeShapeType="1"/>
              </p:cNvSpPr>
              <p:nvPr/>
            </p:nvSpPr>
            <p:spPr bwMode="auto">
              <a:xfrm>
                <a:off x="3389" y="2288"/>
                <a:ext cx="1" cy="9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4" name="Line 525"/>
              <p:cNvSpPr>
                <a:spLocks noChangeShapeType="1"/>
              </p:cNvSpPr>
              <p:nvPr/>
            </p:nvSpPr>
            <p:spPr bwMode="auto">
              <a:xfrm>
                <a:off x="3528" y="2288"/>
                <a:ext cx="1" cy="9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5" name="Line 526"/>
              <p:cNvSpPr>
                <a:spLocks noChangeShapeType="1"/>
              </p:cNvSpPr>
              <p:nvPr/>
            </p:nvSpPr>
            <p:spPr bwMode="auto">
              <a:xfrm>
                <a:off x="3667" y="2288"/>
                <a:ext cx="1" cy="9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6" name="Line 527"/>
              <p:cNvSpPr>
                <a:spLocks noChangeShapeType="1"/>
              </p:cNvSpPr>
              <p:nvPr/>
            </p:nvSpPr>
            <p:spPr bwMode="auto">
              <a:xfrm>
                <a:off x="3806" y="2288"/>
                <a:ext cx="1" cy="9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7" name="Line 540"/>
              <p:cNvSpPr>
                <a:spLocks noChangeShapeType="1"/>
              </p:cNvSpPr>
              <p:nvPr/>
            </p:nvSpPr>
            <p:spPr bwMode="auto">
              <a:xfrm>
                <a:off x="3255" y="2443"/>
                <a:ext cx="686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8" name="Freeform 541"/>
              <p:cNvSpPr>
                <a:spLocks/>
              </p:cNvSpPr>
              <p:nvPr/>
            </p:nvSpPr>
            <p:spPr bwMode="auto">
              <a:xfrm>
                <a:off x="3676" y="2646"/>
                <a:ext cx="72" cy="72"/>
              </a:xfrm>
              <a:custGeom>
                <a:avLst/>
                <a:gdLst/>
                <a:ahLst/>
                <a:cxnLst>
                  <a:cxn ang="0">
                    <a:pos x="126" y="145"/>
                  </a:cxn>
                  <a:cxn ang="0">
                    <a:pos x="20" y="145"/>
                  </a:cxn>
                  <a:cxn ang="0">
                    <a:pos x="20" y="145"/>
                  </a:cxn>
                  <a:cxn ang="0">
                    <a:pos x="12" y="143"/>
                  </a:cxn>
                  <a:cxn ang="0">
                    <a:pos x="7" y="138"/>
                  </a:cxn>
                  <a:cxn ang="0">
                    <a:pos x="2" y="133"/>
                  </a:cxn>
                  <a:cxn ang="0">
                    <a:pos x="0" y="125"/>
                  </a:cxn>
                  <a:cxn ang="0">
                    <a:pos x="0" y="19"/>
                  </a:cxn>
                  <a:cxn ang="0">
                    <a:pos x="0" y="19"/>
                  </a:cxn>
                  <a:cxn ang="0">
                    <a:pos x="2" y="12"/>
                  </a:cxn>
                  <a:cxn ang="0">
                    <a:pos x="7" y="5"/>
                  </a:cxn>
                  <a:cxn ang="0">
                    <a:pos x="12" y="2"/>
                  </a:cxn>
                  <a:cxn ang="0">
                    <a:pos x="20" y="0"/>
                  </a:cxn>
                  <a:cxn ang="0">
                    <a:pos x="126" y="0"/>
                  </a:cxn>
                  <a:cxn ang="0">
                    <a:pos x="126" y="0"/>
                  </a:cxn>
                  <a:cxn ang="0">
                    <a:pos x="133" y="2"/>
                  </a:cxn>
                  <a:cxn ang="0">
                    <a:pos x="139" y="5"/>
                  </a:cxn>
                  <a:cxn ang="0">
                    <a:pos x="143" y="12"/>
                  </a:cxn>
                  <a:cxn ang="0">
                    <a:pos x="145" y="19"/>
                  </a:cxn>
                  <a:cxn ang="0">
                    <a:pos x="145" y="125"/>
                  </a:cxn>
                  <a:cxn ang="0">
                    <a:pos x="145" y="125"/>
                  </a:cxn>
                  <a:cxn ang="0">
                    <a:pos x="143" y="133"/>
                  </a:cxn>
                  <a:cxn ang="0">
                    <a:pos x="139" y="138"/>
                  </a:cxn>
                  <a:cxn ang="0">
                    <a:pos x="133" y="143"/>
                  </a:cxn>
                  <a:cxn ang="0">
                    <a:pos x="126" y="145"/>
                  </a:cxn>
                  <a:cxn ang="0">
                    <a:pos x="126" y="145"/>
                  </a:cxn>
                </a:cxnLst>
                <a:rect l="0" t="0" r="r" b="b"/>
                <a:pathLst>
                  <a:path w="145" h="145">
                    <a:moveTo>
                      <a:pt x="126" y="145"/>
                    </a:moveTo>
                    <a:lnTo>
                      <a:pt x="20" y="145"/>
                    </a:lnTo>
                    <a:lnTo>
                      <a:pt x="20" y="145"/>
                    </a:lnTo>
                    <a:lnTo>
                      <a:pt x="12" y="143"/>
                    </a:lnTo>
                    <a:lnTo>
                      <a:pt x="7" y="138"/>
                    </a:lnTo>
                    <a:lnTo>
                      <a:pt x="2" y="133"/>
                    </a:lnTo>
                    <a:lnTo>
                      <a:pt x="0" y="125"/>
                    </a:lnTo>
                    <a:lnTo>
                      <a:pt x="0" y="19"/>
                    </a:lnTo>
                    <a:lnTo>
                      <a:pt x="0" y="19"/>
                    </a:lnTo>
                    <a:lnTo>
                      <a:pt x="2" y="12"/>
                    </a:lnTo>
                    <a:lnTo>
                      <a:pt x="7" y="5"/>
                    </a:lnTo>
                    <a:lnTo>
                      <a:pt x="12" y="2"/>
                    </a:lnTo>
                    <a:lnTo>
                      <a:pt x="20" y="0"/>
                    </a:lnTo>
                    <a:lnTo>
                      <a:pt x="126" y="0"/>
                    </a:lnTo>
                    <a:lnTo>
                      <a:pt x="126" y="0"/>
                    </a:lnTo>
                    <a:lnTo>
                      <a:pt x="133" y="2"/>
                    </a:lnTo>
                    <a:lnTo>
                      <a:pt x="139" y="5"/>
                    </a:lnTo>
                    <a:lnTo>
                      <a:pt x="143" y="12"/>
                    </a:lnTo>
                    <a:lnTo>
                      <a:pt x="145" y="19"/>
                    </a:lnTo>
                    <a:lnTo>
                      <a:pt x="145" y="125"/>
                    </a:lnTo>
                    <a:lnTo>
                      <a:pt x="145" y="125"/>
                    </a:lnTo>
                    <a:lnTo>
                      <a:pt x="143" y="133"/>
                    </a:lnTo>
                    <a:lnTo>
                      <a:pt x="139" y="138"/>
                    </a:lnTo>
                    <a:lnTo>
                      <a:pt x="133" y="143"/>
                    </a:lnTo>
                    <a:lnTo>
                      <a:pt x="126" y="145"/>
                    </a:lnTo>
                    <a:lnTo>
                      <a:pt x="126" y="145"/>
                    </a:lnTo>
                    <a:close/>
                  </a:path>
                </a:pathLst>
              </a:custGeom>
              <a:solidFill>
                <a:srgbClr val="00A6D9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grpSp>
          <p:nvGrpSpPr>
            <p:cNvPr id="447" name="Groupe 658"/>
            <p:cNvGrpSpPr/>
            <p:nvPr/>
          </p:nvGrpSpPr>
          <p:grpSpPr>
            <a:xfrm>
              <a:off x="5632450" y="4141855"/>
              <a:ext cx="461075" cy="52866"/>
              <a:chOff x="5632450" y="4141855"/>
              <a:chExt cx="461075" cy="52866"/>
            </a:xfrm>
            <a:effectLst/>
          </p:grpSpPr>
          <p:cxnSp>
            <p:nvCxnSpPr>
              <p:cNvPr id="457" name="Connecteur droit 456"/>
              <p:cNvCxnSpPr/>
              <p:nvPr/>
            </p:nvCxnSpPr>
            <p:spPr>
              <a:xfrm rot="5400000">
                <a:off x="5606416" y="4167889"/>
                <a:ext cx="52866" cy="797"/>
              </a:xfrm>
              <a:prstGeom prst="line">
                <a:avLst/>
              </a:prstGeom>
              <a:noFill/>
              <a:ln w="9525" cap="flat">
                <a:solidFill>
                  <a:schemeClr val="tx1"/>
                </a:solidFill>
                <a:prstDash val="solid"/>
                <a:round/>
              </a:ln>
              <a:effectLst>
                <a:outerShdw blurRad="38100" dist="23000" dir="5400000" rotWithShape="0">
                  <a:srgbClr val="000000">
                    <a:alpha val="35000"/>
                  </a:srgbClr>
                </a:outerShdw>
              </a:effectLst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458" name="Connecteur droit 457"/>
              <p:cNvCxnSpPr/>
              <p:nvPr/>
            </p:nvCxnSpPr>
            <p:spPr>
              <a:xfrm rot="5400000">
                <a:off x="5721485" y="4167889"/>
                <a:ext cx="52866" cy="797"/>
              </a:xfrm>
              <a:prstGeom prst="line">
                <a:avLst/>
              </a:prstGeom>
              <a:noFill/>
              <a:ln w="9525" cap="flat">
                <a:solidFill>
                  <a:schemeClr val="tx1"/>
                </a:solidFill>
                <a:prstDash val="solid"/>
                <a:round/>
              </a:ln>
              <a:effectLst>
                <a:outerShdw blurRad="38100" dist="23000" dir="5400000" rotWithShape="0">
                  <a:srgbClr val="000000">
                    <a:alpha val="35000"/>
                  </a:srgbClr>
                </a:outerShdw>
              </a:effectLst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459" name="Connecteur droit 458"/>
              <p:cNvCxnSpPr/>
              <p:nvPr/>
            </p:nvCxnSpPr>
            <p:spPr>
              <a:xfrm rot="5400000">
                <a:off x="5836554" y="4167889"/>
                <a:ext cx="52866" cy="797"/>
              </a:xfrm>
              <a:prstGeom prst="line">
                <a:avLst/>
              </a:prstGeom>
              <a:noFill/>
              <a:ln w="9525" cap="flat">
                <a:solidFill>
                  <a:schemeClr val="tx1"/>
                </a:solidFill>
                <a:prstDash val="solid"/>
                <a:round/>
              </a:ln>
              <a:effectLst>
                <a:outerShdw blurRad="38100" dist="23000" dir="5400000" rotWithShape="0">
                  <a:srgbClr val="000000">
                    <a:alpha val="35000"/>
                  </a:srgbClr>
                </a:outerShdw>
              </a:effectLst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460" name="Connecteur droit 459"/>
              <p:cNvCxnSpPr/>
              <p:nvPr/>
            </p:nvCxnSpPr>
            <p:spPr>
              <a:xfrm rot="5400000">
                <a:off x="5951623" y="4167889"/>
                <a:ext cx="52866" cy="797"/>
              </a:xfrm>
              <a:prstGeom prst="line">
                <a:avLst/>
              </a:prstGeom>
              <a:noFill/>
              <a:ln w="9525" cap="flat">
                <a:solidFill>
                  <a:schemeClr val="tx1"/>
                </a:solidFill>
                <a:prstDash val="solid"/>
                <a:round/>
              </a:ln>
              <a:effectLst>
                <a:outerShdw blurRad="38100" dist="23000" dir="5400000" rotWithShape="0">
                  <a:srgbClr val="000000">
                    <a:alpha val="35000"/>
                  </a:srgbClr>
                </a:outerShdw>
              </a:effectLst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461" name="Connecteur droit 460"/>
              <p:cNvCxnSpPr/>
              <p:nvPr/>
            </p:nvCxnSpPr>
            <p:spPr>
              <a:xfrm rot="5400000">
                <a:off x="6066694" y="4167889"/>
                <a:ext cx="52866" cy="797"/>
              </a:xfrm>
              <a:prstGeom prst="line">
                <a:avLst/>
              </a:prstGeom>
              <a:noFill/>
              <a:ln w="9525" cap="flat">
                <a:solidFill>
                  <a:schemeClr val="tx1"/>
                </a:solidFill>
                <a:prstDash val="solid"/>
                <a:round/>
              </a:ln>
              <a:effectLst>
                <a:outerShdw blurRad="38100" dist="23000" dir="5400000" rotWithShape="0">
                  <a:srgbClr val="000000">
                    <a:alpha val="35000"/>
                  </a:srgbClr>
                </a:outerShdw>
              </a:effectLst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</p:grpSp>
        <p:grpSp>
          <p:nvGrpSpPr>
            <p:cNvPr id="448" name="Groupe 665"/>
            <p:cNvGrpSpPr/>
            <p:nvPr/>
          </p:nvGrpSpPr>
          <p:grpSpPr>
            <a:xfrm>
              <a:off x="5631653" y="4284184"/>
              <a:ext cx="461075" cy="52866"/>
              <a:chOff x="5632450" y="4141855"/>
              <a:chExt cx="461075" cy="52866"/>
            </a:xfrm>
            <a:effectLst/>
          </p:grpSpPr>
          <p:cxnSp>
            <p:nvCxnSpPr>
              <p:cNvPr id="453" name="Connecteur droit 452"/>
              <p:cNvCxnSpPr/>
              <p:nvPr/>
            </p:nvCxnSpPr>
            <p:spPr>
              <a:xfrm rot="5400000">
                <a:off x="5606416" y="4167889"/>
                <a:ext cx="52866" cy="797"/>
              </a:xfrm>
              <a:prstGeom prst="line">
                <a:avLst/>
              </a:prstGeom>
              <a:noFill/>
              <a:ln w="9525" cap="flat">
                <a:solidFill>
                  <a:schemeClr val="tx1"/>
                </a:solidFill>
                <a:prstDash val="solid"/>
                <a:round/>
              </a:ln>
              <a:effectLst>
                <a:outerShdw blurRad="38100" dist="23000" dir="5400000" rotWithShape="0">
                  <a:srgbClr val="000000">
                    <a:alpha val="35000"/>
                  </a:srgbClr>
                </a:outerShdw>
              </a:effectLst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454" name="Connecteur droit 453"/>
              <p:cNvCxnSpPr/>
              <p:nvPr/>
            </p:nvCxnSpPr>
            <p:spPr>
              <a:xfrm rot="5400000">
                <a:off x="5721485" y="4167889"/>
                <a:ext cx="52866" cy="797"/>
              </a:xfrm>
              <a:prstGeom prst="line">
                <a:avLst/>
              </a:prstGeom>
              <a:noFill/>
              <a:ln w="9525" cap="flat">
                <a:solidFill>
                  <a:schemeClr val="tx1"/>
                </a:solidFill>
                <a:prstDash val="solid"/>
                <a:round/>
              </a:ln>
              <a:effectLst>
                <a:outerShdw blurRad="38100" dist="23000" dir="5400000" rotWithShape="0">
                  <a:srgbClr val="000000">
                    <a:alpha val="35000"/>
                  </a:srgbClr>
                </a:outerShdw>
              </a:effectLst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455" name="Connecteur droit 454"/>
              <p:cNvCxnSpPr/>
              <p:nvPr/>
            </p:nvCxnSpPr>
            <p:spPr>
              <a:xfrm rot="5400000">
                <a:off x="5836554" y="4167889"/>
                <a:ext cx="52866" cy="797"/>
              </a:xfrm>
              <a:prstGeom prst="line">
                <a:avLst/>
              </a:prstGeom>
              <a:noFill/>
              <a:ln w="9525" cap="flat">
                <a:solidFill>
                  <a:schemeClr val="tx1"/>
                </a:solidFill>
                <a:prstDash val="solid"/>
                <a:round/>
              </a:ln>
              <a:effectLst>
                <a:outerShdw blurRad="38100" dist="23000" dir="5400000" rotWithShape="0">
                  <a:srgbClr val="000000">
                    <a:alpha val="35000"/>
                  </a:srgbClr>
                </a:outerShdw>
              </a:effectLst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456" name="Connecteur droit 455"/>
              <p:cNvCxnSpPr/>
              <p:nvPr/>
            </p:nvCxnSpPr>
            <p:spPr>
              <a:xfrm rot="5400000">
                <a:off x="6066694" y="4167889"/>
                <a:ext cx="52866" cy="797"/>
              </a:xfrm>
              <a:prstGeom prst="line">
                <a:avLst/>
              </a:prstGeom>
              <a:noFill/>
              <a:ln w="9525" cap="flat">
                <a:solidFill>
                  <a:schemeClr val="tx1"/>
                </a:solidFill>
                <a:prstDash val="solid"/>
                <a:round/>
              </a:ln>
              <a:effectLst>
                <a:outerShdw blurRad="38100" dist="23000" dir="5400000" rotWithShape="0">
                  <a:srgbClr val="000000">
                    <a:alpha val="35000"/>
                  </a:srgbClr>
                </a:outerShdw>
              </a:effectLst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</p:grpSp>
        <p:grpSp>
          <p:nvGrpSpPr>
            <p:cNvPr id="449" name="Groupe 671"/>
            <p:cNvGrpSpPr/>
            <p:nvPr/>
          </p:nvGrpSpPr>
          <p:grpSpPr>
            <a:xfrm>
              <a:off x="5630856" y="4411722"/>
              <a:ext cx="230935" cy="52866"/>
              <a:chOff x="5632450" y="4141855"/>
              <a:chExt cx="230935" cy="52866"/>
            </a:xfrm>
            <a:effectLst/>
          </p:grpSpPr>
          <p:cxnSp>
            <p:nvCxnSpPr>
              <p:cNvPr id="450" name="Connecteur droit 449"/>
              <p:cNvCxnSpPr/>
              <p:nvPr/>
            </p:nvCxnSpPr>
            <p:spPr>
              <a:xfrm rot="5400000">
                <a:off x="5606416" y="4167889"/>
                <a:ext cx="52866" cy="797"/>
              </a:xfrm>
              <a:prstGeom prst="line">
                <a:avLst/>
              </a:prstGeom>
              <a:noFill/>
              <a:ln w="9525" cap="flat">
                <a:solidFill>
                  <a:schemeClr val="tx1"/>
                </a:solidFill>
                <a:prstDash val="solid"/>
                <a:round/>
              </a:ln>
              <a:effectLst>
                <a:outerShdw blurRad="38100" dist="23000" dir="5400000" rotWithShape="0">
                  <a:srgbClr val="000000">
                    <a:alpha val="35000"/>
                  </a:srgbClr>
                </a:outerShdw>
              </a:effectLst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451" name="Connecteur droit 450"/>
              <p:cNvCxnSpPr/>
              <p:nvPr/>
            </p:nvCxnSpPr>
            <p:spPr>
              <a:xfrm rot="5400000">
                <a:off x="5721485" y="4167889"/>
                <a:ext cx="52866" cy="797"/>
              </a:xfrm>
              <a:prstGeom prst="line">
                <a:avLst/>
              </a:prstGeom>
              <a:noFill/>
              <a:ln w="9525" cap="flat">
                <a:solidFill>
                  <a:schemeClr val="tx1"/>
                </a:solidFill>
                <a:prstDash val="solid"/>
                <a:round/>
              </a:ln>
              <a:effectLst>
                <a:outerShdw blurRad="38100" dist="23000" dir="5400000" rotWithShape="0">
                  <a:srgbClr val="000000">
                    <a:alpha val="35000"/>
                  </a:srgbClr>
                </a:outerShdw>
              </a:effectLst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452" name="Connecteur droit 451"/>
              <p:cNvCxnSpPr/>
              <p:nvPr/>
            </p:nvCxnSpPr>
            <p:spPr>
              <a:xfrm rot="5400000">
                <a:off x="5836554" y="4167889"/>
                <a:ext cx="52866" cy="797"/>
              </a:xfrm>
              <a:prstGeom prst="line">
                <a:avLst/>
              </a:prstGeom>
              <a:noFill/>
              <a:ln w="9525" cap="flat">
                <a:solidFill>
                  <a:schemeClr val="tx1"/>
                </a:solidFill>
                <a:prstDash val="solid"/>
                <a:round/>
              </a:ln>
              <a:effectLst>
                <a:outerShdw blurRad="38100" dist="23000" dir="5400000" rotWithShape="0">
                  <a:srgbClr val="000000">
                    <a:alpha val="35000"/>
                  </a:srgbClr>
                </a:outerShdw>
              </a:effectLst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</p:grpSp>
      </p:grpSp>
      <p:grpSp>
        <p:nvGrpSpPr>
          <p:cNvPr id="469" name="Group 460"/>
          <p:cNvGrpSpPr>
            <a:grpSpLocks noChangeAspect="1"/>
          </p:cNvGrpSpPr>
          <p:nvPr userDrawn="1"/>
        </p:nvGrpSpPr>
        <p:grpSpPr bwMode="auto">
          <a:xfrm>
            <a:off x="7691374" y="5859765"/>
            <a:ext cx="689160" cy="769563"/>
            <a:chOff x="2958" y="1235"/>
            <a:chExt cx="1200" cy="1340"/>
          </a:xfrm>
        </p:grpSpPr>
        <p:sp>
          <p:nvSpPr>
            <p:cNvPr id="470" name="Freeform 461"/>
            <p:cNvSpPr>
              <a:spLocks/>
            </p:cNvSpPr>
            <p:nvPr/>
          </p:nvSpPr>
          <p:spPr bwMode="auto">
            <a:xfrm>
              <a:off x="3156" y="1339"/>
              <a:ext cx="690" cy="97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90" y="0"/>
                </a:cxn>
                <a:cxn ang="0">
                  <a:pos x="688" y="130"/>
                </a:cxn>
                <a:cxn ang="0">
                  <a:pos x="612" y="260"/>
                </a:cxn>
                <a:cxn ang="0">
                  <a:pos x="626" y="678"/>
                </a:cxn>
                <a:cxn ang="0">
                  <a:pos x="688" y="770"/>
                </a:cxn>
                <a:cxn ang="0">
                  <a:pos x="682" y="972"/>
                </a:cxn>
                <a:cxn ang="0">
                  <a:pos x="0" y="972"/>
                </a:cxn>
                <a:cxn ang="0">
                  <a:pos x="0" y="0"/>
                </a:cxn>
              </a:cxnLst>
              <a:rect l="0" t="0" r="r" b="b"/>
              <a:pathLst>
                <a:path w="690" h="972">
                  <a:moveTo>
                    <a:pt x="0" y="0"/>
                  </a:moveTo>
                  <a:lnTo>
                    <a:pt x="690" y="0"/>
                  </a:lnTo>
                  <a:lnTo>
                    <a:pt x="688" y="130"/>
                  </a:lnTo>
                  <a:lnTo>
                    <a:pt x="612" y="260"/>
                  </a:lnTo>
                  <a:lnTo>
                    <a:pt x="626" y="678"/>
                  </a:lnTo>
                  <a:lnTo>
                    <a:pt x="688" y="770"/>
                  </a:lnTo>
                  <a:lnTo>
                    <a:pt x="682" y="972"/>
                  </a:lnTo>
                  <a:lnTo>
                    <a:pt x="0" y="97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6D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1" name="Freeform 462"/>
            <p:cNvSpPr>
              <a:spLocks/>
            </p:cNvSpPr>
            <p:nvPr/>
          </p:nvSpPr>
          <p:spPr bwMode="auto">
            <a:xfrm>
              <a:off x="3152" y="1455"/>
              <a:ext cx="1006" cy="1120"/>
            </a:xfrm>
            <a:custGeom>
              <a:avLst/>
              <a:gdLst/>
              <a:ahLst/>
              <a:cxnLst>
                <a:cxn ang="0">
                  <a:pos x="448" y="1068"/>
                </a:cxn>
                <a:cxn ang="0">
                  <a:pos x="540" y="1098"/>
                </a:cxn>
                <a:cxn ang="0">
                  <a:pos x="624" y="1116"/>
                </a:cxn>
                <a:cxn ang="0">
                  <a:pos x="700" y="1120"/>
                </a:cxn>
                <a:cxn ang="0">
                  <a:pos x="768" y="1112"/>
                </a:cxn>
                <a:cxn ang="0">
                  <a:pos x="828" y="1094"/>
                </a:cxn>
                <a:cxn ang="0">
                  <a:pos x="878" y="1068"/>
                </a:cxn>
                <a:cxn ang="0">
                  <a:pos x="922" y="1032"/>
                </a:cxn>
                <a:cxn ang="0">
                  <a:pos x="956" y="990"/>
                </a:cxn>
                <a:cxn ang="0">
                  <a:pos x="982" y="944"/>
                </a:cxn>
                <a:cxn ang="0">
                  <a:pos x="998" y="892"/>
                </a:cxn>
                <a:cxn ang="0">
                  <a:pos x="1006" y="836"/>
                </a:cxn>
                <a:cxn ang="0">
                  <a:pos x="1004" y="780"/>
                </a:cxn>
                <a:cxn ang="0">
                  <a:pos x="992" y="722"/>
                </a:cxn>
                <a:cxn ang="0">
                  <a:pos x="970" y="664"/>
                </a:cxn>
                <a:cxn ang="0">
                  <a:pos x="940" y="608"/>
                </a:cxn>
                <a:cxn ang="0">
                  <a:pos x="898" y="554"/>
                </a:cxn>
                <a:cxn ang="0">
                  <a:pos x="882" y="534"/>
                </a:cxn>
                <a:cxn ang="0">
                  <a:pos x="846" y="472"/>
                </a:cxn>
                <a:cxn ang="0">
                  <a:pos x="812" y="390"/>
                </a:cxn>
                <a:cxn ang="0">
                  <a:pos x="796" y="316"/>
                </a:cxn>
                <a:cxn ang="0">
                  <a:pos x="794" y="258"/>
                </a:cxn>
                <a:cxn ang="0">
                  <a:pos x="822" y="44"/>
                </a:cxn>
                <a:cxn ang="0">
                  <a:pos x="818" y="26"/>
                </a:cxn>
                <a:cxn ang="0">
                  <a:pos x="808" y="14"/>
                </a:cxn>
                <a:cxn ang="0">
                  <a:pos x="792" y="6"/>
                </a:cxn>
                <a:cxn ang="0">
                  <a:pos x="750" y="0"/>
                </a:cxn>
                <a:cxn ang="0">
                  <a:pos x="708" y="10"/>
                </a:cxn>
                <a:cxn ang="0">
                  <a:pos x="692" y="22"/>
                </a:cxn>
                <a:cxn ang="0">
                  <a:pos x="678" y="36"/>
                </a:cxn>
                <a:cxn ang="0">
                  <a:pos x="652" y="78"/>
                </a:cxn>
                <a:cxn ang="0">
                  <a:pos x="628" y="126"/>
                </a:cxn>
                <a:cxn ang="0">
                  <a:pos x="616" y="174"/>
                </a:cxn>
                <a:cxn ang="0">
                  <a:pos x="618" y="468"/>
                </a:cxn>
                <a:cxn ang="0">
                  <a:pos x="618" y="490"/>
                </a:cxn>
                <a:cxn ang="0">
                  <a:pos x="624" y="536"/>
                </a:cxn>
                <a:cxn ang="0">
                  <a:pos x="640" y="582"/>
                </a:cxn>
                <a:cxn ang="0">
                  <a:pos x="670" y="630"/>
                </a:cxn>
                <a:cxn ang="0">
                  <a:pos x="692" y="706"/>
                </a:cxn>
                <a:cxn ang="0">
                  <a:pos x="692" y="956"/>
                </a:cxn>
                <a:cxn ang="0">
                  <a:pos x="684" y="992"/>
                </a:cxn>
                <a:cxn ang="0">
                  <a:pos x="664" y="1022"/>
                </a:cxn>
                <a:cxn ang="0">
                  <a:pos x="636" y="1042"/>
                </a:cxn>
                <a:cxn ang="0">
                  <a:pos x="600" y="1048"/>
                </a:cxn>
                <a:cxn ang="0">
                  <a:pos x="94" y="1048"/>
                </a:cxn>
                <a:cxn ang="0">
                  <a:pos x="58" y="1042"/>
                </a:cxn>
                <a:cxn ang="0">
                  <a:pos x="28" y="1022"/>
                </a:cxn>
                <a:cxn ang="0">
                  <a:pos x="8" y="992"/>
                </a:cxn>
                <a:cxn ang="0">
                  <a:pos x="0" y="956"/>
                </a:cxn>
              </a:cxnLst>
              <a:rect l="0" t="0" r="r" b="b"/>
              <a:pathLst>
                <a:path w="1006" h="1120">
                  <a:moveTo>
                    <a:pt x="448" y="1068"/>
                  </a:moveTo>
                  <a:lnTo>
                    <a:pt x="448" y="1068"/>
                  </a:lnTo>
                  <a:lnTo>
                    <a:pt x="496" y="1084"/>
                  </a:lnTo>
                  <a:lnTo>
                    <a:pt x="540" y="1098"/>
                  </a:lnTo>
                  <a:lnTo>
                    <a:pt x="582" y="1108"/>
                  </a:lnTo>
                  <a:lnTo>
                    <a:pt x="624" y="1116"/>
                  </a:lnTo>
                  <a:lnTo>
                    <a:pt x="662" y="1118"/>
                  </a:lnTo>
                  <a:lnTo>
                    <a:pt x="700" y="1120"/>
                  </a:lnTo>
                  <a:lnTo>
                    <a:pt x="734" y="1118"/>
                  </a:lnTo>
                  <a:lnTo>
                    <a:pt x="768" y="1112"/>
                  </a:lnTo>
                  <a:lnTo>
                    <a:pt x="798" y="1104"/>
                  </a:lnTo>
                  <a:lnTo>
                    <a:pt x="828" y="1094"/>
                  </a:lnTo>
                  <a:lnTo>
                    <a:pt x="854" y="1082"/>
                  </a:lnTo>
                  <a:lnTo>
                    <a:pt x="878" y="1068"/>
                  </a:lnTo>
                  <a:lnTo>
                    <a:pt x="902" y="1050"/>
                  </a:lnTo>
                  <a:lnTo>
                    <a:pt x="922" y="1032"/>
                  </a:lnTo>
                  <a:lnTo>
                    <a:pt x="940" y="1012"/>
                  </a:lnTo>
                  <a:lnTo>
                    <a:pt x="956" y="990"/>
                  </a:lnTo>
                  <a:lnTo>
                    <a:pt x="970" y="968"/>
                  </a:lnTo>
                  <a:lnTo>
                    <a:pt x="982" y="944"/>
                  </a:lnTo>
                  <a:lnTo>
                    <a:pt x="992" y="918"/>
                  </a:lnTo>
                  <a:lnTo>
                    <a:pt x="998" y="892"/>
                  </a:lnTo>
                  <a:lnTo>
                    <a:pt x="1004" y="864"/>
                  </a:lnTo>
                  <a:lnTo>
                    <a:pt x="1006" y="836"/>
                  </a:lnTo>
                  <a:lnTo>
                    <a:pt x="1006" y="808"/>
                  </a:lnTo>
                  <a:lnTo>
                    <a:pt x="1004" y="780"/>
                  </a:lnTo>
                  <a:lnTo>
                    <a:pt x="998" y="750"/>
                  </a:lnTo>
                  <a:lnTo>
                    <a:pt x="992" y="722"/>
                  </a:lnTo>
                  <a:lnTo>
                    <a:pt x="982" y="692"/>
                  </a:lnTo>
                  <a:lnTo>
                    <a:pt x="970" y="664"/>
                  </a:lnTo>
                  <a:lnTo>
                    <a:pt x="956" y="636"/>
                  </a:lnTo>
                  <a:lnTo>
                    <a:pt x="940" y="608"/>
                  </a:lnTo>
                  <a:lnTo>
                    <a:pt x="920" y="580"/>
                  </a:lnTo>
                  <a:lnTo>
                    <a:pt x="898" y="554"/>
                  </a:lnTo>
                  <a:lnTo>
                    <a:pt x="898" y="554"/>
                  </a:lnTo>
                  <a:lnTo>
                    <a:pt x="882" y="534"/>
                  </a:lnTo>
                  <a:lnTo>
                    <a:pt x="868" y="512"/>
                  </a:lnTo>
                  <a:lnTo>
                    <a:pt x="846" y="472"/>
                  </a:lnTo>
                  <a:lnTo>
                    <a:pt x="826" y="430"/>
                  </a:lnTo>
                  <a:lnTo>
                    <a:pt x="812" y="390"/>
                  </a:lnTo>
                  <a:lnTo>
                    <a:pt x="802" y="350"/>
                  </a:lnTo>
                  <a:lnTo>
                    <a:pt x="796" y="316"/>
                  </a:lnTo>
                  <a:lnTo>
                    <a:pt x="794" y="284"/>
                  </a:lnTo>
                  <a:lnTo>
                    <a:pt x="794" y="258"/>
                  </a:lnTo>
                  <a:lnTo>
                    <a:pt x="822" y="44"/>
                  </a:lnTo>
                  <a:lnTo>
                    <a:pt x="822" y="44"/>
                  </a:lnTo>
                  <a:lnTo>
                    <a:pt x="820" y="34"/>
                  </a:lnTo>
                  <a:lnTo>
                    <a:pt x="818" y="26"/>
                  </a:lnTo>
                  <a:lnTo>
                    <a:pt x="814" y="20"/>
                  </a:lnTo>
                  <a:lnTo>
                    <a:pt x="808" y="14"/>
                  </a:lnTo>
                  <a:lnTo>
                    <a:pt x="800" y="10"/>
                  </a:lnTo>
                  <a:lnTo>
                    <a:pt x="792" y="6"/>
                  </a:lnTo>
                  <a:lnTo>
                    <a:pt x="772" y="2"/>
                  </a:lnTo>
                  <a:lnTo>
                    <a:pt x="750" y="0"/>
                  </a:lnTo>
                  <a:lnTo>
                    <a:pt x="728" y="4"/>
                  </a:lnTo>
                  <a:lnTo>
                    <a:pt x="708" y="10"/>
                  </a:lnTo>
                  <a:lnTo>
                    <a:pt x="700" y="16"/>
                  </a:lnTo>
                  <a:lnTo>
                    <a:pt x="692" y="22"/>
                  </a:lnTo>
                  <a:lnTo>
                    <a:pt x="692" y="22"/>
                  </a:lnTo>
                  <a:lnTo>
                    <a:pt x="678" y="36"/>
                  </a:lnTo>
                  <a:lnTo>
                    <a:pt x="664" y="56"/>
                  </a:lnTo>
                  <a:lnTo>
                    <a:pt x="652" y="78"/>
                  </a:lnTo>
                  <a:lnTo>
                    <a:pt x="638" y="102"/>
                  </a:lnTo>
                  <a:lnTo>
                    <a:pt x="628" y="126"/>
                  </a:lnTo>
                  <a:lnTo>
                    <a:pt x="620" y="150"/>
                  </a:lnTo>
                  <a:lnTo>
                    <a:pt x="616" y="174"/>
                  </a:lnTo>
                  <a:lnTo>
                    <a:pt x="614" y="194"/>
                  </a:lnTo>
                  <a:lnTo>
                    <a:pt x="618" y="468"/>
                  </a:lnTo>
                  <a:lnTo>
                    <a:pt x="618" y="468"/>
                  </a:lnTo>
                  <a:lnTo>
                    <a:pt x="618" y="490"/>
                  </a:lnTo>
                  <a:lnTo>
                    <a:pt x="620" y="512"/>
                  </a:lnTo>
                  <a:lnTo>
                    <a:pt x="624" y="536"/>
                  </a:lnTo>
                  <a:lnTo>
                    <a:pt x="630" y="558"/>
                  </a:lnTo>
                  <a:lnTo>
                    <a:pt x="640" y="582"/>
                  </a:lnTo>
                  <a:lnTo>
                    <a:pt x="654" y="606"/>
                  </a:lnTo>
                  <a:lnTo>
                    <a:pt x="670" y="630"/>
                  </a:lnTo>
                  <a:lnTo>
                    <a:pt x="692" y="654"/>
                  </a:lnTo>
                  <a:lnTo>
                    <a:pt x="692" y="706"/>
                  </a:lnTo>
                  <a:lnTo>
                    <a:pt x="692" y="956"/>
                  </a:lnTo>
                  <a:lnTo>
                    <a:pt x="692" y="956"/>
                  </a:lnTo>
                  <a:lnTo>
                    <a:pt x="690" y="974"/>
                  </a:lnTo>
                  <a:lnTo>
                    <a:pt x="684" y="992"/>
                  </a:lnTo>
                  <a:lnTo>
                    <a:pt x="676" y="1008"/>
                  </a:lnTo>
                  <a:lnTo>
                    <a:pt x="664" y="1022"/>
                  </a:lnTo>
                  <a:lnTo>
                    <a:pt x="650" y="1032"/>
                  </a:lnTo>
                  <a:lnTo>
                    <a:pt x="636" y="1042"/>
                  </a:lnTo>
                  <a:lnTo>
                    <a:pt x="618" y="1046"/>
                  </a:lnTo>
                  <a:lnTo>
                    <a:pt x="600" y="1048"/>
                  </a:lnTo>
                  <a:lnTo>
                    <a:pt x="94" y="1048"/>
                  </a:lnTo>
                  <a:lnTo>
                    <a:pt x="94" y="1048"/>
                  </a:lnTo>
                  <a:lnTo>
                    <a:pt x="76" y="1046"/>
                  </a:lnTo>
                  <a:lnTo>
                    <a:pt x="58" y="1042"/>
                  </a:lnTo>
                  <a:lnTo>
                    <a:pt x="42" y="1032"/>
                  </a:lnTo>
                  <a:lnTo>
                    <a:pt x="28" y="1022"/>
                  </a:lnTo>
                  <a:lnTo>
                    <a:pt x="16" y="1008"/>
                  </a:lnTo>
                  <a:lnTo>
                    <a:pt x="8" y="992"/>
                  </a:lnTo>
                  <a:lnTo>
                    <a:pt x="2" y="974"/>
                  </a:lnTo>
                  <a:lnTo>
                    <a:pt x="0" y="956"/>
                  </a:lnTo>
                  <a:lnTo>
                    <a:pt x="0" y="914"/>
                  </a:lnTo>
                </a:path>
              </a:pathLst>
            </a:custGeom>
            <a:solidFill>
              <a:schemeClr val="bg1"/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2" name="Freeform 463"/>
            <p:cNvSpPr>
              <a:spLocks/>
            </p:cNvSpPr>
            <p:nvPr/>
          </p:nvSpPr>
          <p:spPr bwMode="auto">
            <a:xfrm>
              <a:off x="3152" y="1235"/>
              <a:ext cx="700" cy="310"/>
            </a:xfrm>
            <a:custGeom>
              <a:avLst/>
              <a:gdLst/>
              <a:ahLst/>
              <a:cxnLst>
                <a:cxn ang="0">
                  <a:pos x="0" y="310"/>
                </a:cxn>
                <a:cxn ang="0">
                  <a:pos x="0" y="92"/>
                </a:cxn>
                <a:cxn ang="0">
                  <a:pos x="0" y="92"/>
                </a:cxn>
                <a:cxn ang="0">
                  <a:pos x="2" y="74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8" y="26"/>
                </a:cxn>
                <a:cxn ang="0">
                  <a:pos x="42" y="16"/>
                </a:cxn>
                <a:cxn ang="0">
                  <a:pos x="58" y="6"/>
                </a:cxn>
                <a:cxn ang="0">
                  <a:pos x="74" y="2"/>
                </a:cxn>
                <a:cxn ang="0">
                  <a:pos x="94" y="0"/>
                </a:cxn>
                <a:cxn ang="0">
                  <a:pos x="600" y="0"/>
                </a:cxn>
                <a:cxn ang="0">
                  <a:pos x="600" y="0"/>
                </a:cxn>
                <a:cxn ang="0">
                  <a:pos x="616" y="0"/>
                </a:cxn>
                <a:cxn ang="0">
                  <a:pos x="632" y="2"/>
                </a:cxn>
                <a:cxn ang="0">
                  <a:pos x="650" y="8"/>
                </a:cxn>
                <a:cxn ang="0">
                  <a:pos x="666" y="16"/>
                </a:cxn>
                <a:cxn ang="0">
                  <a:pos x="680" y="28"/>
                </a:cxn>
                <a:cxn ang="0">
                  <a:pos x="686" y="36"/>
                </a:cxn>
                <a:cxn ang="0">
                  <a:pos x="690" y="44"/>
                </a:cxn>
                <a:cxn ang="0">
                  <a:pos x="694" y="54"/>
                </a:cxn>
                <a:cxn ang="0">
                  <a:pos x="698" y="64"/>
                </a:cxn>
                <a:cxn ang="0">
                  <a:pos x="700" y="76"/>
                </a:cxn>
                <a:cxn ang="0">
                  <a:pos x="700" y="90"/>
                </a:cxn>
                <a:cxn ang="0">
                  <a:pos x="700" y="220"/>
                </a:cxn>
              </a:cxnLst>
              <a:rect l="0" t="0" r="r" b="b"/>
              <a:pathLst>
                <a:path w="700" h="310">
                  <a:moveTo>
                    <a:pt x="0" y="310"/>
                  </a:moveTo>
                  <a:lnTo>
                    <a:pt x="0" y="92"/>
                  </a:lnTo>
                  <a:lnTo>
                    <a:pt x="0" y="92"/>
                  </a:lnTo>
                  <a:lnTo>
                    <a:pt x="2" y="74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8" y="26"/>
                  </a:lnTo>
                  <a:lnTo>
                    <a:pt x="42" y="16"/>
                  </a:lnTo>
                  <a:lnTo>
                    <a:pt x="58" y="6"/>
                  </a:lnTo>
                  <a:lnTo>
                    <a:pt x="74" y="2"/>
                  </a:lnTo>
                  <a:lnTo>
                    <a:pt x="94" y="0"/>
                  </a:lnTo>
                  <a:lnTo>
                    <a:pt x="600" y="0"/>
                  </a:lnTo>
                  <a:lnTo>
                    <a:pt x="600" y="0"/>
                  </a:lnTo>
                  <a:lnTo>
                    <a:pt x="616" y="0"/>
                  </a:lnTo>
                  <a:lnTo>
                    <a:pt x="632" y="2"/>
                  </a:lnTo>
                  <a:lnTo>
                    <a:pt x="650" y="8"/>
                  </a:lnTo>
                  <a:lnTo>
                    <a:pt x="666" y="16"/>
                  </a:lnTo>
                  <a:lnTo>
                    <a:pt x="680" y="28"/>
                  </a:lnTo>
                  <a:lnTo>
                    <a:pt x="686" y="36"/>
                  </a:lnTo>
                  <a:lnTo>
                    <a:pt x="690" y="44"/>
                  </a:lnTo>
                  <a:lnTo>
                    <a:pt x="694" y="54"/>
                  </a:lnTo>
                  <a:lnTo>
                    <a:pt x="698" y="64"/>
                  </a:lnTo>
                  <a:lnTo>
                    <a:pt x="700" y="76"/>
                  </a:lnTo>
                  <a:lnTo>
                    <a:pt x="700" y="90"/>
                  </a:lnTo>
                  <a:lnTo>
                    <a:pt x="700" y="22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3" name="Line 464"/>
            <p:cNvSpPr>
              <a:spLocks noChangeShapeType="1"/>
            </p:cNvSpPr>
            <p:nvPr/>
          </p:nvSpPr>
          <p:spPr bwMode="auto">
            <a:xfrm>
              <a:off x="3228" y="2309"/>
              <a:ext cx="614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4" name="Line 465"/>
            <p:cNvSpPr>
              <a:spLocks noChangeShapeType="1"/>
            </p:cNvSpPr>
            <p:nvPr/>
          </p:nvSpPr>
          <p:spPr bwMode="auto">
            <a:xfrm>
              <a:off x="3160" y="1343"/>
              <a:ext cx="680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5" name="Freeform 466"/>
            <p:cNvSpPr>
              <a:spLocks/>
            </p:cNvSpPr>
            <p:nvPr/>
          </p:nvSpPr>
          <p:spPr bwMode="auto">
            <a:xfrm>
              <a:off x="3050" y="1573"/>
              <a:ext cx="280" cy="222"/>
            </a:xfrm>
            <a:custGeom>
              <a:avLst/>
              <a:gdLst/>
              <a:ahLst/>
              <a:cxnLst>
                <a:cxn ang="0">
                  <a:pos x="12" y="52"/>
                </a:cxn>
                <a:cxn ang="0">
                  <a:pos x="6" y="64"/>
                </a:cxn>
                <a:cxn ang="0">
                  <a:pos x="6" y="64"/>
                </a:cxn>
                <a:cxn ang="0">
                  <a:pos x="2" y="80"/>
                </a:cxn>
                <a:cxn ang="0">
                  <a:pos x="0" y="98"/>
                </a:cxn>
                <a:cxn ang="0">
                  <a:pos x="2" y="114"/>
                </a:cxn>
                <a:cxn ang="0">
                  <a:pos x="8" y="128"/>
                </a:cxn>
                <a:cxn ang="0">
                  <a:pos x="16" y="142"/>
                </a:cxn>
                <a:cxn ang="0">
                  <a:pos x="26" y="154"/>
                </a:cxn>
                <a:cxn ang="0">
                  <a:pos x="38" y="164"/>
                </a:cxn>
                <a:cxn ang="0">
                  <a:pos x="52" y="172"/>
                </a:cxn>
                <a:cxn ang="0">
                  <a:pos x="162" y="216"/>
                </a:cxn>
                <a:cxn ang="0">
                  <a:pos x="162" y="216"/>
                </a:cxn>
                <a:cxn ang="0">
                  <a:pos x="178" y="220"/>
                </a:cxn>
                <a:cxn ang="0">
                  <a:pos x="194" y="222"/>
                </a:cxn>
                <a:cxn ang="0">
                  <a:pos x="210" y="220"/>
                </a:cxn>
                <a:cxn ang="0">
                  <a:pos x="226" y="216"/>
                </a:cxn>
                <a:cxn ang="0">
                  <a:pos x="240" y="208"/>
                </a:cxn>
                <a:cxn ang="0">
                  <a:pos x="252" y="198"/>
                </a:cxn>
                <a:cxn ang="0">
                  <a:pos x="262" y="184"/>
                </a:cxn>
                <a:cxn ang="0">
                  <a:pos x="270" y="170"/>
                </a:cxn>
                <a:cxn ang="0">
                  <a:pos x="274" y="158"/>
                </a:cxn>
                <a:cxn ang="0">
                  <a:pos x="274" y="158"/>
                </a:cxn>
                <a:cxn ang="0">
                  <a:pos x="280" y="142"/>
                </a:cxn>
                <a:cxn ang="0">
                  <a:pos x="280" y="126"/>
                </a:cxn>
                <a:cxn ang="0">
                  <a:pos x="278" y="110"/>
                </a:cxn>
                <a:cxn ang="0">
                  <a:pos x="274" y="94"/>
                </a:cxn>
                <a:cxn ang="0">
                  <a:pos x="266" y="80"/>
                </a:cxn>
                <a:cxn ang="0">
                  <a:pos x="256" y="68"/>
                </a:cxn>
                <a:cxn ang="0">
                  <a:pos x="244" y="58"/>
                </a:cxn>
                <a:cxn ang="0">
                  <a:pos x="228" y="50"/>
                </a:cxn>
                <a:cxn ang="0">
                  <a:pos x="120" y="6"/>
                </a:cxn>
                <a:cxn ang="0">
                  <a:pos x="120" y="6"/>
                </a:cxn>
                <a:cxn ang="0">
                  <a:pos x="104" y="2"/>
                </a:cxn>
                <a:cxn ang="0">
                  <a:pos x="88" y="0"/>
                </a:cxn>
                <a:cxn ang="0">
                  <a:pos x="72" y="2"/>
                </a:cxn>
                <a:cxn ang="0">
                  <a:pos x="56" y="6"/>
                </a:cxn>
                <a:cxn ang="0">
                  <a:pos x="42" y="14"/>
                </a:cxn>
                <a:cxn ang="0">
                  <a:pos x="30" y="24"/>
                </a:cxn>
                <a:cxn ang="0">
                  <a:pos x="20" y="38"/>
                </a:cxn>
                <a:cxn ang="0">
                  <a:pos x="12" y="52"/>
                </a:cxn>
                <a:cxn ang="0">
                  <a:pos x="12" y="52"/>
                </a:cxn>
              </a:cxnLst>
              <a:rect l="0" t="0" r="r" b="b"/>
              <a:pathLst>
                <a:path w="280" h="222">
                  <a:moveTo>
                    <a:pt x="12" y="52"/>
                  </a:moveTo>
                  <a:lnTo>
                    <a:pt x="6" y="64"/>
                  </a:lnTo>
                  <a:lnTo>
                    <a:pt x="6" y="64"/>
                  </a:lnTo>
                  <a:lnTo>
                    <a:pt x="2" y="80"/>
                  </a:lnTo>
                  <a:lnTo>
                    <a:pt x="0" y="98"/>
                  </a:lnTo>
                  <a:lnTo>
                    <a:pt x="2" y="114"/>
                  </a:lnTo>
                  <a:lnTo>
                    <a:pt x="8" y="128"/>
                  </a:lnTo>
                  <a:lnTo>
                    <a:pt x="16" y="142"/>
                  </a:lnTo>
                  <a:lnTo>
                    <a:pt x="26" y="154"/>
                  </a:lnTo>
                  <a:lnTo>
                    <a:pt x="38" y="164"/>
                  </a:lnTo>
                  <a:lnTo>
                    <a:pt x="52" y="172"/>
                  </a:lnTo>
                  <a:lnTo>
                    <a:pt x="162" y="216"/>
                  </a:lnTo>
                  <a:lnTo>
                    <a:pt x="162" y="216"/>
                  </a:lnTo>
                  <a:lnTo>
                    <a:pt x="178" y="220"/>
                  </a:lnTo>
                  <a:lnTo>
                    <a:pt x="194" y="222"/>
                  </a:lnTo>
                  <a:lnTo>
                    <a:pt x="210" y="220"/>
                  </a:lnTo>
                  <a:lnTo>
                    <a:pt x="226" y="216"/>
                  </a:lnTo>
                  <a:lnTo>
                    <a:pt x="240" y="208"/>
                  </a:lnTo>
                  <a:lnTo>
                    <a:pt x="252" y="198"/>
                  </a:lnTo>
                  <a:lnTo>
                    <a:pt x="262" y="184"/>
                  </a:lnTo>
                  <a:lnTo>
                    <a:pt x="270" y="170"/>
                  </a:lnTo>
                  <a:lnTo>
                    <a:pt x="274" y="158"/>
                  </a:lnTo>
                  <a:lnTo>
                    <a:pt x="274" y="158"/>
                  </a:lnTo>
                  <a:lnTo>
                    <a:pt x="280" y="142"/>
                  </a:lnTo>
                  <a:lnTo>
                    <a:pt x="280" y="126"/>
                  </a:lnTo>
                  <a:lnTo>
                    <a:pt x="278" y="110"/>
                  </a:lnTo>
                  <a:lnTo>
                    <a:pt x="274" y="94"/>
                  </a:lnTo>
                  <a:lnTo>
                    <a:pt x="266" y="80"/>
                  </a:lnTo>
                  <a:lnTo>
                    <a:pt x="256" y="68"/>
                  </a:lnTo>
                  <a:lnTo>
                    <a:pt x="244" y="58"/>
                  </a:lnTo>
                  <a:lnTo>
                    <a:pt x="228" y="50"/>
                  </a:lnTo>
                  <a:lnTo>
                    <a:pt x="120" y="6"/>
                  </a:lnTo>
                  <a:lnTo>
                    <a:pt x="120" y="6"/>
                  </a:lnTo>
                  <a:lnTo>
                    <a:pt x="104" y="2"/>
                  </a:lnTo>
                  <a:lnTo>
                    <a:pt x="88" y="0"/>
                  </a:lnTo>
                  <a:lnTo>
                    <a:pt x="72" y="2"/>
                  </a:lnTo>
                  <a:lnTo>
                    <a:pt x="56" y="6"/>
                  </a:lnTo>
                  <a:lnTo>
                    <a:pt x="42" y="14"/>
                  </a:lnTo>
                  <a:lnTo>
                    <a:pt x="30" y="24"/>
                  </a:lnTo>
                  <a:lnTo>
                    <a:pt x="20" y="38"/>
                  </a:lnTo>
                  <a:lnTo>
                    <a:pt x="12" y="52"/>
                  </a:lnTo>
                  <a:lnTo>
                    <a:pt x="12" y="52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6" name="Freeform 467"/>
            <p:cNvSpPr>
              <a:spLocks/>
            </p:cNvSpPr>
            <p:nvPr/>
          </p:nvSpPr>
          <p:spPr bwMode="auto">
            <a:xfrm>
              <a:off x="2958" y="1737"/>
              <a:ext cx="408" cy="274"/>
            </a:xfrm>
            <a:custGeom>
              <a:avLst/>
              <a:gdLst/>
              <a:ahLst/>
              <a:cxnLst>
                <a:cxn ang="0">
                  <a:pos x="10" y="52"/>
                </a:cxn>
                <a:cxn ang="0">
                  <a:pos x="6" y="64"/>
                </a:cxn>
                <a:cxn ang="0">
                  <a:pos x="6" y="64"/>
                </a:cxn>
                <a:cxn ang="0">
                  <a:pos x="0" y="80"/>
                </a:cxn>
                <a:cxn ang="0">
                  <a:pos x="0" y="96"/>
                </a:cxn>
                <a:cxn ang="0">
                  <a:pos x="2" y="112"/>
                </a:cxn>
                <a:cxn ang="0">
                  <a:pos x="6" y="128"/>
                </a:cxn>
                <a:cxn ang="0">
                  <a:pos x="14" y="142"/>
                </a:cxn>
                <a:cxn ang="0">
                  <a:pos x="24" y="154"/>
                </a:cxn>
                <a:cxn ang="0">
                  <a:pos x="36" y="164"/>
                </a:cxn>
                <a:cxn ang="0">
                  <a:pos x="52" y="172"/>
                </a:cxn>
                <a:cxn ang="0">
                  <a:pos x="290" y="268"/>
                </a:cxn>
                <a:cxn ang="0">
                  <a:pos x="290" y="268"/>
                </a:cxn>
                <a:cxn ang="0">
                  <a:pos x="306" y="272"/>
                </a:cxn>
                <a:cxn ang="0">
                  <a:pos x="322" y="274"/>
                </a:cxn>
                <a:cxn ang="0">
                  <a:pos x="338" y="272"/>
                </a:cxn>
                <a:cxn ang="0">
                  <a:pos x="354" y="268"/>
                </a:cxn>
                <a:cxn ang="0">
                  <a:pos x="368" y="260"/>
                </a:cxn>
                <a:cxn ang="0">
                  <a:pos x="380" y="250"/>
                </a:cxn>
                <a:cxn ang="0">
                  <a:pos x="390" y="236"/>
                </a:cxn>
                <a:cxn ang="0">
                  <a:pos x="398" y="222"/>
                </a:cxn>
                <a:cxn ang="0">
                  <a:pos x="402" y="210"/>
                </a:cxn>
                <a:cxn ang="0">
                  <a:pos x="402" y="210"/>
                </a:cxn>
                <a:cxn ang="0">
                  <a:pos x="408" y="194"/>
                </a:cxn>
                <a:cxn ang="0">
                  <a:pos x="408" y="178"/>
                </a:cxn>
                <a:cxn ang="0">
                  <a:pos x="406" y="162"/>
                </a:cxn>
                <a:cxn ang="0">
                  <a:pos x="402" y="146"/>
                </a:cxn>
                <a:cxn ang="0">
                  <a:pos x="394" y="132"/>
                </a:cxn>
                <a:cxn ang="0">
                  <a:pos x="384" y="120"/>
                </a:cxn>
                <a:cxn ang="0">
                  <a:pos x="372" y="110"/>
                </a:cxn>
                <a:cxn ang="0">
                  <a:pos x="356" y="102"/>
                </a:cxn>
                <a:cxn ang="0">
                  <a:pos x="118" y="6"/>
                </a:cxn>
                <a:cxn ang="0">
                  <a:pos x="118" y="6"/>
                </a:cxn>
                <a:cxn ang="0">
                  <a:pos x="102" y="2"/>
                </a:cxn>
                <a:cxn ang="0">
                  <a:pos x="86" y="0"/>
                </a:cxn>
                <a:cxn ang="0">
                  <a:pos x="70" y="2"/>
                </a:cxn>
                <a:cxn ang="0">
                  <a:pos x="54" y="6"/>
                </a:cxn>
                <a:cxn ang="0">
                  <a:pos x="40" y="14"/>
                </a:cxn>
                <a:cxn ang="0">
                  <a:pos x="28" y="24"/>
                </a:cxn>
                <a:cxn ang="0">
                  <a:pos x="18" y="38"/>
                </a:cxn>
                <a:cxn ang="0">
                  <a:pos x="10" y="52"/>
                </a:cxn>
                <a:cxn ang="0">
                  <a:pos x="10" y="52"/>
                </a:cxn>
              </a:cxnLst>
              <a:rect l="0" t="0" r="r" b="b"/>
              <a:pathLst>
                <a:path w="408" h="274">
                  <a:moveTo>
                    <a:pt x="10" y="52"/>
                  </a:moveTo>
                  <a:lnTo>
                    <a:pt x="6" y="64"/>
                  </a:lnTo>
                  <a:lnTo>
                    <a:pt x="6" y="64"/>
                  </a:lnTo>
                  <a:lnTo>
                    <a:pt x="0" y="80"/>
                  </a:lnTo>
                  <a:lnTo>
                    <a:pt x="0" y="96"/>
                  </a:lnTo>
                  <a:lnTo>
                    <a:pt x="2" y="112"/>
                  </a:lnTo>
                  <a:lnTo>
                    <a:pt x="6" y="128"/>
                  </a:lnTo>
                  <a:lnTo>
                    <a:pt x="14" y="142"/>
                  </a:lnTo>
                  <a:lnTo>
                    <a:pt x="24" y="154"/>
                  </a:lnTo>
                  <a:lnTo>
                    <a:pt x="36" y="164"/>
                  </a:lnTo>
                  <a:lnTo>
                    <a:pt x="52" y="172"/>
                  </a:lnTo>
                  <a:lnTo>
                    <a:pt x="290" y="268"/>
                  </a:lnTo>
                  <a:lnTo>
                    <a:pt x="290" y="268"/>
                  </a:lnTo>
                  <a:lnTo>
                    <a:pt x="306" y="272"/>
                  </a:lnTo>
                  <a:lnTo>
                    <a:pt x="322" y="274"/>
                  </a:lnTo>
                  <a:lnTo>
                    <a:pt x="338" y="272"/>
                  </a:lnTo>
                  <a:lnTo>
                    <a:pt x="354" y="268"/>
                  </a:lnTo>
                  <a:lnTo>
                    <a:pt x="368" y="260"/>
                  </a:lnTo>
                  <a:lnTo>
                    <a:pt x="380" y="250"/>
                  </a:lnTo>
                  <a:lnTo>
                    <a:pt x="390" y="236"/>
                  </a:lnTo>
                  <a:lnTo>
                    <a:pt x="398" y="222"/>
                  </a:lnTo>
                  <a:lnTo>
                    <a:pt x="402" y="210"/>
                  </a:lnTo>
                  <a:lnTo>
                    <a:pt x="402" y="210"/>
                  </a:lnTo>
                  <a:lnTo>
                    <a:pt x="408" y="194"/>
                  </a:lnTo>
                  <a:lnTo>
                    <a:pt x="408" y="178"/>
                  </a:lnTo>
                  <a:lnTo>
                    <a:pt x="406" y="162"/>
                  </a:lnTo>
                  <a:lnTo>
                    <a:pt x="402" y="146"/>
                  </a:lnTo>
                  <a:lnTo>
                    <a:pt x="394" y="132"/>
                  </a:lnTo>
                  <a:lnTo>
                    <a:pt x="384" y="120"/>
                  </a:lnTo>
                  <a:lnTo>
                    <a:pt x="372" y="110"/>
                  </a:lnTo>
                  <a:lnTo>
                    <a:pt x="356" y="102"/>
                  </a:lnTo>
                  <a:lnTo>
                    <a:pt x="118" y="6"/>
                  </a:lnTo>
                  <a:lnTo>
                    <a:pt x="118" y="6"/>
                  </a:lnTo>
                  <a:lnTo>
                    <a:pt x="102" y="2"/>
                  </a:lnTo>
                  <a:lnTo>
                    <a:pt x="86" y="0"/>
                  </a:lnTo>
                  <a:lnTo>
                    <a:pt x="70" y="2"/>
                  </a:lnTo>
                  <a:lnTo>
                    <a:pt x="54" y="6"/>
                  </a:lnTo>
                  <a:lnTo>
                    <a:pt x="40" y="14"/>
                  </a:lnTo>
                  <a:lnTo>
                    <a:pt x="28" y="24"/>
                  </a:lnTo>
                  <a:lnTo>
                    <a:pt x="18" y="38"/>
                  </a:lnTo>
                  <a:lnTo>
                    <a:pt x="10" y="52"/>
                  </a:lnTo>
                  <a:lnTo>
                    <a:pt x="10" y="52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7" name="Freeform 468"/>
            <p:cNvSpPr>
              <a:spLocks/>
            </p:cNvSpPr>
            <p:nvPr/>
          </p:nvSpPr>
          <p:spPr bwMode="auto">
            <a:xfrm>
              <a:off x="2964" y="1941"/>
              <a:ext cx="320" cy="238"/>
            </a:xfrm>
            <a:custGeom>
              <a:avLst/>
              <a:gdLst/>
              <a:ahLst/>
              <a:cxnLst>
                <a:cxn ang="0">
                  <a:pos x="12" y="52"/>
                </a:cxn>
                <a:cxn ang="0">
                  <a:pos x="6" y="66"/>
                </a:cxn>
                <a:cxn ang="0">
                  <a:pos x="6" y="66"/>
                </a:cxn>
                <a:cxn ang="0">
                  <a:pos x="2" y="82"/>
                </a:cxn>
                <a:cxn ang="0">
                  <a:pos x="0" y="98"/>
                </a:cxn>
                <a:cxn ang="0">
                  <a:pos x="2" y="114"/>
                </a:cxn>
                <a:cxn ang="0">
                  <a:pos x="8" y="128"/>
                </a:cxn>
                <a:cxn ang="0">
                  <a:pos x="16" y="142"/>
                </a:cxn>
                <a:cxn ang="0">
                  <a:pos x="26" y="154"/>
                </a:cxn>
                <a:cxn ang="0">
                  <a:pos x="38" y="166"/>
                </a:cxn>
                <a:cxn ang="0">
                  <a:pos x="52" y="172"/>
                </a:cxn>
                <a:cxn ang="0">
                  <a:pos x="200" y="232"/>
                </a:cxn>
                <a:cxn ang="0">
                  <a:pos x="200" y="232"/>
                </a:cxn>
                <a:cxn ang="0">
                  <a:pos x="218" y="236"/>
                </a:cxn>
                <a:cxn ang="0">
                  <a:pos x="234" y="238"/>
                </a:cxn>
                <a:cxn ang="0">
                  <a:pos x="250" y="236"/>
                </a:cxn>
                <a:cxn ang="0">
                  <a:pos x="264" y="232"/>
                </a:cxn>
                <a:cxn ang="0">
                  <a:pos x="278" y="224"/>
                </a:cxn>
                <a:cxn ang="0">
                  <a:pos x="290" y="214"/>
                </a:cxn>
                <a:cxn ang="0">
                  <a:pos x="302" y="200"/>
                </a:cxn>
                <a:cxn ang="0">
                  <a:pos x="308" y="186"/>
                </a:cxn>
                <a:cxn ang="0">
                  <a:pos x="314" y="174"/>
                </a:cxn>
                <a:cxn ang="0">
                  <a:pos x="314" y="174"/>
                </a:cxn>
                <a:cxn ang="0">
                  <a:pos x="318" y="158"/>
                </a:cxn>
                <a:cxn ang="0">
                  <a:pos x="320" y="142"/>
                </a:cxn>
                <a:cxn ang="0">
                  <a:pos x="318" y="126"/>
                </a:cxn>
                <a:cxn ang="0">
                  <a:pos x="314" y="110"/>
                </a:cxn>
                <a:cxn ang="0">
                  <a:pos x="306" y="96"/>
                </a:cxn>
                <a:cxn ang="0">
                  <a:pos x="296" y="84"/>
                </a:cxn>
                <a:cxn ang="0">
                  <a:pos x="282" y="74"/>
                </a:cxn>
                <a:cxn ang="0">
                  <a:pos x="268" y="66"/>
                </a:cxn>
                <a:cxn ang="0">
                  <a:pos x="120" y="6"/>
                </a:cxn>
                <a:cxn ang="0">
                  <a:pos x="120" y="6"/>
                </a:cxn>
                <a:cxn ang="0">
                  <a:pos x="104" y="2"/>
                </a:cxn>
                <a:cxn ang="0">
                  <a:pos x="88" y="0"/>
                </a:cxn>
                <a:cxn ang="0">
                  <a:pos x="72" y="2"/>
                </a:cxn>
                <a:cxn ang="0">
                  <a:pos x="56" y="8"/>
                </a:cxn>
                <a:cxn ang="0">
                  <a:pos x="42" y="14"/>
                </a:cxn>
                <a:cxn ang="0">
                  <a:pos x="30" y="26"/>
                </a:cxn>
                <a:cxn ang="0">
                  <a:pos x="20" y="38"/>
                </a:cxn>
                <a:cxn ang="0">
                  <a:pos x="12" y="52"/>
                </a:cxn>
                <a:cxn ang="0">
                  <a:pos x="12" y="52"/>
                </a:cxn>
              </a:cxnLst>
              <a:rect l="0" t="0" r="r" b="b"/>
              <a:pathLst>
                <a:path w="320" h="238">
                  <a:moveTo>
                    <a:pt x="12" y="52"/>
                  </a:moveTo>
                  <a:lnTo>
                    <a:pt x="6" y="66"/>
                  </a:lnTo>
                  <a:lnTo>
                    <a:pt x="6" y="66"/>
                  </a:lnTo>
                  <a:lnTo>
                    <a:pt x="2" y="82"/>
                  </a:lnTo>
                  <a:lnTo>
                    <a:pt x="0" y="98"/>
                  </a:lnTo>
                  <a:lnTo>
                    <a:pt x="2" y="114"/>
                  </a:lnTo>
                  <a:lnTo>
                    <a:pt x="8" y="128"/>
                  </a:lnTo>
                  <a:lnTo>
                    <a:pt x="16" y="142"/>
                  </a:lnTo>
                  <a:lnTo>
                    <a:pt x="26" y="154"/>
                  </a:lnTo>
                  <a:lnTo>
                    <a:pt x="38" y="166"/>
                  </a:lnTo>
                  <a:lnTo>
                    <a:pt x="52" y="172"/>
                  </a:lnTo>
                  <a:lnTo>
                    <a:pt x="200" y="232"/>
                  </a:lnTo>
                  <a:lnTo>
                    <a:pt x="200" y="232"/>
                  </a:lnTo>
                  <a:lnTo>
                    <a:pt x="218" y="236"/>
                  </a:lnTo>
                  <a:lnTo>
                    <a:pt x="234" y="238"/>
                  </a:lnTo>
                  <a:lnTo>
                    <a:pt x="250" y="236"/>
                  </a:lnTo>
                  <a:lnTo>
                    <a:pt x="264" y="232"/>
                  </a:lnTo>
                  <a:lnTo>
                    <a:pt x="278" y="224"/>
                  </a:lnTo>
                  <a:lnTo>
                    <a:pt x="290" y="214"/>
                  </a:lnTo>
                  <a:lnTo>
                    <a:pt x="302" y="200"/>
                  </a:lnTo>
                  <a:lnTo>
                    <a:pt x="308" y="186"/>
                  </a:lnTo>
                  <a:lnTo>
                    <a:pt x="314" y="174"/>
                  </a:lnTo>
                  <a:lnTo>
                    <a:pt x="314" y="174"/>
                  </a:lnTo>
                  <a:lnTo>
                    <a:pt x="318" y="158"/>
                  </a:lnTo>
                  <a:lnTo>
                    <a:pt x="320" y="142"/>
                  </a:lnTo>
                  <a:lnTo>
                    <a:pt x="318" y="126"/>
                  </a:lnTo>
                  <a:lnTo>
                    <a:pt x="314" y="110"/>
                  </a:lnTo>
                  <a:lnTo>
                    <a:pt x="306" y="96"/>
                  </a:lnTo>
                  <a:lnTo>
                    <a:pt x="296" y="84"/>
                  </a:lnTo>
                  <a:lnTo>
                    <a:pt x="282" y="74"/>
                  </a:lnTo>
                  <a:lnTo>
                    <a:pt x="268" y="66"/>
                  </a:lnTo>
                  <a:lnTo>
                    <a:pt x="120" y="6"/>
                  </a:lnTo>
                  <a:lnTo>
                    <a:pt x="120" y="6"/>
                  </a:lnTo>
                  <a:lnTo>
                    <a:pt x="104" y="2"/>
                  </a:lnTo>
                  <a:lnTo>
                    <a:pt x="88" y="0"/>
                  </a:lnTo>
                  <a:lnTo>
                    <a:pt x="72" y="2"/>
                  </a:lnTo>
                  <a:lnTo>
                    <a:pt x="56" y="8"/>
                  </a:lnTo>
                  <a:lnTo>
                    <a:pt x="42" y="14"/>
                  </a:lnTo>
                  <a:lnTo>
                    <a:pt x="30" y="26"/>
                  </a:lnTo>
                  <a:lnTo>
                    <a:pt x="20" y="38"/>
                  </a:lnTo>
                  <a:lnTo>
                    <a:pt x="12" y="52"/>
                  </a:lnTo>
                  <a:lnTo>
                    <a:pt x="12" y="52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8" name="Freeform 469"/>
            <p:cNvSpPr>
              <a:spLocks/>
            </p:cNvSpPr>
            <p:nvPr/>
          </p:nvSpPr>
          <p:spPr bwMode="auto">
            <a:xfrm>
              <a:off x="2972" y="2135"/>
              <a:ext cx="270" cy="220"/>
            </a:xfrm>
            <a:custGeom>
              <a:avLst/>
              <a:gdLst/>
              <a:ahLst/>
              <a:cxnLst>
                <a:cxn ang="0">
                  <a:pos x="10" y="52"/>
                </a:cxn>
                <a:cxn ang="0">
                  <a:pos x="6" y="66"/>
                </a:cxn>
                <a:cxn ang="0">
                  <a:pos x="6" y="66"/>
                </a:cxn>
                <a:cxn ang="0">
                  <a:pos x="0" y="82"/>
                </a:cxn>
                <a:cxn ang="0">
                  <a:pos x="0" y="98"/>
                </a:cxn>
                <a:cxn ang="0">
                  <a:pos x="2" y="114"/>
                </a:cxn>
                <a:cxn ang="0">
                  <a:pos x="6" y="128"/>
                </a:cxn>
                <a:cxn ang="0">
                  <a:pos x="14" y="142"/>
                </a:cxn>
                <a:cxn ang="0">
                  <a:pos x="24" y="156"/>
                </a:cxn>
                <a:cxn ang="0">
                  <a:pos x="36" y="166"/>
                </a:cxn>
                <a:cxn ang="0">
                  <a:pos x="52" y="174"/>
                </a:cxn>
                <a:cxn ang="0">
                  <a:pos x="152" y="214"/>
                </a:cxn>
                <a:cxn ang="0">
                  <a:pos x="152" y="214"/>
                </a:cxn>
                <a:cxn ang="0">
                  <a:pos x="168" y="218"/>
                </a:cxn>
                <a:cxn ang="0">
                  <a:pos x="184" y="220"/>
                </a:cxn>
                <a:cxn ang="0">
                  <a:pos x="200" y="218"/>
                </a:cxn>
                <a:cxn ang="0">
                  <a:pos x="214" y="212"/>
                </a:cxn>
                <a:cxn ang="0">
                  <a:pos x="228" y="204"/>
                </a:cxn>
                <a:cxn ang="0">
                  <a:pos x="242" y="194"/>
                </a:cxn>
                <a:cxn ang="0">
                  <a:pos x="252" y="182"/>
                </a:cxn>
                <a:cxn ang="0">
                  <a:pos x="260" y="168"/>
                </a:cxn>
                <a:cxn ang="0">
                  <a:pos x="264" y="154"/>
                </a:cxn>
                <a:cxn ang="0">
                  <a:pos x="264" y="154"/>
                </a:cxn>
                <a:cxn ang="0">
                  <a:pos x="268" y="138"/>
                </a:cxn>
                <a:cxn ang="0">
                  <a:pos x="270" y="122"/>
                </a:cxn>
                <a:cxn ang="0">
                  <a:pos x="268" y="106"/>
                </a:cxn>
                <a:cxn ang="0">
                  <a:pos x="264" y="92"/>
                </a:cxn>
                <a:cxn ang="0">
                  <a:pos x="256" y="78"/>
                </a:cxn>
                <a:cxn ang="0">
                  <a:pos x="246" y="64"/>
                </a:cxn>
                <a:cxn ang="0">
                  <a:pos x="232" y="54"/>
                </a:cxn>
                <a:cxn ang="0">
                  <a:pos x="218" y="46"/>
                </a:cxn>
                <a:cxn ang="0">
                  <a:pos x="118" y="6"/>
                </a:cxn>
                <a:cxn ang="0">
                  <a:pos x="118" y="6"/>
                </a:cxn>
                <a:cxn ang="0">
                  <a:pos x="102" y="2"/>
                </a:cxn>
                <a:cxn ang="0">
                  <a:pos x="86" y="0"/>
                </a:cxn>
                <a:cxn ang="0">
                  <a:pos x="70" y="2"/>
                </a:cxn>
                <a:cxn ang="0">
                  <a:pos x="54" y="8"/>
                </a:cxn>
                <a:cxn ang="0">
                  <a:pos x="40" y="16"/>
                </a:cxn>
                <a:cxn ang="0">
                  <a:pos x="28" y="26"/>
                </a:cxn>
                <a:cxn ang="0">
                  <a:pos x="18" y="38"/>
                </a:cxn>
                <a:cxn ang="0">
                  <a:pos x="10" y="52"/>
                </a:cxn>
                <a:cxn ang="0">
                  <a:pos x="10" y="52"/>
                </a:cxn>
              </a:cxnLst>
              <a:rect l="0" t="0" r="r" b="b"/>
              <a:pathLst>
                <a:path w="270" h="220">
                  <a:moveTo>
                    <a:pt x="10" y="52"/>
                  </a:moveTo>
                  <a:lnTo>
                    <a:pt x="6" y="66"/>
                  </a:lnTo>
                  <a:lnTo>
                    <a:pt x="6" y="66"/>
                  </a:lnTo>
                  <a:lnTo>
                    <a:pt x="0" y="82"/>
                  </a:lnTo>
                  <a:lnTo>
                    <a:pt x="0" y="98"/>
                  </a:lnTo>
                  <a:lnTo>
                    <a:pt x="2" y="114"/>
                  </a:lnTo>
                  <a:lnTo>
                    <a:pt x="6" y="128"/>
                  </a:lnTo>
                  <a:lnTo>
                    <a:pt x="14" y="142"/>
                  </a:lnTo>
                  <a:lnTo>
                    <a:pt x="24" y="156"/>
                  </a:lnTo>
                  <a:lnTo>
                    <a:pt x="36" y="166"/>
                  </a:lnTo>
                  <a:lnTo>
                    <a:pt x="52" y="174"/>
                  </a:lnTo>
                  <a:lnTo>
                    <a:pt x="152" y="214"/>
                  </a:lnTo>
                  <a:lnTo>
                    <a:pt x="152" y="214"/>
                  </a:lnTo>
                  <a:lnTo>
                    <a:pt x="168" y="218"/>
                  </a:lnTo>
                  <a:lnTo>
                    <a:pt x="184" y="220"/>
                  </a:lnTo>
                  <a:lnTo>
                    <a:pt x="200" y="218"/>
                  </a:lnTo>
                  <a:lnTo>
                    <a:pt x="214" y="212"/>
                  </a:lnTo>
                  <a:lnTo>
                    <a:pt x="228" y="204"/>
                  </a:lnTo>
                  <a:lnTo>
                    <a:pt x="242" y="194"/>
                  </a:lnTo>
                  <a:lnTo>
                    <a:pt x="252" y="182"/>
                  </a:lnTo>
                  <a:lnTo>
                    <a:pt x="260" y="168"/>
                  </a:lnTo>
                  <a:lnTo>
                    <a:pt x="264" y="154"/>
                  </a:lnTo>
                  <a:lnTo>
                    <a:pt x="264" y="154"/>
                  </a:lnTo>
                  <a:lnTo>
                    <a:pt x="268" y="138"/>
                  </a:lnTo>
                  <a:lnTo>
                    <a:pt x="270" y="122"/>
                  </a:lnTo>
                  <a:lnTo>
                    <a:pt x="268" y="106"/>
                  </a:lnTo>
                  <a:lnTo>
                    <a:pt x="264" y="92"/>
                  </a:lnTo>
                  <a:lnTo>
                    <a:pt x="256" y="78"/>
                  </a:lnTo>
                  <a:lnTo>
                    <a:pt x="246" y="64"/>
                  </a:lnTo>
                  <a:lnTo>
                    <a:pt x="232" y="54"/>
                  </a:lnTo>
                  <a:lnTo>
                    <a:pt x="218" y="46"/>
                  </a:lnTo>
                  <a:lnTo>
                    <a:pt x="118" y="6"/>
                  </a:lnTo>
                  <a:lnTo>
                    <a:pt x="118" y="6"/>
                  </a:lnTo>
                  <a:lnTo>
                    <a:pt x="102" y="2"/>
                  </a:lnTo>
                  <a:lnTo>
                    <a:pt x="86" y="0"/>
                  </a:lnTo>
                  <a:lnTo>
                    <a:pt x="70" y="2"/>
                  </a:lnTo>
                  <a:lnTo>
                    <a:pt x="54" y="8"/>
                  </a:lnTo>
                  <a:lnTo>
                    <a:pt x="40" y="16"/>
                  </a:lnTo>
                  <a:lnTo>
                    <a:pt x="28" y="26"/>
                  </a:lnTo>
                  <a:lnTo>
                    <a:pt x="18" y="38"/>
                  </a:lnTo>
                  <a:lnTo>
                    <a:pt x="10" y="52"/>
                  </a:lnTo>
                  <a:lnTo>
                    <a:pt x="10" y="52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9" name="Line 470"/>
            <p:cNvSpPr>
              <a:spLocks noChangeShapeType="1"/>
            </p:cNvSpPr>
            <p:nvPr/>
          </p:nvSpPr>
          <p:spPr bwMode="auto">
            <a:xfrm>
              <a:off x="3442" y="2389"/>
              <a:ext cx="118" cy="1"/>
            </a:xfrm>
            <a:prstGeom prst="line">
              <a:avLst/>
            </a:prstGeom>
            <a:noFill/>
            <a:ln w="9525">
              <a:solidFill>
                <a:srgbClr val="00A6D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480" name="Groupe 479"/>
          <p:cNvGrpSpPr/>
          <p:nvPr userDrawn="1"/>
        </p:nvGrpSpPr>
        <p:grpSpPr>
          <a:xfrm>
            <a:off x="6888802" y="5912247"/>
            <a:ext cx="518597" cy="597551"/>
            <a:chOff x="5948363" y="3644251"/>
            <a:chExt cx="890588" cy="1026175"/>
          </a:xfrm>
        </p:grpSpPr>
        <p:grpSp>
          <p:nvGrpSpPr>
            <p:cNvPr id="481" name="Group 383"/>
            <p:cNvGrpSpPr>
              <a:grpSpLocks noChangeAspect="1"/>
            </p:cNvGrpSpPr>
            <p:nvPr/>
          </p:nvGrpSpPr>
          <p:grpSpPr bwMode="auto">
            <a:xfrm>
              <a:off x="5948366" y="3709996"/>
              <a:ext cx="890589" cy="960439"/>
              <a:chOff x="3747" y="2337"/>
              <a:chExt cx="561" cy="605"/>
            </a:xfrm>
          </p:grpSpPr>
          <p:sp>
            <p:nvSpPr>
              <p:cNvPr id="485" name="Freeform 385"/>
              <p:cNvSpPr>
                <a:spLocks/>
              </p:cNvSpPr>
              <p:nvPr/>
            </p:nvSpPr>
            <p:spPr bwMode="auto">
              <a:xfrm>
                <a:off x="3747" y="2836"/>
                <a:ext cx="201" cy="106"/>
              </a:xfrm>
              <a:custGeom>
                <a:avLst/>
                <a:gdLst/>
                <a:ahLst/>
                <a:cxnLst>
                  <a:cxn ang="0">
                    <a:pos x="0" y="210"/>
                  </a:cxn>
                  <a:cxn ang="0">
                    <a:pos x="0" y="98"/>
                  </a:cxn>
                  <a:cxn ang="0">
                    <a:pos x="0" y="98"/>
                  </a:cxn>
                  <a:cxn ang="0">
                    <a:pos x="0" y="89"/>
                  </a:cxn>
                  <a:cxn ang="0">
                    <a:pos x="1" y="78"/>
                  </a:cxn>
                  <a:cxn ang="0">
                    <a:pos x="4" y="69"/>
                  </a:cxn>
                  <a:cxn ang="0">
                    <a:pos x="8" y="61"/>
                  </a:cxn>
                  <a:cxn ang="0">
                    <a:pos x="12" y="51"/>
                  </a:cxn>
                  <a:cxn ang="0">
                    <a:pos x="16" y="43"/>
                  </a:cxn>
                  <a:cxn ang="0">
                    <a:pos x="23" y="36"/>
                  </a:cxn>
                  <a:cxn ang="0">
                    <a:pos x="28" y="28"/>
                  </a:cxn>
                  <a:cxn ang="0">
                    <a:pos x="36" y="23"/>
                  </a:cxn>
                  <a:cxn ang="0">
                    <a:pos x="43" y="16"/>
                  </a:cxn>
                  <a:cxn ang="0">
                    <a:pos x="51" y="12"/>
                  </a:cxn>
                  <a:cxn ang="0">
                    <a:pos x="60" y="8"/>
                  </a:cxn>
                  <a:cxn ang="0">
                    <a:pos x="69" y="4"/>
                  </a:cxn>
                  <a:cxn ang="0">
                    <a:pos x="78" y="1"/>
                  </a:cxn>
                  <a:cxn ang="0">
                    <a:pos x="89" y="0"/>
                  </a:cxn>
                  <a:cxn ang="0">
                    <a:pos x="98" y="0"/>
                  </a:cxn>
                  <a:cxn ang="0">
                    <a:pos x="302" y="0"/>
                  </a:cxn>
                  <a:cxn ang="0">
                    <a:pos x="302" y="0"/>
                  </a:cxn>
                  <a:cxn ang="0">
                    <a:pos x="313" y="0"/>
                  </a:cxn>
                  <a:cxn ang="0">
                    <a:pos x="322" y="1"/>
                  </a:cxn>
                  <a:cxn ang="0">
                    <a:pos x="331" y="4"/>
                  </a:cxn>
                  <a:cxn ang="0">
                    <a:pos x="341" y="8"/>
                  </a:cxn>
                  <a:cxn ang="0">
                    <a:pos x="349" y="12"/>
                  </a:cxn>
                  <a:cxn ang="0">
                    <a:pos x="357" y="16"/>
                  </a:cxn>
                  <a:cxn ang="0">
                    <a:pos x="365" y="23"/>
                  </a:cxn>
                  <a:cxn ang="0">
                    <a:pos x="372" y="28"/>
                  </a:cxn>
                  <a:cxn ang="0">
                    <a:pos x="379" y="35"/>
                  </a:cxn>
                  <a:cxn ang="0">
                    <a:pos x="384" y="43"/>
                  </a:cxn>
                  <a:cxn ang="0">
                    <a:pos x="389" y="51"/>
                  </a:cxn>
                  <a:cxn ang="0">
                    <a:pos x="393" y="61"/>
                  </a:cxn>
                  <a:cxn ang="0">
                    <a:pos x="396" y="69"/>
                  </a:cxn>
                  <a:cxn ang="0">
                    <a:pos x="399" y="78"/>
                  </a:cxn>
                  <a:cxn ang="0">
                    <a:pos x="400" y="88"/>
                  </a:cxn>
                  <a:cxn ang="0">
                    <a:pos x="400" y="98"/>
                  </a:cxn>
                  <a:cxn ang="0">
                    <a:pos x="400" y="210"/>
                  </a:cxn>
                </a:cxnLst>
                <a:rect l="0" t="0" r="r" b="b"/>
                <a:pathLst>
                  <a:path w="400" h="210">
                    <a:moveTo>
                      <a:pt x="0" y="210"/>
                    </a:moveTo>
                    <a:lnTo>
                      <a:pt x="0" y="98"/>
                    </a:lnTo>
                    <a:lnTo>
                      <a:pt x="0" y="98"/>
                    </a:lnTo>
                    <a:lnTo>
                      <a:pt x="0" y="89"/>
                    </a:lnTo>
                    <a:lnTo>
                      <a:pt x="1" y="78"/>
                    </a:lnTo>
                    <a:lnTo>
                      <a:pt x="4" y="69"/>
                    </a:lnTo>
                    <a:lnTo>
                      <a:pt x="8" y="61"/>
                    </a:lnTo>
                    <a:lnTo>
                      <a:pt x="12" y="51"/>
                    </a:lnTo>
                    <a:lnTo>
                      <a:pt x="16" y="43"/>
                    </a:lnTo>
                    <a:lnTo>
                      <a:pt x="23" y="36"/>
                    </a:lnTo>
                    <a:lnTo>
                      <a:pt x="28" y="28"/>
                    </a:lnTo>
                    <a:lnTo>
                      <a:pt x="36" y="23"/>
                    </a:lnTo>
                    <a:lnTo>
                      <a:pt x="43" y="16"/>
                    </a:lnTo>
                    <a:lnTo>
                      <a:pt x="51" y="12"/>
                    </a:lnTo>
                    <a:lnTo>
                      <a:pt x="60" y="8"/>
                    </a:lnTo>
                    <a:lnTo>
                      <a:pt x="69" y="4"/>
                    </a:lnTo>
                    <a:lnTo>
                      <a:pt x="78" y="1"/>
                    </a:lnTo>
                    <a:lnTo>
                      <a:pt x="89" y="0"/>
                    </a:lnTo>
                    <a:lnTo>
                      <a:pt x="98" y="0"/>
                    </a:lnTo>
                    <a:lnTo>
                      <a:pt x="302" y="0"/>
                    </a:lnTo>
                    <a:lnTo>
                      <a:pt x="302" y="0"/>
                    </a:lnTo>
                    <a:lnTo>
                      <a:pt x="313" y="0"/>
                    </a:lnTo>
                    <a:lnTo>
                      <a:pt x="322" y="1"/>
                    </a:lnTo>
                    <a:lnTo>
                      <a:pt x="331" y="4"/>
                    </a:lnTo>
                    <a:lnTo>
                      <a:pt x="341" y="8"/>
                    </a:lnTo>
                    <a:lnTo>
                      <a:pt x="349" y="12"/>
                    </a:lnTo>
                    <a:lnTo>
                      <a:pt x="357" y="16"/>
                    </a:lnTo>
                    <a:lnTo>
                      <a:pt x="365" y="23"/>
                    </a:lnTo>
                    <a:lnTo>
                      <a:pt x="372" y="28"/>
                    </a:lnTo>
                    <a:lnTo>
                      <a:pt x="379" y="35"/>
                    </a:lnTo>
                    <a:lnTo>
                      <a:pt x="384" y="43"/>
                    </a:lnTo>
                    <a:lnTo>
                      <a:pt x="389" y="51"/>
                    </a:lnTo>
                    <a:lnTo>
                      <a:pt x="393" y="61"/>
                    </a:lnTo>
                    <a:lnTo>
                      <a:pt x="396" y="69"/>
                    </a:lnTo>
                    <a:lnTo>
                      <a:pt x="399" y="78"/>
                    </a:lnTo>
                    <a:lnTo>
                      <a:pt x="400" y="88"/>
                    </a:lnTo>
                    <a:lnTo>
                      <a:pt x="400" y="98"/>
                    </a:lnTo>
                    <a:lnTo>
                      <a:pt x="400" y="21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6" name="Line 386"/>
              <p:cNvSpPr>
                <a:spLocks noChangeShapeType="1"/>
              </p:cNvSpPr>
              <p:nvPr/>
            </p:nvSpPr>
            <p:spPr bwMode="auto">
              <a:xfrm flipV="1">
                <a:off x="3898" y="2882"/>
                <a:ext cx="1" cy="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7" name="Line 387"/>
              <p:cNvSpPr>
                <a:spLocks noChangeShapeType="1"/>
              </p:cNvSpPr>
              <p:nvPr/>
            </p:nvSpPr>
            <p:spPr bwMode="auto">
              <a:xfrm>
                <a:off x="3797" y="2882"/>
                <a:ext cx="1" cy="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8" name="Line 388"/>
              <p:cNvSpPr>
                <a:spLocks noChangeShapeType="1"/>
              </p:cNvSpPr>
              <p:nvPr/>
            </p:nvSpPr>
            <p:spPr bwMode="auto">
              <a:xfrm flipH="1">
                <a:off x="4027" y="2681"/>
                <a:ext cx="1" cy="78"/>
              </a:xfrm>
              <a:prstGeom prst="line">
                <a:avLst/>
              </a:prstGeom>
              <a:noFill/>
              <a:ln w="9525">
                <a:solidFill>
                  <a:srgbClr val="00A6D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9" name="Line 389"/>
              <p:cNvSpPr>
                <a:spLocks noChangeShapeType="1"/>
              </p:cNvSpPr>
              <p:nvPr/>
            </p:nvSpPr>
            <p:spPr bwMode="auto">
              <a:xfrm flipV="1">
                <a:off x="3964" y="2761"/>
                <a:ext cx="62" cy="36"/>
              </a:xfrm>
              <a:prstGeom prst="line">
                <a:avLst/>
              </a:prstGeom>
              <a:noFill/>
              <a:ln w="9525">
                <a:solidFill>
                  <a:srgbClr val="00A6D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0" name="Line 390"/>
              <p:cNvSpPr>
                <a:spLocks noChangeShapeType="1"/>
              </p:cNvSpPr>
              <p:nvPr/>
            </p:nvSpPr>
            <p:spPr bwMode="auto">
              <a:xfrm flipH="1" flipV="1">
                <a:off x="4026" y="2761"/>
                <a:ext cx="65" cy="38"/>
              </a:xfrm>
              <a:prstGeom prst="line">
                <a:avLst/>
              </a:prstGeom>
              <a:noFill/>
              <a:ln w="9525">
                <a:solidFill>
                  <a:srgbClr val="00A6D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1" name="Freeform 392"/>
              <p:cNvSpPr>
                <a:spLocks/>
              </p:cNvSpPr>
              <p:nvPr/>
            </p:nvSpPr>
            <p:spPr bwMode="auto">
              <a:xfrm>
                <a:off x="4107" y="2836"/>
                <a:ext cx="201" cy="106"/>
              </a:xfrm>
              <a:custGeom>
                <a:avLst/>
                <a:gdLst/>
                <a:ahLst/>
                <a:cxnLst>
                  <a:cxn ang="0">
                    <a:pos x="0" y="210"/>
                  </a:cxn>
                  <a:cxn ang="0">
                    <a:pos x="0" y="98"/>
                  </a:cxn>
                  <a:cxn ang="0">
                    <a:pos x="0" y="98"/>
                  </a:cxn>
                  <a:cxn ang="0">
                    <a:pos x="0" y="89"/>
                  </a:cxn>
                  <a:cxn ang="0">
                    <a:pos x="3" y="78"/>
                  </a:cxn>
                  <a:cxn ang="0">
                    <a:pos x="4" y="69"/>
                  </a:cxn>
                  <a:cxn ang="0">
                    <a:pos x="9" y="61"/>
                  </a:cxn>
                  <a:cxn ang="0">
                    <a:pos x="13" y="51"/>
                  </a:cxn>
                  <a:cxn ang="0">
                    <a:pos x="18" y="43"/>
                  </a:cxn>
                  <a:cxn ang="0">
                    <a:pos x="23" y="36"/>
                  </a:cxn>
                  <a:cxn ang="0">
                    <a:pos x="30" y="28"/>
                  </a:cxn>
                  <a:cxn ang="0">
                    <a:pos x="37" y="23"/>
                  </a:cxn>
                  <a:cxn ang="0">
                    <a:pos x="44" y="16"/>
                  </a:cxn>
                  <a:cxn ang="0">
                    <a:pos x="52" y="12"/>
                  </a:cxn>
                  <a:cxn ang="0">
                    <a:pos x="61" y="8"/>
                  </a:cxn>
                  <a:cxn ang="0">
                    <a:pos x="69" y="4"/>
                  </a:cxn>
                  <a:cxn ang="0">
                    <a:pos x="79" y="1"/>
                  </a:cxn>
                  <a:cxn ang="0">
                    <a:pos x="89" y="0"/>
                  </a:cxn>
                  <a:cxn ang="0">
                    <a:pos x="99" y="0"/>
                  </a:cxn>
                  <a:cxn ang="0">
                    <a:pos x="302" y="0"/>
                  </a:cxn>
                  <a:cxn ang="0">
                    <a:pos x="302" y="0"/>
                  </a:cxn>
                  <a:cxn ang="0">
                    <a:pos x="313" y="0"/>
                  </a:cxn>
                  <a:cxn ang="0">
                    <a:pos x="323" y="1"/>
                  </a:cxn>
                  <a:cxn ang="0">
                    <a:pos x="332" y="4"/>
                  </a:cxn>
                  <a:cxn ang="0">
                    <a:pos x="342" y="8"/>
                  </a:cxn>
                  <a:cxn ang="0">
                    <a:pos x="350" y="12"/>
                  </a:cxn>
                  <a:cxn ang="0">
                    <a:pos x="358" y="16"/>
                  </a:cxn>
                  <a:cxn ang="0">
                    <a:pos x="366" y="23"/>
                  </a:cxn>
                  <a:cxn ang="0">
                    <a:pos x="373" y="28"/>
                  </a:cxn>
                  <a:cxn ang="0">
                    <a:pos x="379" y="35"/>
                  </a:cxn>
                  <a:cxn ang="0">
                    <a:pos x="385" y="43"/>
                  </a:cxn>
                  <a:cxn ang="0">
                    <a:pos x="390" y="51"/>
                  </a:cxn>
                  <a:cxn ang="0">
                    <a:pos x="394" y="61"/>
                  </a:cxn>
                  <a:cxn ang="0">
                    <a:pos x="397" y="69"/>
                  </a:cxn>
                  <a:cxn ang="0">
                    <a:pos x="400" y="78"/>
                  </a:cxn>
                  <a:cxn ang="0">
                    <a:pos x="401" y="88"/>
                  </a:cxn>
                  <a:cxn ang="0">
                    <a:pos x="402" y="98"/>
                  </a:cxn>
                  <a:cxn ang="0">
                    <a:pos x="402" y="210"/>
                  </a:cxn>
                </a:cxnLst>
                <a:rect l="0" t="0" r="r" b="b"/>
                <a:pathLst>
                  <a:path w="402" h="210">
                    <a:moveTo>
                      <a:pt x="0" y="210"/>
                    </a:moveTo>
                    <a:lnTo>
                      <a:pt x="0" y="98"/>
                    </a:lnTo>
                    <a:lnTo>
                      <a:pt x="0" y="98"/>
                    </a:lnTo>
                    <a:lnTo>
                      <a:pt x="0" y="89"/>
                    </a:lnTo>
                    <a:lnTo>
                      <a:pt x="3" y="78"/>
                    </a:lnTo>
                    <a:lnTo>
                      <a:pt x="4" y="69"/>
                    </a:lnTo>
                    <a:lnTo>
                      <a:pt x="9" y="61"/>
                    </a:lnTo>
                    <a:lnTo>
                      <a:pt x="13" y="51"/>
                    </a:lnTo>
                    <a:lnTo>
                      <a:pt x="18" y="43"/>
                    </a:lnTo>
                    <a:lnTo>
                      <a:pt x="23" y="36"/>
                    </a:lnTo>
                    <a:lnTo>
                      <a:pt x="30" y="28"/>
                    </a:lnTo>
                    <a:lnTo>
                      <a:pt x="37" y="23"/>
                    </a:lnTo>
                    <a:lnTo>
                      <a:pt x="44" y="16"/>
                    </a:lnTo>
                    <a:lnTo>
                      <a:pt x="52" y="12"/>
                    </a:lnTo>
                    <a:lnTo>
                      <a:pt x="61" y="8"/>
                    </a:lnTo>
                    <a:lnTo>
                      <a:pt x="69" y="4"/>
                    </a:lnTo>
                    <a:lnTo>
                      <a:pt x="79" y="1"/>
                    </a:lnTo>
                    <a:lnTo>
                      <a:pt x="89" y="0"/>
                    </a:lnTo>
                    <a:lnTo>
                      <a:pt x="99" y="0"/>
                    </a:lnTo>
                    <a:lnTo>
                      <a:pt x="302" y="0"/>
                    </a:lnTo>
                    <a:lnTo>
                      <a:pt x="302" y="0"/>
                    </a:lnTo>
                    <a:lnTo>
                      <a:pt x="313" y="0"/>
                    </a:lnTo>
                    <a:lnTo>
                      <a:pt x="323" y="1"/>
                    </a:lnTo>
                    <a:lnTo>
                      <a:pt x="332" y="4"/>
                    </a:lnTo>
                    <a:lnTo>
                      <a:pt x="342" y="8"/>
                    </a:lnTo>
                    <a:lnTo>
                      <a:pt x="350" y="12"/>
                    </a:lnTo>
                    <a:lnTo>
                      <a:pt x="358" y="16"/>
                    </a:lnTo>
                    <a:lnTo>
                      <a:pt x="366" y="23"/>
                    </a:lnTo>
                    <a:lnTo>
                      <a:pt x="373" y="28"/>
                    </a:lnTo>
                    <a:lnTo>
                      <a:pt x="379" y="35"/>
                    </a:lnTo>
                    <a:lnTo>
                      <a:pt x="385" y="43"/>
                    </a:lnTo>
                    <a:lnTo>
                      <a:pt x="390" y="51"/>
                    </a:lnTo>
                    <a:lnTo>
                      <a:pt x="394" y="61"/>
                    </a:lnTo>
                    <a:lnTo>
                      <a:pt x="397" y="69"/>
                    </a:lnTo>
                    <a:lnTo>
                      <a:pt x="400" y="78"/>
                    </a:lnTo>
                    <a:lnTo>
                      <a:pt x="401" y="88"/>
                    </a:lnTo>
                    <a:lnTo>
                      <a:pt x="402" y="98"/>
                    </a:lnTo>
                    <a:lnTo>
                      <a:pt x="402" y="21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2" name="Line 393"/>
              <p:cNvSpPr>
                <a:spLocks noChangeShapeType="1"/>
              </p:cNvSpPr>
              <p:nvPr/>
            </p:nvSpPr>
            <p:spPr bwMode="auto">
              <a:xfrm flipV="1">
                <a:off x="4258" y="2882"/>
                <a:ext cx="1" cy="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3" name="Line 394"/>
              <p:cNvSpPr>
                <a:spLocks noChangeShapeType="1"/>
              </p:cNvSpPr>
              <p:nvPr/>
            </p:nvSpPr>
            <p:spPr bwMode="auto">
              <a:xfrm>
                <a:off x="4157" y="2882"/>
                <a:ext cx="1" cy="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4" name="Freeform 395"/>
              <p:cNvSpPr>
                <a:spLocks/>
              </p:cNvSpPr>
              <p:nvPr/>
            </p:nvSpPr>
            <p:spPr bwMode="auto">
              <a:xfrm>
                <a:off x="3882" y="2337"/>
                <a:ext cx="284" cy="283"/>
              </a:xfrm>
              <a:custGeom>
                <a:avLst/>
                <a:gdLst/>
                <a:ahLst/>
                <a:cxnLst>
                  <a:cxn ang="0">
                    <a:pos x="568" y="283"/>
                  </a:cxn>
                  <a:cxn ang="0">
                    <a:pos x="561" y="340"/>
                  </a:cxn>
                  <a:cxn ang="0">
                    <a:pos x="545" y="394"/>
                  </a:cxn>
                  <a:cxn ang="0">
                    <a:pos x="520" y="442"/>
                  </a:cxn>
                  <a:cxn ang="0">
                    <a:pos x="484" y="484"/>
                  </a:cxn>
                  <a:cxn ang="0">
                    <a:pos x="443" y="518"/>
                  </a:cxn>
                  <a:cxn ang="0">
                    <a:pos x="394" y="545"/>
                  </a:cxn>
                  <a:cxn ang="0">
                    <a:pos x="342" y="561"/>
                  </a:cxn>
                  <a:cxn ang="0">
                    <a:pos x="285" y="566"/>
                  </a:cxn>
                  <a:cxn ang="0">
                    <a:pos x="255" y="565"/>
                  </a:cxn>
                  <a:cxn ang="0">
                    <a:pos x="200" y="554"/>
                  </a:cxn>
                  <a:cxn ang="0">
                    <a:pos x="149" y="533"/>
                  </a:cxn>
                  <a:cxn ang="0">
                    <a:pos x="104" y="502"/>
                  </a:cxn>
                  <a:cxn ang="0">
                    <a:pos x="65" y="464"/>
                  </a:cxn>
                  <a:cxn ang="0">
                    <a:pos x="35" y="418"/>
                  </a:cxn>
                  <a:cxn ang="0">
                    <a:pos x="14" y="368"/>
                  </a:cxn>
                  <a:cxn ang="0">
                    <a:pos x="2" y="313"/>
                  </a:cxn>
                  <a:cxn ang="0">
                    <a:pos x="0" y="283"/>
                  </a:cxn>
                  <a:cxn ang="0">
                    <a:pos x="7" y="227"/>
                  </a:cxn>
                  <a:cxn ang="0">
                    <a:pos x="23" y="173"/>
                  </a:cxn>
                  <a:cxn ang="0">
                    <a:pos x="49" y="126"/>
                  </a:cxn>
                  <a:cxn ang="0">
                    <a:pos x="84" y="84"/>
                  </a:cxn>
                  <a:cxn ang="0">
                    <a:pos x="126" y="49"/>
                  </a:cxn>
                  <a:cxn ang="0">
                    <a:pos x="174" y="22"/>
                  </a:cxn>
                  <a:cxn ang="0">
                    <a:pos x="227" y="6"/>
                  </a:cxn>
                  <a:cxn ang="0">
                    <a:pos x="285" y="0"/>
                  </a:cxn>
                  <a:cxn ang="0">
                    <a:pos x="313" y="2"/>
                  </a:cxn>
                  <a:cxn ang="0">
                    <a:pos x="369" y="12"/>
                  </a:cxn>
                  <a:cxn ang="0">
                    <a:pos x="420" y="34"/>
                  </a:cxn>
                  <a:cxn ang="0">
                    <a:pos x="464" y="65"/>
                  </a:cxn>
                  <a:cxn ang="0">
                    <a:pos x="503" y="103"/>
                  </a:cxn>
                  <a:cxn ang="0">
                    <a:pos x="533" y="148"/>
                  </a:cxn>
                  <a:cxn ang="0">
                    <a:pos x="555" y="200"/>
                  </a:cxn>
                  <a:cxn ang="0">
                    <a:pos x="567" y="255"/>
                  </a:cxn>
                  <a:cxn ang="0">
                    <a:pos x="568" y="283"/>
                  </a:cxn>
                </a:cxnLst>
                <a:rect l="0" t="0" r="r" b="b"/>
                <a:pathLst>
                  <a:path w="568" h="566">
                    <a:moveTo>
                      <a:pt x="568" y="283"/>
                    </a:moveTo>
                    <a:lnTo>
                      <a:pt x="568" y="283"/>
                    </a:lnTo>
                    <a:lnTo>
                      <a:pt x="567" y="313"/>
                    </a:lnTo>
                    <a:lnTo>
                      <a:pt x="561" y="340"/>
                    </a:lnTo>
                    <a:lnTo>
                      <a:pt x="555" y="368"/>
                    </a:lnTo>
                    <a:lnTo>
                      <a:pt x="545" y="394"/>
                    </a:lnTo>
                    <a:lnTo>
                      <a:pt x="533" y="418"/>
                    </a:lnTo>
                    <a:lnTo>
                      <a:pt x="520" y="442"/>
                    </a:lnTo>
                    <a:lnTo>
                      <a:pt x="503" y="464"/>
                    </a:lnTo>
                    <a:lnTo>
                      <a:pt x="484" y="484"/>
                    </a:lnTo>
                    <a:lnTo>
                      <a:pt x="464" y="502"/>
                    </a:lnTo>
                    <a:lnTo>
                      <a:pt x="443" y="518"/>
                    </a:lnTo>
                    <a:lnTo>
                      <a:pt x="420" y="533"/>
                    </a:lnTo>
                    <a:lnTo>
                      <a:pt x="394" y="545"/>
                    </a:lnTo>
                    <a:lnTo>
                      <a:pt x="369" y="554"/>
                    </a:lnTo>
                    <a:lnTo>
                      <a:pt x="342" y="561"/>
                    </a:lnTo>
                    <a:lnTo>
                      <a:pt x="313" y="565"/>
                    </a:lnTo>
                    <a:lnTo>
                      <a:pt x="285" y="566"/>
                    </a:lnTo>
                    <a:lnTo>
                      <a:pt x="285" y="566"/>
                    </a:lnTo>
                    <a:lnTo>
                      <a:pt x="255" y="565"/>
                    </a:lnTo>
                    <a:lnTo>
                      <a:pt x="227" y="561"/>
                    </a:lnTo>
                    <a:lnTo>
                      <a:pt x="200" y="554"/>
                    </a:lnTo>
                    <a:lnTo>
                      <a:pt x="174" y="545"/>
                    </a:lnTo>
                    <a:lnTo>
                      <a:pt x="149" y="533"/>
                    </a:lnTo>
                    <a:lnTo>
                      <a:pt x="126" y="518"/>
                    </a:lnTo>
                    <a:lnTo>
                      <a:pt x="104" y="502"/>
                    </a:lnTo>
                    <a:lnTo>
                      <a:pt x="84" y="484"/>
                    </a:lnTo>
                    <a:lnTo>
                      <a:pt x="65" y="464"/>
                    </a:lnTo>
                    <a:lnTo>
                      <a:pt x="49" y="442"/>
                    </a:lnTo>
                    <a:lnTo>
                      <a:pt x="35" y="418"/>
                    </a:lnTo>
                    <a:lnTo>
                      <a:pt x="23" y="394"/>
                    </a:lnTo>
                    <a:lnTo>
                      <a:pt x="14" y="368"/>
                    </a:lnTo>
                    <a:lnTo>
                      <a:pt x="7" y="340"/>
                    </a:lnTo>
                    <a:lnTo>
                      <a:pt x="2" y="313"/>
                    </a:lnTo>
                    <a:lnTo>
                      <a:pt x="0" y="283"/>
                    </a:lnTo>
                    <a:lnTo>
                      <a:pt x="0" y="283"/>
                    </a:lnTo>
                    <a:lnTo>
                      <a:pt x="2" y="255"/>
                    </a:lnTo>
                    <a:lnTo>
                      <a:pt x="7" y="227"/>
                    </a:lnTo>
                    <a:lnTo>
                      <a:pt x="14" y="200"/>
                    </a:lnTo>
                    <a:lnTo>
                      <a:pt x="23" y="173"/>
                    </a:lnTo>
                    <a:lnTo>
                      <a:pt x="35" y="148"/>
                    </a:lnTo>
                    <a:lnTo>
                      <a:pt x="49" y="126"/>
                    </a:lnTo>
                    <a:lnTo>
                      <a:pt x="65" y="103"/>
                    </a:lnTo>
                    <a:lnTo>
                      <a:pt x="84" y="84"/>
                    </a:lnTo>
                    <a:lnTo>
                      <a:pt x="104" y="65"/>
                    </a:lnTo>
                    <a:lnTo>
                      <a:pt x="126" y="49"/>
                    </a:lnTo>
                    <a:lnTo>
                      <a:pt x="149" y="34"/>
                    </a:lnTo>
                    <a:lnTo>
                      <a:pt x="174" y="22"/>
                    </a:lnTo>
                    <a:lnTo>
                      <a:pt x="200" y="12"/>
                    </a:lnTo>
                    <a:lnTo>
                      <a:pt x="227" y="6"/>
                    </a:lnTo>
                    <a:lnTo>
                      <a:pt x="255" y="2"/>
                    </a:lnTo>
                    <a:lnTo>
                      <a:pt x="285" y="0"/>
                    </a:lnTo>
                    <a:lnTo>
                      <a:pt x="285" y="0"/>
                    </a:lnTo>
                    <a:lnTo>
                      <a:pt x="313" y="2"/>
                    </a:lnTo>
                    <a:lnTo>
                      <a:pt x="342" y="6"/>
                    </a:lnTo>
                    <a:lnTo>
                      <a:pt x="369" y="12"/>
                    </a:lnTo>
                    <a:lnTo>
                      <a:pt x="394" y="22"/>
                    </a:lnTo>
                    <a:lnTo>
                      <a:pt x="420" y="34"/>
                    </a:lnTo>
                    <a:lnTo>
                      <a:pt x="443" y="49"/>
                    </a:lnTo>
                    <a:lnTo>
                      <a:pt x="464" y="65"/>
                    </a:lnTo>
                    <a:lnTo>
                      <a:pt x="484" y="84"/>
                    </a:lnTo>
                    <a:lnTo>
                      <a:pt x="503" y="103"/>
                    </a:lnTo>
                    <a:lnTo>
                      <a:pt x="520" y="126"/>
                    </a:lnTo>
                    <a:lnTo>
                      <a:pt x="533" y="148"/>
                    </a:lnTo>
                    <a:lnTo>
                      <a:pt x="545" y="173"/>
                    </a:lnTo>
                    <a:lnTo>
                      <a:pt x="555" y="200"/>
                    </a:lnTo>
                    <a:lnTo>
                      <a:pt x="561" y="227"/>
                    </a:lnTo>
                    <a:lnTo>
                      <a:pt x="567" y="255"/>
                    </a:lnTo>
                    <a:lnTo>
                      <a:pt x="568" y="283"/>
                    </a:lnTo>
                    <a:lnTo>
                      <a:pt x="568" y="283"/>
                    </a:lnTo>
                    <a:close/>
                  </a:path>
                </a:pathLst>
              </a:custGeom>
              <a:solidFill>
                <a:srgbClr val="00A6D9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5" name="Freeform 396"/>
              <p:cNvSpPr>
                <a:spLocks/>
              </p:cNvSpPr>
              <p:nvPr/>
            </p:nvSpPr>
            <p:spPr bwMode="auto">
              <a:xfrm>
                <a:off x="3910" y="2438"/>
                <a:ext cx="224" cy="182"/>
              </a:xfrm>
              <a:custGeom>
                <a:avLst/>
                <a:gdLst/>
                <a:ahLst/>
                <a:cxnLst>
                  <a:cxn ang="0">
                    <a:pos x="443" y="108"/>
                  </a:cxn>
                  <a:cxn ang="0">
                    <a:pos x="443" y="97"/>
                  </a:cxn>
                  <a:cxn ang="0">
                    <a:pos x="438" y="76"/>
                  </a:cxn>
                  <a:cxn ang="0">
                    <a:pos x="430" y="57"/>
                  </a:cxn>
                  <a:cxn ang="0">
                    <a:pos x="419" y="39"/>
                  </a:cxn>
                  <a:cxn ang="0">
                    <a:pos x="404" y="24"/>
                  </a:cxn>
                  <a:cxn ang="0">
                    <a:pos x="387" y="14"/>
                  </a:cxn>
                  <a:cxn ang="0">
                    <a:pos x="366" y="4"/>
                  </a:cxn>
                  <a:cxn ang="0">
                    <a:pos x="346" y="0"/>
                  </a:cxn>
                  <a:cxn ang="0">
                    <a:pos x="110" y="0"/>
                  </a:cxn>
                  <a:cxn ang="0">
                    <a:pos x="99" y="0"/>
                  </a:cxn>
                  <a:cxn ang="0">
                    <a:pos x="78" y="4"/>
                  </a:cxn>
                  <a:cxn ang="0">
                    <a:pos x="59" y="14"/>
                  </a:cxn>
                  <a:cxn ang="0">
                    <a:pos x="42" y="24"/>
                  </a:cxn>
                  <a:cxn ang="0">
                    <a:pos x="27" y="39"/>
                  </a:cxn>
                  <a:cxn ang="0">
                    <a:pos x="15" y="57"/>
                  </a:cxn>
                  <a:cxn ang="0">
                    <a:pos x="6" y="76"/>
                  </a:cxn>
                  <a:cxn ang="0">
                    <a:pos x="2" y="97"/>
                  </a:cxn>
                  <a:cxn ang="0">
                    <a:pos x="2" y="232"/>
                  </a:cxn>
                  <a:cxn ang="0">
                    <a:pos x="0" y="251"/>
                  </a:cxn>
                  <a:cxn ang="0">
                    <a:pos x="21" y="275"/>
                  </a:cxn>
                  <a:cxn ang="0">
                    <a:pos x="44" y="298"/>
                  </a:cxn>
                  <a:cxn ang="0">
                    <a:pos x="70" y="318"/>
                  </a:cxn>
                  <a:cxn ang="0">
                    <a:pos x="98" y="334"/>
                  </a:cxn>
                  <a:cxn ang="0">
                    <a:pos x="129" y="348"/>
                  </a:cxn>
                  <a:cxn ang="0">
                    <a:pos x="160" y="357"/>
                  </a:cxn>
                  <a:cxn ang="0">
                    <a:pos x="194" y="364"/>
                  </a:cxn>
                  <a:cxn ang="0">
                    <a:pos x="229" y="365"/>
                  </a:cxn>
                  <a:cxn ang="0">
                    <a:pos x="245" y="365"/>
                  </a:cxn>
                  <a:cxn ang="0">
                    <a:pos x="276" y="361"/>
                  </a:cxn>
                  <a:cxn ang="0">
                    <a:pos x="307" y="355"/>
                  </a:cxn>
                  <a:cxn ang="0">
                    <a:pos x="337" y="344"/>
                  </a:cxn>
                  <a:cxn ang="0">
                    <a:pos x="365" y="330"/>
                  </a:cxn>
                  <a:cxn ang="0">
                    <a:pos x="391" y="314"/>
                  </a:cxn>
                  <a:cxn ang="0">
                    <a:pos x="415" y="295"/>
                  </a:cxn>
                  <a:cxn ang="0">
                    <a:pos x="437" y="274"/>
                  </a:cxn>
                  <a:cxn ang="0">
                    <a:pos x="443" y="232"/>
                  </a:cxn>
                </a:cxnLst>
                <a:rect l="0" t="0" r="r" b="b"/>
                <a:pathLst>
                  <a:path w="447" h="365">
                    <a:moveTo>
                      <a:pt x="443" y="232"/>
                    </a:moveTo>
                    <a:lnTo>
                      <a:pt x="443" y="108"/>
                    </a:lnTo>
                    <a:lnTo>
                      <a:pt x="443" y="108"/>
                    </a:lnTo>
                    <a:lnTo>
                      <a:pt x="443" y="97"/>
                    </a:lnTo>
                    <a:lnTo>
                      <a:pt x="441" y="86"/>
                    </a:lnTo>
                    <a:lnTo>
                      <a:pt x="438" y="76"/>
                    </a:lnTo>
                    <a:lnTo>
                      <a:pt x="435" y="66"/>
                    </a:lnTo>
                    <a:lnTo>
                      <a:pt x="430" y="57"/>
                    </a:lnTo>
                    <a:lnTo>
                      <a:pt x="424" y="47"/>
                    </a:lnTo>
                    <a:lnTo>
                      <a:pt x="419" y="39"/>
                    </a:lnTo>
                    <a:lnTo>
                      <a:pt x="411" y="31"/>
                    </a:lnTo>
                    <a:lnTo>
                      <a:pt x="404" y="24"/>
                    </a:lnTo>
                    <a:lnTo>
                      <a:pt x="395" y="19"/>
                    </a:lnTo>
                    <a:lnTo>
                      <a:pt x="387" y="14"/>
                    </a:lnTo>
                    <a:lnTo>
                      <a:pt x="377" y="8"/>
                    </a:lnTo>
                    <a:lnTo>
                      <a:pt x="366" y="4"/>
                    </a:lnTo>
                    <a:lnTo>
                      <a:pt x="357" y="1"/>
                    </a:lnTo>
                    <a:lnTo>
                      <a:pt x="346" y="0"/>
                    </a:lnTo>
                    <a:lnTo>
                      <a:pt x="335" y="0"/>
                    </a:lnTo>
                    <a:lnTo>
                      <a:pt x="110" y="0"/>
                    </a:lnTo>
                    <a:lnTo>
                      <a:pt x="110" y="0"/>
                    </a:lnTo>
                    <a:lnTo>
                      <a:pt x="99" y="0"/>
                    </a:lnTo>
                    <a:lnTo>
                      <a:pt x="89" y="1"/>
                    </a:lnTo>
                    <a:lnTo>
                      <a:pt x="78" y="4"/>
                    </a:lnTo>
                    <a:lnTo>
                      <a:pt x="68" y="8"/>
                    </a:lnTo>
                    <a:lnTo>
                      <a:pt x="59" y="14"/>
                    </a:lnTo>
                    <a:lnTo>
                      <a:pt x="50" y="19"/>
                    </a:lnTo>
                    <a:lnTo>
                      <a:pt x="42" y="24"/>
                    </a:lnTo>
                    <a:lnTo>
                      <a:pt x="33" y="32"/>
                    </a:lnTo>
                    <a:lnTo>
                      <a:pt x="27" y="39"/>
                    </a:lnTo>
                    <a:lnTo>
                      <a:pt x="20" y="47"/>
                    </a:lnTo>
                    <a:lnTo>
                      <a:pt x="15" y="57"/>
                    </a:lnTo>
                    <a:lnTo>
                      <a:pt x="10" y="66"/>
                    </a:lnTo>
                    <a:lnTo>
                      <a:pt x="6" y="76"/>
                    </a:lnTo>
                    <a:lnTo>
                      <a:pt x="4" y="86"/>
                    </a:lnTo>
                    <a:lnTo>
                      <a:pt x="2" y="97"/>
                    </a:lnTo>
                    <a:lnTo>
                      <a:pt x="2" y="108"/>
                    </a:lnTo>
                    <a:lnTo>
                      <a:pt x="2" y="232"/>
                    </a:lnTo>
                    <a:lnTo>
                      <a:pt x="0" y="251"/>
                    </a:lnTo>
                    <a:lnTo>
                      <a:pt x="0" y="251"/>
                    </a:lnTo>
                    <a:lnTo>
                      <a:pt x="10" y="263"/>
                    </a:lnTo>
                    <a:lnTo>
                      <a:pt x="21" y="275"/>
                    </a:lnTo>
                    <a:lnTo>
                      <a:pt x="32" y="287"/>
                    </a:lnTo>
                    <a:lnTo>
                      <a:pt x="44" y="298"/>
                    </a:lnTo>
                    <a:lnTo>
                      <a:pt x="58" y="309"/>
                    </a:lnTo>
                    <a:lnTo>
                      <a:pt x="70" y="318"/>
                    </a:lnTo>
                    <a:lnTo>
                      <a:pt x="85" y="326"/>
                    </a:lnTo>
                    <a:lnTo>
                      <a:pt x="98" y="334"/>
                    </a:lnTo>
                    <a:lnTo>
                      <a:pt x="113" y="341"/>
                    </a:lnTo>
                    <a:lnTo>
                      <a:pt x="129" y="348"/>
                    </a:lnTo>
                    <a:lnTo>
                      <a:pt x="144" y="353"/>
                    </a:lnTo>
                    <a:lnTo>
                      <a:pt x="160" y="357"/>
                    </a:lnTo>
                    <a:lnTo>
                      <a:pt x="176" y="361"/>
                    </a:lnTo>
                    <a:lnTo>
                      <a:pt x="194" y="364"/>
                    </a:lnTo>
                    <a:lnTo>
                      <a:pt x="211" y="365"/>
                    </a:lnTo>
                    <a:lnTo>
                      <a:pt x="229" y="365"/>
                    </a:lnTo>
                    <a:lnTo>
                      <a:pt x="229" y="365"/>
                    </a:lnTo>
                    <a:lnTo>
                      <a:pt x="245" y="365"/>
                    </a:lnTo>
                    <a:lnTo>
                      <a:pt x="261" y="364"/>
                    </a:lnTo>
                    <a:lnTo>
                      <a:pt x="276" y="361"/>
                    </a:lnTo>
                    <a:lnTo>
                      <a:pt x="292" y="359"/>
                    </a:lnTo>
                    <a:lnTo>
                      <a:pt x="307" y="355"/>
                    </a:lnTo>
                    <a:lnTo>
                      <a:pt x="322" y="349"/>
                    </a:lnTo>
                    <a:lnTo>
                      <a:pt x="337" y="344"/>
                    </a:lnTo>
                    <a:lnTo>
                      <a:pt x="352" y="338"/>
                    </a:lnTo>
                    <a:lnTo>
                      <a:pt x="365" y="330"/>
                    </a:lnTo>
                    <a:lnTo>
                      <a:pt x="379" y="324"/>
                    </a:lnTo>
                    <a:lnTo>
                      <a:pt x="391" y="314"/>
                    </a:lnTo>
                    <a:lnTo>
                      <a:pt x="403" y="305"/>
                    </a:lnTo>
                    <a:lnTo>
                      <a:pt x="415" y="295"/>
                    </a:lnTo>
                    <a:lnTo>
                      <a:pt x="426" y="286"/>
                    </a:lnTo>
                    <a:lnTo>
                      <a:pt x="437" y="274"/>
                    </a:lnTo>
                    <a:lnTo>
                      <a:pt x="447" y="263"/>
                    </a:lnTo>
                    <a:lnTo>
                      <a:pt x="443" y="23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6" name="Line 398"/>
              <p:cNvSpPr>
                <a:spLocks noChangeShapeType="1"/>
              </p:cNvSpPr>
              <p:nvPr/>
            </p:nvSpPr>
            <p:spPr bwMode="auto">
              <a:xfrm flipV="1">
                <a:off x="4077" y="2513"/>
                <a:ext cx="1" cy="9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7" name="Line 399"/>
              <p:cNvSpPr>
                <a:spLocks noChangeShapeType="1"/>
              </p:cNvSpPr>
              <p:nvPr/>
            </p:nvSpPr>
            <p:spPr bwMode="auto">
              <a:xfrm>
                <a:off x="3966" y="2513"/>
                <a:ext cx="1" cy="9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sp>
          <p:nvSpPr>
            <p:cNvPr id="482" name="Ellipse 481"/>
            <p:cNvSpPr/>
            <p:nvPr/>
          </p:nvSpPr>
          <p:spPr>
            <a:xfrm>
              <a:off x="6291161" y="3644251"/>
              <a:ext cx="183312" cy="183312"/>
            </a:xfrm>
            <a:prstGeom prst="ellipse">
              <a:avLst/>
            </a:prstGeom>
            <a:solidFill>
              <a:srgbClr val="FFFFFF"/>
            </a:solidFill>
            <a:ln w="9525" cap="flat">
              <a:solidFill>
                <a:schemeClr val="tx1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8" tIns="45718" rIns="45718" bIns="45718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fr-FR" sz="1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endParaRPr>
            </a:p>
          </p:txBody>
        </p:sp>
        <p:sp>
          <p:nvSpPr>
            <p:cNvPr id="483" name="Ellipse 482"/>
            <p:cNvSpPr/>
            <p:nvPr/>
          </p:nvSpPr>
          <p:spPr>
            <a:xfrm>
              <a:off x="6013034" y="4275266"/>
              <a:ext cx="183312" cy="183312"/>
            </a:xfrm>
            <a:prstGeom prst="ellipse">
              <a:avLst/>
            </a:prstGeom>
            <a:solidFill>
              <a:srgbClr val="FFFFFF"/>
            </a:solidFill>
            <a:ln w="9525" cap="flat">
              <a:solidFill>
                <a:schemeClr val="tx1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8" tIns="45718" rIns="45718" bIns="45718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fr-FR" sz="1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endParaRPr>
            </a:p>
          </p:txBody>
        </p:sp>
        <p:sp>
          <p:nvSpPr>
            <p:cNvPr id="484" name="Ellipse 483"/>
            <p:cNvSpPr/>
            <p:nvPr/>
          </p:nvSpPr>
          <p:spPr>
            <a:xfrm>
              <a:off x="6581117" y="4281895"/>
              <a:ext cx="183312" cy="183312"/>
            </a:xfrm>
            <a:prstGeom prst="ellipse">
              <a:avLst/>
            </a:prstGeom>
            <a:solidFill>
              <a:srgbClr val="FFFFFF"/>
            </a:solidFill>
            <a:ln w="9525" cap="flat">
              <a:solidFill>
                <a:schemeClr val="tx1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8" tIns="45718" rIns="45718" bIns="45718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fr-FR" sz="1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endParaRPr>
            </a:p>
          </p:txBody>
        </p:sp>
      </p:grpSp>
      <p:grpSp>
        <p:nvGrpSpPr>
          <p:cNvPr id="498" name="Group 575"/>
          <p:cNvGrpSpPr>
            <a:grpSpLocks noChangeAspect="1"/>
          </p:cNvGrpSpPr>
          <p:nvPr userDrawn="1"/>
        </p:nvGrpSpPr>
        <p:grpSpPr bwMode="auto">
          <a:xfrm>
            <a:off x="5793743" y="5883685"/>
            <a:ext cx="666330" cy="625408"/>
            <a:chOff x="3360" y="1005"/>
            <a:chExt cx="1498" cy="1406"/>
          </a:xfrm>
        </p:grpSpPr>
        <p:sp>
          <p:nvSpPr>
            <p:cNvPr id="499" name="Freeform 576"/>
            <p:cNvSpPr>
              <a:spLocks/>
            </p:cNvSpPr>
            <p:nvPr/>
          </p:nvSpPr>
          <p:spPr bwMode="auto">
            <a:xfrm>
              <a:off x="3562" y="1907"/>
              <a:ext cx="382" cy="504"/>
            </a:xfrm>
            <a:custGeom>
              <a:avLst/>
              <a:gdLst/>
              <a:ahLst/>
              <a:cxnLst>
                <a:cxn ang="0">
                  <a:pos x="252" y="0"/>
                </a:cxn>
                <a:cxn ang="0">
                  <a:pos x="252" y="0"/>
                </a:cxn>
                <a:cxn ang="0">
                  <a:pos x="250" y="28"/>
                </a:cxn>
                <a:cxn ang="0">
                  <a:pos x="246" y="90"/>
                </a:cxn>
                <a:cxn ang="0">
                  <a:pos x="246" y="126"/>
                </a:cxn>
                <a:cxn ang="0">
                  <a:pos x="246" y="158"/>
                </a:cxn>
                <a:cxn ang="0">
                  <a:pos x="248" y="184"/>
                </a:cxn>
                <a:cxn ang="0">
                  <a:pos x="250" y="194"/>
                </a:cxn>
                <a:cxn ang="0">
                  <a:pos x="252" y="200"/>
                </a:cxn>
                <a:cxn ang="0">
                  <a:pos x="252" y="200"/>
                </a:cxn>
                <a:cxn ang="0">
                  <a:pos x="272" y="226"/>
                </a:cxn>
                <a:cxn ang="0">
                  <a:pos x="304" y="266"/>
                </a:cxn>
                <a:cxn ang="0">
                  <a:pos x="334" y="308"/>
                </a:cxn>
                <a:cxn ang="0">
                  <a:pos x="348" y="326"/>
                </a:cxn>
                <a:cxn ang="0">
                  <a:pos x="356" y="340"/>
                </a:cxn>
                <a:cxn ang="0">
                  <a:pos x="356" y="340"/>
                </a:cxn>
                <a:cxn ang="0">
                  <a:pos x="364" y="358"/>
                </a:cxn>
                <a:cxn ang="0">
                  <a:pos x="374" y="386"/>
                </a:cxn>
                <a:cxn ang="0">
                  <a:pos x="378" y="402"/>
                </a:cxn>
                <a:cxn ang="0">
                  <a:pos x="382" y="420"/>
                </a:cxn>
                <a:cxn ang="0">
                  <a:pos x="382" y="436"/>
                </a:cxn>
                <a:cxn ang="0">
                  <a:pos x="378" y="452"/>
                </a:cxn>
                <a:cxn ang="0">
                  <a:pos x="374" y="460"/>
                </a:cxn>
                <a:cxn ang="0">
                  <a:pos x="370" y="468"/>
                </a:cxn>
                <a:cxn ang="0">
                  <a:pos x="364" y="474"/>
                </a:cxn>
                <a:cxn ang="0">
                  <a:pos x="358" y="482"/>
                </a:cxn>
                <a:cxn ang="0">
                  <a:pos x="348" y="488"/>
                </a:cxn>
                <a:cxn ang="0">
                  <a:pos x="338" y="492"/>
                </a:cxn>
                <a:cxn ang="0">
                  <a:pos x="326" y="496"/>
                </a:cxn>
                <a:cxn ang="0">
                  <a:pos x="314" y="500"/>
                </a:cxn>
                <a:cxn ang="0">
                  <a:pos x="298" y="502"/>
                </a:cxn>
                <a:cxn ang="0">
                  <a:pos x="282" y="504"/>
                </a:cxn>
                <a:cxn ang="0">
                  <a:pos x="242" y="504"/>
                </a:cxn>
                <a:cxn ang="0">
                  <a:pos x="192" y="498"/>
                </a:cxn>
                <a:cxn ang="0">
                  <a:pos x="134" y="488"/>
                </a:cxn>
                <a:cxn ang="0">
                  <a:pos x="134" y="488"/>
                </a:cxn>
                <a:cxn ang="0">
                  <a:pos x="126" y="482"/>
                </a:cxn>
                <a:cxn ang="0">
                  <a:pos x="120" y="476"/>
                </a:cxn>
                <a:cxn ang="0">
                  <a:pos x="106" y="454"/>
                </a:cxn>
                <a:cxn ang="0">
                  <a:pos x="94" y="426"/>
                </a:cxn>
                <a:cxn ang="0">
                  <a:pos x="82" y="392"/>
                </a:cxn>
                <a:cxn ang="0">
                  <a:pos x="70" y="354"/>
                </a:cxn>
                <a:cxn ang="0">
                  <a:pos x="58" y="314"/>
                </a:cxn>
                <a:cxn ang="0">
                  <a:pos x="38" y="226"/>
                </a:cxn>
                <a:cxn ang="0">
                  <a:pos x="22" y="142"/>
                </a:cxn>
                <a:cxn ang="0">
                  <a:pos x="10" y="70"/>
                </a:cxn>
                <a:cxn ang="0">
                  <a:pos x="0" y="0"/>
                </a:cxn>
                <a:cxn ang="0">
                  <a:pos x="252" y="0"/>
                </a:cxn>
              </a:cxnLst>
              <a:rect l="0" t="0" r="r" b="b"/>
              <a:pathLst>
                <a:path w="382" h="504">
                  <a:moveTo>
                    <a:pt x="252" y="0"/>
                  </a:moveTo>
                  <a:lnTo>
                    <a:pt x="252" y="0"/>
                  </a:lnTo>
                  <a:lnTo>
                    <a:pt x="250" y="28"/>
                  </a:lnTo>
                  <a:lnTo>
                    <a:pt x="246" y="90"/>
                  </a:lnTo>
                  <a:lnTo>
                    <a:pt x="246" y="126"/>
                  </a:lnTo>
                  <a:lnTo>
                    <a:pt x="246" y="158"/>
                  </a:lnTo>
                  <a:lnTo>
                    <a:pt x="248" y="184"/>
                  </a:lnTo>
                  <a:lnTo>
                    <a:pt x="250" y="194"/>
                  </a:lnTo>
                  <a:lnTo>
                    <a:pt x="252" y="200"/>
                  </a:lnTo>
                  <a:lnTo>
                    <a:pt x="252" y="200"/>
                  </a:lnTo>
                  <a:lnTo>
                    <a:pt x="272" y="226"/>
                  </a:lnTo>
                  <a:lnTo>
                    <a:pt x="304" y="266"/>
                  </a:lnTo>
                  <a:lnTo>
                    <a:pt x="334" y="308"/>
                  </a:lnTo>
                  <a:lnTo>
                    <a:pt x="348" y="326"/>
                  </a:lnTo>
                  <a:lnTo>
                    <a:pt x="356" y="340"/>
                  </a:lnTo>
                  <a:lnTo>
                    <a:pt x="356" y="340"/>
                  </a:lnTo>
                  <a:lnTo>
                    <a:pt x="364" y="358"/>
                  </a:lnTo>
                  <a:lnTo>
                    <a:pt x="374" y="386"/>
                  </a:lnTo>
                  <a:lnTo>
                    <a:pt x="378" y="402"/>
                  </a:lnTo>
                  <a:lnTo>
                    <a:pt x="382" y="420"/>
                  </a:lnTo>
                  <a:lnTo>
                    <a:pt x="382" y="436"/>
                  </a:lnTo>
                  <a:lnTo>
                    <a:pt x="378" y="452"/>
                  </a:lnTo>
                  <a:lnTo>
                    <a:pt x="374" y="460"/>
                  </a:lnTo>
                  <a:lnTo>
                    <a:pt x="370" y="468"/>
                  </a:lnTo>
                  <a:lnTo>
                    <a:pt x="364" y="474"/>
                  </a:lnTo>
                  <a:lnTo>
                    <a:pt x="358" y="482"/>
                  </a:lnTo>
                  <a:lnTo>
                    <a:pt x="348" y="488"/>
                  </a:lnTo>
                  <a:lnTo>
                    <a:pt x="338" y="492"/>
                  </a:lnTo>
                  <a:lnTo>
                    <a:pt x="326" y="496"/>
                  </a:lnTo>
                  <a:lnTo>
                    <a:pt x="314" y="500"/>
                  </a:lnTo>
                  <a:lnTo>
                    <a:pt x="298" y="502"/>
                  </a:lnTo>
                  <a:lnTo>
                    <a:pt x="282" y="504"/>
                  </a:lnTo>
                  <a:lnTo>
                    <a:pt x="242" y="504"/>
                  </a:lnTo>
                  <a:lnTo>
                    <a:pt x="192" y="498"/>
                  </a:lnTo>
                  <a:lnTo>
                    <a:pt x="134" y="488"/>
                  </a:lnTo>
                  <a:lnTo>
                    <a:pt x="134" y="488"/>
                  </a:lnTo>
                  <a:lnTo>
                    <a:pt x="126" y="482"/>
                  </a:lnTo>
                  <a:lnTo>
                    <a:pt x="120" y="476"/>
                  </a:lnTo>
                  <a:lnTo>
                    <a:pt x="106" y="454"/>
                  </a:lnTo>
                  <a:lnTo>
                    <a:pt x="94" y="426"/>
                  </a:lnTo>
                  <a:lnTo>
                    <a:pt x="82" y="392"/>
                  </a:lnTo>
                  <a:lnTo>
                    <a:pt x="70" y="354"/>
                  </a:lnTo>
                  <a:lnTo>
                    <a:pt x="58" y="314"/>
                  </a:lnTo>
                  <a:lnTo>
                    <a:pt x="38" y="226"/>
                  </a:lnTo>
                  <a:lnTo>
                    <a:pt x="22" y="142"/>
                  </a:lnTo>
                  <a:lnTo>
                    <a:pt x="10" y="70"/>
                  </a:lnTo>
                  <a:lnTo>
                    <a:pt x="0" y="0"/>
                  </a:lnTo>
                  <a:lnTo>
                    <a:pt x="252" y="0"/>
                  </a:lnTo>
                  <a:close/>
                </a:path>
              </a:pathLst>
            </a:custGeom>
            <a:solidFill>
              <a:srgbClr val="00A6D9"/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0" name="Freeform 577"/>
            <p:cNvSpPr>
              <a:spLocks/>
            </p:cNvSpPr>
            <p:nvPr/>
          </p:nvSpPr>
          <p:spPr bwMode="auto">
            <a:xfrm>
              <a:off x="4698" y="1427"/>
              <a:ext cx="160" cy="380"/>
            </a:xfrm>
            <a:custGeom>
              <a:avLst/>
              <a:gdLst/>
              <a:ahLst/>
              <a:cxnLst>
                <a:cxn ang="0">
                  <a:pos x="0" y="380"/>
                </a:cxn>
                <a:cxn ang="0">
                  <a:pos x="0" y="380"/>
                </a:cxn>
                <a:cxn ang="0">
                  <a:pos x="18" y="376"/>
                </a:cxn>
                <a:cxn ang="0">
                  <a:pos x="34" y="372"/>
                </a:cxn>
                <a:cxn ang="0">
                  <a:pos x="50" y="364"/>
                </a:cxn>
                <a:cxn ang="0">
                  <a:pos x="64" y="356"/>
                </a:cxn>
                <a:cxn ang="0">
                  <a:pos x="78" y="348"/>
                </a:cxn>
                <a:cxn ang="0">
                  <a:pos x="90" y="338"/>
                </a:cxn>
                <a:cxn ang="0">
                  <a:pos x="102" y="326"/>
                </a:cxn>
                <a:cxn ang="0">
                  <a:pos x="114" y="314"/>
                </a:cxn>
                <a:cxn ang="0">
                  <a:pos x="124" y="302"/>
                </a:cxn>
                <a:cxn ang="0">
                  <a:pos x="132" y="288"/>
                </a:cxn>
                <a:cxn ang="0">
                  <a:pos x="140" y="274"/>
                </a:cxn>
                <a:cxn ang="0">
                  <a:pos x="148" y="258"/>
                </a:cxn>
                <a:cxn ang="0">
                  <a:pos x="152" y="242"/>
                </a:cxn>
                <a:cxn ang="0">
                  <a:pos x="156" y="226"/>
                </a:cxn>
                <a:cxn ang="0">
                  <a:pos x="158" y="208"/>
                </a:cxn>
                <a:cxn ang="0">
                  <a:pos x="160" y="190"/>
                </a:cxn>
                <a:cxn ang="0">
                  <a:pos x="160" y="190"/>
                </a:cxn>
                <a:cxn ang="0">
                  <a:pos x="158" y="172"/>
                </a:cxn>
                <a:cxn ang="0">
                  <a:pos x="156" y="156"/>
                </a:cxn>
                <a:cxn ang="0">
                  <a:pos x="152" y="140"/>
                </a:cxn>
                <a:cxn ang="0">
                  <a:pos x="148" y="122"/>
                </a:cxn>
                <a:cxn ang="0">
                  <a:pos x="140" y="108"/>
                </a:cxn>
                <a:cxn ang="0">
                  <a:pos x="132" y="92"/>
                </a:cxn>
                <a:cxn ang="0">
                  <a:pos x="124" y="78"/>
                </a:cxn>
                <a:cxn ang="0">
                  <a:pos x="114" y="66"/>
                </a:cxn>
                <a:cxn ang="0">
                  <a:pos x="102" y="54"/>
                </a:cxn>
                <a:cxn ang="0">
                  <a:pos x="90" y="42"/>
                </a:cxn>
                <a:cxn ang="0">
                  <a:pos x="76" y="32"/>
                </a:cxn>
                <a:cxn ang="0">
                  <a:pos x="62" y="24"/>
                </a:cxn>
                <a:cxn ang="0">
                  <a:pos x="48" y="16"/>
                </a:cxn>
                <a:cxn ang="0">
                  <a:pos x="32" y="10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380"/>
                </a:cxn>
              </a:cxnLst>
              <a:rect l="0" t="0" r="r" b="b"/>
              <a:pathLst>
                <a:path w="160" h="380">
                  <a:moveTo>
                    <a:pt x="0" y="380"/>
                  </a:moveTo>
                  <a:lnTo>
                    <a:pt x="0" y="380"/>
                  </a:lnTo>
                  <a:lnTo>
                    <a:pt x="18" y="376"/>
                  </a:lnTo>
                  <a:lnTo>
                    <a:pt x="34" y="372"/>
                  </a:lnTo>
                  <a:lnTo>
                    <a:pt x="50" y="364"/>
                  </a:lnTo>
                  <a:lnTo>
                    <a:pt x="64" y="356"/>
                  </a:lnTo>
                  <a:lnTo>
                    <a:pt x="78" y="348"/>
                  </a:lnTo>
                  <a:lnTo>
                    <a:pt x="90" y="338"/>
                  </a:lnTo>
                  <a:lnTo>
                    <a:pt x="102" y="326"/>
                  </a:lnTo>
                  <a:lnTo>
                    <a:pt x="114" y="314"/>
                  </a:lnTo>
                  <a:lnTo>
                    <a:pt x="124" y="302"/>
                  </a:lnTo>
                  <a:lnTo>
                    <a:pt x="132" y="288"/>
                  </a:lnTo>
                  <a:lnTo>
                    <a:pt x="140" y="274"/>
                  </a:lnTo>
                  <a:lnTo>
                    <a:pt x="148" y="258"/>
                  </a:lnTo>
                  <a:lnTo>
                    <a:pt x="152" y="242"/>
                  </a:lnTo>
                  <a:lnTo>
                    <a:pt x="156" y="226"/>
                  </a:lnTo>
                  <a:lnTo>
                    <a:pt x="158" y="208"/>
                  </a:lnTo>
                  <a:lnTo>
                    <a:pt x="160" y="190"/>
                  </a:lnTo>
                  <a:lnTo>
                    <a:pt x="160" y="190"/>
                  </a:lnTo>
                  <a:lnTo>
                    <a:pt x="158" y="172"/>
                  </a:lnTo>
                  <a:lnTo>
                    <a:pt x="156" y="156"/>
                  </a:lnTo>
                  <a:lnTo>
                    <a:pt x="152" y="140"/>
                  </a:lnTo>
                  <a:lnTo>
                    <a:pt x="148" y="122"/>
                  </a:lnTo>
                  <a:lnTo>
                    <a:pt x="140" y="108"/>
                  </a:lnTo>
                  <a:lnTo>
                    <a:pt x="132" y="92"/>
                  </a:lnTo>
                  <a:lnTo>
                    <a:pt x="124" y="78"/>
                  </a:lnTo>
                  <a:lnTo>
                    <a:pt x="114" y="66"/>
                  </a:lnTo>
                  <a:lnTo>
                    <a:pt x="102" y="54"/>
                  </a:lnTo>
                  <a:lnTo>
                    <a:pt x="90" y="42"/>
                  </a:lnTo>
                  <a:lnTo>
                    <a:pt x="76" y="32"/>
                  </a:lnTo>
                  <a:lnTo>
                    <a:pt x="62" y="24"/>
                  </a:lnTo>
                  <a:lnTo>
                    <a:pt x="48" y="16"/>
                  </a:lnTo>
                  <a:lnTo>
                    <a:pt x="32" y="10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380"/>
                  </a:lnTo>
                  <a:close/>
                </a:path>
              </a:pathLst>
            </a:custGeom>
            <a:solidFill>
              <a:srgbClr val="00A6D9"/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1" name="Freeform 578"/>
            <p:cNvSpPr>
              <a:spLocks/>
            </p:cNvSpPr>
            <p:nvPr/>
          </p:nvSpPr>
          <p:spPr bwMode="auto">
            <a:xfrm>
              <a:off x="3360" y="1005"/>
              <a:ext cx="1268" cy="1252"/>
            </a:xfrm>
            <a:custGeom>
              <a:avLst/>
              <a:gdLst/>
              <a:ahLst/>
              <a:cxnLst>
                <a:cxn ang="0">
                  <a:pos x="1268" y="620"/>
                </a:cxn>
                <a:cxn ang="0">
                  <a:pos x="1266" y="318"/>
                </a:cxn>
                <a:cxn ang="0">
                  <a:pos x="1260" y="190"/>
                </a:cxn>
                <a:cxn ang="0">
                  <a:pos x="1250" y="86"/>
                </a:cxn>
                <a:cxn ang="0">
                  <a:pos x="1246" y="70"/>
                </a:cxn>
                <a:cxn ang="0">
                  <a:pos x="1230" y="30"/>
                </a:cxn>
                <a:cxn ang="0">
                  <a:pos x="1216" y="14"/>
                </a:cxn>
                <a:cxn ang="0">
                  <a:pos x="1196" y="2"/>
                </a:cxn>
                <a:cxn ang="0">
                  <a:pos x="1172" y="0"/>
                </a:cxn>
                <a:cxn ang="0">
                  <a:pos x="1142" y="10"/>
                </a:cxn>
                <a:cxn ang="0">
                  <a:pos x="1108" y="36"/>
                </a:cxn>
                <a:cxn ang="0">
                  <a:pos x="1062" y="76"/>
                </a:cxn>
                <a:cxn ang="0">
                  <a:pos x="944" y="192"/>
                </a:cxn>
                <a:cxn ang="0">
                  <a:pos x="816" y="312"/>
                </a:cxn>
                <a:cxn ang="0">
                  <a:pos x="756" y="360"/>
                </a:cxn>
                <a:cxn ang="0">
                  <a:pos x="704" y="394"/>
                </a:cxn>
                <a:cxn ang="0">
                  <a:pos x="672" y="404"/>
                </a:cxn>
                <a:cxn ang="0">
                  <a:pos x="664" y="406"/>
                </a:cxn>
                <a:cxn ang="0">
                  <a:pos x="86" y="406"/>
                </a:cxn>
                <a:cxn ang="0">
                  <a:pos x="46" y="456"/>
                </a:cxn>
                <a:cxn ang="0">
                  <a:pos x="20" y="508"/>
                </a:cxn>
                <a:cxn ang="0">
                  <a:pos x="4" y="562"/>
                </a:cxn>
                <a:cxn ang="0">
                  <a:pos x="0" y="614"/>
                </a:cxn>
                <a:cxn ang="0">
                  <a:pos x="0" y="620"/>
                </a:cxn>
                <a:cxn ang="0">
                  <a:pos x="4" y="674"/>
                </a:cxn>
                <a:cxn ang="0">
                  <a:pos x="20" y="728"/>
                </a:cxn>
                <a:cxn ang="0">
                  <a:pos x="46" y="782"/>
                </a:cxn>
                <a:cxn ang="0">
                  <a:pos x="86" y="834"/>
                </a:cxn>
                <a:cxn ang="0">
                  <a:pos x="664" y="834"/>
                </a:cxn>
                <a:cxn ang="0">
                  <a:pos x="672" y="836"/>
                </a:cxn>
                <a:cxn ang="0">
                  <a:pos x="704" y="848"/>
                </a:cxn>
                <a:cxn ang="0">
                  <a:pos x="756" y="882"/>
                </a:cxn>
                <a:cxn ang="0">
                  <a:pos x="816" y="930"/>
                </a:cxn>
                <a:cxn ang="0">
                  <a:pos x="944" y="1054"/>
                </a:cxn>
                <a:cxn ang="0">
                  <a:pos x="1062" y="1172"/>
                </a:cxn>
                <a:cxn ang="0">
                  <a:pos x="1108" y="1214"/>
                </a:cxn>
                <a:cxn ang="0">
                  <a:pos x="1142" y="1240"/>
                </a:cxn>
                <a:cxn ang="0">
                  <a:pos x="1172" y="1250"/>
                </a:cxn>
                <a:cxn ang="0">
                  <a:pos x="1196" y="1248"/>
                </a:cxn>
                <a:cxn ang="0">
                  <a:pos x="1216" y="1238"/>
                </a:cxn>
                <a:cxn ang="0">
                  <a:pos x="1230" y="1220"/>
                </a:cxn>
                <a:cxn ang="0">
                  <a:pos x="1246" y="1180"/>
                </a:cxn>
                <a:cxn ang="0">
                  <a:pos x="1250" y="1162"/>
                </a:cxn>
                <a:cxn ang="0">
                  <a:pos x="1260" y="1056"/>
                </a:cxn>
                <a:cxn ang="0">
                  <a:pos x="1266" y="924"/>
                </a:cxn>
                <a:cxn ang="0">
                  <a:pos x="1268" y="614"/>
                </a:cxn>
              </a:cxnLst>
              <a:rect l="0" t="0" r="r" b="b"/>
              <a:pathLst>
                <a:path w="1268" h="1252">
                  <a:moveTo>
                    <a:pt x="1268" y="620"/>
                  </a:moveTo>
                  <a:lnTo>
                    <a:pt x="1268" y="620"/>
                  </a:lnTo>
                  <a:lnTo>
                    <a:pt x="1268" y="466"/>
                  </a:lnTo>
                  <a:lnTo>
                    <a:pt x="1266" y="318"/>
                  </a:lnTo>
                  <a:lnTo>
                    <a:pt x="1264" y="252"/>
                  </a:lnTo>
                  <a:lnTo>
                    <a:pt x="1260" y="190"/>
                  </a:lnTo>
                  <a:lnTo>
                    <a:pt x="1256" y="134"/>
                  </a:lnTo>
                  <a:lnTo>
                    <a:pt x="1250" y="86"/>
                  </a:lnTo>
                  <a:lnTo>
                    <a:pt x="1250" y="86"/>
                  </a:lnTo>
                  <a:lnTo>
                    <a:pt x="1246" y="70"/>
                  </a:lnTo>
                  <a:lnTo>
                    <a:pt x="1240" y="50"/>
                  </a:lnTo>
                  <a:lnTo>
                    <a:pt x="1230" y="30"/>
                  </a:lnTo>
                  <a:lnTo>
                    <a:pt x="1224" y="22"/>
                  </a:lnTo>
                  <a:lnTo>
                    <a:pt x="1216" y="14"/>
                  </a:lnTo>
                  <a:lnTo>
                    <a:pt x="1206" y="6"/>
                  </a:lnTo>
                  <a:lnTo>
                    <a:pt x="1196" y="2"/>
                  </a:lnTo>
                  <a:lnTo>
                    <a:pt x="1186" y="0"/>
                  </a:lnTo>
                  <a:lnTo>
                    <a:pt x="1172" y="0"/>
                  </a:lnTo>
                  <a:lnTo>
                    <a:pt x="1158" y="4"/>
                  </a:lnTo>
                  <a:lnTo>
                    <a:pt x="1142" y="10"/>
                  </a:lnTo>
                  <a:lnTo>
                    <a:pt x="1126" y="20"/>
                  </a:lnTo>
                  <a:lnTo>
                    <a:pt x="1108" y="36"/>
                  </a:lnTo>
                  <a:lnTo>
                    <a:pt x="1108" y="36"/>
                  </a:lnTo>
                  <a:lnTo>
                    <a:pt x="1062" y="76"/>
                  </a:lnTo>
                  <a:lnTo>
                    <a:pt x="1006" y="130"/>
                  </a:lnTo>
                  <a:lnTo>
                    <a:pt x="944" y="192"/>
                  </a:lnTo>
                  <a:lnTo>
                    <a:pt x="880" y="254"/>
                  </a:lnTo>
                  <a:lnTo>
                    <a:pt x="816" y="312"/>
                  </a:lnTo>
                  <a:lnTo>
                    <a:pt x="784" y="338"/>
                  </a:lnTo>
                  <a:lnTo>
                    <a:pt x="756" y="360"/>
                  </a:lnTo>
                  <a:lnTo>
                    <a:pt x="728" y="378"/>
                  </a:lnTo>
                  <a:lnTo>
                    <a:pt x="704" y="394"/>
                  </a:lnTo>
                  <a:lnTo>
                    <a:pt x="682" y="402"/>
                  </a:lnTo>
                  <a:lnTo>
                    <a:pt x="672" y="404"/>
                  </a:lnTo>
                  <a:lnTo>
                    <a:pt x="664" y="406"/>
                  </a:lnTo>
                  <a:lnTo>
                    <a:pt x="664" y="406"/>
                  </a:lnTo>
                  <a:lnTo>
                    <a:pt x="86" y="406"/>
                  </a:lnTo>
                  <a:lnTo>
                    <a:pt x="86" y="406"/>
                  </a:lnTo>
                  <a:lnTo>
                    <a:pt x="64" y="430"/>
                  </a:lnTo>
                  <a:lnTo>
                    <a:pt x="46" y="456"/>
                  </a:lnTo>
                  <a:lnTo>
                    <a:pt x="32" y="482"/>
                  </a:lnTo>
                  <a:lnTo>
                    <a:pt x="20" y="508"/>
                  </a:lnTo>
                  <a:lnTo>
                    <a:pt x="10" y="536"/>
                  </a:lnTo>
                  <a:lnTo>
                    <a:pt x="4" y="562"/>
                  </a:lnTo>
                  <a:lnTo>
                    <a:pt x="0" y="588"/>
                  </a:lnTo>
                  <a:lnTo>
                    <a:pt x="0" y="614"/>
                  </a:lnTo>
                  <a:lnTo>
                    <a:pt x="0" y="620"/>
                  </a:lnTo>
                  <a:lnTo>
                    <a:pt x="0" y="620"/>
                  </a:lnTo>
                  <a:lnTo>
                    <a:pt x="0" y="646"/>
                  </a:lnTo>
                  <a:lnTo>
                    <a:pt x="4" y="674"/>
                  </a:lnTo>
                  <a:lnTo>
                    <a:pt x="10" y="702"/>
                  </a:lnTo>
                  <a:lnTo>
                    <a:pt x="20" y="728"/>
                  </a:lnTo>
                  <a:lnTo>
                    <a:pt x="32" y="756"/>
                  </a:lnTo>
                  <a:lnTo>
                    <a:pt x="46" y="782"/>
                  </a:lnTo>
                  <a:lnTo>
                    <a:pt x="64" y="808"/>
                  </a:lnTo>
                  <a:lnTo>
                    <a:pt x="86" y="834"/>
                  </a:lnTo>
                  <a:lnTo>
                    <a:pt x="86" y="834"/>
                  </a:lnTo>
                  <a:lnTo>
                    <a:pt x="664" y="834"/>
                  </a:lnTo>
                  <a:lnTo>
                    <a:pt x="664" y="834"/>
                  </a:lnTo>
                  <a:lnTo>
                    <a:pt x="672" y="836"/>
                  </a:lnTo>
                  <a:lnTo>
                    <a:pt x="682" y="838"/>
                  </a:lnTo>
                  <a:lnTo>
                    <a:pt x="704" y="848"/>
                  </a:lnTo>
                  <a:lnTo>
                    <a:pt x="728" y="862"/>
                  </a:lnTo>
                  <a:lnTo>
                    <a:pt x="756" y="882"/>
                  </a:lnTo>
                  <a:lnTo>
                    <a:pt x="784" y="904"/>
                  </a:lnTo>
                  <a:lnTo>
                    <a:pt x="816" y="930"/>
                  </a:lnTo>
                  <a:lnTo>
                    <a:pt x="880" y="990"/>
                  </a:lnTo>
                  <a:lnTo>
                    <a:pt x="944" y="1054"/>
                  </a:lnTo>
                  <a:lnTo>
                    <a:pt x="1006" y="1118"/>
                  </a:lnTo>
                  <a:lnTo>
                    <a:pt x="1062" y="1172"/>
                  </a:lnTo>
                  <a:lnTo>
                    <a:pt x="1108" y="1214"/>
                  </a:lnTo>
                  <a:lnTo>
                    <a:pt x="1108" y="1214"/>
                  </a:lnTo>
                  <a:lnTo>
                    <a:pt x="1126" y="1230"/>
                  </a:lnTo>
                  <a:lnTo>
                    <a:pt x="1142" y="1240"/>
                  </a:lnTo>
                  <a:lnTo>
                    <a:pt x="1158" y="1248"/>
                  </a:lnTo>
                  <a:lnTo>
                    <a:pt x="1172" y="1250"/>
                  </a:lnTo>
                  <a:lnTo>
                    <a:pt x="1186" y="1252"/>
                  </a:lnTo>
                  <a:lnTo>
                    <a:pt x="1196" y="1248"/>
                  </a:lnTo>
                  <a:lnTo>
                    <a:pt x="1206" y="1244"/>
                  </a:lnTo>
                  <a:lnTo>
                    <a:pt x="1216" y="1238"/>
                  </a:lnTo>
                  <a:lnTo>
                    <a:pt x="1224" y="1230"/>
                  </a:lnTo>
                  <a:lnTo>
                    <a:pt x="1230" y="1220"/>
                  </a:lnTo>
                  <a:lnTo>
                    <a:pt x="1240" y="1200"/>
                  </a:lnTo>
                  <a:lnTo>
                    <a:pt x="1246" y="1180"/>
                  </a:lnTo>
                  <a:lnTo>
                    <a:pt x="1250" y="1162"/>
                  </a:lnTo>
                  <a:lnTo>
                    <a:pt x="1250" y="1162"/>
                  </a:lnTo>
                  <a:lnTo>
                    <a:pt x="1256" y="1114"/>
                  </a:lnTo>
                  <a:lnTo>
                    <a:pt x="1260" y="1056"/>
                  </a:lnTo>
                  <a:lnTo>
                    <a:pt x="1264" y="992"/>
                  </a:lnTo>
                  <a:lnTo>
                    <a:pt x="1266" y="924"/>
                  </a:lnTo>
                  <a:lnTo>
                    <a:pt x="1268" y="774"/>
                  </a:lnTo>
                  <a:lnTo>
                    <a:pt x="1268" y="614"/>
                  </a:lnTo>
                  <a:lnTo>
                    <a:pt x="1268" y="620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2" name="Line 579"/>
            <p:cNvSpPr>
              <a:spLocks noChangeShapeType="1"/>
            </p:cNvSpPr>
            <p:nvPr/>
          </p:nvSpPr>
          <p:spPr bwMode="auto">
            <a:xfrm>
              <a:off x="3888" y="1403"/>
              <a:ext cx="1" cy="43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504" name="Titre 1"/>
          <p:cNvSpPr>
            <a:spLocks noGrp="1"/>
          </p:cNvSpPr>
          <p:nvPr>
            <p:ph type="ctrTitle" hasCustomPrompt="1"/>
          </p:nvPr>
        </p:nvSpPr>
        <p:spPr>
          <a:xfrm>
            <a:off x="551384" y="191305"/>
            <a:ext cx="10369152" cy="936104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fr-FR" dirty="0"/>
              <a:t>Exemple de pictogrammes et encarts</a:t>
            </a:r>
          </a:p>
        </p:txBody>
      </p:sp>
      <p:cxnSp>
        <p:nvCxnSpPr>
          <p:cNvPr id="505" name="Connecteur droit 504">
            <a:extLst>
              <a:ext uri="{FF2B5EF4-FFF2-40B4-BE49-F238E27FC236}">
                <a16:creationId xmlns:a16="http://schemas.microsoft.com/office/drawing/2014/main" id="{CE6D071F-1B86-8345-AB5C-A6B59EC0C48C}"/>
              </a:ext>
            </a:extLst>
          </p:cNvPr>
          <p:cNvCxnSpPr>
            <a:cxnSpLocks/>
          </p:cNvCxnSpPr>
          <p:nvPr userDrawn="1"/>
        </p:nvCxnSpPr>
        <p:spPr>
          <a:xfrm>
            <a:off x="623888" y="968773"/>
            <a:ext cx="10672938" cy="0"/>
          </a:xfrm>
          <a:prstGeom prst="line">
            <a:avLst/>
          </a:prstGeom>
          <a:ln w="285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38886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planche pictos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u titre 1">
            <a:extLst>
              <a:ext uri="{FF2B5EF4-FFF2-40B4-BE49-F238E27FC236}">
                <a16:creationId xmlns:a16="http://schemas.microsoft.com/office/drawing/2014/main" id="{BACCAD4B-8AD9-F149-A183-A9117CF93EE5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523800" y="332656"/>
            <a:ext cx="10972800" cy="10709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Exemple de pictogrammes et encarts</a:t>
            </a:r>
          </a:p>
        </p:txBody>
      </p:sp>
      <p:cxnSp>
        <p:nvCxnSpPr>
          <p:cNvPr id="21" name="Connecteur droit 20">
            <a:extLst>
              <a:ext uri="{FF2B5EF4-FFF2-40B4-BE49-F238E27FC236}">
                <a16:creationId xmlns:a16="http://schemas.microsoft.com/office/drawing/2014/main" id="{4B1DA83A-867D-1D4C-A765-574C713014C8}"/>
              </a:ext>
            </a:extLst>
          </p:cNvPr>
          <p:cNvCxnSpPr>
            <a:cxnSpLocks/>
          </p:cNvCxnSpPr>
          <p:nvPr userDrawn="1"/>
        </p:nvCxnSpPr>
        <p:spPr>
          <a:xfrm>
            <a:off x="623888" y="1182133"/>
            <a:ext cx="10672938" cy="0"/>
          </a:xfrm>
          <a:prstGeom prst="line">
            <a:avLst/>
          </a:prstGeom>
          <a:ln w="285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8" name="Group 87"/>
          <p:cNvGrpSpPr>
            <a:grpSpLocks noChangeAspect="1"/>
          </p:cNvGrpSpPr>
          <p:nvPr userDrawn="1"/>
        </p:nvGrpSpPr>
        <p:grpSpPr bwMode="auto">
          <a:xfrm>
            <a:off x="8257037" y="3953752"/>
            <a:ext cx="768507" cy="807419"/>
            <a:chOff x="3183" y="1272"/>
            <a:chExt cx="1896" cy="1992"/>
          </a:xfrm>
        </p:grpSpPr>
        <p:sp>
          <p:nvSpPr>
            <p:cNvPr id="503" name="Line 88"/>
            <p:cNvSpPr>
              <a:spLocks noChangeShapeType="1"/>
            </p:cNvSpPr>
            <p:nvPr/>
          </p:nvSpPr>
          <p:spPr bwMode="auto">
            <a:xfrm flipH="1">
              <a:off x="3629" y="2666"/>
              <a:ext cx="1008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4" name="Freeform 89"/>
            <p:cNvSpPr>
              <a:spLocks/>
            </p:cNvSpPr>
            <p:nvPr/>
          </p:nvSpPr>
          <p:spPr bwMode="auto">
            <a:xfrm>
              <a:off x="4665" y="2572"/>
              <a:ext cx="414" cy="440"/>
            </a:xfrm>
            <a:custGeom>
              <a:avLst/>
              <a:gdLst/>
              <a:ahLst/>
              <a:cxnLst>
                <a:cxn ang="0">
                  <a:pos x="414" y="0"/>
                </a:cxn>
                <a:cxn ang="0">
                  <a:pos x="374" y="314"/>
                </a:cxn>
                <a:cxn ang="0">
                  <a:pos x="374" y="314"/>
                </a:cxn>
                <a:cxn ang="0">
                  <a:pos x="370" y="344"/>
                </a:cxn>
                <a:cxn ang="0">
                  <a:pos x="360" y="368"/>
                </a:cxn>
                <a:cxn ang="0">
                  <a:pos x="348" y="390"/>
                </a:cxn>
                <a:cxn ang="0">
                  <a:pos x="334" y="408"/>
                </a:cxn>
                <a:cxn ang="0">
                  <a:pos x="326" y="416"/>
                </a:cxn>
                <a:cxn ang="0">
                  <a:pos x="318" y="422"/>
                </a:cxn>
                <a:cxn ang="0">
                  <a:pos x="308" y="428"/>
                </a:cxn>
                <a:cxn ang="0">
                  <a:pos x="296" y="432"/>
                </a:cxn>
                <a:cxn ang="0">
                  <a:pos x="274" y="438"/>
                </a:cxn>
                <a:cxn ang="0">
                  <a:pos x="248" y="440"/>
                </a:cxn>
                <a:cxn ang="0">
                  <a:pos x="0" y="440"/>
                </a:cxn>
              </a:cxnLst>
              <a:rect l="0" t="0" r="r" b="b"/>
              <a:pathLst>
                <a:path w="414" h="440">
                  <a:moveTo>
                    <a:pt x="414" y="0"/>
                  </a:moveTo>
                  <a:lnTo>
                    <a:pt x="374" y="314"/>
                  </a:lnTo>
                  <a:lnTo>
                    <a:pt x="374" y="314"/>
                  </a:lnTo>
                  <a:lnTo>
                    <a:pt x="370" y="344"/>
                  </a:lnTo>
                  <a:lnTo>
                    <a:pt x="360" y="368"/>
                  </a:lnTo>
                  <a:lnTo>
                    <a:pt x="348" y="390"/>
                  </a:lnTo>
                  <a:lnTo>
                    <a:pt x="334" y="408"/>
                  </a:lnTo>
                  <a:lnTo>
                    <a:pt x="326" y="416"/>
                  </a:lnTo>
                  <a:lnTo>
                    <a:pt x="318" y="422"/>
                  </a:lnTo>
                  <a:lnTo>
                    <a:pt x="308" y="428"/>
                  </a:lnTo>
                  <a:lnTo>
                    <a:pt x="296" y="432"/>
                  </a:lnTo>
                  <a:lnTo>
                    <a:pt x="274" y="438"/>
                  </a:lnTo>
                  <a:lnTo>
                    <a:pt x="248" y="440"/>
                  </a:lnTo>
                  <a:lnTo>
                    <a:pt x="0" y="44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5" name="Freeform 90"/>
            <p:cNvSpPr>
              <a:spLocks/>
            </p:cNvSpPr>
            <p:nvPr/>
          </p:nvSpPr>
          <p:spPr bwMode="auto">
            <a:xfrm>
              <a:off x="4601" y="1966"/>
              <a:ext cx="236" cy="278"/>
            </a:xfrm>
            <a:custGeom>
              <a:avLst/>
              <a:gdLst/>
              <a:ahLst/>
              <a:cxnLst>
                <a:cxn ang="0">
                  <a:pos x="0" y="96"/>
                </a:cxn>
                <a:cxn ang="0">
                  <a:pos x="0" y="96"/>
                </a:cxn>
                <a:cxn ang="0">
                  <a:pos x="4" y="74"/>
                </a:cxn>
                <a:cxn ang="0">
                  <a:pos x="12" y="56"/>
                </a:cxn>
                <a:cxn ang="0">
                  <a:pos x="24" y="40"/>
                </a:cxn>
                <a:cxn ang="0">
                  <a:pos x="38" y="26"/>
                </a:cxn>
                <a:cxn ang="0">
                  <a:pos x="54" y="16"/>
                </a:cxn>
                <a:cxn ang="0">
                  <a:pos x="74" y="8"/>
                </a:cxn>
                <a:cxn ang="0">
                  <a:pos x="94" y="4"/>
                </a:cxn>
                <a:cxn ang="0">
                  <a:pos x="116" y="0"/>
                </a:cxn>
                <a:cxn ang="0">
                  <a:pos x="116" y="0"/>
                </a:cxn>
                <a:cxn ang="0">
                  <a:pos x="138" y="2"/>
                </a:cxn>
                <a:cxn ang="0">
                  <a:pos x="158" y="4"/>
                </a:cxn>
                <a:cxn ang="0">
                  <a:pos x="178" y="10"/>
                </a:cxn>
                <a:cxn ang="0">
                  <a:pos x="196" y="20"/>
                </a:cxn>
                <a:cxn ang="0">
                  <a:pos x="210" y="32"/>
                </a:cxn>
                <a:cxn ang="0">
                  <a:pos x="222" y="46"/>
                </a:cxn>
                <a:cxn ang="0">
                  <a:pos x="230" y="64"/>
                </a:cxn>
                <a:cxn ang="0">
                  <a:pos x="234" y="84"/>
                </a:cxn>
                <a:cxn ang="0">
                  <a:pos x="234" y="84"/>
                </a:cxn>
                <a:cxn ang="0">
                  <a:pos x="236" y="114"/>
                </a:cxn>
                <a:cxn ang="0">
                  <a:pos x="234" y="152"/>
                </a:cxn>
                <a:cxn ang="0">
                  <a:pos x="228" y="188"/>
                </a:cxn>
                <a:cxn ang="0">
                  <a:pos x="224" y="204"/>
                </a:cxn>
                <a:cxn ang="0">
                  <a:pos x="218" y="216"/>
                </a:cxn>
                <a:cxn ang="0">
                  <a:pos x="218" y="216"/>
                </a:cxn>
                <a:cxn ang="0">
                  <a:pos x="212" y="226"/>
                </a:cxn>
                <a:cxn ang="0">
                  <a:pos x="206" y="234"/>
                </a:cxn>
                <a:cxn ang="0">
                  <a:pos x="188" y="252"/>
                </a:cxn>
                <a:cxn ang="0">
                  <a:pos x="176" y="260"/>
                </a:cxn>
                <a:cxn ang="0">
                  <a:pos x="166" y="266"/>
                </a:cxn>
                <a:cxn ang="0">
                  <a:pos x="152" y="272"/>
                </a:cxn>
                <a:cxn ang="0">
                  <a:pos x="140" y="276"/>
                </a:cxn>
                <a:cxn ang="0">
                  <a:pos x="140" y="276"/>
                </a:cxn>
                <a:cxn ang="0">
                  <a:pos x="122" y="278"/>
                </a:cxn>
                <a:cxn ang="0">
                  <a:pos x="102" y="278"/>
                </a:cxn>
                <a:cxn ang="0">
                  <a:pos x="102" y="278"/>
                </a:cxn>
                <a:cxn ang="0">
                  <a:pos x="90" y="274"/>
                </a:cxn>
                <a:cxn ang="0">
                  <a:pos x="78" y="270"/>
                </a:cxn>
                <a:cxn ang="0">
                  <a:pos x="66" y="264"/>
                </a:cxn>
                <a:cxn ang="0">
                  <a:pos x="54" y="258"/>
                </a:cxn>
                <a:cxn ang="0">
                  <a:pos x="44" y="250"/>
                </a:cxn>
                <a:cxn ang="0">
                  <a:pos x="36" y="244"/>
                </a:cxn>
                <a:cxn ang="0">
                  <a:pos x="28" y="234"/>
                </a:cxn>
                <a:cxn ang="0">
                  <a:pos x="22" y="226"/>
                </a:cxn>
                <a:cxn ang="0">
                  <a:pos x="22" y="226"/>
                </a:cxn>
                <a:cxn ang="0">
                  <a:pos x="16" y="214"/>
                </a:cxn>
                <a:cxn ang="0">
                  <a:pos x="12" y="198"/>
                </a:cxn>
                <a:cxn ang="0">
                  <a:pos x="4" y="162"/>
                </a:cxn>
                <a:cxn ang="0">
                  <a:pos x="0" y="126"/>
                </a:cxn>
                <a:cxn ang="0">
                  <a:pos x="0" y="96"/>
                </a:cxn>
                <a:cxn ang="0">
                  <a:pos x="0" y="96"/>
                </a:cxn>
              </a:cxnLst>
              <a:rect l="0" t="0" r="r" b="b"/>
              <a:pathLst>
                <a:path w="236" h="278">
                  <a:moveTo>
                    <a:pt x="0" y="96"/>
                  </a:moveTo>
                  <a:lnTo>
                    <a:pt x="0" y="96"/>
                  </a:lnTo>
                  <a:lnTo>
                    <a:pt x="4" y="74"/>
                  </a:lnTo>
                  <a:lnTo>
                    <a:pt x="12" y="56"/>
                  </a:lnTo>
                  <a:lnTo>
                    <a:pt x="24" y="40"/>
                  </a:lnTo>
                  <a:lnTo>
                    <a:pt x="38" y="26"/>
                  </a:lnTo>
                  <a:lnTo>
                    <a:pt x="54" y="16"/>
                  </a:lnTo>
                  <a:lnTo>
                    <a:pt x="74" y="8"/>
                  </a:lnTo>
                  <a:lnTo>
                    <a:pt x="94" y="4"/>
                  </a:lnTo>
                  <a:lnTo>
                    <a:pt x="116" y="0"/>
                  </a:lnTo>
                  <a:lnTo>
                    <a:pt x="116" y="0"/>
                  </a:lnTo>
                  <a:lnTo>
                    <a:pt x="138" y="2"/>
                  </a:lnTo>
                  <a:lnTo>
                    <a:pt x="158" y="4"/>
                  </a:lnTo>
                  <a:lnTo>
                    <a:pt x="178" y="10"/>
                  </a:lnTo>
                  <a:lnTo>
                    <a:pt x="196" y="20"/>
                  </a:lnTo>
                  <a:lnTo>
                    <a:pt x="210" y="32"/>
                  </a:lnTo>
                  <a:lnTo>
                    <a:pt x="222" y="46"/>
                  </a:lnTo>
                  <a:lnTo>
                    <a:pt x="230" y="64"/>
                  </a:lnTo>
                  <a:lnTo>
                    <a:pt x="234" y="84"/>
                  </a:lnTo>
                  <a:lnTo>
                    <a:pt x="234" y="84"/>
                  </a:lnTo>
                  <a:lnTo>
                    <a:pt x="236" y="114"/>
                  </a:lnTo>
                  <a:lnTo>
                    <a:pt x="234" y="152"/>
                  </a:lnTo>
                  <a:lnTo>
                    <a:pt x="228" y="188"/>
                  </a:lnTo>
                  <a:lnTo>
                    <a:pt x="224" y="204"/>
                  </a:lnTo>
                  <a:lnTo>
                    <a:pt x="218" y="216"/>
                  </a:lnTo>
                  <a:lnTo>
                    <a:pt x="218" y="216"/>
                  </a:lnTo>
                  <a:lnTo>
                    <a:pt x="212" y="226"/>
                  </a:lnTo>
                  <a:lnTo>
                    <a:pt x="206" y="234"/>
                  </a:lnTo>
                  <a:lnTo>
                    <a:pt x="188" y="252"/>
                  </a:lnTo>
                  <a:lnTo>
                    <a:pt x="176" y="260"/>
                  </a:lnTo>
                  <a:lnTo>
                    <a:pt x="166" y="266"/>
                  </a:lnTo>
                  <a:lnTo>
                    <a:pt x="152" y="272"/>
                  </a:lnTo>
                  <a:lnTo>
                    <a:pt x="140" y="276"/>
                  </a:lnTo>
                  <a:lnTo>
                    <a:pt x="140" y="276"/>
                  </a:lnTo>
                  <a:lnTo>
                    <a:pt x="122" y="278"/>
                  </a:lnTo>
                  <a:lnTo>
                    <a:pt x="102" y="278"/>
                  </a:lnTo>
                  <a:lnTo>
                    <a:pt x="102" y="278"/>
                  </a:lnTo>
                  <a:lnTo>
                    <a:pt x="90" y="274"/>
                  </a:lnTo>
                  <a:lnTo>
                    <a:pt x="78" y="270"/>
                  </a:lnTo>
                  <a:lnTo>
                    <a:pt x="66" y="264"/>
                  </a:lnTo>
                  <a:lnTo>
                    <a:pt x="54" y="258"/>
                  </a:lnTo>
                  <a:lnTo>
                    <a:pt x="44" y="250"/>
                  </a:lnTo>
                  <a:lnTo>
                    <a:pt x="36" y="244"/>
                  </a:lnTo>
                  <a:lnTo>
                    <a:pt x="28" y="234"/>
                  </a:lnTo>
                  <a:lnTo>
                    <a:pt x="22" y="226"/>
                  </a:lnTo>
                  <a:lnTo>
                    <a:pt x="22" y="226"/>
                  </a:lnTo>
                  <a:lnTo>
                    <a:pt x="16" y="214"/>
                  </a:lnTo>
                  <a:lnTo>
                    <a:pt x="12" y="198"/>
                  </a:lnTo>
                  <a:lnTo>
                    <a:pt x="4" y="162"/>
                  </a:lnTo>
                  <a:lnTo>
                    <a:pt x="0" y="126"/>
                  </a:lnTo>
                  <a:lnTo>
                    <a:pt x="0" y="96"/>
                  </a:lnTo>
                  <a:lnTo>
                    <a:pt x="0" y="96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6" name="Freeform 91"/>
            <p:cNvSpPr>
              <a:spLocks/>
            </p:cNvSpPr>
            <p:nvPr/>
          </p:nvSpPr>
          <p:spPr bwMode="auto">
            <a:xfrm>
              <a:off x="4265" y="2310"/>
              <a:ext cx="704" cy="954"/>
            </a:xfrm>
            <a:custGeom>
              <a:avLst/>
              <a:gdLst/>
              <a:ahLst/>
              <a:cxnLst>
                <a:cxn ang="0">
                  <a:pos x="358" y="650"/>
                </a:cxn>
                <a:cxn ang="0">
                  <a:pos x="360" y="642"/>
                </a:cxn>
                <a:cxn ang="0">
                  <a:pos x="370" y="632"/>
                </a:cxn>
                <a:cxn ang="0">
                  <a:pos x="586" y="630"/>
                </a:cxn>
                <a:cxn ang="0">
                  <a:pos x="604" y="630"/>
                </a:cxn>
                <a:cxn ang="0">
                  <a:pos x="634" y="624"/>
                </a:cxn>
                <a:cxn ang="0">
                  <a:pos x="658" y="610"/>
                </a:cxn>
                <a:cxn ang="0">
                  <a:pos x="676" y="594"/>
                </a:cxn>
                <a:cxn ang="0">
                  <a:pos x="688" y="572"/>
                </a:cxn>
                <a:cxn ang="0">
                  <a:pos x="700" y="536"/>
                </a:cxn>
                <a:cxn ang="0">
                  <a:pos x="704" y="480"/>
                </a:cxn>
                <a:cxn ang="0">
                  <a:pos x="700" y="396"/>
                </a:cxn>
                <a:cxn ang="0">
                  <a:pos x="694" y="298"/>
                </a:cxn>
                <a:cxn ang="0">
                  <a:pos x="682" y="200"/>
                </a:cxn>
                <a:cxn ang="0">
                  <a:pos x="658" y="112"/>
                </a:cxn>
                <a:cxn ang="0">
                  <a:pos x="648" y="88"/>
                </a:cxn>
                <a:cxn ang="0">
                  <a:pos x="622" y="48"/>
                </a:cxn>
                <a:cxn ang="0">
                  <a:pos x="590" y="20"/>
                </a:cxn>
                <a:cxn ang="0">
                  <a:pos x="554" y="6"/>
                </a:cxn>
                <a:cxn ang="0">
                  <a:pos x="516" y="0"/>
                </a:cxn>
                <a:cxn ang="0">
                  <a:pos x="478" y="2"/>
                </a:cxn>
                <a:cxn ang="0">
                  <a:pos x="442" y="12"/>
                </a:cxn>
                <a:cxn ang="0">
                  <a:pos x="410" y="26"/>
                </a:cxn>
                <a:cxn ang="0">
                  <a:pos x="396" y="36"/>
                </a:cxn>
                <a:cxn ang="0">
                  <a:pos x="362" y="72"/>
                </a:cxn>
                <a:cxn ang="0">
                  <a:pos x="330" y="118"/>
                </a:cxn>
                <a:cxn ang="0">
                  <a:pos x="270" y="208"/>
                </a:cxn>
                <a:cxn ang="0">
                  <a:pos x="266" y="212"/>
                </a:cxn>
                <a:cxn ang="0">
                  <a:pos x="32" y="246"/>
                </a:cxn>
                <a:cxn ang="0">
                  <a:pos x="22" y="250"/>
                </a:cxn>
                <a:cxn ang="0">
                  <a:pos x="8" y="260"/>
                </a:cxn>
                <a:cxn ang="0">
                  <a:pos x="0" y="276"/>
                </a:cxn>
                <a:cxn ang="0">
                  <a:pos x="0" y="292"/>
                </a:cxn>
                <a:cxn ang="0">
                  <a:pos x="8" y="318"/>
                </a:cxn>
                <a:cxn ang="0">
                  <a:pos x="18" y="334"/>
                </a:cxn>
                <a:cxn ang="0">
                  <a:pos x="32" y="346"/>
                </a:cxn>
                <a:cxn ang="0">
                  <a:pos x="48" y="350"/>
                </a:cxn>
                <a:cxn ang="0">
                  <a:pos x="274" y="350"/>
                </a:cxn>
                <a:cxn ang="0">
                  <a:pos x="298" y="346"/>
                </a:cxn>
                <a:cxn ang="0">
                  <a:pos x="472" y="210"/>
                </a:cxn>
              </a:cxnLst>
              <a:rect l="0" t="0" r="r" b="b"/>
              <a:pathLst>
                <a:path w="704" h="954">
                  <a:moveTo>
                    <a:pt x="348" y="954"/>
                  </a:moveTo>
                  <a:lnTo>
                    <a:pt x="358" y="650"/>
                  </a:lnTo>
                  <a:lnTo>
                    <a:pt x="358" y="650"/>
                  </a:lnTo>
                  <a:lnTo>
                    <a:pt x="360" y="642"/>
                  </a:lnTo>
                  <a:lnTo>
                    <a:pt x="364" y="636"/>
                  </a:lnTo>
                  <a:lnTo>
                    <a:pt x="370" y="632"/>
                  </a:lnTo>
                  <a:lnTo>
                    <a:pt x="380" y="630"/>
                  </a:lnTo>
                  <a:lnTo>
                    <a:pt x="586" y="630"/>
                  </a:lnTo>
                  <a:lnTo>
                    <a:pt x="586" y="630"/>
                  </a:lnTo>
                  <a:lnTo>
                    <a:pt x="604" y="630"/>
                  </a:lnTo>
                  <a:lnTo>
                    <a:pt x="620" y="628"/>
                  </a:lnTo>
                  <a:lnTo>
                    <a:pt x="634" y="624"/>
                  </a:lnTo>
                  <a:lnTo>
                    <a:pt x="646" y="618"/>
                  </a:lnTo>
                  <a:lnTo>
                    <a:pt x="658" y="610"/>
                  </a:lnTo>
                  <a:lnTo>
                    <a:pt x="666" y="602"/>
                  </a:lnTo>
                  <a:lnTo>
                    <a:pt x="676" y="594"/>
                  </a:lnTo>
                  <a:lnTo>
                    <a:pt x="682" y="584"/>
                  </a:lnTo>
                  <a:lnTo>
                    <a:pt x="688" y="572"/>
                  </a:lnTo>
                  <a:lnTo>
                    <a:pt x="694" y="560"/>
                  </a:lnTo>
                  <a:lnTo>
                    <a:pt x="700" y="536"/>
                  </a:lnTo>
                  <a:lnTo>
                    <a:pt x="704" y="508"/>
                  </a:lnTo>
                  <a:lnTo>
                    <a:pt x="704" y="480"/>
                  </a:lnTo>
                  <a:lnTo>
                    <a:pt x="704" y="480"/>
                  </a:lnTo>
                  <a:lnTo>
                    <a:pt x="700" y="396"/>
                  </a:lnTo>
                  <a:lnTo>
                    <a:pt x="698" y="348"/>
                  </a:lnTo>
                  <a:lnTo>
                    <a:pt x="694" y="298"/>
                  </a:lnTo>
                  <a:lnTo>
                    <a:pt x="688" y="248"/>
                  </a:lnTo>
                  <a:lnTo>
                    <a:pt x="682" y="200"/>
                  </a:lnTo>
                  <a:lnTo>
                    <a:pt x="672" y="154"/>
                  </a:lnTo>
                  <a:lnTo>
                    <a:pt x="658" y="112"/>
                  </a:lnTo>
                  <a:lnTo>
                    <a:pt x="658" y="112"/>
                  </a:lnTo>
                  <a:lnTo>
                    <a:pt x="648" y="88"/>
                  </a:lnTo>
                  <a:lnTo>
                    <a:pt x="636" y="66"/>
                  </a:lnTo>
                  <a:lnTo>
                    <a:pt x="622" y="48"/>
                  </a:lnTo>
                  <a:lnTo>
                    <a:pt x="606" y="32"/>
                  </a:lnTo>
                  <a:lnTo>
                    <a:pt x="590" y="20"/>
                  </a:lnTo>
                  <a:lnTo>
                    <a:pt x="572" y="12"/>
                  </a:lnTo>
                  <a:lnTo>
                    <a:pt x="554" y="6"/>
                  </a:lnTo>
                  <a:lnTo>
                    <a:pt x="536" y="0"/>
                  </a:lnTo>
                  <a:lnTo>
                    <a:pt x="516" y="0"/>
                  </a:lnTo>
                  <a:lnTo>
                    <a:pt x="498" y="0"/>
                  </a:lnTo>
                  <a:lnTo>
                    <a:pt x="478" y="2"/>
                  </a:lnTo>
                  <a:lnTo>
                    <a:pt x="460" y="6"/>
                  </a:lnTo>
                  <a:lnTo>
                    <a:pt x="442" y="12"/>
                  </a:lnTo>
                  <a:lnTo>
                    <a:pt x="426" y="18"/>
                  </a:lnTo>
                  <a:lnTo>
                    <a:pt x="410" y="26"/>
                  </a:lnTo>
                  <a:lnTo>
                    <a:pt x="396" y="36"/>
                  </a:lnTo>
                  <a:lnTo>
                    <a:pt x="396" y="36"/>
                  </a:lnTo>
                  <a:lnTo>
                    <a:pt x="380" y="52"/>
                  </a:lnTo>
                  <a:lnTo>
                    <a:pt x="362" y="72"/>
                  </a:lnTo>
                  <a:lnTo>
                    <a:pt x="346" y="94"/>
                  </a:lnTo>
                  <a:lnTo>
                    <a:pt x="330" y="118"/>
                  </a:lnTo>
                  <a:lnTo>
                    <a:pt x="298" y="166"/>
                  </a:lnTo>
                  <a:lnTo>
                    <a:pt x="270" y="208"/>
                  </a:lnTo>
                  <a:lnTo>
                    <a:pt x="270" y="208"/>
                  </a:lnTo>
                  <a:lnTo>
                    <a:pt x="266" y="212"/>
                  </a:lnTo>
                  <a:lnTo>
                    <a:pt x="260" y="214"/>
                  </a:lnTo>
                  <a:lnTo>
                    <a:pt x="32" y="246"/>
                  </a:lnTo>
                  <a:lnTo>
                    <a:pt x="32" y="246"/>
                  </a:lnTo>
                  <a:lnTo>
                    <a:pt x="22" y="250"/>
                  </a:lnTo>
                  <a:lnTo>
                    <a:pt x="14" y="254"/>
                  </a:lnTo>
                  <a:lnTo>
                    <a:pt x="8" y="260"/>
                  </a:lnTo>
                  <a:lnTo>
                    <a:pt x="4" y="268"/>
                  </a:lnTo>
                  <a:lnTo>
                    <a:pt x="0" y="276"/>
                  </a:lnTo>
                  <a:lnTo>
                    <a:pt x="0" y="284"/>
                  </a:lnTo>
                  <a:lnTo>
                    <a:pt x="0" y="292"/>
                  </a:lnTo>
                  <a:lnTo>
                    <a:pt x="0" y="302"/>
                  </a:lnTo>
                  <a:lnTo>
                    <a:pt x="8" y="318"/>
                  </a:lnTo>
                  <a:lnTo>
                    <a:pt x="12" y="326"/>
                  </a:lnTo>
                  <a:lnTo>
                    <a:pt x="18" y="334"/>
                  </a:lnTo>
                  <a:lnTo>
                    <a:pt x="24" y="340"/>
                  </a:lnTo>
                  <a:lnTo>
                    <a:pt x="32" y="346"/>
                  </a:lnTo>
                  <a:lnTo>
                    <a:pt x="40" y="348"/>
                  </a:lnTo>
                  <a:lnTo>
                    <a:pt x="48" y="350"/>
                  </a:lnTo>
                  <a:lnTo>
                    <a:pt x="274" y="350"/>
                  </a:lnTo>
                  <a:lnTo>
                    <a:pt x="274" y="350"/>
                  </a:lnTo>
                  <a:lnTo>
                    <a:pt x="286" y="348"/>
                  </a:lnTo>
                  <a:lnTo>
                    <a:pt x="298" y="346"/>
                  </a:lnTo>
                  <a:lnTo>
                    <a:pt x="318" y="336"/>
                  </a:lnTo>
                  <a:lnTo>
                    <a:pt x="472" y="21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7" name="Freeform 92"/>
            <p:cNvSpPr>
              <a:spLocks/>
            </p:cNvSpPr>
            <p:nvPr/>
          </p:nvSpPr>
          <p:spPr bwMode="auto">
            <a:xfrm>
              <a:off x="4475" y="2564"/>
              <a:ext cx="264" cy="700"/>
            </a:xfrm>
            <a:custGeom>
              <a:avLst/>
              <a:gdLst/>
              <a:ahLst/>
              <a:cxnLst>
                <a:cxn ang="0">
                  <a:pos x="220" y="0"/>
                </a:cxn>
                <a:cxn ang="0">
                  <a:pos x="264" y="180"/>
                </a:cxn>
                <a:cxn ang="0">
                  <a:pos x="250" y="204"/>
                </a:cxn>
                <a:cxn ang="0">
                  <a:pos x="72" y="244"/>
                </a:cxn>
                <a:cxn ang="0">
                  <a:pos x="72" y="244"/>
                </a:cxn>
                <a:cxn ang="0">
                  <a:pos x="62" y="246"/>
                </a:cxn>
                <a:cxn ang="0">
                  <a:pos x="54" y="250"/>
                </a:cxn>
                <a:cxn ang="0">
                  <a:pos x="44" y="256"/>
                </a:cxn>
                <a:cxn ang="0">
                  <a:pos x="38" y="262"/>
                </a:cxn>
                <a:cxn ang="0">
                  <a:pos x="24" y="276"/>
                </a:cxn>
                <a:cxn ang="0">
                  <a:pos x="14" y="292"/>
                </a:cxn>
                <a:cxn ang="0">
                  <a:pos x="6" y="310"/>
                </a:cxn>
                <a:cxn ang="0">
                  <a:pos x="2" y="326"/>
                </a:cxn>
                <a:cxn ang="0">
                  <a:pos x="0" y="344"/>
                </a:cxn>
                <a:cxn ang="0">
                  <a:pos x="0" y="358"/>
                </a:cxn>
                <a:cxn ang="0">
                  <a:pos x="22" y="700"/>
                </a:cxn>
              </a:cxnLst>
              <a:rect l="0" t="0" r="r" b="b"/>
              <a:pathLst>
                <a:path w="264" h="700">
                  <a:moveTo>
                    <a:pt x="220" y="0"/>
                  </a:moveTo>
                  <a:lnTo>
                    <a:pt x="264" y="180"/>
                  </a:lnTo>
                  <a:lnTo>
                    <a:pt x="250" y="204"/>
                  </a:lnTo>
                  <a:lnTo>
                    <a:pt x="72" y="244"/>
                  </a:lnTo>
                  <a:lnTo>
                    <a:pt x="72" y="244"/>
                  </a:lnTo>
                  <a:lnTo>
                    <a:pt x="62" y="246"/>
                  </a:lnTo>
                  <a:lnTo>
                    <a:pt x="54" y="250"/>
                  </a:lnTo>
                  <a:lnTo>
                    <a:pt x="44" y="256"/>
                  </a:lnTo>
                  <a:lnTo>
                    <a:pt x="38" y="262"/>
                  </a:lnTo>
                  <a:lnTo>
                    <a:pt x="24" y="276"/>
                  </a:lnTo>
                  <a:lnTo>
                    <a:pt x="14" y="292"/>
                  </a:lnTo>
                  <a:lnTo>
                    <a:pt x="6" y="310"/>
                  </a:lnTo>
                  <a:lnTo>
                    <a:pt x="2" y="326"/>
                  </a:lnTo>
                  <a:lnTo>
                    <a:pt x="0" y="344"/>
                  </a:lnTo>
                  <a:lnTo>
                    <a:pt x="0" y="358"/>
                  </a:lnTo>
                  <a:lnTo>
                    <a:pt x="22" y="70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8" name="Freeform 93"/>
            <p:cNvSpPr>
              <a:spLocks/>
            </p:cNvSpPr>
            <p:nvPr/>
          </p:nvSpPr>
          <p:spPr bwMode="auto">
            <a:xfrm>
              <a:off x="3183" y="2572"/>
              <a:ext cx="412" cy="44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8" y="314"/>
                </a:cxn>
                <a:cxn ang="0">
                  <a:pos x="38" y="314"/>
                </a:cxn>
                <a:cxn ang="0">
                  <a:pos x="44" y="344"/>
                </a:cxn>
                <a:cxn ang="0">
                  <a:pos x="52" y="368"/>
                </a:cxn>
                <a:cxn ang="0">
                  <a:pos x="64" y="390"/>
                </a:cxn>
                <a:cxn ang="0">
                  <a:pos x="78" y="408"/>
                </a:cxn>
                <a:cxn ang="0">
                  <a:pos x="86" y="416"/>
                </a:cxn>
                <a:cxn ang="0">
                  <a:pos x="96" y="422"/>
                </a:cxn>
                <a:cxn ang="0">
                  <a:pos x="106" y="428"/>
                </a:cxn>
                <a:cxn ang="0">
                  <a:pos x="116" y="432"/>
                </a:cxn>
                <a:cxn ang="0">
                  <a:pos x="140" y="438"/>
                </a:cxn>
                <a:cxn ang="0">
                  <a:pos x="166" y="440"/>
                </a:cxn>
                <a:cxn ang="0">
                  <a:pos x="412" y="440"/>
                </a:cxn>
              </a:cxnLst>
              <a:rect l="0" t="0" r="r" b="b"/>
              <a:pathLst>
                <a:path w="412" h="440">
                  <a:moveTo>
                    <a:pt x="0" y="0"/>
                  </a:moveTo>
                  <a:lnTo>
                    <a:pt x="38" y="314"/>
                  </a:lnTo>
                  <a:lnTo>
                    <a:pt x="38" y="314"/>
                  </a:lnTo>
                  <a:lnTo>
                    <a:pt x="44" y="344"/>
                  </a:lnTo>
                  <a:lnTo>
                    <a:pt x="52" y="368"/>
                  </a:lnTo>
                  <a:lnTo>
                    <a:pt x="64" y="390"/>
                  </a:lnTo>
                  <a:lnTo>
                    <a:pt x="78" y="408"/>
                  </a:lnTo>
                  <a:lnTo>
                    <a:pt x="86" y="416"/>
                  </a:lnTo>
                  <a:lnTo>
                    <a:pt x="96" y="422"/>
                  </a:lnTo>
                  <a:lnTo>
                    <a:pt x="106" y="428"/>
                  </a:lnTo>
                  <a:lnTo>
                    <a:pt x="116" y="432"/>
                  </a:lnTo>
                  <a:lnTo>
                    <a:pt x="140" y="438"/>
                  </a:lnTo>
                  <a:lnTo>
                    <a:pt x="166" y="440"/>
                  </a:lnTo>
                  <a:lnTo>
                    <a:pt x="412" y="44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9" name="Freeform 94"/>
            <p:cNvSpPr>
              <a:spLocks/>
            </p:cNvSpPr>
            <p:nvPr/>
          </p:nvSpPr>
          <p:spPr bwMode="auto">
            <a:xfrm>
              <a:off x="3423" y="1966"/>
              <a:ext cx="236" cy="278"/>
            </a:xfrm>
            <a:custGeom>
              <a:avLst/>
              <a:gdLst/>
              <a:ahLst/>
              <a:cxnLst>
                <a:cxn ang="0">
                  <a:pos x="236" y="96"/>
                </a:cxn>
                <a:cxn ang="0">
                  <a:pos x="236" y="96"/>
                </a:cxn>
                <a:cxn ang="0">
                  <a:pos x="232" y="74"/>
                </a:cxn>
                <a:cxn ang="0">
                  <a:pos x="224" y="56"/>
                </a:cxn>
                <a:cxn ang="0">
                  <a:pos x="212" y="40"/>
                </a:cxn>
                <a:cxn ang="0">
                  <a:pos x="198" y="26"/>
                </a:cxn>
                <a:cxn ang="0">
                  <a:pos x="182" y="16"/>
                </a:cxn>
                <a:cxn ang="0">
                  <a:pos x="162" y="8"/>
                </a:cxn>
                <a:cxn ang="0">
                  <a:pos x="142" y="4"/>
                </a:cxn>
                <a:cxn ang="0">
                  <a:pos x="120" y="0"/>
                </a:cxn>
                <a:cxn ang="0">
                  <a:pos x="120" y="0"/>
                </a:cxn>
                <a:cxn ang="0">
                  <a:pos x="98" y="2"/>
                </a:cxn>
                <a:cxn ang="0">
                  <a:pos x="78" y="4"/>
                </a:cxn>
                <a:cxn ang="0">
                  <a:pos x="58" y="10"/>
                </a:cxn>
                <a:cxn ang="0">
                  <a:pos x="42" y="20"/>
                </a:cxn>
                <a:cxn ang="0">
                  <a:pos x="26" y="32"/>
                </a:cxn>
                <a:cxn ang="0">
                  <a:pos x="14" y="46"/>
                </a:cxn>
                <a:cxn ang="0">
                  <a:pos x="6" y="64"/>
                </a:cxn>
                <a:cxn ang="0">
                  <a:pos x="2" y="84"/>
                </a:cxn>
                <a:cxn ang="0">
                  <a:pos x="2" y="84"/>
                </a:cxn>
                <a:cxn ang="0">
                  <a:pos x="0" y="114"/>
                </a:cxn>
                <a:cxn ang="0">
                  <a:pos x="4" y="152"/>
                </a:cxn>
                <a:cxn ang="0">
                  <a:pos x="10" y="188"/>
                </a:cxn>
                <a:cxn ang="0">
                  <a:pos x="14" y="204"/>
                </a:cxn>
                <a:cxn ang="0">
                  <a:pos x="18" y="216"/>
                </a:cxn>
                <a:cxn ang="0">
                  <a:pos x="18" y="216"/>
                </a:cxn>
                <a:cxn ang="0">
                  <a:pos x="24" y="226"/>
                </a:cxn>
                <a:cxn ang="0">
                  <a:pos x="32" y="234"/>
                </a:cxn>
                <a:cxn ang="0">
                  <a:pos x="50" y="252"/>
                </a:cxn>
                <a:cxn ang="0">
                  <a:pos x="60" y="260"/>
                </a:cxn>
                <a:cxn ang="0">
                  <a:pos x="72" y="266"/>
                </a:cxn>
                <a:cxn ang="0">
                  <a:pos x="84" y="272"/>
                </a:cxn>
                <a:cxn ang="0">
                  <a:pos x="96" y="276"/>
                </a:cxn>
                <a:cxn ang="0">
                  <a:pos x="96" y="276"/>
                </a:cxn>
                <a:cxn ang="0">
                  <a:pos x="116" y="278"/>
                </a:cxn>
                <a:cxn ang="0">
                  <a:pos x="134" y="278"/>
                </a:cxn>
                <a:cxn ang="0">
                  <a:pos x="134" y="278"/>
                </a:cxn>
                <a:cxn ang="0">
                  <a:pos x="146" y="274"/>
                </a:cxn>
                <a:cxn ang="0">
                  <a:pos x="160" y="270"/>
                </a:cxn>
                <a:cxn ang="0">
                  <a:pos x="170" y="264"/>
                </a:cxn>
                <a:cxn ang="0">
                  <a:pos x="182" y="258"/>
                </a:cxn>
                <a:cxn ang="0">
                  <a:pos x="192" y="250"/>
                </a:cxn>
                <a:cxn ang="0">
                  <a:pos x="200" y="244"/>
                </a:cxn>
                <a:cxn ang="0">
                  <a:pos x="208" y="234"/>
                </a:cxn>
                <a:cxn ang="0">
                  <a:pos x="214" y="226"/>
                </a:cxn>
                <a:cxn ang="0">
                  <a:pos x="214" y="226"/>
                </a:cxn>
                <a:cxn ang="0">
                  <a:pos x="220" y="214"/>
                </a:cxn>
                <a:cxn ang="0">
                  <a:pos x="224" y="198"/>
                </a:cxn>
                <a:cxn ang="0">
                  <a:pos x="232" y="162"/>
                </a:cxn>
                <a:cxn ang="0">
                  <a:pos x="236" y="126"/>
                </a:cxn>
                <a:cxn ang="0">
                  <a:pos x="236" y="96"/>
                </a:cxn>
                <a:cxn ang="0">
                  <a:pos x="236" y="96"/>
                </a:cxn>
              </a:cxnLst>
              <a:rect l="0" t="0" r="r" b="b"/>
              <a:pathLst>
                <a:path w="236" h="278">
                  <a:moveTo>
                    <a:pt x="236" y="96"/>
                  </a:moveTo>
                  <a:lnTo>
                    <a:pt x="236" y="96"/>
                  </a:lnTo>
                  <a:lnTo>
                    <a:pt x="232" y="74"/>
                  </a:lnTo>
                  <a:lnTo>
                    <a:pt x="224" y="56"/>
                  </a:lnTo>
                  <a:lnTo>
                    <a:pt x="212" y="40"/>
                  </a:lnTo>
                  <a:lnTo>
                    <a:pt x="198" y="26"/>
                  </a:lnTo>
                  <a:lnTo>
                    <a:pt x="182" y="16"/>
                  </a:lnTo>
                  <a:lnTo>
                    <a:pt x="162" y="8"/>
                  </a:lnTo>
                  <a:lnTo>
                    <a:pt x="142" y="4"/>
                  </a:lnTo>
                  <a:lnTo>
                    <a:pt x="120" y="0"/>
                  </a:lnTo>
                  <a:lnTo>
                    <a:pt x="120" y="0"/>
                  </a:lnTo>
                  <a:lnTo>
                    <a:pt x="98" y="2"/>
                  </a:lnTo>
                  <a:lnTo>
                    <a:pt x="78" y="4"/>
                  </a:lnTo>
                  <a:lnTo>
                    <a:pt x="58" y="10"/>
                  </a:lnTo>
                  <a:lnTo>
                    <a:pt x="42" y="20"/>
                  </a:lnTo>
                  <a:lnTo>
                    <a:pt x="26" y="32"/>
                  </a:lnTo>
                  <a:lnTo>
                    <a:pt x="14" y="46"/>
                  </a:lnTo>
                  <a:lnTo>
                    <a:pt x="6" y="64"/>
                  </a:lnTo>
                  <a:lnTo>
                    <a:pt x="2" y="84"/>
                  </a:lnTo>
                  <a:lnTo>
                    <a:pt x="2" y="84"/>
                  </a:lnTo>
                  <a:lnTo>
                    <a:pt x="0" y="114"/>
                  </a:lnTo>
                  <a:lnTo>
                    <a:pt x="4" y="152"/>
                  </a:lnTo>
                  <a:lnTo>
                    <a:pt x="10" y="188"/>
                  </a:lnTo>
                  <a:lnTo>
                    <a:pt x="14" y="204"/>
                  </a:lnTo>
                  <a:lnTo>
                    <a:pt x="18" y="216"/>
                  </a:lnTo>
                  <a:lnTo>
                    <a:pt x="18" y="216"/>
                  </a:lnTo>
                  <a:lnTo>
                    <a:pt x="24" y="226"/>
                  </a:lnTo>
                  <a:lnTo>
                    <a:pt x="32" y="234"/>
                  </a:lnTo>
                  <a:lnTo>
                    <a:pt x="50" y="252"/>
                  </a:lnTo>
                  <a:lnTo>
                    <a:pt x="60" y="260"/>
                  </a:lnTo>
                  <a:lnTo>
                    <a:pt x="72" y="266"/>
                  </a:lnTo>
                  <a:lnTo>
                    <a:pt x="84" y="272"/>
                  </a:lnTo>
                  <a:lnTo>
                    <a:pt x="96" y="276"/>
                  </a:lnTo>
                  <a:lnTo>
                    <a:pt x="96" y="276"/>
                  </a:lnTo>
                  <a:lnTo>
                    <a:pt x="116" y="278"/>
                  </a:lnTo>
                  <a:lnTo>
                    <a:pt x="134" y="278"/>
                  </a:lnTo>
                  <a:lnTo>
                    <a:pt x="134" y="278"/>
                  </a:lnTo>
                  <a:lnTo>
                    <a:pt x="146" y="274"/>
                  </a:lnTo>
                  <a:lnTo>
                    <a:pt x="160" y="270"/>
                  </a:lnTo>
                  <a:lnTo>
                    <a:pt x="170" y="264"/>
                  </a:lnTo>
                  <a:lnTo>
                    <a:pt x="182" y="258"/>
                  </a:lnTo>
                  <a:lnTo>
                    <a:pt x="192" y="250"/>
                  </a:lnTo>
                  <a:lnTo>
                    <a:pt x="200" y="244"/>
                  </a:lnTo>
                  <a:lnTo>
                    <a:pt x="208" y="234"/>
                  </a:lnTo>
                  <a:lnTo>
                    <a:pt x="214" y="226"/>
                  </a:lnTo>
                  <a:lnTo>
                    <a:pt x="214" y="226"/>
                  </a:lnTo>
                  <a:lnTo>
                    <a:pt x="220" y="214"/>
                  </a:lnTo>
                  <a:lnTo>
                    <a:pt x="224" y="198"/>
                  </a:lnTo>
                  <a:lnTo>
                    <a:pt x="232" y="162"/>
                  </a:lnTo>
                  <a:lnTo>
                    <a:pt x="236" y="126"/>
                  </a:lnTo>
                  <a:lnTo>
                    <a:pt x="236" y="96"/>
                  </a:lnTo>
                  <a:lnTo>
                    <a:pt x="236" y="96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0" name="Freeform 95"/>
            <p:cNvSpPr>
              <a:spLocks/>
            </p:cNvSpPr>
            <p:nvPr/>
          </p:nvSpPr>
          <p:spPr bwMode="auto">
            <a:xfrm>
              <a:off x="3291" y="2310"/>
              <a:ext cx="706" cy="954"/>
            </a:xfrm>
            <a:custGeom>
              <a:avLst/>
              <a:gdLst/>
              <a:ahLst/>
              <a:cxnLst>
                <a:cxn ang="0">
                  <a:pos x="346" y="650"/>
                </a:cxn>
                <a:cxn ang="0">
                  <a:pos x="346" y="642"/>
                </a:cxn>
                <a:cxn ang="0">
                  <a:pos x="334" y="632"/>
                </a:cxn>
                <a:cxn ang="0">
                  <a:pos x="118" y="630"/>
                </a:cxn>
                <a:cxn ang="0">
                  <a:pos x="102" y="630"/>
                </a:cxn>
                <a:cxn ang="0">
                  <a:pos x="72" y="624"/>
                </a:cxn>
                <a:cxn ang="0">
                  <a:pos x="48" y="610"/>
                </a:cxn>
                <a:cxn ang="0">
                  <a:pos x="30" y="594"/>
                </a:cxn>
                <a:cxn ang="0">
                  <a:pos x="16" y="572"/>
                </a:cxn>
                <a:cxn ang="0">
                  <a:pos x="4" y="536"/>
                </a:cxn>
                <a:cxn ang="0">
                  <a:pos x="0" y="480"/>
                </a:cxn>
                <a:cxn ang="0">
                  <a:pos x="4" y="396"/>
                </a:cxn>
                <a:cxn ang="0">
                  <a:pos x="10" y="298"/>
                </a:cxn>
                <a:cxn ang="0">
                  <a:pos x="24" y="200"/>
                </a:cxn>
                <a:cxn ang="0">
                  <a:pos x="46" y="112"/>
                </a:cxn>
                <a:cxn ang="0">
                  <a:pos x="56" y="88"/>
                </a:cxn>
                <a:cxn ang="0">
                  <a:pos x="82" y="48"/>
                </a:cxn>
                <a:cxn ang="0">
                  <a:pos x="114" y="20"/>
                </a:cxn>
                <a:cxn ang="0">
                  <a:pos x="150" y="6"/>
                </a:cxn>
                <a:cxn ang="0">
                  <a:pos x="188" y="0"/>
                </a:cxn>
                <a:cxn ang="0">
                  <a:pos x="226" y="2"/>
                </a:cxn>
                <a:cxn ang="0">
                  <a:pos x="262" y="12"/>
                </a:cxn>
                <a:cxn ang="0">
                  <a:pos x="294" y="26"/>
                </a:cxn>
                <a:cxn ang="0">
                  <a:pos x="308" y="36"/>
                </a:cxn>
                <a:cxn ang="0">
                  <a:pos x="342" y="72"/>
                </a:cxn>
                <a:cxn ang="0">
                  <a:pos x="374" y="118"/>
                </a:cxn>
                <a:cxn ang="0">
                  <a:pos x="434" y="208"/>
                </a:cxn>
                <a:cxn ang="0">
                  <a:pos x="438" y="212"/>
                </a:cxn>
                <a:cxn ang="0">
                  <a:pos x="674" y="246"/>
                </a:cxn>
                <a:cxn ang="0">
                  <a:pos x="682" y="250"/>
                </a:cxn>
                <a:cxn ang="0">
                  <a:pos x="696" y="260"/>
                </a:cxn>
                <a:cxn ang="0">
                  <a:pos x="704" y="276"/>
                </a:cxn>
                <a:cxn ang="0">
                  <a:pos x="706" y="292"/>
                </a:cxn>
                <a:cxn ang="0">
                  <a:pos x="698" y="318"/>
                </a:cxn>
                <a:cxn ang="0">
                  <a:pos x="686" y="334"/>
                </a:cxn>
                <a:cxn ang="0">
                  <a:pos x="672" y="346"/>
                </a:cxn>
                <a:cxn ang="0">
                  <a:pos x="656" y="350"/>
                </a:cxn>
                <a:cxn ang="0">
                  <a:pos x="430" y="350"/>
                </a:cxn>
                <a:cxn ang="0">
                  <a:pos x="408" y="346"/>
                </a:cxn>
                <a:cxn ang="0">
                  <a:pos x="232" y="210"/>
                </a:cxn>
              </a:cxnLst>
              <a:rect l="0" t="0" r="r" b="b"/>
              <a:pathLst>
                <a:path w="706" h="954">
                  <a:moveTo>
                    <a:pt x="358" y="954"/>
                  </a:moveTo>
                  <a:lnTo>
                    <a:pt x="346" y="650"/>
                  </a:lnTo>
                  <a:lnTo>
                    <a:pt x="346" y="650"/>
                  </a:lnTo>
                  <a:lnTo>
                    <a:pt x="346" y="642"/>
                  </a:lnTo>
                  <a:lnTo>
                    <a:pt x="342" y="636"/>
                  </a:lnTo>
                  <a:lnTo>
                    <a:pt x="334" y="632"/>
                  </a:lnTo>
                  <a:lnTo>
                    <a:pt x="326" y="630"/>
                  </a:lnTo>
                  <a:lnTo>
                    <a:pt x="118" y="630"/>
                  </a:lnTo>
                  <a:lnTo>
                    <a:pt x="118" y="630"/>
                  </a:lnTo>
                  <a:lnTo>
                    <a:pt x="102" y="630"/>
                  </a:lnTo>
                  <a:lnTo>
                    <a:pt x="86" y="628"/>
                  </a:lnTo>
                  <a:lnTo>
                    <a:pt x="72" y="624"/>
                  </a:lnTo>
                  <a:lnTo>
                    <a:pt x="58" y="618"/>
                  </a:lnTo>
                  <a:lnTo>
                    <a:pt x="48" y="610"/>
                  </a:lnTo>
                  <a:lnTo>
                    <a:pt x="38" y="602"/>
                  </a:lnTo>
                  <a:lnTo>
                    <a:pt x="30" y="594"/>
                  </a:lnTo>
                  <a:lnTo>
                    <a:pt x="22" y="584"/>
                  </a:lnTo>
                  <a:lnTo>
                    <a:pt x="16" y="572"/>
                  </a:lnTo>
                  <a:lnTo>
                    <a:pt x="12" y="560"/>
                  </a:lnTo>
                  <a:lnTo>
                    <a:pt x="4" y="536"/>
                  </a:lnTo>
                  <a:lnTo>
                    <a:pt x="2" y="508"/>
                  </a:lnTo>
                  <a:lnTo>
                    <a:pt x="0" y="480"/>
                  </a:lnTo>
                  <a:lnTo>
                    <a:pt x="0" y="480"/>
                  </a:lnTo>
                  <a:lnTo>
                    <a:pt x="4" y="396"/>
                  </a:lnTo>
                  <a:lnTo>
                    <a:pt x="6" y="348"/>
                  </a:lnTo>
                  <a:lnTo>
                    <a:pt x="10" y="298"/>
                  </a:lnTo>
                  <a:lnTo>
                    <a:pt x="16" y="248"/>
                  </a:lnTo>
                  <a:lnTo>
                    <a:pt x="24" y="200"/>
                  </a:lnTo>
                  <a:lnTo>
                    <a:pt x="34" y="154"/>
                  </a:lnTo>
                  <a:lnTo>
                    <a:pt x="46" y="112"/>
                  </a:lnTo>
                  <a:lnTo>
                    <a:pt x="46" y="112"/>
                  </a:lnTo>
                  <a:lnTo>
                    <a:pt x="56" y="88"/>
                  </a:lnTo>
                  <a:lnTo>
                    <a:pt x="68" y="66"/>
                  </a:lnTo>
                  <a:lnTo>
                    <a:pt x="82" y="48"/>
                  </a:lnTo>
                  <a:lnTo>
                    <a:pt x="98" y="32"/>
                  </a:lnTo>
                  <a:lnTo>
                    <a:pt x="114" y="20"/>
                  </a:lnTo>
                  <a:lnTo>
                    <a:pt x="132" y="12"/>
                  </a:lnTo>
                  <a:lnTo>
                    <a:pt x="150" y="6"/>
                  </a:lnTo>
                  <a:lnTo>
                    <a:pt x="170" y="0"/>
                  </a:lnTo>
                  <a:lnTo>
                    <a:pt x="188" y="0"/>
                  </a:lnTo>
                  <a:lnTo>
                    <a:pt x="208" y="0"/>
                  </a:lnTo>
                  <a:lnTo>
                    <a:pt x="226" y="2"/>
                  </a:lnTo>
                  <a:lnTo>
                    <a:pt x="244" y="6"/>
                  </a:lnTo>
                  <a:lnTo>
                    <a:pt x="262" y="12"/>
                  </a:lnTo>
                  <a:lnTo>
                    <a:pt x="278" y="18"/>
                  </a:lnTo>
                  <a:lnTo>
                    <a:pt x="294" y="26"/>
                  </a:lnTo>
                  <a:lnTo>
                    <a:pt x="308" y="36"/>
                  </a:lnTo>
                  <a:lnTo>
                    <a:pt x="308" y="36"/>
                  </a:lnTo>
                  <a:lnTo>
                    <a:pt x="326" y="52"/>
                  </a:lnTo>
                  <a:lnTo>
                    <a:pt x="342" y="72"/>
                  </a:lnTo>
                  <a:lnTo>
                    <a:pt x="358" y="94"/>
                  </a:lnTo>
                  <a:lnTo>
                    <a:pt x="374" y="118"/>
                  </a:lnTo>
                  <a:lnTo>
                    <a:pt x="406" y="166"/>
                  </a:lnTo>
                  <a:lnTo>
                    <a:pt x="434" y="208"/>
                  </a:lnTo>
                  <a:lnTo>
                    <a:pt x="434" y="208"/>
                  </a:lnTo>
                  <a:lnTo>
                    <a:pt x="438" y="212"/>
                  </a:lnTo>
                  <a:lnTo>
                    <a:pt x="444" y="214"/>
                  </a:lnTo>
                  <a:lnTo>
                    <a:pt x="674" y="246"/>
                  </a:lnTo>
                  <a:lnTo>
                    <a:pt x="674" y="246"/>
                  </a:lnTo>
                  <a:lnTo>
                    <a:pt x="682" y="250"/>
                  </a:lnTo>
                  <a:lnTo>
                    <a:pt x="690" y="254"/>
                  </a:lnTo>
                  <a:lnTo>
                    <a:pt x="696" y="260"/>
                  </a:lnTo>
                  <a:lnTo>
                    <a:pt x="702" y="268"/>
                  </a:lnTo>
                  <a:lnTo>
                    <a:pt x="704" y="276"/>
                  </a:lnTo>
                  <a:lnTo>
                    <a:pt x="706" y="284"/>
                  </a:lnTo>
                  <a:lnTo>
                    <a:pt x="706" y="292"/>
                  </a:lnTo>
                  <a:lnTo>
                    <a:pt x="704" y="302"/>
                  </a:lnTo>
                  <a:lnTo>
                    <a:pt x="698" y="318"/>
                  </a:lnTo>
                  <a:lnTo>
                    <a:pt x="692" y="326"/>
                  </a:lnTo>
                  <a:lnTo>
                    <a:pt x="686" y="334"/>
                  </a:lnTo>
                  <a:lnTo>
                    <a:pt x="680" y="340"/>
                  </a:lnTo>
                  <a:lnTo>
                    <a:pt x="672" y="346"/>
                  </a:lnTo>
                  <a:lnTo>
                    <a:pt x="664" y="348"/>
                  </a:lnTo>
                  <a:lnTo>
                    <a:pt x="656" y="350"/>
                  </a:lnTo>
                  <a:lnTo>
                    <a:pt x="430" y="350"/>
                  </a:lnTo>
                  <a:lnTo>
                    <a:pt x="430" y="350"/>
                  </a:lnTo>
                  <a:lnTo>
                    <a:pt x="418" y="348"/>
                  </a:lnTo>
                  <a:lnTo>
                    <a:pt x="408" y="346"/>
                  </a:lnTo>
                  <a:lnTo>
                    <a:pt x="386" y="336"/>
                  </a:lnTo>
                  <a:lnTo>
                    <a:pt x="232" y="21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1" name="Freeform 96"/>
            <p:cNvSpPr>
              <a:spLocks/>
            </p:cNvSpPr>
            <p:nvPr/>
          </p:nvSpPr>
          <p:spPr bwMode="auto">
            <a:xfrm>
              <a:off x="3523" y="2564"/>
              <a:ext cx="262" cy="700"/>
            </a:xfrm>
            <a:custGeom>
              <a:avLst/>
              <a:gdLst/>
              <a:ahLst/>
              <a:cxnLst>
                <a:cxn ang="0">
                  <a:pos x="42" y="0"/>
                </a:cxn>
                <a:cxn ang="0">
                  <a:pos x="0" y="180"/>
                </a:cxn>
                <a:cxn ang="0">
                  <a:pos x="14" y="204"/>
                </a:cxn>
                <a:cxn ang="0">
                  <a:pos x="190" y="244"/>
                </a:cxn>
                <a:cxn ang="0">
                  <a:pos x="190" y="244"/>
                </a:cxn>
                <a:cxn ang="0">
                  <a:pos x="200" y="246"/>
                </a:cxn>
                <a:cxn ang="0">
                  <a:pos x="210" y="250"/>
                </a:cxn>
                <a:cxn ang="0">
                  <a:pos x="218" y="256"/>
                </a:cxn>
                <a:cxn ang="0">
                  <a:pos x="226" y="262"/>
                </a:cxn>
                <a:cxn ang="0">
                  <a:pos x="238" y="276"/>
                </a:cxn>
                <a:cxn ang="0">
                  <a:pos x="248" y="292"/>
                </a:cxn>
                <a:cxn ang="0">
                  <a:pos x="256" y="310"/>
                </a:cxn>
                <a:cxn ang="0">
                  <a:pos x="260" y="326"/>
                </a:cxn>
                <a:cxn ang="0">
                  <a:pos x="262" y="344"/>
                </a:cxn>
                <a:cxn ang="0">
                  <a:pos x="262" y="358"/>
                </a:cxn>
                <a:cxn ang="0">
                  <a:pos x="240" y="700"/>
                </a:cxn>
              </a:cxnLst>
              <a:rect l="0" t="0" r="r" b="b"/>
              <a:pathLst>
                <a:path w="262" h="700">
                  <a:moveTo>
                    <a:pt x="42" y="0"/>
                  </a:moveTo>
                  <a:lnTo>
                    <a:pt x="0" y="180"/>
                  </a:lnTo>
                  <a:lnTo>
                    <a:pt x="14" y="204"/>
                  </a:lnTo>
                  <a:lnTo>
                    <a:pt x="190" y="244"/>
                  </a:lnTo>
                  <a:lnTo>
                    <a:pt x="190" y="244"/>
                  </a:lnTo>
                  <a:lnTo>
                    <a:pt x="200" y="246"/>
                  </a:lnTo>
                  <a:lnTo>
                    <a:pt x="210" y="250"/>
                  </a:lnTo>
                  <a:lnTo>
                    <a:pt x="218" y="256"/>
                  </a:lnTo>
                  <a:lnTo>
                    <a:pt x="226" y="262"/>
                  </a:lnTo>
                  <a:lnTo>
                    <a:pt x="238" y="276"/>
                  </a:lnTo>
                  <a:lnTo>
                    <a:pt x="248" y="292"/>
                  </a:lnTo>
                  <a:lnTo>
                    <a:pt x="256" y="310"/>
                  </a:lnTo>
                  <a:lnTo>
                    <a:pt x="260" y="326"/>
                  </a:lnTo>
                  <a:lnTo>
                    <a:pt x="262" y="344"/>
                  </a:lnTo>
                  <a:lnTo>
                    <a:pt x="262" y="358"/>
                  </a:lnTo>
                  <a:lnTo>
                    <a:pt x="240" y="70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2" name="Freeform 97"/>
            <p:cNvSpPr>
              <a:spLocks/>
            </p:cNvSpPr>
            <p:nvPr/>
          </p:nvSpPr>
          <p:spPr bwMode="auto">
            <a:xfrm>
              <a:off x="4025" y="1964"/>
              <a:ext cx="216" cy="258"/>
            </a:xfrm>
            <a:custGeom>
              <a:avLst/>
              <a:gdLst/>
              <a:ahLst/>
              <a:cxnLst>
                <a:cxn ang="0">
                  <a:pos x="216" y="82"/>
                </a:cxn>
                <a:cxn ang="0">
                  <a:pos x="216" y="82"/>
                </a:cxn>
                <a:cxn ang="0">
                  <a:pos x="212" y="62"/>
                </a:cxn>
                <a:cxn ang="0">
                  <a:pos x="204" y="46"/>
                </a:cxn>
                <a:cxn ang="0">
                  <a:pos x="194" y="32"/>
                </a:cxn>
                <a:cxn ang="0">
                  <a:pos x="180" y="20"/>
                </a:cxn>
                <a:cxn ang="0">
                  <a:pos x="164" y="10"/>
                </a:cxn>
                <a:cxn ang="0">
                  <a:pos x="146" y="4"/>
                </a:cxn>
                <a:cxn ang="0">
                  <a:pos x="128" y="0"/>
                </a:cxn>
                <a:cxn ang="0">
                  <a:pos x="108" y="0"/>
                </a:cxn>
                <a:cxn ang="0">
                  <a:pos x="108" y="0"/>
                </a:cxn>
                <a:cxn ang="0">
                  <a:pos x="88" y="0"/>
                </a:cxn>
                <a:cxn ang="0">
                  <a:pos x="68" y="4"/>
                </a:cxn>
                <a:cxn ang="0">
                  <a:pos x="52" y="10"/>
                </a:cxn>
                <a:cxn ang="0">
                  <a:pos x="36" y="20"/>
                </a:cxn>
                <a:cxn ang="0">
                  <a:pos x="22" y="32"/>
                </a:cxn>
                <a:cxn ang="0">
                  <a:pos x="12" y="46"/>
                </a:cxn>
                <a:cxn ang="0">
                  <a:pos x="4" y="62"/>
                </a:cxn>
                <a:cxn ang="0">
                  <a:pos x="0" y="82"/>
                </a:cxn>
                <a:cxn ang="0">
                  <a:pos x="0" y="82"/>
                </a:cxn>
                <a:cxn ang="0">
                  <a:pos x="0" y="110"/>
                </a:cxn>
                <a:cxn ang="0">
                  <a:pos x="2" y="144"/>
                </a:cxn>
                <a:cxn ang="0">
                  <a:pos x="8" y="178"/>
                </a:cxn>
                <a:cxn ang="0">
                  <a:pos x="12" y="192"/>
                </a:cxn>
                <a:cxn ang="0">
                  <a:pos x="18" y="204"/>
                </a:cxn>
                <a:cxn ang="0">
                  <a:pos x="18" y="204"/>
                </a:cxn>
                <a:cxn ang="0">
                  <a:pos x="24" y="212"/>
                </a:cxn>
                <a:cxn ang="0">
                  <a:pos x="30" y="220"/>
                </a:cxn>
                <a:cxn ang="0">
                  <a:pos x="46" y="236"/>
                </a:cxn>
                <a:cxn ang="0">
                  <a:pos x="68" y="248"/>
                </a:cxn>
                <a:cxn ang="0">
                  <a:pos x="78" y="252"/>
                </a:cxn>
                <a:cxn ang="0">
                  <a:pos x="90" y="256"/>
                </a:cxn>
                <a:cxn ang="0">
                  <a:pos x="90" y="256"/>
                </a:cxn>
                <a:cxn ang="0">
                  <a:pos x="108" y="258"/>
                </a:cxn>
                <a:cxn ang="0">
                  <a:pos x="126" y="256"/>
                </a:cxn>
                <a:cxn ang="0">
                  <a:pos x="126" y="256"/>
                </a:cxn>
                <a:cxn ang="0">
                  <a:pos x="136" y="252"/>
                </a:cxn>
                <a:cxn ang="0">
                  <a:pos x="148" y="248"/>
                </a:cxn>
                <a:cxn ang="0">
                  <a:pos x="168" y="236"/>
                </a:cxn>
                <a:cxn ang="0">
                  <a:pos x="186" y="220"/>
                </a:cxn>
                <a:cxn ang="0">
                  <a:pos x="192" y="212"/>
                </a:cxn>
                <a:cxn ang="0">
                  <a:pos x="198" y="204"/>
                </a:cxn>
                <a:cxn ang="0">
                  <a:pos x="198" y="204"/>
                </a:cxn>
                <a:cxn ang="0">
                  <a:pos x="202" y="192"/>
                </a:cxn>
                <a:cxn ang="0">
                  <a:pos x="208" y="178"/>
                </a:cxn>
                <a:cxn ang="0">
                  <a:pos x="214" y="144"/>
                </a:cxn>
                <a:cxn ang="0">
                  <a:pos x="216" y="110"/>
                </a:cxn>
                <a:cxn ang="0">
                  <a:pos x="216" y="82"/>
                </a:cxn>
                <a:cxn ang="0">
                  <a:pos x="216" y="82"/>
                </a:cxn>
              </a:cxnLst>
              <a:rect l="0" t="0" r="r" b="b"/>
              <a:pathLst>
                <a:path w="216" h="258">
                  <a:moveTo>
                    <a:pt x="216" y="82"/>
                  </a:moveTo>
                  <a:lnTo>
                    <a:pt x="216" y="82"/>
                  </a:lnTo>
                  <a:lnTo>
                    <a:pt x="212" y="62"/>
                  </a:lnTo>
                  <a:lnTo>
                    <a:pt x="204" y="46"/>
                  </a:lnTo>
                  <a:lnTo>
                    <a:pt x="194" y="32"/>
                  </a:lnTo>
                  <a:lnTo>
                    <a:pt x="180" y="20"/>
                  </a:lnTo>
                  <a:lnTo>
                    <a:pt x="164" y="10"/>
                  </a:lnTo>
                  <a:lnTo>
                    <a:pt x="146" y="4"/>
                  </a:lnTo>
                  <a:lnTo>
                    <a:pt x="128" y="0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88" y="0"/>
                  </a:lnTo>
                  <a:lnTo>
                    <a:pt x="68" y="4"/>
                  </a:lnTo>
                  <a:lnTo>
                    <a:pt x="52" y="10"/>
                  </a:lnTo>
                  <a:lnTo>
                    <a:pt x="36" y="20"/>
                  </a:lnTo>
                  <a:lnTo>
                    <a:pt x="22" y="32"/>
                  </a:lnTo>
                  <a:lnTo>
                    <a:pt x="12" y="46"/>
                  </a:lnTo>
                  <a:lnTo>
                    <a:pt x="4" y="62"/>
                  </a:lnTo>
                  <a:lnTo>
                    <a:pt x="0" y="82"/>
                  </a:lnTo>
                  <a:lnTo>
                    <a:pt x="0" y="82"/>
                  </a:lnTo>
                  <a:lnTo>
                    <a:pt x="0" y="110"/>
                  </a:lnTo>
                  <a:lnTo>
                    <a:pt x="2" y="144"/>
                  </a:lnTo>
                  <a:lnTo>
                    <a:pt x="8" y="178"/>
                  </a:lnTo>
                  <a:lnTo>
                    <a:pt x="12" y="192"/>
                  </a:lnTo>
                  <a:lnTo>
                    <a:pt x="18" y="204"/>
                  </a:lnTo>
                  <a:lnTo>
                    <a:pt x="18" y="204"/>
                  </a:lnTo>
                  <a:lnTo>
                    <a:pt x="24" y="212"/>
                  </a:lnTo>
                  <a:lnTo>
                    <a:pt x="30" y="220"/>
                  </a:lnTo>
                  <a:lnTo>
                    <a:pt x="46" y="236"/>
                  </a:lnTo>
                  <a:lnTo>
                    <a:pt x="68" y="248"/>
                  </a:lnTo>
                  <a:lnTo>
                    <a:pt x="78" y="252"/>
                  </a:lnTo>
                  <a:lnTo>
                    <a:pt x="90" y="256"/>
                  </a:lnTo>
                  <a:lnTo>
                    <a:pt x="90" y="256"/>
                  </a:lnTo>
                  <a:lnTo>
                    <a:pt x="108" y="258"/>
                  </a:lnTo>
                  <a:lnTo>
                    <a:pt x="126" y="256"/>
                  </a:lnTo>
                  <a:lnTo>
                    <a:pt x="126" y="256"/>
                  </a:lnTo>
                  <a:lnTo>
                    <a:pt x="136" y="252"/>
                  </a:lnTo>
                  <a:lnTo>
                    <a:pt x="148" y="248"/>
                  </a:lnTo>
                  <a:lnTo>
                    <a:pt x="168" y="236"/>
                  </a:lnTo>
                  <a:lnTo>
                    <a:pt x="186" y="220"/>
                  </a:lnTo>
                  <a:lnTo>
                    <a:pt x="192" y="212"/>
                  </a:lnTo>
                  <a:lnTo>
                    <a:pt x="198" y="204"/>
                  </a:lnTo>
                  <a:lnTo>
                    <a:pt x="198" y="204"/>
                  </a:lnTo>
                  <a:lnTo>
                    <a:pt x="202" y="192"/>
                  </a:lnTo>
                  <a:lnTo>
                    <a:pt x="208" y="178"/>
                  </a:lnTo>
                  <a:lnTo>
                    <a:pt x="214" y="144"/>
                  </a:lnTo>
                  <a:lnTo>
                    <a:pt x="216" y="110"/>
                  </a:lnTo>
                  <a:lnTo>
                    <a:pt x="216" y="82"/>
                  </a:lnTo>
                  <a:lnTo>
                    <a:pt x="216" y="82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3" name="Freeform 98"/>
            <p:cNvSpPr>
              <a:spLocks/>
            </p:cNvSpPr>
            <p:nvPr/>
          </p:nvSpPr>
          <p:spPr bwMode="auto">
            <a:xfrm>
              <a:off x="3879" y="2292"/>
              <a:ext cx="502" cy="192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16" y="92"/>
                </a:cxn>
                <a:cxn ang="0">
                  <a:pos x="16" y="92"/>
                </a:cxn>
                <a:cxn ang="0">
                  <a:pos x="18" y="82"/>
                </a:cxn>
                <a:cxn ang="0">
                  <a:pos x="22" y="70"/>
                </a:cxn>
                <a:cxn ang="0">
                  <a:pos x="28" y="60"/>
                </a:cxn>
                <a:cxn ang="0">
                  <a:pos x="38" y="52"/>
                </a:cxn>
                <a:cxn ang="0">
                  <a:pos x="48" y="44"/>
                </a:cxn>
                <a:cxn ang="0">
                  <a:pos x="62" y="36"/>
                </a:cxn>
                <a:cxn ang="0">
                  <a:pos x="76" y="28"/>
                </a:cxn>
                <a:cxn ang="0">
                  <a:pos x="92" y="22"/>
                </a:cxn>
                <a:cxn ang="0">
                  <a:pos x="128" y="12"/>
                </a:cxn>
                <a:cxn ang="0">
                  <a:pos x="168" y="4"/>
                </a:cxn>
                <a:cxn ang="0">
                  <a:pos x="210" y="0"/>
                </a:cxn>
                <a:cxn ang="0">
                  <a:pos x="254" y="0"/>
                </a:cxn>
                <a:cxn ang="0">
                  <a:pos x="298" y="0"/>
                </a:cxn>
                <a:cxn ang="0">
                  <a:pos x="340" y="4"/>
                </a:cxn>
                <a:cxn ang="0">
                  <a:pos x="380" y="12"/>
                </a:cxn>
                <a:cxn ang="0">
                  <a:pos x="416" y="22"/>
                </a:cxn>
                <a:cxn ang="0">
                  <a:pos x="432" y="28"/>
                </a:cxn>
                <a:cxn ang="0">
                  <a:pos x="446" y="36"/>
                </a:cxn>
                <a:cxn ang="0">
                  <a:pos x="458" y="44"/>
                </a:cxn>
                <a:cxn ang="0">
                  <a:pos x="470" y="52"/>
                </a:cxn>
                <a:cxn ang="0">
                  <a:pos x="478" y="60"/>
                </a:cxn>
                <a:cxn ang="0">
                  <a:pos x="484" y="70"/>
                </a:cxn>
                <a:cxn ang="0">
                  <a:pos x="488" y="82"/>
                </a:cxn>
                <a:cxn ang="0">
                  <a:pos x="490" y="92"/>
                </a:cxn>
                <a:cxn ang="0">
                  <a:pos x="502" y="192"/>
                </a:cxn>
              </a:cxnLst>
              <a:rect l="0" t="0" r="r" b="b"/>
              <a:pathLst>
                <a:path w="502" h="192">
                  <a:moveTo>
                    <a:pt x="0" y="192"/>
                  </a:moveTo>
                  <a:lnTo>
                    <a:pt x="16" y="92"/>
                  </a:lnTo>
                  <a:lnTo>
                    <a:pt x="16" y="92"/>
                  </a:lnTo>
                  <a:lnTo>
                    <a:pt x="18" y="82"/>
                  </a:lnTo>
                  <a:lnTo>
                    <a:pt x="22" y="70"/>
                  </a:lnTo>
                  <a:lnTo>
                    <a:pt x="28" y="60"/>
                  </a:lnTo>
                  <a:lnTo>
                    <a:pt x="38" y="52"/>
                  </a:lnTo>
                  <a:lnTo>
                    <a:pt x="48" y="44"/>
                  </a:lnTo>
                  <a:lnTo>
                    <a:pt x="62" y="36"/>
                  </a:lnTo>
                  <a:lnTo>
                    <a:pt x="76" y="28"/>
                  </a:lnTo>
                  <a:lnTo>
                    <a:pt x="92" y="22"/>
                  </a:lnTo>
                  <a:lnTo>
                    <a:pt x="128" y="12"/>
                  </a:lnTo>
                  <a:lnTo>
                    <a:pt x="168" y="4"/>
                  </a:lnTo>
                  <a:lnTo>
                    <a:pt x="210" y="0"/>
                  </a:lnTo>
                  <a:lnTo>
                    <a:pt x="254" y="0"/>
                  </a:lnTo>
                  <a:lnTo>
                    <a:pt x="298" y="0"/>
                  </a:lnTo>
                  <a:lnTo>
                    <a:pt x="340" y="4"/>
                  </a:lnTo>
                  <a:lnTo>
                    <a:pt x="380" y="12"/>
                  </a:lnTo>
                  <a:lnTo>
                    <a:pt x="416" y="22"/>
                  </a:lnTo>
                  <a:lnTo>
                    <a:pt x="432" y="28"/>
                  </a:lnTo>
                  <a:lnTo>
                    <a:pt x="446" y="36"/>
                  </a:lnTo>
                  <a:lnTo>
                    <a:pt x="458" y="44"/>
                  </a:lnTo>
                  <a:lnTo>
                    <a:pt x="470" y="52"/>
                  </a:lnTo>
                  <a:lnTo>
                    <a:pt x="478" y="60"/>
                  </a:lnTo>
                  <a:lnTo>
                    <a:pt x="484" y="70"/>
                  </a:lnTo>
                  <a:lnTo>
                    <a:pt x="488" y="82"/>
                  </a:lnTo>
                  <a:lnTo>
                    <a:pt x="490" y="92"/>
                  </a:lnTo>
                  <a:lnTo>
                    <a:pt x="502" y="192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4" name="Freeform 99"/>
            <p:cNvSpPr>
              <a:spLocks/>
            </p:cNvSpPr>
            <p:nvPr/>
          </p:nvSpPr>
          <p:spPr bwMode="auto">
            <a:xfrm>
              <a:off x="3603" y="1676"/>
              <a:ext cx="1050" cy="192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0" y="192"/>
                </a:cxn>
                <a:cxn ang="0">
                  <a:pos x="28" y="170"/>
                </a:cxn>
                <a:cxn ang="0">
                  <a:pos x="56" y="150"/>
                </a:cxn>
                <a:cxn ang="0">
                  <a:pos x="84" y="130"/>
                </a:cxn>
                <a:cxn ang="0">
                  <a:pos x="114" y="112"/>
                </a:cxn>
                <a:cxn ang="0">
                  <a:pos x="146" y="94"/>
                </a:cxn>
                <a:cxn ang="0">
                  <a:pos x="176" y="78"/>
                </a:cxn>
                <a:cxn ang="0">
                  <a:pos x="208" y="64"/>
                </a:cxn>
                <a:cxn ang="0">
                  <a:pos x="242" y="52"/>
                </a:cxn>
                <a:cxn ang="0">
                  <a:pos x="274" y="40"/>
                </a:cxn>
                <a:cxn ang="0">
                  <a:pos x="310" y="30"/>
                </a:cxn>
                <a:cxn ang="0">
                  <a:pos x="344" y="20"/>
                </a:cxn>
                <a:cxn ang="0">
                  <a:pos x="380" y="14"/>
                </a:cxn>
                <a:cxn ang="0">
                  <a:pos x="416" y="8"/>
                </a:cxn>
                <a:cxn ang="0">
                  <a:pos x="452" y="4"/>
                </a:cxn>
                <a:cxn ang="0">
                  <a:pos x="488" y="2"/>
                </a:cxn>
                <a:cxn ang="0">
                  <a:pos x="526" y="0"/>
                </a:cxn>
                <a:cxn ang="0">
                  <a:pos x="526" y="0"/>
                </a:cxn>
                <a:cxn ang="0">
                  <a:pos x="562" y="2"/>
                </a:cxn>
                <a:cxn ang="0">
                  <a:pos x="600" y="4"/>
                </a:cxn>
                <a:cxn ang="0">
                  <a:pos x="636" y="8"/>
                </a:cxn>
                <a:cxn ang="0">
                  <a:pos x="672" y="14"/>
                </a:cxn>
                <a:cxn ang="0">
                  <a:pos x="706" y="20"/>
                </a:cxn>
                <a:cxn ang="0">
                  <a:pos x="742" y="30"/>
                </a:cxn>
                <a:cxn ang="0">
                  <a:pos x="776" y="40"/>
                </a:cxn>
                <a:cxn ang="0">
                  <a:pos x="810" y="52"/>
                </a:cxn>
                <a:cxn ang="0">
                  <a:pos x="842" y="64"/>
                </a:cxn>
                <a:cxn ang="0">
                  <a:pos x="874" y="78"/>
                </a:cxn>
                <a:cxn ang="0">
                  <a:pos x="906" y="94"/>
                </a:cxn>
                <a:cxn ang="0">
                  <a:pos x="936" y="112"/>
                </a:cxn>
                <a:cxn ang="0">
                  <a:pos x="966" y="130"/>
                </a:cxn>
                <a:cxn ang="0">
                  <a:pos x="994" y="150"/>
                </a:cxn>
                <a:cxn ang="0">
                  <a:pos x="1022" y="170"/>
                </a:cxn>
                <a:cxn ang="0">
                  <a:pos x="1050" y="192"/>
                </a:cxn>
              </a:cxnLst>
              <a:rect l="0" t="0" r="r" b="b"/>
              <a:pathLst>
                <a:path w="1050" h="192">
                  <a:moveTo>
                    <a:pt x="0" y="192"/>
                  </a:moveTo>
                  <a:lnTo>
                    <a:pt x="0" y="192"/>
                  </a:lnTo>
                  <a:lnTo>
                    <a:pt x="28" y="170"/>
                  </a:lnTo>
                  <a:lnTo>
                    <a:pt x="56" y="150"/>
                  </a:lnTo>
                  <a:lnTo>
                    <a:pt x="84" y="130"/>
                  </a:lnTo>
                  <a:lnTo>
                    <a:pt x="114" y="112"/>
                  </a:lnTo>
                  <a:lnTo>
                    <a:pt x="146" y="94"/>
                  </a:lnTo>
                  <a:lnTo>
                    <a:pt x="176" y="78"/>
                  </a:lnTo>
                  <a:lnTo>
                    <a:pt x="208" y="64"/>
                  </a:lnTo>
                  <a:lnTo>
                    <a:pt x="242" y="52"/>
                  </a:lnTo>
                  <a:lnTo>
                    <a:pt x="274" y="40"/>
                  </a:lnTo>
                  <a:lnTo>
                    <a:pt x="310" y="30"/>
                  </a:lnTo>
                  <a:lnTo>
                    <a:pt x="344" y="20"/>
                  </a:lnTo>
                  <a:lnTo>
                    <a:pt x="380" y="14"/>
                  </a:lnTo>
                  <a:lnTo>
                    <a:pt x="416" y="8"/>
                  </a:lnTo>
                  <a:lnTo>
                    <a:pt x="452" y="4"/>
                  </a:lnTo>
                  <a:lnTo>
                    <a:pt x="488" y="2"/>
                  </a:lnTo>
                  <a:lnTo>
                    <a:pt x="526" y="0"/>
                  </a:lnTo>
                  <a:lnTo>
                    <a:pt x="526" y="0"/>
                  </a:lnTo>
                  <a:lnTo>
                    <a:pt x="562" y="2"/>
                  </a:lnTo>
                  <a:lnTo>
                    <a:pt x="600" y="4"/>
                  </a:lnTo>
                  <a:lnTo>
                    <a:pt x="636" y="8"/>
                  </a:lnTo>
                  <a:lnTo>
                    <a:pt x="672" y="14"/>
                  </a:lnTo>
                  <a:lnTo>
                    <a:pt x="706" y="20"/>
                  </a:lnTo>
                  <a:lnTo>
                    <a:pt x="742" y="30"/>
                  </a:lnTo>
                  <a:lnTo>
                    <a:pt x="776" y="40"/>
                  </a:lnTo>
                  <a:lnTo>
                    <a:pt x="810" y="52"/>
                  </a:lnTo>
                  <a:lnTo>
                    <a:pt x="842" y="64"/>
                  </a:lnTo>
                  <a:lnTo>
                    <a:pt x="874" y="78"/>
                  </a:lnTo>
                  <a:lnTo>
                    <a:pt x="906" y="94"/>
                  </a:lnTo>
                  <a:lnTo>
                    <a:pt x="936" y="112"/>
                  </a:lnTo>
                  <a:lnTo>
                    <a:pt x="966" y="130"/>
                  </a:lnTo>
                  <a:lnTo>
                    <a:pt x="994" y="150"/>
                  </a:lnTo>
                  <a:lnTo>
                    <a:pt x="1022" y="170"/>
                  </a:lnTo>
                  <a:lnTo>
                    <a:pt x="1050" y="192"/>
                  </a:lnTo>
                </a:path>
              </a:pathLst>
            </a:custGeom>
            <a:noFill/>
            <a:ln w="9525">
              <a:solidFill>
                <a:srgbClr val="00A6D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5" name="Freeform 100"/>
            <p:cNvSpPr>
              <a:spLocks/>
            </p:cNvSpPr>
            <p:nvPr/>
          </p:nvSpPr>
          <p:spPr bwMode="auto">
            <a:xfrm>
              <a:off x="4011" y="1272"/>
              <a:ext cx="236" cy="118"/>
            </a:xfrm>
            <a:custGeom>
              <a:avLst/>
              <a:gdLst/>
              <a:ahLst/>
              <a:cxnLst>
                <a:cxn ang="0">
                  <a:pos x="236" y="118"/>
                </a:cxn>
                <a:cxn ang="0">
                  <a:pos x="118" y="0"/>
                </a:cxn>
                <a:cxn ang="0">
                  <a:pos x="0" y="118"/>
                </a:cxn>
              </a:cxnLst>
              <a:rect l="0" t="0" r="r" b="b"/>
              <a:pathLst>
                <a:path w="236" h="118">
                  <a:moveTo>
                    <a:pt x="236" y="118"/>
                  </a:moveTo>
                  <a:lnTo>
                    <a:pt x="118" y="0"/>
                  </a:lnTo>
                  <a:lnTo>
                    <a:pt x="0" y="118"/>
                  </a:lnTo>
                </a:path>
              </a:pathLst>
            </a:custGeom>
            <a:noFill/>
            <a:ln w="9525">
              <a:solidFill>
                <a:srgbClr val="00A6D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6" name="Line 101"/>
            <p:cNvSpPr>
              <a:spLocks noChangeShapeType="1"/>
            </p:cNvSpPr>
            <p:nvPr/>
          </p:nvSpPr>
          <p:spPr bwMode="auto">
            <a:xfrm flipV="1">
              <a:off x="4129" y="1272"/>
              <a:ext cx="1" cy="348"/>
            </a:xfrm>
            <a:prstGeom prst="line">
              <a:avLst/>
            </a:prstGeom>
            <a:noFill/>
            <a:ln w="9525">
              <a:solidFill>
                <a:srgbClr val="00A6D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7" name="Freeform 102"/>
            <p:cNvSpPr>
              <a:spLocks/>
            </p:cNvSpPr>
            <p:nvPr/>
          </p:nvSpPr>
          <p:spPr bwMode="auto">
            <a:xfrm>
              <a:off x="4731" y="1526"/>
              <a:ext cx="180" cy="166"/>
            </a:xfrm>
            <a:custGeom>
              <a:avLst/>
              <a:gdLst/>
              <a:ahLst/>
              <a:cxnLst>
                <a:cxn ang="0">
                  <a:pos x="180" y="166"/>
                </a:cxn>
                <a:cxn ang="0">
                  <a:pos x="164" y="0"/>
                </a:cxn>
                <a:cxn ang="0">
                  <a:pos x="0" y="14"/>
                </a:cxn>
              </a:cxnLst>
              <a:rect l="0" t="0" r="r" b="b"/>
              <a:pathLst>
                <a:path w="180" h="166">
                  <a:moveTo>
                    <a:pt x="180" y="166"/>
                  </a:moveTo>
                  <a:lnTo>
                    <a:pt x="164" y="0"/>
                  </a:lnTo>
                  <a:lnTo>
                    <a:pt x="0" y="14"/>
                  </a:lnTo>
                </a:path>
              </a:pathLst>
            </a:custGeom>
            <a:noFill/>
            <a:ln w="9525">
              <a:solidFill>
                <a:srgbClr val="00A6D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8" name="Line 103"/>
            <p:cNvSpPr>
              <a:spLocks noChangeShapeType="1"/>
            </p:cNvSpPr>
            <p:nvPr/>
          </p:nvSpPr>
          <p:spPr bwMode="auto">
            <a:xfrm flipV="1">
              <a:off x="4673" y="1526"/>
              <a:ext cx="222" cy="266"/>
            </a:xfrm>
            <a:prstGeom prst="line">
              <a:avLst/>
            </a:prstGeom>
            <a:noFill/>
            <a:ln w="9525">
              <a:solidFill>
                <a:srgbClr val="00A6D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9" name="Freeform 104"/>
            <p:cNvSpPr>
              <a:spLocks/>
            </p:cNvSpPr>
            <p:nvPr/>
          </p:nvSpPr>
          <p:spPr bwMode="auto">
            <a:xfrm>
              <a:off x="3351" y="1526"/>
              <a:ext cx="180" cy="166"/>
            </a:xfrm>
            <a:custGeom>
              <a:avLst/>
              <a:gdLst/>
              <a:ahLst/>
              <a:cxnLst>
                <a:cxn ang="0">
                  <a:pos x="0" y="166"/>
                </a:cxn>
                <a:cxn ang="0">
                  <a:pos x="14" y="0"/>
                </a:cxn>
                <a:cxn ang="0">
                  <a:pos x="180" y="14"/>
                </a:cxn>
              </a:cxnLst>
              <a:rect l="0" t="0" r="r" b="b"/>
              <a:pathLst>
                <a:path w="180" h="166">
                  <a:moveTo>
                    <a:pt x="0" y="166"/>
                  </a:moveTo>
                  <a:lnTo>
                    <a:pt x="14" y="0"/>
                  </a:lnTo>
                  <a:lnTo>
                    <a:pt x="180" y="14"/>
                  </a:lnTo>
                </a:path>
              </a:pathLst>
            </a:custGeom>
            <a:noFill/>
            <a:ln w="9525">
              <a:solidFill>
                <a:srgbClr val="00A6D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0" name="Line 105"/>
            <p:cNvSpPr>
              <a:spLocks noChangeShapeType="1"/>
            </p:cNvSpPr>
            <p:nvPr/>
          </p:nvSpPr>
          <p:spPr bwMode="auto">
            <a:xfrm flipH="1" flipV="1">
              <a:off x="3365" y="1526"/>
              <a:ext cx="224" cy="266"/>
            </a:xfrm>
            <a:prstGeom prst="line">
              <a:avLst/>
            </a:prstGeom>
            <a:noFill/>
            <a:ln w="9525">
              <a:solidFill>
                <a:srgbClr val="00A6D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522" name="Group 109"/>
          <p:cNvGrpSpPr>
            <a:grpSpLocks noChangeAspect="1"/>
          </p:cNvGrpSpPr>
          <p:nvPr userDrawn="1"/>
        </p:nvGrpSpPr>
        <p:grpSpPr bwMode="auto">
          <a:xfrm>
            <a:off x="4329587" y="1385104"/>
            <a:ext cx="758128" cy="893745"/>
            <a:chOff x="1826" y="681"/>
            <a:chExt cx="1364" cy="1608"/>
          </a:xfrm>
        </p:grpSpPr>
        <p:sp>
          <p:nvSpPr>
            <p:cNvPr id="523" name="Freeform 111"/>
            <p:cNvSpPr>
              <a:spLocks/>
            </p:cNvSpPr>
            <p:nvPr/>
          </p:nvSpPr>
          <p:spPr bwMode="auto">
            <a:xfrm>
              <a:off x="2236" y="1035"/>
              <a:ext cx="542" cy="1254"/>
            </a:xfrm>
            <a:custGeom>
              <a:avLst/>
              <a:gdLst/>
              <a:ahLst/>
              <a:cxnLst>
                <a:cxn ang="0">
                  <a:pos x="84" y="1254"/>
                </a:cxn>
                <a:cxn ang="0">
                  <a:pos x="194" y="1254"/>
                </a:cxn>
                <a:cxn ang="0">
                  <a:pos x="194" y="1254"/>
                </a:cxn>
                <a:cxn ang="0">
                  <a:pos x="202" y="1162"/>
                </a:cxn>
                <a:cxn ang="0">
                  <a:pos x="222" y="962"/>
                </a:cxn>
                <a:cxn ang="0">
                  <a:pos x="234" y="854"/>
                </a:cxn>
                <a:cxn ang="0">
                  <a:pos x="246" y="760"/>
                </a:cxn>
                <a:cxn ang="0">
                  <a:pos x="254" y="722"/>
                </a:cxn>
                <a:cxn ang="0">
                  <a:pos x="260" y="694"/>
                </a:cxn>
                <a:cxn ang="0">
                  <a:pos x="266" y="674"/>
                </a:cxn>
                <a:cxn ang="0">
                  <a:pos x="270" y="670"/>
                </a:cxn>
                <a:cxn ang="0">
                  <a:pos x="272" y="668"/>
                </a:cxn>
                <a:cxn ang="0">
                  <a:pos x="272" y="668"/>
                </a:cxn>
                <a:cxn ang="0">
                  <a:pos x="276" y="670"/>
                </a:cxn>
                <a:cxn ang="0">
                  <a:pos x="278" y="674"/>
                </a:cxn>
                <a:cxn ang="0">
                  <a:pos x="286" y="694"/>
                </a:cxn>
                <a:cxn ang="0">
                  <a:pos x="292" y="722"/>
                </a:cxn>
                <a:cxn ang="0">
                  <a:pos x="298" y="760"/>
                </a:cxn>
                <a:cxn ang="0">
                  <a:pos x="310" y="854"/>
                </a:cxn>
                <a:cxn ang="0">
                  <a:pos x="322" y="962"/>
                </a:cxn>
                <a:cxn ang="0">
                  <a:pos x="340" y="1162"/>
                </a:cxn>
                <a:cxn ang="0">
                  <a:pos x="348" y="1254"/>
                </a:cxn>
                <a:cxn ang="0">
                  <a:pos x="450" y="1254"/>
                </a:cxn>
                <a:cxn ang="0">
                  <a:pos x="450" y="694"/>
                </a:cxn>
                <a:cxn ang="0">
                  <a:pos x="522" y="668"/>
                </a:cxn>
                <a:cxn ang="0">
                  <a:pos x="542" y="334"/>
                </a:cxn>
                <a:cxn ang="0">
                  <a:pos x="506" y="52"/>
                </a:cxn>
                <a:cxn ang="0">
                  <a:pos x="506" y="52"/>
                </a:cxn>
                <a:cxn ang="0">
                  <a:pos x="488" y="44"/>
                </a:cxn>
                <a:cxn ang="0">
                  <a:pos x="470" y="36"/>
                </a:cxn>
                <a:cxn ang="0">
                  <a:pos x="442" y="26"/>
                </a:cxn>
                <a:cxn ang="0">
                  <a:pos x="408" y="16"/>
                </a:cxn>
                <a:cxn ang="0">
                  <a:pos x="368" y="8"/>
                </a:cxn>
                <a:cxn ang="0">
                  <a:pos x="322" y="2"/>
                </a:cxn>
                <a:cxn ang="0">
                  <a:pos x="298" y="0"/>
                </a:cxn>
                <a:cxn ang="0">
                  <a:pos x="272" y="0"/>
                </a:cxn>
                <a:cxn ang="0">
                  <a:pos x="272" y="0"/>
                </a:cxn>
                <a:cxn ang="0">
                  <a:pos x="244" y="0"/>
                </a:cxn>
                <a:cxn ang="0">
                  <a:pos x="220" y="2"/>
                </a:cxn>
                <a:cxn ang="0">
                  <a:pos x="174" y="8"/>
                </a:cxn>
                <a:cxn ang="0">
                  <a:pos x="132" y="18"/>
                </a:cxn>
                <a:cxn ang="0">
                  <a:pos x="98" y="30"/>
                </a:cxn>
                <a:cxn ang="0">
                  <a:pos x="70" y="42"/>
                </a:cxn>
                <a:cxn ang="0">
                  <a:pos x="50" y="52"/>
                </a:cxn>
                <a:cxn ang="0">
                  <a:pos x="32" y="62"/>
                </a:cxn>
                <a:cxn ang="0">
                  <a:pos x="0" y="354"/>
                </a:cxn>
                <a:cxn ang="0">
                  <a:pos x="20" y="668"/>
                </a:cxn>
                <a:cxn ang="0">
                  <a:pos x="92" y="694"/>
                </a:cxn>
                <a:cxn ang="0">
                  <a:pos x="84" y="1254"/>
                </a:cxn>
              </a:cxnLst>
              <a:rect l="0" t="0" r="r" b="b"/>
              <a:pathLst>
                <a:path w="542" h="1254">
                  <a:moveTo>
                    <a:pt x="84" y="1254"/>
                  </a:moveTo>
                  <a:lnTo>
                    <a:pt x="194" y="1254"/>
                  </a:lnTo>
                  <a:lnTo>
                    <a:pt x="194" y="1254"/>
                  </a:lnTo>
                  <a:lnTo>
                    <a:pt x="202" y="1162"/>
                  </a:lnTo>
                  <a:lnTo>
                    <a:pt x="222" y="962"/>
                  </a:lnTo>
                  <a:lnTo>
                    <a:pt x="234" y="854"/>
                  </a:lnTo>
                  <a:lnTo>
                    <a:pt x="246" y="760"/>
                  </a:lnTo>
                  <a:lnTo>
                    <a:pt x="254" y="722"/>
                  </a:lnTo>
                  <a:lnTo>
                    <a:pt x="260" y="694"/>
                  </a:lnTo>
                  <a:lnTo>
                    <a:pt x="266" y="674"/>
                  </a:lnTo>
                  <a:lnTo>
                    <a:pt x="270" y="670"/>
                  </a:lnTo>
                  <a:lnTo>
                    <a:pt x="272" y="668"/>
                  </a:lnTo>
                  <a:lnTo>
                    <a:pt x="272" y="668"/>
                  </a:lnTo>
                  <a:lnTo>
                    <a:pt x="276" y="670"/>
                  </a:lnTo>
                  <a:lnTo>
                    <a:pt x="278" y="674"/>
                  </a:lnTo>
                  <a:lnTo>
                    <a:pt x="286" y="694"/>
                  </a:lnTo>
                  <a:lnTo>
                    <a:pt x="292" y="722"/>
                  </a:lnTo>
                  <a:lnTo>
                    <a:pt x="298" y="760"/>
                  </a:lnTo>
                  <a:lnTo>
                    <a:pt x="310" y="854"/>
                  </a:lnTo>
                  <a:lnTo>
                    <a:pt x="322" y="962"/>
                  </a:lnTo>
                  <a:lnTo>
                    <a:pt x="340" y="1162"/>
                  </a:lnTo>
                  <a:lnTo>
                    <a:pt x="348" y="1254"/>
                  </a:lnTo>
                  <a:lnTo>
                    <a:pt x="450" y="1254"/>
                  </a:lnTo>
                  <a:lnTo>
                    <a:pt x="450" y="694"/>
                  </a:lnTo>
                  <a:lnTo>
                    <a:pt x="522" y="668"/>
                  </a:lnTo>
                  <a:lnTo>
                    <a:pt x="542" y="334"/>
                  </a:lnTo>
                  <a:lnTo>
                    <a:pt x="506" y="52"/>
                  </a:lnTo>
                  <a:lnTo>
                    <a:pt x="506" y="52"/>
                  </a:lnTo>
                  <a:lnTo>
                    <a:pt x="488" y="44"/>
                  </a:lnTo>
                  <a:lnTo>
                    <a:pt x="470" y="36"/>
                  </a:lnTo>
                  <a:lnTo>
                    <a:pt x="442" y="26"/>
                  </a:lnTo>
                  <a:lnTo>
                    <a:pt x="408" y="16"/>
                  </a:lnTo>
                  <a:lnTo>
                    <a:pt x="368" y="8"/>
                  </a:lnTo>
                  <a:lnTo>
                    <a:pt x="322" y="2"/>
                  </a:lnTo>
                  <a:lnTo>
                    <a:pt x="298" y="0"/>
                  </a:lnTo>
                  <a:lnTo>
                    <a:pt x="272" y="0"/>
                  </a:lnTo>
                  <a:lnTo>
                    <a:pt x="272" y="0"/>
                  </a:lnTo>
                  <a:lnTo>
                    <a:pt x="244" y="0"/>
                  </a:lnTo>
                  <a:lnTo>
                    <a:pt x="220" y="2"/>
                  </a:lnTo>
                  <a:lnTo>
                    <a:pt x="174" y="8"/>
                  </a:lnTo>
                  <a:lnTo>
                    <a:pt x="132" y="18"/>
                  </a:lnTo>
                  <a:lnTo>
                    <a:pt x="98" y="30"/>
                  </a:lnTo>
                  <a:lnTo>
                    <a:pt x="70" y="42"/>
                  </a:lnTo>
                  <a:lnTo>
                    <a:pt x="50" y="52"/>
                  </a:lnTo>
                  <a:lnTo>
                    <a:pt x="32" y="62"/>
                  </a:lnTo>
                  <a:lnTo>
                    <a:pt x="0" y="354"/>
                  </a:lnTo>
                  <a:lnTo>
                    <a:pt x="20" y="668"/>
                  </a:lnTo>
                  <a:lnTo>
                    <a:pt x="92" y="694"/>
                  </a:lnTo>
                  <a:lnTo>
                    <a:pt x="84" y="1254"/>
                  </a:lnTo>
                  <a:close/>
                </a:path>
              </a:pathLst>
            </a:custGeom>
            <a:solidFill>
              <a:srgbClr val="00A6D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4" name="Freeform 112"/>
            <p:cNvSpPr>
              <a:spLocks/>
            </p:cNvSpPr>
            <p:nvPr/>
          </p:nvSpPr>
          <p:spPr bwMode="auto">
            <a:xfrm>
              <a:off x="1978" y="777"/>
              <a:ext cx="216" cy="252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0" y="80"/>
                </a:cxn>
                <a:cxn ang="0">
                  <a:pos x="4" y="62"/>
                </a:cxn>
                <a:cxn ang="0">
                  <a:pos x="12" y="44"/>
                </a:cxn>
                <a:cxn ang="0">
                  <a:pos x="22" y="30"/>
                </a:cxn>
                <a:cxn ang="0">
                  <a:pos x="36" y="20"/>
                </a:cxn>
                <a:cxn ang="0">
                  <a:pos x="52" y="10"/>
                </a:cxn>
                <a:cxn ang="0">
                  <a:pos x="70" y="4"/>
                </a:cxn>
                <a:cxn ang="0">
                  <a:pos x="88" y="0"/>
                </a:cxn>
                <a:cxn ang="0">
                  <a:pos x="108" y="0"/>
                </a:cxn>
                <a:cxn ang="0">
                  <a:pos x="108" y="0"/>
                </a:cxn>
                <a:cxn ang="0">
                  <a:pos x="128" y="0"/>
                </a:cxn>
                <a:cxn ang="0">
                  <a:pos x="146" y="4"/>
                </a:cxn>
                <a:cxn ang="0">
                  <a:pos x="164" y="10"/>
                </a:cxn>
                <a:cxn ang="0">
                  <a:pos x="180" y="20"/>
                </a:cxn>
                <a:cxn ang="0">
                  <a:pos x="194" y="30"/>
                </a:cxn>
                <a:cxn ang="0">
                  <a:pos x="204" y="44"/>
                </a:cxn>
                <a:cxn ang="0">
                  <a:pos x="212" y="62"/>
                </a:cxn>
                <a:cxn ang="0">
                  <a:pos x="216" y="80"/>
                </a:cxn>
                <a:cxn ang="0">
                  <a:pos x="216" y="80"/>
                </a:cxn>
                <a:cxn ang="0">
                  <a:pos x="216" y="108"/>
                </a:cxn>
                <a:cxn ang="0">
                  <a:pos x="212" y="140"/>
                </a:cxn>
                <a:cxn ang="0">
                  <a:pos x="206" y="174"/>
                </a:cxn>
                <a:cxn ang="0">
                  <a:pos x="202" y="188"/>
                </a:cxn>
                <a:cxn ang="0">
                  <a:pos x="198" y="200"/>
                </a:cxn>
                <a:cxn ang="0">
                  <a:pos x="198" y="200"/>
                </a:cxn>
                <a:cxn ang="0">
                  <a:pos x="192" y="208"/>
                </a:cxn>
                <a:cxn ang="0">
                  <a:pos x="186" y="216"/>
                </a:cxn>
                <a:cxn ang="0">
                  <a:pos x="168" y="230"/>
                </a:cxn>
                <a:cxn ang="0">
                  <a:pos x="148" y="242"/>
                </a:cxn>
                <a:cxn ang="0">
                  <a:pos x="136" y="246"/>
                </a:cxn>
                <a:cxn ang="0">
                  <a:pos x="126" y="250"/>
                </a:cxn>
                <a:cxn ang="0">
                  <a:pos x="126" y="250"/>
                </a:cxn>
                <a:cxn ang="0">
                  <a:pos x="108" y="252"/>
                </a:cxn>
                <a:cxn ang="0">
                  <a:pos x="90" y="250"/>
                </a:cxn>
                <a:cxn ang="0">
                  <a:pos x="90" y="250"/>
                </a:cxn>
                <a:cxn ang="0">
                  <a:pos x="80" y="246"/>
                </a:cxn>
                <a:cxn ang="0">
                  <a:pos x="68" y="242"/>
                </a:cxn>
                <a:cxn ang="0">
                  <a:pos x="48" y="230"/>
                </a:cxn>
                <a:cxn ang="0">
                  <a:pos x="30" y="216"/>
                </a:cxn>
                <a:cxn ang="0">
                  <a:pos x="24" y="208"/>
                </a:cxn>
                <a:cxn ang="0">
                  <a:pos x="18" y="200"/>
                </a:cxn>
                <a:cxn ang="0">
                  <a:pos x="18" y="200"/>
                </a:cxn>
                <a:cxn ang="0">
                  <a:pos x="14" y="188"/>
                </a:cxn>
                <a:cxn ang="0">
                  <a:pos x="10" y="174"/>
                </a:cxn>
                <a:cxn ang="0">
                  <a:pos x="4" y="140"/>
                </a:cxn>
                <a:cxn ang="0">
                  <a:pos x="0" y="108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216" h="252">
                  <a:moveTo>
                    <a:pt x="0" y="80"/>
                  </a:moveTo>
                  <a:lnTo>
                    <a:pt x="0" y="80"/>
                  </a:lnTo>
                  <a:lnTo>
                    <a:pt x="4" y="62"/>
                  </a:lnTo>
                  <a:lnTo>
                    <a:pt x="12" y="44"/>
                  </a:lnTo>
                  <a:lnTo>
                    <a:pt x="22" y="30"/>
                  </a:lnTo>
                  <a:lnTo>
                    <a:pt x="36" y="20"/>
                  </a:lnTo>
                  <a:lnTo>
                    <a:pt x="52" y="10"/>
                  </a:lnTo>
                  <a:lnTo>
                    <a:pt x="70" y="4"/>
                  </a:lnTo>
                  <a:lnTo>
                    <a:pt x="88" y="0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128" y="0"/>
                  </a:lnTo>
                  <a:lnTo>
                    <a:pt x="146" y="4"/>
                  </a:lnTo>
                  <a:lnTo>
                    <a:pt x="164" y="10"/>
                  </a:lnTo>
                  <a:lnTo>
                    <a:pt x="180" y="20"/>
                  </a:lnTo>
                  <a:lnTo>
                    <a:pt x="194" y="30"/>
                  </a:lnTo>
                  <a:lnTo>
                    <a:pt x="204" y="44"/>
                  </a:lnTo>
                  <a:lnTo>
                    <a:pt x="212" y="62"/>
                  </a:lnTo>
                  <a:lnTo>
                    <a:pt x="216" y="80"/>
                  </a:lnTo>
                  <a:lnTo>
                    <a:pt x="216" y="80"/>
                  </a:lnTo>
                  <a:lnTo>
                    <a:pt x="216" y="108"/>
                  </a:lnTo>
                  <a:lnTo>
                    <a:pt x="212" y="140"/>
                  </a:lnTo>
                  <a:lnTo>
                    <a:pt x="206" y="174"/>
                  </a:lnTo>
                  <a:lnTo>
                    <a:pt x="202" y="188"/>
                  </a:lnTo>
                  <a:lnTo>
                    <a:pt x="198" y="200"/>
                  </a:lnTo>
                  <a:lnTo>
                    <a:pt x="198" y="200"/>
                  </a:lnTo>
                  <a:lnTo>
                    <a:pt x="192" y="208"/>
                  </a:lnTo>
                  <a:lnTo>
                    <a:pt x="186" y="216"/>
                  </a:lnTo>
                  <a:lnTo>
                    <a:pt x="168" y="230"/>
                  </a:lnTo>
                  <a:lnTo>
                    <a:pt x="148" y="242"/>
                  </a:lnTo>
                  <a:lnTo>
                    <a:pt x="136" y="246"/>
                  </a:lnTo>
                  <a:lnTo>
                    <a:pt x="126" y="250"/>
                  </a:lnTo>
                  <a:lnTo>
                    <a:pt x="126" y="250"/>
                  </a:lnTo>
                  <a:lnTo>
                    <a:pt x="108" y="252"/>
                  </a:lnTo>
                  <a:lnTo>
                    <a:pt x="90" y="250"/>
                  </a:lnTo>
                  <a:lnTo>
                    <a:pt x="90" y="250"/>
                  </a:lnTo>
                  <a:lnTo>
                    <a:pt x="80" y="246"/>
                  </a:lnTo>
                  <a:lnTo>
                    <a:pt x="68" y="242"/>
                  </a:lnTo>
                  <a:lnTo>
                    <a:pt x="48" y="230"/>
                  </a:lnTo>
                  <a:lnTo>
                    <a:pt x="30" y="216"/>
                  </a:lnTo>
                  <a:lnTo>
                    <a:pt x="24" y="208"/>
                  </a:lnTo>
                  <a:lnTo>
                    <a:pt x="18" y="200"/>
                  </a:lnTo>
                  <a:lnTo>
                    <a:pt x="18" y="200"/>
                  </a:lnTo>
                  <a:lnTo>
                    <a:pt x="14" y="188"/>
                  </a:lnTo>
                  <a:lnTo>
                    <a:pt x="10" y="174"/>
                  </a:lnTo>
                  <a:lnTo>
                    <a:pt x="4" y="140"/>
                  </a:lnTo>
                  <a:lnTo>
                    <a:pt x="0" y="108"/>
                  </a:lnTo>
                  <a:lnTo>
                    <a:pt x="0" y="80"/>
                  </a:lnTo>
                  <a:lnTo>
                    <a:pt x="0" y="8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5" name="Freeform 113"/>
            <p:cNvSpPr>
              <a:spLocks/>
            </p:cNvSpPr>
            <p:nvPr/>
          </p:nvSpPr>
          <p:spPr bwMode="auto">
            <a:xfrm>
              <a:off x="1922" y="1231"/>
              <a:ext cx="30" cy="990"/>
            </a:xfrm>
            <a:custGeom>
              <a:avLst/>
              <a:gdLst/>
              <a:ahLst/>
              <a:cxnLst>
                <a:cxn ang="0">
                  <a:pos x="30" y="990"/>
                </a:cxn>
                <a:cxn ang="0">
                  <a:pos x="0" y="424"/>
                </a:cxn>
                <a:cxn ang="0">
                  <a:pos x="6" y="0"/>
                </a:cxn>
              </a:cxnLst>
              <a:rect l="0" t="0" r="r" b="b"/>
              <a:pathLst>
                <a:path w="30" h="990">
                  <a:moveTo>
                    <a:pt x="30" y="990"/>
                  </a:moveTo>
                  <a:lnTo>
                    <a:pt x="0" y="424"/>
                  </a:lnTo>
                  <a:lnTo>
                    <a:pt x="6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6" name="Line 114"/>
            <p:cNvSpPr>
              <a:spLocks noChangeShapeType="1"/>
            </p:cNvSpPr>
            <p:nvPr/>
          </p:nvSpPr>
          <p:spPr bwMode="auto">
            <a:xfrm flipV="1">
              <a:off x="2190" y="1751"/>
              <a:ext cx="22" cy="47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7" name="Freeform 115"/>
            <p:cNvSpPr>
              <a:spLocks/>
            </p:cNvSpPr>
            <p:nvPr/>
          </p:nvSpPr>
          <p:spPr bwMode="auto">
            <a:xfrm>
              <a:off x="1826" y="1103"/>
              <a:ext cx="364" cy="660"/>
            </a:xfrm>
            <a:custGeom>
              <a:avLst/>
              <a:gdLst/>
              <a:ahLst/>
              <a:cxnLst>
                <a:cxn ang="0">
                  <a:pos x="94" y="660"/>
                </a:cxn>
                <a:cxn ang="0">
                  <a:pos x="24" y="624"/>
                </a:cxn>
                <a:cxn ang="0">
                  <a:pos x="0" y="326"/>
                </a:cxn>
                <a:cxn ang="0">
                  <a:pos x="16" y="126"/>
                </a:cxn>
                <a:cxn ang="0">
                  <a:pos x="16" y="126"/>
                </a:cxn>
                <a:cxn ang="0">
                  <a:pos x="26" y="92"/>
                </a:cxn>
                <a:cxn ang="0">
                  <a:pos x="38" y="66"/>
                </a:cxn>
                <a:cxn ang="0">
                  <a:pos x="44" y="54"/>
                </a:cxn>
                <a:cxn ang="0">
                  <a:pos x="52" y="44"/>
                </a:cxn>
                <a:cxn ang="0">
                  <a:pos x="60" y="34"/>
                </a:cxn>
                <a:cxn ang="0">
                  <a:pos x="68" y="26"/>
                </a:cxn>
                <a:cxn ang="0">
                  <a:pos x="78" y="20"/>
                </a:cxn>
                <a:cxn ang="0">
                  <a:pos x="90" y="14"/>
                </a:cxn>
                <a:cxn ang="0">
                  <a:pos x="102" y="10"/>
                </a:cxn>
                <a:cxn ang="0">
                  <a:pos x="114" y="6"/>
                </a:cxn>
                <a:cxn ang="0">
                  <a:pos x="144" y="2"/>
                </a:cxn>
                <a:cxn ang="0">
                  <a:pos x="180" y="0"/>
                </a:cxn>
                <a:cxn ang="0">
                  <a:pos x="364" y="0"/>
                </a:cxn>
              </a:cxnLst>
              <a:rect l="0" t="0" r="r" b="b"/>
              <a:pathLst>
                <a:path w="364" h="660">
                  <a:moveTo>
                    <a:pt x="94" y="660"/>
                  </a:moveTo>
                  <a:lnTo>
                    <a:pt x="24" y="624"/>
                  </a:lnTo>
                  <a:lnTo>
                    <a:pt x="0" y="326"/>
                  </a:lnTo>
                  <a:lnTo>
                    <a:pt x="16" y="126"/>
                  </a:lnTo>
                  <a:lnTo>
                    <a:pt x="16" y="126"/>
                  </a:lnTo>
                  <a:lnTo>
                    <a:pt x="26" y="92"/>
                  </a:lnTo>
                  <a:lnTo>
                    <a:pt x="38" y="66"/>
                  </a:lnTo>
                  <a:lnTo>
                    <a:pt x="44" y="54"/>
                  </a:lnTo>
                  <a:lnTo>
                    <a:pt x="52" y="44"/>
                  </a:lnTo>
                  <a:lnTo>
                    <a:pt x="60" y="34"/>
                  </a:lnTo>
                  <a:lnTo>
                    <a:pt x="68" y="26"/>
                  </a:lnTo>
                  <a:lnTo>
                    <a:pt x="78" y="20"/>
                  </a:lnTo>
                  <a:lnTo>
                    <a:pt x="90" y="14"/>
                  </a:lnTo>
                  <a:lnTo>
                    <a:pt x="102" y="10"/>
                  </a:lnTo>
                  <a:lnTo>
                    <a:pt x="114" y="6"/>
                  </a:lnTo>
                  <a:lnTo>
                    <a:pt x="144" y="2"/>
                  </a:lnTo>
                  <a:lnTo>
                    <a:pt x="180" y="0"/>
                  </a:lnTo>
                  <a:lnTo>
                    <a:pt x="364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8" name="Freeform 116"/>
            <p:cNvSpPr>
              <a:spLocks/>
            </p:cNvSpPr>
            <p:nvPr/>
          </p:nvSpPr>
          <p:spPr bwMode="auto">
            <a:xfrm>
              <a:off x="2386" y="681"/>
              <a:ext cx="242" cy="286"/>
            </a:xfrm>
            <a:custGeom>
              <a:avLst/>
              <a:gdLst/>
              <a:ahLst/>
              <a:cxnLst>
                <a:cxn ang="0">
                  <a:pos x="0" y="92"/>
                </a:cxn>
                <a:cxn ang="0">
                  <a:pos x="0" y="92"/>
                </a:cxn>
                <a:cxn ang="0">
                  <a:pos x="2" y="80"/>
                </a:cxn>
                <a:cxn ang="0">
                  <a:pos x="4" y="70"/>
                </a:cxn>
                <a:cxn ang="0">
                  <a:pos x="14" y="52"/>
                </a:cxn>
                <a:cxn ang="0">
                  <a:pos x="26" y="36"/>
                </a:cxn>
                <a:cxn ang="0">
                  <a:pos x="40" y="22"/>
                </a:cxn>
                <a:cxn ang="0">
                  <a:pos x="58" y="12"/>
                </a:cxn>
                <a:cxn ang="0">
                  <a:pos x="78" y="6"/>
                </a:cxn>
                <a:cxn ang="0">
                  <a:pos x="98" y="2"/>
                </a:cxn>
                <a:cxn ang="0">
                  <a:pos x="122" y="0"/>
                </a:cxn>
                <a:cxn ang="0">
                  <a:pos x="122" y="0"/>
                </a:cxn>
                <a:cxn ang="0">
                  <a:pos x="144" y="2"/>
                </a:cxn>
                <a:cxn ang="0">
                  <a:pos x="166" y="6"/>
                </a:cxn>
                <a:cxn ang="0">
                  <a:pos x="184" y="12"/>
                </a:cxn>
                <a:cxn ang="0">
                  <a:pos x="202" y="22"/>
                </a:cxn>
                <a:cxn ang="0">
                  <a:pos x="218" y="36"/>
                </a:cxn>
                <a:cxn ang="0">
                  <a:pos x="230" y="52"/>
                </a:cxn>
                <a:cxn ang="0">
                  <a:pos x="238" y="70"/>
                </a:cxn>
                <a:cxn ang="0">
                  <a:pos x="240" y="80"/>
                </a:cxn>
                <a:cxn ang="0">
                  <a:pos x="242" y="92"/>
                </a:cxn>
                <a:cxn ang="0">
                  <a:pos x="242" y="92"/>
                </a:cxn>
                <a:cxn ang="0">
                  <a:pos x="242" y="122"/>
                </a:cxn>
                <a:cxn ang="0">
                  <a:pos x="240" y="160"/>
                </a:cxn>
                <a:cxn ang="0">
                  <a:pos x="232" y="198"/>
                </a:cxn>
                <a:cxn ang="0">
                  <a:pos x="228" y="214"/>
                </a:cxn>
                <a:cxn ang="0">
                  <a:pos x="222" y="226"/>
                </a:cxn>
                <a:cxn ang="0">
                  <a:pos x="222" y="226"/>
                </a:cxn>
                <a:cxn ang="0">
                  <a:pos x="216" y="236"/>
                </a:cxn>
                <a:cxn ang="0">
                  <a:pos x="208" y="244"/>
                </a:cxn>
                <a:cxn ang="0">
                  <a:pos x="200" y="254"/>
                </a:cxn>
                <a:cxn ang="0">
                  <a:pos x="190" y="262"/>
                </a:cxn>
                <a:cxn ang="0">
                  <a:pos x="178" y="268"/>
                </a:cxn>
                <a:cxn ang="0">
                  <a:pos x="166" y="274"/>
                </a:cxn>
                <a:cxn ang="0">
                  <a:pos x="154" y="280"/>
                </a:cxn>
                <a:cxn ang="0">
                  <a:pos x="140" y="284"/>
                </a:cxn>
                <a:cxn ang="0">
                  <a:pos x="140" y="284"/>
                </a:cxn>
                <a:cxn ang="0">
                  <a:pos x="122" y="286"/>
                </a:cxn>
                <a:cxn ang="0">
                  <a:pos x="102" y="284"/>
                </a:cxn>
                <a:cxn ang="0">
                  <a:pos x="102" y="284"/>
                </a:cxn>
                <a:cxn ang="0">
                  <a:pos x="88" y="280"/>
                </a:cxn>
                <a:cxn ang="0">
                  <a:pos x="76" y="274"/>
                </a:cxn>
                <a:cxn ang="0">
                  <a:pos x="64" y="268"/>
                </a:cxn>
                <a:cxn ang="0">
                  <a:pos x="52" y="262"/>
                </a:cxn>
                <a:cxn ang="0">
                  <a:pos x="42" y="254"/>
                </a:cxn>
                <a:cxn ang="0">
                  <a:pos x="34" y="244"/>
                </a:cxn>
                <a:cxn ang="0">
                  <a:pos x="26" y="236"/>
                </a:cxn>
                <a:cxn ang="0">
                  <a:pos x="20" y="226"/>
                </a:cxn>
                <a:cxn ang="0">
                  <a:pos x="20" y="226"/>
                </a:cxn>
                <a:cxn ang="0">
                  <a:pos x="14" y="214"/>
                </a:cxn>
                <a:cxn ang="0">
                  <a:pos x="10" y="198"/>
                </a:cxn>
                <a:cxn ang="0">
                  <a:pos x="4" y="160"/>
                </a:cxn>
                <a:cxn ang="0">
                  <a:pos x="0" y="122"/>
                </a:cxn>
                <a:cxn ang="0">
                  <a:pos x="0" y="92"/>
                </a:cxn>
                <a:cxn ang="0">
                  <a:pos x="0" y="92"/>
                </a:cxn>
              </a:cxnLst>
              <a:rect l="0" t="0" r="r" b="b"/>
              <a:pathLst>
                <a:path w="242" h="286">
                  <a:moveTo>
                    <a:pt x="0" y="92"/>
                  </a:moveTo>
                  <a:lnTo>
                    <a:pt x="0" y="92"/>
                  </a:lnTo>
                  <a:lnTo>
                    <a:pt x="2" y="80"/>
                  </a:lnTo>
                  <a:lnTo>
                    <a:pt x="4" y="70"/>
                  </a:lnTo>
                  <a:lnTo>
                    <a:pt x="14" y="52"/>
                  </a:lnTo>
                  <a:lnTo>
                    <a:pt x="26" y="36"/>
                  </a:lnTo>
                  <a:lnTo>
                    <a:pt x="40" y="22"/>
                  </a:lnTo>
                  <a:lnTo>
                    <a:pt x="58" y="12"/>
                  </a:lnTo>
                  <a:lnTo>
                    <a:pt x="78" y="6"/>
                  </a:lnTo>
                  <a:lnTo>
                    <a:pt x="98" y="2"/>
                  </a:lnTo>
                  <a:lnTo>
                    <a:pt x="122" y="0"/>
                  </a:lnTo>
                  <a:lnTo>
                    <a:pt x="122" y="0"/>
                  </a:lnTo>
                  <a:lnTo>
                    <a:pt x="144" y="2"/>
                  </a:lnTo>
                  <a:lnTo>
                    <a:pt x="166" y="6"/>
                  </a:lnTo>
                  <a:lnTo>
                    <a:pt x="184" y="12"/>
                  </a:lnTo>
                  <a:lnTo>
                    <a:pt x="202" y="22"/>
                  </a:lnTo>
                  <a:lnTo>
                    <a:pt x="218" y="36"/>
                  </a:lnTo>
                  <a:lnTo>
                    <a:pt x="230" y="52"/>
                  </a:lnTo>
                  <a:lnTo>
                    <a:pt x="238" y="70"/>
                  </a:lnTo>
                  <a:lnTo>
                    <a:pt x="240" y="80"/>
                  </a:lnTo>
                  <a:lnTo>
                    <a:pt x="242" y="92"/>
                  </a:lnTo>
                  <a:lnTo>
                    <a:pt x="242" y="92"/>
                  </a:lnTo>
                  <a:lnTo>
                    <a:pt x="242" y="122"/>
                  </a:lnTo>
                  <a:lnTo>
                    <a:pt x="240" y="160"/>
                  </a:lnTo>
                  <a:lnTo>
                    <a:pt x="232" y="198"/>
                  </a:lnTo>
                  <a:lnTo>
                    <a:pt x="228" y="214"/>
                  </a:lnTo>
                  <a:lnTo>
                    <a:pt x="222" y="226"/>
                  </a:lnTo>
                  <a:lnTo>
                    <a:pt x="222" y="226"/>
                  </a:lnTo>
                  <a:lnTo>
                    <a:pt x="216" y="236"/>
                  </a:lnTo>
                  <a:lnTo>
                    <a:pt x="208" y="244"/>
                  </a:lnTo>
                  <a:lnTo>
                    <a:pt x="200" y="254"/>
                  </a:lnTo>
                  <a:lnTo>
                    <a:pt x="190" y="262"/>
                  </a:lnTo>
                  <a:lnTo>
                    <a:pt x="178" y="268"/>
                  </a:lnTo>
                  <a:lnTo>
                    <a:pt x="166" y="274"/>
                  </a:lnTo>
                  <a:lnTo>
                    <a:pt x="154" y="280"/>
                  </a:lnTo>
                  <a:lnTo>
                    <a:pt x="140" y="284"/>
                  </a:lnTo>
                  <a:lnTo>
                    <a:pt x="140" y="284"/>
                  </a:lnTo>
                  <a:lnTo>
                    <a:pt x="122" y="286"/>
                  </a:lnTo>
                  <a:lnTo>
                    <a:pt x="102" y="284"/>
                  </a:lnTo>
                  <a:lnTo>
                    <a:pt x="102" y="284"/>
                  </a:lnTo>
                  <a:lnTo>
                    <a:pt x="88" y="280"/>
                  </a:lnTo>
                  <a:lnTo>
                    <a:pt x="76" y="274"/>
                  </a:lnTo>
                  <a:lnTo>
                    <a:pt x="64" y="268"/>
                  </a:lnTo>
                  <a:lnTo>
                    <a:pt x="52" y="262"/>
                  </a:lnTo>
                  <a:lnTo>
                    <a:pt x="42" y="254"/>
                  </a:lnTo>
                  <a:lnTo>
                    <a:pt x="34" y="244"/>
                  </a:lnTo>
                  <a:lnTo>
                    <a:pt x="26" y="236"/>
                  </a:lnTo>
                  <a:lnTo>
                    <a:pt x="20" y="226"/>
                  </a:lnTo>
                  <a:lnTo>
                    <a:pt x="20" y="226"/>
                  </a:lnTo>
                  <a:lnTo>
                    <a:pt x="14" y="214"/>
                  </a:lnTo>
                  <a:lnTo>
                    <a:pt x="10" y="198"/>
                  </a:lnTo>
                  <a:lnTo>
                    <a:pt x="4" y="160"/>
                  </a:lnTo>
                  <a:lnTo>
                    <a:pt x="0" y="122"/>
                  </a:lnTo>
                  <a:lnTo>
                    <a:pt x="0" y="92"/>
                  </a:lnTo>
                  <a:lnTo>
                    <a:pt x="0" y="92"/>
                  </a:lnTo>
                </a:path>
              </a:pathLst>
            </a:custGeom>
            <a:solidFill>
              <a:schemeClr val="bg2"/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9" name="Freeform 117"/>
            <p:cNvSpPr>
              <a:spLocks/>
            </p:cNvSpPr>
            <p:nvPr/>
          </p:nvSpPr>
          <p:spPr bwMode="auto">
            <a:xfrm>
              <a:off x="2824" y="777"/>
              <a:ext cx="216" cy="252"/>
            </a:xfrm>
            <a:custGeom>
              <a:avLst/>
              <a:gdLst/>
              <a:ahLst/>
              <a:cxnLst>
                <a:cxn ang="0">
                  <a:pos x="214" y="80"/>
                </a:cxn>
                <a:cxn ang="0">
                  <a:pos x="214" y="80"/>
                </a:cxn>
                <a:cxn ang="0">
                  <a:pos x="210" y="62"/>
                </a:cxn>
                <a:cxn ang="0">
                  <a:pos x="204" y="44"/>
                </a:cxn>
                <a:cxn ang="0">
                  <a:pos x="192" y="30"/>
                </a:cxn>
                <a:cxn ang="0">
                  <a:pos x="180" y="20"/>
                </a:cxn>
                <a:cxn ang="0">
                  <a:pos x="164" y="10"/>
                </a:cxn>
                <a:cxn ang="0">
                  <a:pos x="146" y="4"/>
                </a:cxn>
                <a:cxn ang="0">
                  <a:pos x="128" y="0"/>
                </a:cxn>
                <a:cxn ang="0">
                  <a:pos x="108" y="0"/>
                </a:cxn>
                <a:cxn ang="0">
                  <a:pos x="108" y="0"/>
                </a:cxn>
                <a:cxn ang="0">
                  <a:pos x="88" y="0"/>
                </a:cxn>
                <a:cxn ang="0">
                  <a:pos x="68" y="4"/>
                </a:cxn>
                <a:cxn ang="0">
                  <a:pos x="52" y="10"/>
                </a:cxn>
                <a:cxn ang="0">
                  <a:pos x="36" y="20"/>
                </a:cxn>
                <a:cxn ang="0">
                  <a:pos x="22" y="30"/>
                </a:cxn>
                <a:cxn ang="0">
                  <a:pos x="12" y="44"/>
                </a:cxn>
                <a:cxn ang="0">
                  <a:pos x="4" y="62"/>
                </a:cxn>
                <a:cxn ang="0">
                  <a:pos x="0" y="80"/>
                </a:cxn>
                <a:cxn ang="0">
                  <a:pos x="0" y="80"/>
                </a:cxn>
                <a:cxn ang="0">
                  <a:pos x="0" y="108"/>
                </a:cxn>
                <a:cxn ang="0">
                  <a:pos x="4" y="140"/>
                </a:cxn>
                <a:cxn ang="0">
                  <a:pos x="10" y="174"/>
                </a:cxn>
                <a:cxn ang="0">
                  <a:pos x="14" y="188"/>
                </a:cxn>
                <a:cxn ang="0">
                  <a:pos x="18" y="200"/>
                </a:cxn>
                <a:cxn ang="0">
                  <a:pos x="18" y="200"/>
                </a:cxn>
                <a:cxn ang="0">
                  <a:pos x="24" y="208"/>
                </a:cxn>
                <a:cxn ang="0">
                  <a:pos x="30" y="216"/>
                </a:cxn>
                <a:cxn ang="0">
                  <a:pos x="48" y="230"/>
                </a:cxn>
                <a:cxn ang="0">
                  <a:pos x="68" y="242"/>
                </a:cxn>
                <a:cxn ang="0">
                  <a:pos x="78" y="246"/>
                </a:cxn>
                <a:cxn ang="0">
                  <a:pos x="90" y="250"/>
                </a:cxn>
                <a:cxn ang="0">
                  <a:pos x="90" y="250"/>
                </a:cxn>
                <a:cxn ang="0">
                  <a:pos x="108" y="252"/>
                </a:cxn>
                <a:cxn ang="0">
                  <a:pos x="124" y="250"/>
                </a:cxn>
                <a:cxn ang="0">
                  <a:pos x="124" y="250"/>
                </a:cxn>
                <a:cxn ang="0">
                  <a:pos x="136" y="246"/>
                </a:cxn>
                <a:cxn ang="0">
                  <a:pos x="148" y="242"/>
                </a:cxn>
                <a:cxn ang="0">
                  <a:pos x="168" y="230"/>
                </a:cxn>
                <a:cxn ang="0">
                  <a:pos x="186" y="216"/>
                </a:cxn>
                <a:cxn ang="0">
                  <a:pos x="192" y="208"/>
                </a:cxn>
                <a:cxn ang="0">
                  <a:pos x="198" y="200"/>
                </a:cxn>
                <a:cxn ang="0">
                  <a:pos x="198" y="200"/>
                </a:cxn>
                <a:cxn ang="0">
                  <a:pos x="202" y="188"/>
                </a:cxn>
                <a:cxn ang="0">
                  <a:pos x="206" y="174"/>
                </a:cxn>
                <a:cxn ang="0">
                  <a:pos x="212" y="140"/>
                </a:cxn>
                <a:cxn ang="0">
                  <a:pos x="216" y="108"/>
                </a:cxn>
                <a:cxn ang="0">
                  <a:pos x="214" y="80"/>
                </a:cxn>
                <a:cxn ang="0">
                  <a:pos x="214" y="80"/>
                </a:cxn>
              </a:cxnLst>
              <a:rect l="0" t="0" r="r" b="b"/>
              <a:pathLst>
                <a:path w="216" h="252">
                  <a:moveTo>
                    <a:pt x="214" y="80"/>
                  </a:moveTo>
                  <a:lnTo>
                    <a:pt x="214" y="80"/>
                  </a:lnTo>
                  <a:lnTo>
                    <a:pt x="210" y="62"/>
                  </a:lnTo>
                  <a:lnTo>
                    <a:pt x="204" y="44"/>
                  </a:lnTo>
                  <a:lnTo>
                    <a:pt x="192" y="30"/>
                  </a:lnTo>
                  <a:lnTo>
                    <a:pt x="180" y="20"/>
                  </a:lnTo>
                  <a:lnTo>
                    <a:pt x="164" y="10"/>
                  </a:lnTo>
                  <a:lnTo>
                    <a:pt x="146" y="4"/>
                  </a:lnTo>
                  <a:lnTo>
                    <a:pt x="128" y="0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88" y="0"/>
                  </a:lnTo>
                  <a:lnTo>
                    <a:pt x="68" y="4"/>
                  </a:lnTo>
                  <a:lnTo>
                    <a:pt x="52" y="10"/>
                  </a:lnTo>
                  <a:lnTo>
                    <a:pt x="36" y="20"/>
                  </a:lnTo>
                  <a:lnTo>
                    <a:pt x="22" y="30"/>
                  </a:lnTo>
                  <a:lnTo>
                    <a:pt x="12" y="44"/>
                  </a:lnTo>
                  <a:lnTo>
                    <a:pt x="4" y="62"/>
                  </a:lnTo>
                  <a:lnTo>
                    <a:pt x="0" y="80"/>
                  </a:lnTo>
                  <a:lnTo>
                    <a:pt x="0" y="80"/>
                  </a:lnTo>
                  <a:lnTo>
                    <a:pt x="0" y="108"/>
                  </a:lnTo>
                  <a:lnTo>
                    <a:pt x="4" y="140"/>
                  </a:lnTo>
                  <a:lnTo>
                    <a:pt x="10" y="174"/>
                  </a:lnTo>
                  <a:lnTo>
                    <a:pt x="14" y="188"/>
                  </a:lnTo>
                  <a:lnTo>
                    <a:pt x="18" y="200"/>
                  </a:lnTo>
                  <a:lnTo>
                    <a:pt x="18" y="200"/>
                  </a:lnTo>
                  <a:lnTo>
                    <a:pt x="24" y="208"/>
                  </a:lnTo>
                  <a:lnTo>
                    <a:pt x="30" y="216"/>
                  </a:lnTo>
                  <a:lnTo>
                    <a:pt x="48" y="230"/>
                  </a:lnTo>
                  <a:lnTo>
                    <a:pt x="68" y="242"/>
                  </a:lnTo>
                  <a:lnTo>
                    <a:pt x="78" y="246"/>
                  </a:lnTo>
                  <a:lnTo>
                    <a:pt x="90" y="250"/>
                  </a:lnTo>
                  <a:lnTo>
                    <a:pt x="90" y="250"/>
                  </a:lnTo>
                  <a:lnTo>
                    <a:pt x="108" y="252"/>
                  </a:lnTo>
                  <a:lnTo>
                    <a:pt x="124" y="250"/>
                  </a:lnTo>
                  <a:lnTo>
                    <a:pt x="124" y="250"/>
                  </a:lnTo>
                  <a:lnTo>
                    <a:pt x="136" y="246"/>
                  </a:lnTo>
                  <a:lnTo>
                    <a:pt x="148" y="242"/>
                  </a:lnTo>
                  <a:lnTo>
                    <a:pt x="168" y="230"/>
                  </a:lnTo>
                  <a:lnTo>
                    <a:pt x="186" y="216"/>
                  </a:lnTo>
                  <a:lnTo>
                    <a:pt x="192" y="208"/>
                  </a:lnTo>
                  <a:lnTo>
                    <a:pt x="198" y="200"/>
                  </a:lnTo>
                  <a:lnTo>
                    <a:pt x="198" y="200"/>
                  </a:lnTo>
                  <a:lnTo>
                    <a:pt x="202" y="188"/>
                  </a:lnTo>
                  <a:lnTo>
                    <a:pt x="206" y="174"/>
                  </a:lnTo>
                  <a:lnTo>
                    <a:pt x="212" y="140"/>
                  </a:lnTo>
                  <a:lnTo>
                    <a:pt x="216" y="108"/>
                  </a:lnTo>
                  <a:lnTo>
                    <a:pt x="214" y="80"/>
                  </a:lnTo>
                  <a:lnTo>
                    <a:pt x="214" y="8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30" name="Freeform 118"/>
            <p:cNvSpPr>
              <a:spLocks/>
            </p:cNvSpPr>
            <p:nvPr/>
          </p:nvSpPr>
          <p:spPr bwMode="auto">
            <a:xfrm>
              <a:off x="3066" y="1231"/>
              <a:ext cx="28" cy="990"/>
            </a:xfrm>
            <a:custGeom>
              <a:avLst/>
              <a:gdLst/>
              <a:ahLst/>
              <a:cxnLst>
                <a:cxn ang="0">
                  <a:pos x="0" y="990"/>
                </a:cxn>
                <a:cxn ang="0">
                  <a:pos x="28" y="424"/>
                </a:cxn>
                <a:cxn ang="0">
                  <a:pos x="22" y="0"/>
                </a:cxn>
              </a:cxnLst>
              <a:rect l="0" t="0" r="r" b="b"/>
              <a:pathLst>
                <a:path w="28" h="990">
                  <a:moveTo>
                    <a:pt x="0" y="990"/>
                  </a:moveTo>
                  <a:lnTo>
                    <a:pt x="28" y="424"/>
                  </a:lnTo>
                  <a:lnTo>
                    <a:pt x="22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31" name="Line 119"/>
            <p:cNvSpPr>
              <a:spLocks noChangeShapeType="1"/>
            </p:cNvSpPr>
            <p:nvPr/>
          </p:nvSpPr>
          <p:spPr bwMode="auto">
            <a:xfrm flipH="1" flipV="1">
              <a:off x="2806" y="1751"/>
              <a:ext cx="22" cy="47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32" name="Freeform 120"/>
            <p:cNvSpPr>
              <a:spLocks/>
            </p:cNvSpPr>
            <p:nvPr/>
          </p:nvSpPr>
          <p:spPr bwMode="auto">
            <a:xfrm>
              <a:off x="2828" y="1103"/>
              <a:ext cx="362" cy="660"/>
            </a:xfrm>
            <a:custGeom>
              <a:avLst/>
              <a:gdLst/>
              <a:ahLst/>
              <a:cxnLst>
                <a:cxn ang="0">
                  <a:pos x="270" y="660"/>
                </a:cxn>
                <a:cxn ang="0">
                  <a:pos x="340" y="624"/>
                </a:cxn>
                <a:cxn ang="0">
                  <a:pos x="362" y="326"/>
                </a:cxn>
                <a:cxn ang="0">
                  <a:pos x="348" y="126"/>
                </a:cxn>
                <a:cxn ang="0">
                  <a:pos x="348" y="126"/>
                </a:cxn>
                <a:cxn ang="0">
                  <a:pos x="338" y="92"/>
                </a:cxn>
                <a:cxn ang="0">
                  <a:pos x="326" y="66"/>
                </a:cxn>
                <a:cxn ang="0">
                  <a:pos x="320" y="54"/>
                </a:cxn>
                <a:cxn ang="0">
                  <a:pos x="312" y="44"/>
                </a:cxn>
                <a:cxn ang="0">
                  <a:pos x="304" y="34"/>
                </a:cxn>
                <a:cxn ang="0">
                  <a:pos x="296" y="26"/>
                </a:cxn>
                <a:cxn ang="0">
                  <a:pos x="286" y="20"/>
                </a:cxn>
                <a:cxn ang="0">
                  <a:pos x="274" y="14"/>
                </a:cxn>
                <a:cxn ang="0">
                  <a:pos x="262" y="10"/>
                </a:cxn>
                <a:cxn ang="0">
                  <a:pos x="250" y="6"/>
                </a:cxn>
                <a:cxn ang="0">
                  <a:pos x="218" y="2"/>
                </a:cxn>
                <a:cxn ang="0">
                  <a:pos x="182" y="0"/>
                </a:cxn>
                <a:cxn ang="0">
                  <a:pos x="0" y="0"/>
                </a:cxn>
              </a:cxnLst>
              <a:rect l="0" t="0" r="r" b="b"/>
              <a:pathLst>
                <a:path w="362" h="660">
                  <a:moveTo>
                    <a:pt x="270" y="660"/>
                  </a:moveTo>
                  <a:lnTo>
                    <a:pt x="340" y="624"/>
                  </a:lnTo>
                  <a:lnTo>
                    <a:pt x="362" y="326"/>
                  </a:lnTo>
                  <a:lnTo>
                    <a:pt x="348" y="126"/>
                  </a:lnTo>
                  <a:lnTo>
                    <a:pt x="348" y="126"/>
                  </a:lnTo>
                  <a:lnTo>
                    <a:pt x="338" y="92"/>
                  </a:lnTo>
                  <a:lnTo>
                    <a:pt x="326" y="66"/>
                  </a:lnTo>
                  <a:lnTo>
                    <a:pt x="320" y="54"/>
                  </a:lnTo>
                  <a:lnTo>
                    <a:pt x="312" y="44"/>
                  </a:lnTo>
                  <a:lnTo>
                    <a:pt x="304" y="34"/>
                  </a:lnTo>
                  <a:lnTo>
                    <a:pt x="296" y="26"/>
                  </a:lnTo>
                  <a:lnTo>
                    <a:pt x="286" y="20"/>
                  </a:lnTo>
                  <a:lnTo>
                    <a:pt x="274" y="14"/>
                  </a:lnTo>
                  <a:lnTo>
                    <a:pt x="262" y="10"/>
                  </a:lnTo>
                  <a:lnTo>
                    <a:pt x="250" y="6"/>
                  </a:lnTo>
                  <a:lnTo>
                    <a:pt x="218" y="2"/>
                  </a:lnTo>
                  <a:lnTo>
                    <a:pt x="182" y="0"/>
                  </a:lnTo>
                  <a:lnTo>
                    <a:pt x="0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33" name="Line 121"/>
            <p:cNvSpPr>
              <a:spLocks noChangeShapeType="1"/>
            </p:cNvSpPr>
            <p:nvPr/>
          </p:nvSpPr>
          <p:spPr bwMode="auto">
            <a:xfrm>
              <a:off x="2072" y="1683"/>
              <a:ext cx="1" cy="53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34" name="Line 122"/>
            <p:cNvSpPr>
              <a:spLocks noChangeShapeType="1"/>
            </p:cNvSpPr>
            <p:nvPr/>
          </p:nvSpPr>
          <p:spPr bwMode="auto">
            <a:xfrm>
              <a:off x="2948" y="1683"/>
              <a:ext cx="1" cy="53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35" name="Line 123"/>
            <p:cNvSpPr>
              <a:spLocks noChangeShapeType="1"/>
            </p:cNvSpPr>
            <p:nvPr/>
          </p:nvSpPr>
          <p:spPr bwMode="auto">
            <a:xfrm>
              <a:off x="2508" y="1035"/>
              <a:ext cx="1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36" name="Freeform 124"/>
            <p:cNvSpPr>
              <a:spLocks/>
            </p:cNvSpPr>
            <p:nvPr/>
          </p:nvSpPr>
          <p:spPr bwMode="auto">
            <a:xfrm>
              <a:off x="2670" y="1189"/>
              <a:ext cx="16" cy="1100"/>
            </a:xfrm>
            <a:custGeom>
              <a:avLst/>
              <a:gdLst/>
              <a:ahLst/>
              <a:cxnLst>
                <a:cxn ang="0">
                  <a:pos x="16" y="1100"/>
                </a:cxn>
                <a:cxn ang="0">
                  <a:pos x="10" y="594"/>
                </a:cxn>
                <a:cxn ang="0">
                  <a:pos x="0" y="0"/>
                </a:cxn>
              </a:cxnLst>
              <a:rect l="0" t="0" r="r" b="b"/>
              <a:pathLst>
                <a:path w="16" h="1100">
                  <a:moveTo>
                    <a:pt x="16" y="1100"/>
                  </a:moveTo>
                  <a:lnTo>
                    <a:pt x="10" y="594"/>
                  </a:lnTo>
                  <a:lnTo>
                    <a:pt x="0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37" name="Freeform 125"/>
            <p:cNvSpPr>
              <a:spLocks/>
            </p:cNvSpPr>
            <p:nvPr/>
          </p:nvSpPr>
          <p:spPr bwMode="auto">
            <a:xfrm>
              <a:off x="2430" y="1703"/>
              <a:ext cx="154" cy="586"/>
            </a:xfrm>
            <a:custGeom>
              <a:avLst/>
              <a:gdLst/>
              <a:ahLst/>
              <a:cxnLst>
                <a:cxn ang="0">
                  <a:pos x="0" y="586"/>
                </a:cxn>
                <a:cxn ang="0">
                  <a:pos x="62" y="0"/>
                </a:cxn>
                <a:cxn ang="0">
                  <a:pos x="92" y="0"/>
                </a:cxn>
                <a:cxn ang="0">
                  <a:pos x="154" y="586"/>
                </a:cxn>
              </a:cxnLst>
              <a:rect l="0" t="0" r="r" b="b"/>
              <a:pathLst>
                <a:path w="154" h="586">
                  <a:moveTo>
                    <a:pt x="0" y="586"/>
                  </a:moveTo>
                  <a:lnTo>
                    <a:pt x="62" y="0"/>
                  </a:lnTo>
                  <a:lnTo>
                    <a:pt x="92" y="0"/>
                  </a:lnTo>
                  <a:lnTo>
                    <a:pt x="154" y="586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38" name="Freeform 126"/>
            <p:cNvSpPr>
              <a:spLocks/>
            </p:cNvSpPr>
            <p:nvPr/>
          </p:nvSpPr>
          <p:spPr bwMode="auto">
            <a:xfrm>
              <a:off x="2328" y="1189"/>
              <a:ext cx="16" cy="1100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6" y="594"/>
                </a:cxn>
                <a:cxn ang="0">
                  <a:pos x="0" y="1100"/>
                </a:cxn>
              </a:cxnLst>
              <a:rect l="0" t="0" r="r" b="b"/>
              <a:pathLst>
                <a:path w="16" h="1100">
                  <a:moveTo>
                    <a:pt x="16" y="0"/>
                  </a:moveTo>
                  <a:lnTo>
                    <a:pt x="6" y="594"/>
                  </a:lnTo>
                  <a:lnTo>
                    <a:pt x="0" y="110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39" name="Freeform 127"/>
            <p:cNvSpPr>
              <a:spLocks/>
            </p:cNvSpPr>
            <p:nvPr/>
          </p:nvSpPr>
          <p:spPr bwMode="auto">
            <a:xfrm>
              <a:off x="2236" y="1035"/>
              <a:ext cx="542" cy="694"/>
            </a:xfrm>
            <a:custGeom>
              <a:avLst/>
              <a:gdLst/>
              <a:ahLst/>
              <a:cxnLst>
                <a:cxn ang="0">
                  <a:pos x="450" y="694"/>
                </a:cxn>
                <a:cxn ang="0">
                  <a:pos x="502" y="684"/>
                </a:cxn>
                <a:cxn ang="0">
                  <a:pos x="502" y="684"/>
                </a:cxn>
                <a:cxn ang="0">
                  <a:pos x="512" y="680"/>
                </a:cxn>
                <a:cxn ang="0">
                  <a:pos x="518" y="674"/>
                </a:cxn>
                <a:cxn ang="0">
                  <a:pos x="522" y="666"/>
                </a:cxn>
                <a:cxn ang="0">
                  <a:pos x="524" y="656"/>
                </a:cxn>
                <a:cxn ang="0">
                  <a:pos x="542" y="354"/>
                </a:cxn>
                <a:cxn ang="0">
                  <a:pos x="516" y="76"/>
                </a:cxn>
                <a:cxn ang="0">
                  <a:pos x="516" y="76"/>
                </a:cxn>
                <a:cxn ang="0">
                  <a:pos x="514" y="66"/>
                </a:cxn>
                <a:cxn ang="0">
                  <a:pos x="510" y="58"/>
                </a:cxn>
                <a:cxn ang="0">
                  <a:pos x="502" y="50"/>
                </a:cxn>
                <a:cxn ang="0">
                  <a:pos x="492" y="42"/>
                </a:cxn>
                <a:cxn ang="0">
                  <a:pos x="482" y="36"/>
                </a:cxn>
                <a:cxn ang="0">
                  <a:pos x="468" y="30"/>
                </a:cxn>
                <a:cxn ang="0">
                  <a:pos x="436" y="18"/>
                </a:cxn>
                <a:cxn ang="0">
                  <a:pos x="400" y="10"/>
                </a:cxn>
                <a:cxn ang="0">
                  <a:pos x="360" y="4"/>
                </a:cxn>
                <a:cxn ang="0">
                  <a:pos x="316" y="0"/>
                </a:cxn>
                <a:cxn ang="0">
                  <a:pos x="272" y="0"/>
                </a:cxn>
                <a:cxn ang="0">
                  <a:pos x="226" y="0"/>
                </a:cxn>
                <a:cxn ang="0">
                  <a:pos x="184" y="4"/>
                </a:cxn>
                <a:cxn ang="0">
                  <a:pos x="142" y="10"/>
                </a:cxn>
                <a:cxn ang="0">
                  <a:pos x="106" y="18"/>
                </a:cxn>
                <a:cxn ang="0">
                  <a:pos x="74" y="30"/>
                </a:cxn>
                <a:cxn ang="0">
                  <a:pos x="62" y="36"/>
                </a:cxn>
                <a:cxn ang="0">
                  <a:pos x="50" y="44"/>
                </a:cxn>
                <a:cxn ang="0">
                  <a:pos x="40" y="52"/>
                </a:cxn>
                <a:cxn ang="0">
                  <a:pos x="34" y="60"/>
                </a:cxn>
                <a:cxn ang="0">
                  <a:pos x="28" y="70"/>
                </a:cxn>
                <a:cxn ang="0">
                  <a:pos x="26" y="80"/>
                </a:cxn>
                <a:cxn ang="0">
                  <a:pos x="0" y="354"/>
                </a:cxn>
                <a:cxn ang="0">
                  <a:pos x="18" y="656"/>
                </a:cxn>
                <a:cxn ang="0">
                  <a:pos x="18" y="656"/>
                </a:cxn>
                <a:cxn ang="0">
                  <a:pos x="20" y="666"/>
                </a:cxn>
                <a:cxn ang="0">
                  <a:pos x="24" y="674"/>
                </a:cxn>
                <a:cxn ang="0">
                  <a:pos x="30" y="680"/>
                </a:cxn>
                <a:cxn ang="0">
                  <a:pos x="40" y="684"/>
                </a:cxn>
                <a:cxn ang="0">
                  <a:pos x="92" y="694"/>
                </a:cxn>
              </a:cxnLst>
              <a:rect l="0" t="0" r="r" b="b"/>
              <a:pathLst>
                <a:path w="542" h="694">
                  <a:moveTo>
                    <a:pt x="450" y="694"/>
                  </a:moveTo>
                  <a:lnTo>
                    <a:pt x="502" y="684"/>
                  </a:lnTo>
                  <a:lnTo>
                    <a:pt x="502" y="684"/>
                  </a:lnTo>
                  <a:lnTo>
                    <a:pt x="512" y="680"/>
                  </a:lnTo>
                  <a:lnTo>
                    <a:pt x="518" y="674"/>
                  </a:lnTo>
                  <a:lnTo>
                    <a:pt x="522" y="666"/>
                  </a:lnTo>
                  <a:lnTo>
                    <a:pt x="524" y="656"/>
                  </a:lnTo>
                  <a:lnTo>
                    <a:pt x="542" y="354"/>
                  </a:lnTo>
                  <a:lnTo>
                    <a:pt x="516" y="76"/>
                  </a:lnTo>
                  <a:lnTo>
                    <a:pt x="516" y="76"/>
                  </a:lnTo>
                  <a:lnTo>
                    <a:pt x="514" y="66"/>
                  </a:lnTo>
                  <a:lnTo>
                    <a:pt x="510" y="58"/>
                  </a:lnTo>
                  <a:lnTo>
                    <a:pt x="502" y="50"/>
                  </a:lnTo>
                  <a:lnTo>
                    <a:pt x="492" y="42"/>
                  </a:lnTo>
                  <a:lnTo>
                    <a:pt x="482" y="36"/>
                  </a:lnTo>
                  <a:lnTo>
                    <a:pt x="468" y="30"/>
                  </a:lnTo>
                  <a:lnTo>
                    <a:pt x="436" y="18"/>
                  </a:lnTo>
                  <a:lnTo>
                    <a:pt x="400" y="10"/>
                  </a:lnTo>
                  <a:lnTo>
                    <a:pt x="360" y="4"/>
                  </a:lnTo>
                  <a:lnTo>
                    <a:pt x="316" y="0"/>
                  </a:lnTo>
                  <a:lnTo>
                    <a:pt x="272" y="0"/>
                  </a:lnTo>
                  <a:lnTo>
                    <a:pt x="226" y="0"/>
                  </a:lnTo>
                  <a:lnTo>
                    <a:pt x="184" y="4"/>
                  </a:lnTo>
                  <a:lnTo>
                    <a:pt x="142" y="10"/>
                  </a:lnTo>
                  <a:lnTo>
                    <a:pt x="106" y="18"/>
                  </a:lnTo>
                  <a:lnTo>
                    <a:pt x="74" y="30"/>
                  </a:lnTo>
                  <a:lnTo>
                    <a:pt x="62" y="36"/>
                  </a:lnTo>
                  <a:lnTo>
                    <a:pt x="50" y="44"/>
                  </a:lnTo>
                  <a:lnTo>
                    <a:pt x="40" y="52"/>
                  </a:lnTo>
                  <a:lnTo>
                    <a:pt x="34" y="60"/>
                  </a:lnTo>
                  <a:lnTo>
                    <a:pt x="28" y="70"/>
                  </a:lnTo>
                  <a:lnTo>
                    <a:pt x="26" y="80"/>
                  </a:lnTo>
                  <a:lnTo>
                    <a:pt x="0" y="354"/>
                  </a:lnTo>
                  <a:lnTo>
                    <a:pt x="18" y="656"/>
                  </a:lnTo>
                  <a:lnTo>
                    <a:pt x="18" y="656"/>
                  </a:lnTo>
                  <a:lnTo>
                    <a:pt x="20" y="666"/>
                  </a:lnTo>
                  <a:lnTo>
                    <a:pt x="24" y="674"/>
                  </a:lnTo>
                  <a:lnTo>
                    <a:pt x="30" y="680"/>
                  </a:lnTo>
                  <a:lnTo>
                    <a:pt x="40" y="684"/>
                  </a:lnTo>
                  <a:lnTo>
                    <a:pt x="92" y="694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540" name="Group 131"/>
          <p:cNvGrpSpPr>
            <a:grpSpLocks noChangeAspect="1"/>
          </p:cNvGrpSpPr>
          <p:nvPr userDrawn="1"/>
        </p:nvGrpSpPr>
        <p:grpSpPr bwMode="auto">
          <a:xfrm>
            <a:off x="5663442" y="2669781"/>
            <a:ext cx="912893" cy="688583"/>
            <a:chOff x="2866" y="1113"/>
            <a:chExt cx="1750" cy="1320"/>
          </a:xfrm>
        </p:grpSpPr>
        <p:sp>
          <p:nvSpPr>
            <p:cNvPr id="541" name="Freeform 132"/>
            <p:cNvSpPr>
              <a:spLocks/>
            </p:cNvSpPr>
            <p:nvPr/>
          </p:nvSpPr>
          <p:spPr bwMode="auto">
            <a:xfrm>
              <a:off x="4004" y="1451"/>
              <a:ext cx="612" cy="982"/>
            </a:xfrm>
            <a:custGeom>
              <a:avLst/>
              <a:gdLst/>
              <a:ahLst/>
              <a:cxnLst>
                <a:cxn ang="0">
                  <a:pos x="580" y="982"/>
                </a:cxn>
                <a:cxn ang="0">
                  <a:pos x="32" y="982"/>
                </a:cxn>
                <a:cxn ang="0">
                  <a:pos x="32" y="982"/>
                </a:cxn>
                <a:cxn ang="0">
                  <a:pos x="26" y="980"/>
                </a:cxn>
                <a:cxn ang="0">
                  <a:pos x="20" y="978"/>
                </a:cxn>
                <a:cxn ang="0">
                  <a:pos x="10" y="972"/>
                </a:cxn>
                <a:cxn ang="0">
                  <a:pos x="4" y="962"/>
                </a:cxn>
                <a:cxn ang="0">
                  <a:pos x="2" y="956"/>
                </a:cxn>
                <a:cxn ang="0">
                  <a:pos x="0" y="950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2" y="24"/>
                </a:cxn>
                <a:cxn ang="0">
                  <a:pos x="4" y="18"/>
                </a:cxn>
                <a:cxn ang="0">
                  <a:pos x="10" y="8"/>
                </a:cxn>
                <a:cxn ang="0">
                  <a:pos x="20" y="2"/>
                </a:cxn>
                <a:cxn ang="0">
                  <a:pos x="26" y="0"/>
                </a:cxn>
                <a:cxn ang="0">
                  <a:pos x="32" y="0"/>
                </a:cxn>
                <a:cxn ang="0">
                  <a:pos x="580" y="0"/>
                </a:cxn>
                <a:cxn ang="0">
                  <a:pos x="580" y="0"/>
                </a:cxn>
                <a:cxn ang="0">
                  <a:pos x="588" y="0"/>
                </a:cxn>
                <a:cxn ang="0">
                  <a:pos x="594" y="2"/>
                </a:cxn>
                <a:cxn ang="0">
                  <a:pos x="604" y="8"/>
                </a:cxn>
                <a:cxn ang="0">
                  <a:pos x="610" y="18"/>
                </a:cxn>
                <a:cxn ang="0">
                  <a:pos x="612" y="24"/>
                </a:cxn>
                <a:cxn ang="0">
                  <a:pos x="612" y="32"/>
                </a:cxn>
                <a:cxn ang="0">
                  <a:pos x="612" y="950"/>
                </a:cxn>
                <a:cxn ang="0">
                  <a:pos x="612" y="950"/>
                </a:cxn>
                <a:cxn ang="0">
                  <a:pos x="612" y="956"/>
                </a:cxn>
                <a:cxn ang="0">
                  <a:pos x="610" y="962"/>
                </a:cxn>
                <a:cxn ang="0">
                  <a:pos x="604" y="972"/>
                </a:cxn>
                <a:cxn ang="0">
                  <a:pos x="594" y="978"/>
                </a:cxn>
                <a:cxn ang="0">
                  <a:pos x="588" y="980"/>
                </a:cxn>
                <a:cxn ang="0">
                  <a:pos x="580" y="982"/>
                </a:cxn>
                <a:cxn ang="0">
                  <a:pos x="580" y="982"/>
                </a:cxn>
              </a:cxnLst>
              <a:rect l="0" t="0" r="r" b="b"/>
              <a:pathLst>
                <a:path w="612" h="982">
                  <a:moveTo>
                    <a:pt x="580" y="982"/>
                  </a:moveTo>
                  <a:lnTo>
                    <a:pt x="32" y="982"/>
                  </a:lnTo>
                  <a:lnTo>
                    <a:pt x="32" y="982"/>
                  </a:lnTo>
                  <a:lnTo>
                    <a:pt x="26" y="980"/>
                  </a:lnTo>
                  <a:lnTo>
                    <a:pt x="20" y="978"/>
                  </a:lnTo>
                  <a:lnTo>
                    <a:pt x="10" y="972"/>
                  </a:lnTo>
                  <a:lnTo>
                    <a:pt x="4" y="962"/>
                  </a:lnTo>
                  <a:lnTo>
                    <a:pt x="2" y="956"/>
                  </a:lnTo>
                  <a:lnTo>
                    <a:pt x="0" y="950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4"/>
                  </a:lnTo>
                  <a:lnTo>
                    <a:pt x="4" y="18"/>
                  </a:lnTo>
                  <a:lnTo>
                    <a:pt x="10" y="8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580" y="0"/>
                  </a:lnTo>
                  <a:lnTo>
                    <a:pt x="580" y="0"/>
                  </a:lnTo>
                  <a:lnTo>
                    <a:pt x="588" y="0"/>
                  </a:lnTo>
                  <a:lnTo>
                    <a:pt x="594" y="2"/>
                  </a:lnTo>
                  <a:lnTo>
                    <a:pt x="604" y="8"/>
                  </a:lnTo>
                  <a:lnTo>
                    <a:pt x="610" y="18"/>
                  </a:lnTo>
                  <a:lnTo>
                    <a:pt x="612" y="24"/>
                  </a:lnTo>
                  <a:lnTo>
                    <a:pt x="612" y="32"/>
                  </a:lnTo>
                  <a:lnTo>
                    <a:pt x="612" y="950"/>
                  </a:lnTo>
                  <a:lnTo>
                    <a:pt x="612" y="950"/>
                  </a:lnTo>
                  <a:lnTo>
                    <a:pt x="612" y="956"/>
                  </a:lnTo>
                  <a:lnTo>
                    <a:pt x="610" y="962"/>
                  </a:lnTo>
                  <a:lnTo>
                    <a:pt x="604" y="972"/>
                  </a:lnTo>
                  <a:lnTo>
                    <a:pt x="594" y="978"/>
                  </a:lnTo>
                  <a:lnTo>
                    <a:pt x="588" y="980"/>
                  </a:lnTo>
                  <a:lnTo>
                    <a:pt x="580" y="982"/>
                  </a:lnTo>
                  <a:lnTo>
                    <a:pt x="580" y="982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42" name="Line 133"/>
            <p:cNvSpPr>
              <a:spLocks noChangeShapeType="1"/>
            </p:cNvSpPr>
            <p:nvPr/>
          </p:nvSpPr>
          <p:spPr bwMode="auto">
            <a:xfrm>
              <a:off x="4004" y="2089"/>
              <a:ext cx="612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43" name="Freeform 134"/>
            <p:cNvSpPr>
              <a:spLocks/>
            </p:cNvSpPr>
            <p:nvPr/>
          </p:nvSpPr>
          <p:spPr bwMode="auto">
            <a:xfrm>
              <a:off x="4194" y="1563"/>
              <a:ext cx="232" cy="24"/>
            </a:xfrm>
            <a:custGeom>
              <a:avLst/>
              <a:gdLst/>
              <a:ahLst/>
              <a:cxnLst>
                <a:cxn ang="0">
                  <a:pos x="12" y="24"/>
                </a:cxn>
                <a:cxn ang="0">
                  <a:pos x="12" y="24"/>
                </a:cxn>
                <a:cxn ang="0">
                  <a:pos x="222" y="24"/>
                </a:cxn>
                <a:cxn ang="0">
                  <a:pos x="222" y="24"/>
                </a:cxn>
                <a:cxn ang="0">
                  <a:pos x="226" y="22"/>
                </a:cxn>
                <a:cxn ang="0">
                  <a:pos x="230" y="20"/>
                </a:cxn>
                <a:cxn ang="0">
                  <a:pos x="232" y="16"/>
                </a:cxn>
                <a:cxn ang="0">
                  <a:pos x="232" y="12"/>
                </a:cxn>
                <a:cxn ang="0">
                  <a:pos x="232" y="8"/>
                </a:cxn>
                <a:cxn ang="0">
                  <a:pos x="230" y="4"/>
                </a:cxn>
                <a:cxn ang="0">
                  <a:pos x="226" y="0"/>
                </a:cxn>
                <a:cxn ang="0">
                  <a:pos x="222" y="0"/>
                </a:cxn>
                <a:cxn ang="0">
                  <a:pos x="222" y="0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8" y="0"/>
                </a:cxn>
                <a:cxn ang="0">
                  <a:pos x="4" y="4"/>
                </a:cxn>
                <a:cxn ang="0">
                  <a:pos x="2" y="8"/>
                </a:cxn>
                <a:cxn ang="0">
                  <a:pos x="0" y="12"/>
                </a:cxn>
                <a:cxn ang="0">
                  <a:pos x="2" y="16"/>
                </a:cxn>
                <a:cxn ang="0">
                  <a:pos x="4" y="20"/>
                </a:cxn>
                <a:cxn ang="0">
                  <a:pos x="8" y="22"/>
                </a:cxn>
                <a:cxn ang="0">
                  <a:pos x="12" y="24"/>
                </a:cxn>
                <a:cxn ang="0">
                  <a:pos x="12" y="24"/>
                </a:cxn>
              </a:cxnLst>
              <a:rect l="0" t="0" r="r" b="b"/>
              <a:pathLst>
                <a:path w="232" h="24">
                  <a:moveTo>
                    <a:pt x="12" y="24"/>
                  </a:moveTo>
                  <a:lnTo>
                    <a:pt x="12" y="24"/>
                  </a:lnTo>
                  <a:lnTo>
                    <a:pt x="222" y="24"/>
                  </a:lnTo>
                  <a:lnTo>
                    <a:pt x="222" y="24"/>
                  </a:lnTo>
                  <a:lnTo>
                    <a:pt x="226" y="22"/>
                  </a:lnTo>
                  <a:lnTo>
                    <a:pt x="230" y="20"/>
                  </a:lnTo>
                  <a:lnTo>
                    <a:pt x="232" y="16"/>
                  </a:lnTo>
                  <a:lnTo>
                    <a:pt x="232" y="12"/>
                  </a:lnTo>
                  <a:lnTo>
                    <a:pt x="232" y="8"/>
                  </a:lnTo>
                  <a:lnTo>
                    <a:pt x="230" y="4"/>
                  </a:lnTo>
                  <a:lnTo>
                    <a:pt x="226" y="0"/>
                  </a:lnTo>
                  <a:lnTo>
                    <a:pt x="222" y="0"/>
                  </a:lnTo>
                  <a:lnTo>
                    <a:pt x="222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4" y="4"/>
                  </a:lnTo>
                  <a:lnTo>
                    <a:pt x="2" y="8"/>
                  </a:lnTo>
                  <a:lnTo>
                    <a:pt x="0" y="12"/>
                  </a:lnTo>
                  <a:lnTo>
                    <a:pt x="2" y="16"/>
                  </a:lnTo>
                  <a:lnTo>
                    <a:pt x="4" y="20"/>
                  </a:lnTo>
                  <a:lnTo>
                    <a:pt x="8" y="22"/>
                  </a:lnTo>
                  <a:lnTo>
                    <a:pt x="12" y="24"/>
                  </a:lnTo>
                  <a:lnTo>
                    <a:pt x="12" y="24"/>
                  </a:lnTo>
                  <a:close/>
                </a:path>
              </a:pathLst>
            </a:custGeom>
            <a:solidFill>
              <a:srgbClr val="00A6D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44" name="Freeform 135"/>
            <p:cNvSpPr>
              <a:spLocks/>
            </p:cNvSpPr>
            <p:nvPr/>
          </p:nvSpPr>
          <p:spPr bwMode="auto">
            <a:xfrm>
              <a:off x="4194" y="1853"/>
              <a:ext cx="232" cy="24"/>
            </a:xfrm>
            <a:custGeom>
              <a:avLst/>
              <a:gdLst/>
              <a:ahLst/>
              <a:cxnLst>
                <a:cxn ang="0">
                  <a:pos x="12" y="24"/>
                </a:cxn>
                <a:cxn ang="0">
                  <a:pos x="12" y="24"/>
                </a:cxn>
                <a:cxn ang="0">
                  <a:pos x="222" y="24"/>
                </a:cxn>
                <a:cxn ang="0">
                  <a:pos x="222" y="24"/>
                </a:cxn>
                <a:cxn ang="0">
                  <a:pos x="226" y="22"/>
                </a:cxn>
                <a:cxn ang="0">
                  <a:pos x="230" y="20"/>
                </a:cxn>
                <a:cxn ang="0">
                  <a:pos x="232" y="16"/>
                </a:cxn>
                <a:cxn ang="0">
                  <a:pos x="232" y="12"/>
                </a:cxn>
                <a:cxn ang="0">
                  <a:pos x="232" y="8"/>
                </a:cxn>
                <a:cxn ang="0">
                  <a:pos x="230" y="4"/>
                </a:cxn>
                <a:cxn ang="0">
                  <a:pos x="226" y="0"/>
                </a:cxn>
                <a:cxn ang="0">
                  <a:pos x="222" y="0"/>
                </a:cxn>
                <a:cxn ang="0">
                  <a:pos x="222" y="0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8" y="0"/>
                </a:cxn>
                <a:cxn ang="0">
                  <a:pos x="4" y="4"/>
                </a:cxn>
                <a:cxn ang="0">
                  <a:pos x="2" y="8"/>
                </a:cxn>
                <a:cxn ang="0">
                  <a:pos x="0" y="12"/>
                </a:cxn>
                <a:cxn ang="0">
                  <a:pos x="2" y="16"/>
                </a:cxn>
                <a:cxn ang="0">
                  <a:pos x="4" y="20"/>
                </a:cxn>
                <a:cxn ang="0">
                  <a:pos x="8" y="22"/>
                </a:cxn>
                <a:cxn ang="0">
                  <a:pos x="12" y="24"/>
                </a:cxn>
                <a:cxn ang="0">
                  <a:pos x="12" y="24"/>
                </a:cxn>
              </a:cxnLst>
              <a:rect l="0" t="0" r="r" b="b"/>
              <a:pathLst>
                <a:path w="232" h="24">
                  <a:moveTo>
                    <a:pt x="12" y="24"/>
                  </a:moveTo>
                  <a:lnTo>
                    <a:pt x="12" y="24"/>
                  </a:lnTo>
                  <a:lnTo>
                    <a:pt x="222" y="24"/>
                  </a:lnTo>
                  <a:lnTo>
                    <a:pt x="222" y="24"/>
                  </a:lnTo>
                  <a:lnTo>
                    <a:pt x="226" y="22"/>
                  </a:lnTo>
                  <a:lnTo>
                    <a:pt x="230" y="20"/>
                  </a:lnTo>
                  <a:lnTo>
                    <a:pt x="232" y="16"/>
                  </a:lnTo>
                  <a:lnTo>
                    <a:pt x="232" y="12"/>
                  </a:lnTo>
                  <a:lnTo>
                    <a:pt x="232" y="8"/>
                  </a:lnTo>
                  <a:lnTo>
                    <a:pt x="230" y="4"/>
                  </a:lnTo>
                  <a:lnTo>
                    <a:pt x="226" y="0"/>
                  </a:lnTo>
                  <a:lnTo>
                    <a:pt x="222" y="0"/>
                  </a:lnTo>
                  <a:lnTo>
                    <a:pt x="222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4" y="4"/>
                  </a:lnTo>
                  <a:lnTo>
                    <a:pt x="2" y="8"/>
                  </a:lnTo>
                  <a:lnTo>
                    <a:pt x="0" y="12"/>
                  </a:lnTo>
                  <a:lnTo>
                    <a:pt x="2" y="16"/>
                  </a:lnTo>
                  <a:lnTo>
                    <a:pt x="4" y="20"/>
                  </a:lnTo>
                  <a:lnTo>
                    <a:pt x="8" y="22"/>
                  </a:lnTo>
                  <a:lnTo>
                    <a:pt x="12" y="24"/>
                  </a:lnTo>
                  <a:lnTo>
                    <a:pt x="12" y="24"/>
                  </a:lnTo>
                  <a:close/>
                </a:path>
              </a:pathLst>
            </a:custGeom>
            <a:solidFill>
              <a:srgbClr val="00A6D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45" name="Freeform 136"/>
            <p:cNvSpPr>
              <a:spLocks/>
            </p:cNvSpPr>
            <p:nvPr/>
          </p:nvSpPr>
          <p:spPr bwMode="auto">
            <a:xfrm>
              <a:off x="4194" y="2175"/>
              <a:ext cx="232" cy="24"/>
            </a:xfrm>
            <a:custGeom>
              <a:avLst/>
              <a:gdLst/>
              <a:ahLst/>
              <a:cxnLst>
                <a:cxn ang="0">
                  <a:pos x="12" y="24"/>
                </a:cxn>
                <a:cxn ang="0">
                  <a:pos x="12" y="24"/>
                </a:cxn>
                <a:cxn ang="0">
                  <a:pos x="222" y="24"/>
                </a:cxn>
                <a:cxn ang="0">
                  <a:pos x="222" y="24"/>
                </a:cxn>
                <a:cxn ang="0">
                  <a:pos x="226" y="22"/>
                </a:cxn>
                <a:cxn ang="0">
                  <a:pos x="230" y="20"/>
                </a:cxn>
                <a:cxn ang="0">
                  <a:pos x="232" y="16"/>
                </a:cxn>
                <a:cxn ang="0">
                  <a:pos x="232" y="12"/>
                </a:cxn>
                <a:cxn ang="0">
                  <a:pos x="232" y="8"/>
                </a:cxn>
                <a:cxn ang="0">
                  <a:pos x="230" y="4"/>
                </a:cxn>
                <a:cxn ang="0">
                  <a:pos x="226" y="0"/>
                </a:cxn>
                <a:cxn ang="0">
                  <a:pos x="222" y="0"/>
                </a:cxn>
                <a:cxn ang="0">
                  <a:pos x="222" y="0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8" y="0"/>
                </a:cxn>
                <a:cxn ang="0">
                  <a:pos x="4" y="4"/>
                </a:cxn>
                <a:cxn ang="0">
                  <a:pos x="2" y="8"/>
                </a:cxn>
                <a:cxn ang="0">
                  <a:pos x="0" y="12"/>
                </a:cxn>
                <a:cxn ang="0">
                  <a:pos x="2" y="16"/>
                </a:cxn>
                <a:cxn ang="0">
                  <a:pos x="4" y="20"/>
                </a:cxn>
                <a:cxn ang="0">
                  <a:pos x="8" y="22"/>
                </a:cxn>
                <a:cxn ang="0">
                  <a:pos x="12" y="24"/>
                </a:cxn>
                <a:cxn ang="0">
                  <a:pos x="12" y="24"/>
                </a:cxn>
              </a:cxnLst>
              <a:rect l="0" t="0" r="r" b="b"/>
              <a:pathLst>
                <a:path w="232" h="24">
                  <a:moveTo>
                    <a:pt x="12" y="24"/>
                  </a:moveTo>
                  <a:lnTo>
                    <a:pt x="12" y="24"/>
                  </a:lnTo>
                  <a:lnTo>
                    <a:pt x="222" y="24"/>
                  </a:lnTo>
                  <a:lnTo>
                    <a:pt x="222" y="24"/>
                  </a:lnTo>
                  <a:lnTo>
                    <a:pt x="226" y="22"/>
                  </a:lnTo>
                  <a:lnTo>
                    <a:pt x="230" y="20"/>
                  </a:lnTo>
                  <a:lnTo>
                    <a:pt x="232" y="16"/>
                  </a:lnTo>
                  <a:lnTo>
                    <a:pt x="232" y="12"/>
                  </a:lnTo>
                  <a:lnTo>
                    <a:pt x="232" y="8"/>
                  </a:lnTo>
                  <a:lnTo>
                    <a:pt x="230" y="4"/>
                  </a:lnTo>
                  <a:lnTo>
                    <a:pt x="226" y="0"/>
                  </a:lnTo>
                  <a:lnTo>
                    <a:pt x="222" y="0"/>
                  </a:lnTo>
                  <a:lnTo>
                    <a:pt x="222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4" y="4"/>
                  </a:lnTo>
                  <a:lnTo>
                    <a:pt x="2" y="8"/>
                  </a:lnTo>
                  <a:lnTo>
                    <a:pt x="0" y="12"/>
                  </a:lnTo>
                  <a:lnTo>
                    <a:pt x="2" y="16"/>
                  </a:lnTo>
                  <a:lnTo>
                    <a:pt x="4" y="20"/>
                  </a:lnTo>
                  <a:lnTo>
                    <a:pt x="8" y="22"/>
                  </a:lnTo>
                  <a:lnTo>
                    <a:pt x="12" y="24"/>
                  </a:lnTo>
                  <a:lnTo>
                    <a:pt x="12" y="24"/>
                  </a:lnTo>
                  <a:close/>
                </a:path>
              </a:pathLst>
            </a:custGeom>
            <a:solidFill>
              <a:srgbClr val="00A6D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46" name="Rectangle 137"/>
            <p:cNvSpPr>
              <a:spLocks noChangeArrowheads="1"/>
            </p:cNvSpPr>
            <p:nvPr/>
          </p:nvSpPr>
          <p:spPr bwMode="auto">
            <a:xfrm>
              <a:off x="3046" y="1113"/>
              <a:ext cx="828" cy="498"/>
            </a:xfrm>
            <a:prstGeom prst="rect">
              <a:avLst/>
            </a:prstGeom>
            <a:solidFill>
              <a:srgbClr val="00A6D9"/>
            </a:solidFill>
            <a:ln w="9525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47" name="Line 138"/>
            <p:cNvSpPr>
              <a:spLocks noChangeShapeType="1"/>
            </p:cNvSpPr>
            <p:nvPr/>
          </p:nvSpPr>
          <p:spPr bwMode="auto">
            <a:xfrm flipV="1">
              <a:off x="3378" y="1611"/>
              <a:ext cx="1" cy="13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48" name="Line 139"/>
            <p:cNvSpPr>
              <a:spLocks noChangeShapeType="1"/>
            </p:cNvSpPr>
            <p:nvPr/>
          </p:nvSpPr>
          <p:spPr bwMode="auto">
            <a:xfrm>
              <a:off x="3544" y="1611"/>
              <a:ext cx="1" cy="13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49" name="Freeform 140"/>
            <p:cNvSpPr>
              <a:spLocks/>
            </p:cNvSpPr>
            <p:nvPr/>
          </p:nvSpPr>
          <p:spPr bwMode="auto">
            <a:xfrm>
              <a:off x="2866" y="1769"/>
              <a:ext cx="1750" cy="664"/>
            </a:xfrm>
            <a:custGeom>
              <a:avLst/>
              <a:gdLst/>
              <a:ahLst/>
              <a:cxnLst>
                <a:cxn ang="0">
                  <a:pos x="0" y="664"/>
                </a:cxn>
                <a:cxn ang="0">
                  <a:pos x="0" y="88"/>
                </a:cxn>
                <a:cxn ang="0">
                  <a:pos x="0" y="88"/>
                </a:cxn>
                <a:cxn ang="0">
                  <a:pos x="2" y="70"/>
                </a:cxn>
                <a:cxn ang="0">
                  <a:pos x="8" y="54"/>
                </a:cxn>
                <a:cxn ang="0">
                  <a:pos x="16" y="38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4" y="6"/>
                </a:cxn>
                <a:cxn ang="0">
                  <a:pos x="72" y="0"/>
                </a:cxn>
                <a:cxn ang="0">
                  <a:pos x="90" y="0"/>
                </a:cxn>
                <a:cxn ang="0">
                  <a:pos x="1138" y="0"/>
                </a:cxn>
                <a:cxn ang="0">
                  <a:pos x="1750" y="0"/>
                </a:cxn>
              </a:cxnLst>
              <a:rect l="0" t="0" r="r" b="b"/>
              <a:pathLst>
                <a:path w="1750" h="664">
                  <a:moveTo>
                    <a:pt x="0" y="664"/>
                  </a:moveTo>
                  <a:lnTo>
                    <a:pt x="0" y="88"/>
                  </a:lnTo>
                  <a:lnTo>
                    <a:pt x="0" y="88"/>
                  </a:lnTo>
                  <a:lnTo>
                    <a:pt x="2" y="70"/>
                  </a:lnTo>
                  <a:lnTo>
                    <a:pt x="8" y="54"/>
                  </a:lnTo>
                  <a:lnTo>
                    <a:pt x="16" y="38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4" y="6"/>
                  </a:lnTo>
                  <a:lnTo>
                    <a:pt x="72" y="0"/>
                  </a:lnTo>
                  <a:lnTo>
                    <a:pt x="90" y="0"/>
                  </a:lnTo>
                  <a:lnTo>
                    <a:pt x="1138" y="0"/>
                  </a:lnTo>
                  <a:lnTo>
                    <a:pt x="1750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550" name="Group 144"/>
          <p:cNvGrpSpPr>
            <a:grpSpLocks noChangeAspect="1"/>
          </p:cNvGrpSpPr>
          <p:nvPr userDrawn="1"/>
        </p:nvGrpSpPr>
        <p:grpSpPr bwMode="auto">
          <a:xfrm>
            <a:off x="6986826" y="2711487"/>
            <a:ext cx="963289" cy="670900"/>
            <a:chOff x="3063" y="321"/>
            <a:chExt cx="1868" cy="1301"/>
          </a:xfrm>
        </p:grpSpPr>
        <p:sp>
          <p:nvSpPr>
            <p:cNvPr id="551" name="Freeform 145"/>
            <p:cNvSpPr>
              <a:spLocks/>
            </p:cNvSpPr>
            <p:nvPr/>
          </p:nvSpPr>
          <p:spPr bwMode="auto">
            <a:xfrm>
              <a:off x="3063" y="321"/>
              <a:ext cx="974" cy="1300"/>
            </a:xfrm>
            <a:custGeom>
              <a:avLst/>
              <a:gdLst/>
              <a:ahLst/>
              <a:cxnLst>
                <a:cxn ang="0">
                  <a:pos x="852" y="1300"/>
                </a:cxn>
                <a:cxn ang="0">
                  <a:pos x="488" y="1300"/>
                </a:cxn>
                <a:cxn ang="0">
                  <a:pos x="42" y="1300"/>
                </a:cxn>
                <a:cxn ang="0">
                  <a:pos x="42" y="1300"/>
                </a:cxn>
                <a:cxn ang="0">
                  <a:pos x="32" y="1298"/>
                </a:cxn>
                <a:cxn ang="0">
                  <a:pos x="26" y="1296"/>
                </a:cxn>
                <a:cxn ang="0">
                  <a:pos x="18" y="1292"/>
                </a:cxn>
                <a:cxn ang="0">
                  <a:pos x="12" y="1288"/>
                </a:cxn>
                <a:cxn ang="0">
                  <a:pos x="8" y="1282"/>
                </a:cxn>
                <a:cxn ang="0">
                  <a:pos x="4" y="1274"/>
                </a:cxn>
                <a:cxn ang="0">
                  <a:pos x="2" y="1266"/>
                </a:cxn>
                <a:cxn ang="0">
                  <a:pos x="0" y="1258"/>
                </a:cxn>
                <a:cxn ang="0">
                  <a:pos x="0" y="40"/>
                </a:cxn>
                <a:cxn ang="0">
                  <a:pos x="0" y="40"/>
                </a:cxn>
                <a:cxn ang="0">
                  <a:pos x="2" y="32"/>
                </a:cxn>
                <a:cxn ang="0">
                  <a:pos x="4" y="26"/>
                </a:cxn>
                <a:cxn ang="0">
                  <a:pos x="8" y="18"/>
                </a:cxn>
                <a:cxn ang="0">
                  <a:pos x="12" y="12"/>
                </a:cxn>
                <a:cxn ang="0">
                  <a:pos x="18" y="8"/>
                </a:cxn>
                <a:cxn ang="0">
                  <a:pos x="26" y="4"/>
                </a:cxn>
                <a:cxn ang="0">
                  <a:pos x="32" y="2"/>
                </a:cxn>
                <a:cxn ang="0">
                  <a:pos x="42" y="0"/>
                </a:cxn>
                <a:cxn ang="0">
                  <a:pos x="488" y="0"/>
                </a:cxn>
                <a:cxn ang="0">
                  <a:pos x="946" y="154"/>
                </a:cxn>
                <a:cxn ang="0">
                  <a:pos x="946" y="154"/>
                </a:cxn>
                <a:cxn ang="0">
                  <a:pos x="958" y="160"/>
                </a:cxn>
                <a:cxn ang="0">
                  <a:pos x="968" y="168"/>
                </a:cxn>
                <a:cxn ang="0">
                  <a:pos x="972" y="180"/>
                </a:cxn>
                <a:cxn ang="0">
                  <a:pos x="974" y="192"/>
                </a:cxn>
                <a:cxn ang="0">
                  <a:pos x="974" y="284"/>
                </a:cxn>
              </a:cxnLst>
              <a:rect l="0" t="0" r="r" b="b"/>
              <a:pathLst>
                <a:path w="974" h="1300">
                  <a:moveTo>
                    <a:pt x="852" y="1300"/>
                  </a:moveTo>
                  <a:lnTo>
                    <a:pt x="488" y="1300"/>
                  </a:lnTo>
                  <a:lnTo>
                    <a:pt x="42" y="1300"/>
                  </a:lnTo>
                  <a:lnTo>
                    <a:pt x="42" y="1300"/>
                  </a:lnTo>
                  <a:lnTo>
                    <a:pt x="32" y="1298"/>
                  </a:lnTo>
                  <a:lnTo>
                    <a:pt x="26" y="1296"/>
                  </a:lnTo>
                  <a:lnTo>
                    <a:pt x="18" y="1292"/>
                  </a:lnTo>
                  <a:lnTo>
                    <a:pt x="12" y="1288"/>
                  </a:lnTo>
                  <a:lnTo>
                    <a:pt x="8" y="1282"/>
                  </a:lnTo>
                  <a:lnTo>
                    <a:pt x="4" y="1274"/>
                  </a:lnTo>
                  <a:lnTo>
                    <a:pt x="2" y="1266"/>
                  </a:lnTo>
                  <a:lnTo>
                    <a:pt x="0" y="1258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2" y="32"/>
                  </a:lnTo>
                  <a:lnTo>
                    <a:pt x="4" y="26"/>
                  </a:lnTo>
                  <a:lnTo>
                    <a:pt x="8" y="18"/>
                  </a:lnTo>
                  <a:lnTo>
                    <a:pt x="12" y="12"/>
                  </a:lnTo>
                  <a:lnTo>
                    <a:pt x="18" y="8"/>
                  </a:lnTo>
                  <a:lnTo>
                    <a:pt x="26" y="4"/>
                  </a:lnTo>
                  <a:lnTo>
                    <a:pt x="32" y="2"/>
                  </a:lnTo>
                  <a:lnTo>
                    <a:pt x="42" y="0"/>
                  </a:lnTo>
                  <a:lnTo>
                    <a:pt x="488" y="0"/>
                  </a:lnTo>
                  <a:lnTo>
                    <a:pt x="946" y="154"/>
                  </a:lnTo>
                  <a:lnTo>
                    <a:pt x="946" y="154"/>
                  </a:lnTo>
                  <a:lnTo>
                    <a:pt x="958" y="160"/>
                  </a:lnTo>
                  <a:lnTo>
                    <a:pt x="968" y="168"/>
                  </a:lnTo>
                  <a:lnTo>
                    <a:pt x="972" y="180"/>
                  </a:lnTo>
                  <a:lnTo>
                    <a:pt x="974" y="192"/>
                  </a:lnTo>
                  <a:lnTo>
                    <a:pt x="974" y="284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52" name="Rectangle 146"/>
            <p:cNvSpPr>
              <a:spLocks noChangeArrowheads="1"/>
            </p:cNvSpPr>
            <p:nvPr/>
          </p:nvSpPr>
          <p:spPr bwMode="auto">
            <a:xfrm>
              <a:off x="3713" y="687"/>
              <a:ext cx="1218" cy="730"/>
            </a:xfrm>
            <a:prstGeom prst="rect">
              <a:avLst/>
            </a:prstGeom>
            <a:solidFill>
              <a:srgbClr val="00A6D9"/>
            </a:solidFill>
            <a:ln w="9525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53" name="Line 147"/>
            <p:cNvSpPr>
              <a:spLocks noChangeShapeType="1"/>
            </p:cNvSpPr>
            <p:nvPr/>
          </p:nvSpPr>
          <p:spPr bwMode="auto">
            <a:xfrm flipV="1">
              <a:off x="4201" y="1417"/>
              <a:ext cx="1" cy="20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54" name="Line 148"/>
            <p:cNvSpPr>
              <a:spLocks noChangeShapeType="1"/>
            </p:cNvSpPr>
            <p:nvPr/>
          </p:nvSpPr>
          <p:spPr bwMode="auto">
            <a:xfrm>
              <a:off x="4443" y="1417"/>
              <a:ext cx="1" cy="20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55" name="Line 149"/>
            <p:cNvSpPr>
              <a:spLocks noChangeShapeType="1"/>
            </p:cNvSpPr>
            <p:nvPr/>
          </p:nvSpPr>
          <p:spPr bwMode="auto">
            <a:xfrm>
              <a:off x="3997" y="1621"/>
              <a:ext cx="650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56" name="Line 150"/>
            <p:cNvSpPr>
              <a:spLocks noChangeShapeType="1"/>
            </p:cNvSpPr>
            <p:nvPr/>
          </p:nvSpPr>
          <p:spPr bwMode="auto">
            <a:xfrm flipH="1">
              <a:off x="3225" y="1417"/>
              <a:ext cx="122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57" name="Line 151"/>
            <p:cNvSpPr>
              <a:spLocks noChangeShapeType="1"/>
            </p:cNvSpPr>
            <p:nvPr/>
          </p:nvSpPr>
          <p:spPr bwMode="auto">
            <a:xfrm>
              <a:off x="3551" y="321"/>
              <a:ext cx="1" cy="13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558" name="Group 155"/>
          <p:cNvGrpSpPr>
            <a:grpSpLocks noChangeAspect="1"/>
          </p:cNvGrpSpPr>
          <p:nvPr userDrawn="1"/>
        </p:nvGrpSpPr>
        <p:grpSpPr bwMode="auto">
          <a:xfrm>
            <a:off x="6826252" y="5084234"/>
            <a:ext cx="867833" cy="706967"/>
            <a:chOff x="3225" y="2402"/>
            <a:chExt cx="410" cy="334"/>
          </a:xfrm>
        </p:grpSpPr>
        <p:sp>
          <p:nvSpPr>
            <p:cNvPr id="559" name="Freeform 156"/>
            <p:cNvSpPr>
              <a:spLocks/>
            </p:cNvSpPr>
            <p:nvPr/>
          </p:nvSpPr>
          <p:spPr bwMode="auto">
            <a:xfrm>
              <a:off x="3370" y="2426"/>
              <a:ext cx="265" cy="211"/>
            </a:xfrm>
            <a:custGeom>
              <a:avLst/>
              <a:gdLst/>
              <a:ahLst/>
              <a:cxnLst>
                <a:cxn ang="0">
                  <a:pos x="0" y="71"/>
                </a:cxn>
                <a:cxn ang="0">
                  <a:pos x="0" y="0"/>
                </a:cxn>
                <a:cxn ang="0">
                  <a:pos x="794" y="0"/>
                </a:cxn>
                <a:cxn ang="0">
                  <a:pos x="794" y="633"/>
                </a:cxn>
                <a:cxn ang="0">
                  <a:pos x="282" y="633"/>
                </a:cxn>
                <a:cxn ang="0">
                  <a:pos x="0" y="71"/>
                </a:cxn>
              </a:cxnLst>
              <a:rect l="0" t="0" r="r" b="b"/>
              <a:pathLst>
                <a:path w="794" h="633">
                  <a:moveTo>
                    <a:pt x="0" y="71"/>
                  </a:moveTo>
                  <a:lnTo>
                    <a:pt x="0" y="0"/>
                  </a:lnTo>
                  <a:lnTo>
                    <a:pt x="794" y="0"/>
                  </a:lnTo>
                  <a:lnTo>
                    <a:pt x="794" y="633"/>
                  </a:lnTo>
                  <a:lnTo>
                    <a:pt x="282" y="633"/>
                  </a:lnTo>
                  <a:lnTo>
                    <a:pt x="0" y="7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60" name="Freeform 157"/>
            <p:cNvSpPr>
              <a:spLocks/>
            </p:cNvSpPr>
            <p:nvPr/>
          </p:nvSpPr>
          <p:spPr bwMode="auto">
            <a:xfrm>
              <a:off x="3370" y="2426"/>
              <a:ext cx="265" cy="211"/>
            </a:xfrm>
            <a:custGeom>
              <a:avLst/>
              <a:gdLst/>
              <a:ahLst/>
              <a:cxnLst>
                <a:cxn ang="0">
                  <a:pos x="0" y="71"/>
                </a:cxn>
                <a:cxn ang="0">
                  <a:pos x="0" y="0"/>
                </a:cxn>
                <a:cxn ang="0">
                  <a:pos x="794" y="0"/>
                </a:cxn>
                <a:cxn ang="0">
                  <a:pos x="794" y="633"/>
                </a:cxn>
                <a:cxn ang="0">
                  <a:pos x="282" y="633"/>
                </a:cxn>
              </a:cxnLst>
              <a:rect l="0" t="0" r="r" b="b"/>
              <a:pathLst>
                <a:path w="794" h="633">
                  <a:moveTo>
                    <a:pt x="0" y="71"/>
                  </a:moveTo>
                  <a:lnTo>
                    <a:pt x="0" y="0"/>
                  </a:lnTo>
                  <a:lnTo>
                    <a:pt x="794" y="0"/>
                  </a:lnTo>
                  <a:lnTo>
                    <a:pt x="794" y="633"/>
                  </a:lnTo>
                  <a:lnTo>
                    <a:pt x="282" y="633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61" name="Line 158"/>
            <p:cNvSpPr>
              <a:spLocks noChangeShapeType="1"/>
            </p:cNvSpPr>
            <p:nvPr/>
          </p:nvSpPr>
          <p:spPr bwMode="auto">
            <a:xfrm>
              <a:off x="3502" y="2637"/>
              <a:ext cx="1" cy="7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62" name="Line 159"/>
            <p:cNvSpPr>
              <a:spLocks noChangeShapeType="1"/>
            </p:cNvSpPr>
            <p:nvPr/>
          </p:nvSpPr>
          <p:spPr bwMode="auto">
            <a:xfrm flipV="1">
              <a:off x="3502" y="2402"/>
              <a:ext cx="1" cy="2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63" name="Line 160"/>
            <p:cNvSpPr>
              <a:spLocks noChangeShapeType="1"/>
            </p:cNvSpPr>
            <p:nvPr/>
          </p:nvSpPr>
          <p:spPr bwMode="auto">
            <a:xfrm>
              <a:off x="3503" y="2675"/>
              <a:ext cx="59" cy="5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64" name="Line 161"/>
            <p:cNvSpPr>
              <a:spLocks noChangeShapeType="1"/>
            </p:cNvSpPr>
            <p:nvPr/>
          </p:nvSpPr>
          <p:spPr bwMode="auto">
            <a:xfrm flipH="1">
              <a:off x="3488" y="2675"/>
              <a:ext cx="14" cy="1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65" name="Freeform 162"/>
            <p:cNvSpPr>
              <a:spLocks/>
            </p:cNvSpPr>
            <p:nvPr/>
          </p:nvSpPr>
          <p:spPr bwMode="auto">
            <a:xfrm>
              <a:off x="3225" y="2627"/>
              <a:ext cx="248" cy="109"/>
            </a:xfrm>
            <a:custGeom>
              <a:avLst/>
              <a:gdLst/>
              <a:ahLst/>
              <a:cxnLst>
                <a:cxn ang="0">
                  <a:pos x="31" y="327"/>
                </a:cxn>
                <a:cxn ang="0">
                  <a:pos x="0" y="140"/>
                </a:cxn>
                <a:cxn ang="0">
                  <a:pos x="0" y="122"/>
                </a:cxn>
                <a:cxn ang="0">
                  <a:pos x="0" y="122"/>
                </a:cxn>
                <a:cxn ang="0">
                  <a:pos x="0" y="115"/>
                </a:cxn>
                <a:cxn ang="0">
                  <a:pos x="2" y="109"/>
                </a:cxn>
                <a:cxn ang="0">
                  <a:pos x="8" y="97"/>
                </a:cxn>
                <a:cxn ang="0">
                  <a:pos x="15" y="85"/>
                </a:cxn>
                <a:cxn ang="0">
                  <a:pos x="24" y="76"/>
                </a:cxn>
                <a:cxn ang="0">
                  <a:pos x="34" y="69"/>
                </a:cxn>
                <a:cxn ang="0">
                  <a:pos x="46" y="63"/>
                </a:cxn>
                <a:cxn ang="0">
                  <a:pos x="59" y="59"/>
                </a:cxn>
                <a:cxn ang="0">
                  <a:pos x="71" y="56"/>
                </a:cxn>
                <a:cxn ang="0">
                  <a:pos x="71" y="56"/>
                </a:cxn>
                <a:cxn ang="0">
                  <a:pos x="106" y="47"/>
                </a:cxn>
                <a:cxn ang="0">
                  <a:pos x="156" y="35"/>
                </a:cxn>
                <a:cxn ang="0">
                  <a:pos x="183" y="28"/>
                </a:cxn>
                <a:cxn ang="0">
                  <a:pos x="208" y="19"/>
                </a:cxn>
                <a:cxn ang="0">
                  <a:pos x="230" y="10"/>
                </a:cxn>
                <a:cxn ang="0">
                  <a:pos x="246" y="1"/>
                </a:cxn>
                <a:cxn ang="0">
                  <a:pos x="249" y="0"/>
                </a:cxn>
                <a:cxn ang="0">
                  <a:pos x="312" y="303"/>
                </a:cxn>
                <a:cxn ang="0">
                  <a:pos x="352" y="103"/>
                </a:cxn>
                <a:cxn ang="0">
                  <a:pos x="318" y="19"/>
                </a:cxn>
                <a:cxn ang="0">
                  <a:pos x="424" y="19"/>
                </a:cxn>
                <a:cxn ang="0">
                  <a:pos x="392" y="103"/>
                </a:cxn>
                <a:cxn ang="0">
                  <a:pos x="429" y="303"/>
                </a:cxn>
                <a:cxn ang="0">
                  <a:pos x="495" y="0"/>
                </a:cxn>
                <a:cxn ang="0">
                  <a:pos x="496" y="1"/>
                </a:cxn>
                <a:cxn ang="0">
                  <a:pos x="496" y="1"/>
                </a:cxn>
                <a:cxn ang="0">
                  <a:pos x="514" y="10"/>
                </a:cxn>
                <a:cxn ang="0">
                  <a:pos x="535" y="19"/>
                </a:cxn>
                <a:cxn ang="0">
                  <a:pos x="560" y="28"/>
                </a:cxn>
                <a:cxn ang="0">
                  <a:pos x="586" y="35"/>
                </a:cxn>
                <a:cxn ang="0">
                  <a:pos x="638" y="47"/>
                </a:cxn>
                <a:cxn ang="0">
                  <a:pos x="671" y="56"/>
                </a:cxn>
                <a:cxn ang="0">
                  <a:pos x="671" y="56"/>
                </a:cxn>
                <a:cxn ang="0">
                  <a:pos x="685" y="59"/>
                </a:cxn>
                <a:cxn ang="0">
                  <a:pos x="696" y="63"/>
                </a:cxn>
                <a:cxn ang="0">
                  <a:pos x="708" y="69"/>
                </a:cxn>
                <a:cxn ang="0">
                  <a:pos x="718" y="76"/>
                </a:cxn>
                <a:cxn ang="0">
                  <a:pos x="729" y="85"/>
                </a:cxn>
                <a:cxn ang="0">
                  <a:pos x="736" y="97"/>
                </a:cxn>
                <a:cxn ang="0">
                  <a:pos x="741" y="109"/>
                </a:cxn>
                <a:cxn ang="0">
                  <a:pos x="742" y="115"/>
                </a:cxn>
                <a:cxn ang="0">
                  <a:pos x="742" y="122"/>
                </a:cxn>
                <a:cxn ang="0">
                  <a:pos x="742" y="140"/>
                </a:cxn>
                <a:cxn ang="0">
                  <a:pos x="713" y="327"/>
                </a:cxn>
                <a:cxn ang="0">
                  <a:pos x="31" y="327"/>
                </a:cxn>
              </a:cxnLst>
              <a:rect l="0" t="0" r="r" b="b"/>
              <a:pathLst>
                <a:path w="742" h="327">
                  <a:moveTo>
                    <a:pt x="31" y="327"/>
                  </a:moveTo>
                  <a:lnTo>
                    <a:pt x="0" y="140"/>
                  </a:lnTo>
                  <a:lnTo>
                    <a:pt x="0" y="122"/>
                  </a:lnTo>
                  <a:lnTo>
                    <a:pt x="0" y="122"/>
                  </a:lnTo>
                  <a:lnTo>
                    <a:pt x="0" y="115"/>
                  </a:lnTo>
                  <a:lnTo>
                    <a:pt x="2" y="109"/>
                  </a:lnTo>
                  <a:lnTo>
                    <a:pt x="8" y="97"/>
                  </a:lnTo>
                  <a:lnTo>
                    <a:pt x="15" y="85"/>
                  </a:lnTo>
                  <a:lnTo>
                    <a:pt x="24" y="76"/>
                  </a:lnTo>
                  <a:lnTo>
                    <a:pt x="34" y="69"/>
                  </a:lnTo>
                  <a:lnTo>
                    <a:pt x="46" y="63"/>
                  </a:lnTo>
                  <a:lnTo>
                    <a:pt x="59" y="59"/>
                  </a:lnTo>
                  <a:lnTo>
                    <a:pt x="71" y="56"/>
                  </a:lnTo>
                  <a:lnTo>
                    <a:pt x="71" y="56"/>
                  </a:lnTo>
                  <a:lnTo>
                    <a:pt x="106" y="47"/>
                  </a:lnTo>
                  <a:lnTo>
                    <a:pt x="156" y="35"/>
                  </a:lnTo>
                  <a:lnTo>
                    <a:pt x="183" y="28"/>
                  </a:lnTo>
                  <a:lnTo>
                    <a:pt x="208" y="19"/>
                  </a:lnTo>
                  <a:lnTo>
                    <a:pt x="230" y="10"/>
                  </a:lnTo>
                  <a:lnTo>
                    <a:pt x="246" y="1"/>
                  </a:lnTo>
                  <a:lnTo>
                    <a:pt x="249" y="0"/>
                  </a:lnTo>
                  <a:lnTo>
                    <a:pt x="312" y="303"/>
                  </a:lnTo>
                  <a:lnTo>
                    <a:pt x="352" y="103"/>
                  </a:lnTo>
                  <a:lnTo>
                    <a:pt x="318" y="19"/>
                  </a:lnTo>
                  <a:lnTo>
                    <a:pt x="424" y="19"/>
                  </a:lnTo>
                  <a:lnTo>
                    <a:pt x="392" y="103"/>
                  </a:lnTo>
                  <a:lnTo>
                    <a:pt x="429" y="303"/>
                  </a:lnTo>
                  <a:lnTo>
                    <a:pt x="495" y="0"/>
                  </a:lnTo>
                  <a:lnTo>
                    <a:pt x="496" y="1"/>
                  </a:lnTo>
                  <a:lnTo>
                    <a:pt x="496" y="1"/>
                  </a:lnTo>
                  <a:lnTo>
                    <a:pt x="514" y="10"/>
                  </a:lnTo>
                  <a:lnTo>
                    <a:pt x="535" y="19"/>
                  </a:lnTo>
                  <a:lnTo>
                    <a:pt x="560" y="28"/>
                  </a:lnTo>
                  <a:lnTo>
                    <a:pt x="586" y="35"/>
                  </a:lnTo>
                  <a:lnTo>
                    <a:pt x="638" y="47"/>
                  </a:lnTo>
                  <a:lnTo>
                    <a:pt x="671" y="56"/>
                  </a:lnTo>
                  <a:lnTo>
                    <a:pt x="671" y="56"/>
                  </a:lnTo>
                  <a:lnTo>
                    <a:pt x="685" y="59"/>
                  </a:lnTo>
                  <a:lnTo>
                    <a:pt x="696" y="63"/>
                  </a:lnTo>
                  <a:lnTo>
                    <a:pt x="708" y="69"/>
                  </a:lnTo>
                  <a:lnTo>
                    <a:pt x="718" y="76"/>
                  </a:lnTo>
                  <a:lnTo>
                    <a:pt x="729" y="85"/>
                  </a:lnTo>
                  <a:lnTo>
                    <a:pt x="736" y="97"/>
                  </a:lnTo>
                  <a:lnTo>
                    <a:pt x="741" y="109"/>
                  </a:lnTo>
                  <a:lnTo>
                    <a:pt x="742" y="115"/>
                  </a:lnTo>
                  <a:lnTo>
                    <a:pt x="742" y="122"/>
                  </a:lnTo>
                  <a:lnTo>
                    <a:pt x="742" y="140"/>
                  </a:lnTo>
                  <a:lnTo>
                    <a:pt x="713" y="327"/>
                  </a:lnTo>
                  <a:lnTo>
                    <a:pt x="31" y="327"/>
                  </a:lnTo>
                  <a:close/>
                </a:path>
              </a:pathLst>
            </a:custGeom>
            <a:solidFill>
              <a:srgbClr val="00A6D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66" name="Freeform 163"/>
            <p:cNvSpPr>
              <a:spLocks/>
            </p:cNvSpPr>
            <p:nvPr/>
          </p:nvSpPr>
          <p:spPr bwMode="auto">
            <a:xfrm>
              <a:off x="3225" y="2627"/>
              <a:ext cx="248" cy="109"/>
            </a:xfrm>
            <a:custGeom>
              <a:avLst/>
              <a:gdLst/>
              <a:ahLst/>
              <a:cxnLst>
                <a:cxn ang="0">
                  <a:pos x="31" y="327"/>
                </a:cxn>
                <a:cxn ang="0">
                  <a:pos x="0" y="140"/>
                </a:cxn>
                <a:cxn ang="0">
                  <a:pos x="0" y="122"/>
                </a:cxn>
                <a:cxn ang="0">
                  <a:pos x="0" y="122"/>
                </a:cxn>
                <a:cxn ang="0">
                  <a:pos x="0" y="115"/>
                </a:cxn>
                <a:cxn ang="0">
                  <a:pos x="2" y="109"/>
                </a:cxn>
                <a:cxn ang="0">
                  <a:pos x="8" y="97"/>
                </a:cxn>
                <a:cxn ang="0">
                  <a:pos x="15" y="85"/>
                </a:cxn>
                <a:cxn ang="0">
                  <a:pos x="24" y="76"/>
                </a:cxn>
                <a:cxn ang="0">
                  <a:pos x="34" y="69"/>
                </a:cxn>
                <a:cxn ang="0">
                  <a:pos x="46" y="63"/>
                </a:cxn>
                <a:cxn ang="0">
                  <a:pos x="59" y="59"/>
                </a:cxn>
                <a:cxn ang="0">
                  <a:pos x="71" y="56"/>
                </a:cxn>
                <a:cxn ang="0">
                  <a:pos x="71" y="56"/>
                </a:cxn>
                <a:cxn ang="0">
                  <a:pos x="106" y="47"/>
                </a:cxn>
                <a:cxn ang="0">
                  <a:pos x="156" y="35"/>
                </a:cxn>
                <a:cxn ang="0">
                  <a:pos x="183" y="28"/>
                </a:cxn>
                <a:cxn ang="0">
                  <a:pos x="208" y="19"/>
                </a:cxn>
                <a:cxn ang="0">
                  <a:pos x="230" y="10"/>
                </a:cxn>
                <a:cxn ang="0">
                  <a:pos x="246" y="1"/>
                </a:cxn>
                <a:cxn ang="0">
                  <a:pos x="249" y="0"/>
                </a:cxn>
                <a:cxn ang="0">
                  <a:pos x="312" y="303"/>
                </a:cxn>
                <a:cxn ang="0">
                  <a:pos x="352" y="103"/>
                </a:cxn>
                <a:cxn ang="0">
                  <a:pos x="318" y="19"/>
                </a:cxn>
                <a:cxn ang="0">
                  <a:pos x="424" y="19"/>
                </a:cxn>
                <a:cxn ang="0">
                  <a:pos x="392" y="103"/>
                </a:cxn>
                <a:cxn ang="0">
                  <a:pos x="429" y="303"/>
                </a:cxn>
                <a:cxn ang="0">
                  <a:pos x="495" y="0"/>
                </a:cxn>
                <a:cxn ang="0">
                  <a:pos x="496" y="1"/>
                </a:cxn>
                <a:cxn ang="0">
                  <a:pos x="496" y="1"/>
                </a:cxn>
                <a:cxn ang="0">
                  <a:pos x="514" y="10"/>
                </a:cxn>
                <a:cxn ang="0">
                  <a:pos x="535" y="19"/>
                </a:cxn>
                <a:cxn ang="0">
                  <a:pos x="560" y="28"/>
                </a:cxn>
                <a:cxn ang="0">
                  <a:pos x="586" y="35"/>
                </a:cxn>
                <a:cxn ang="0">
                  <a:pos x="638" y="47"/>
                </a:cxn>
                <a:cxn ang="0">
                  <a:pos x="671" y="56"/>
                </a:cxn>
                <a:cxn ang="0">
                  <a:pos x="671" y="56"/>
                </a:cxn>
                <a:cxn ang="0">
                  <a:pos x="685" y="59"/>
                </a:cxn>
                <a:cxn ang="0">
                  <a:pos x="696" y="63"/>
                </a:cxn>
                <a:cxn ang="0">
                  <a:pos x="708" y="69"/>
                </a:cxn>
                <a:cxn ang="0">
                  <a:pos x="718" y="76"/>
                </a:cxn>
                <a:cxn ang="0">
                  <a:pos x="729" y="85"/>
                </a:cxn>
                <a:cxn ang="0">
                  <a:pos x="736" y="97"/>
                </a:cxn>
                <a:cxn ang="0">
                  <a:pos x="741" y="109"/>
                </a:cxn>
                <a:cxn ang="0">
                  <a:pos x="742" y="115"/>
                </a:cxn>
                <a:cxn ang="0">
                  <a:pos x="742" y="122"/>
                </a:cxn>
                <a:cxn ang="0">
                  <a:pos x="742" y="140"/>
                </a:cxn>
                <a:cxn ang="0">
                  <a:pos x="713" y="327"/>
                </a:cxn>
              </a:cxnLst>
              <a:rect l="0" t="0" r="r" b="b"/>
              <a:pathLst>
                <a:path w="742" h="327">
                  <a:moveTo>
                    <a:pt x="31" y="327"/>
                  </a:moveTo>
                  <a:lnTo>
                    <a:pt x="0" y="140"/>
                  </a:lnTo>
                  <a:lnTo>
                    <a:pt x="0" y="122"/>
                  </a:lnTo>
                  <a:lnTo>
                    <a:pt x="0" y="122"/>
                  </a:lnTo>
                  <a:lnTo>
                    <a:pt x="0" y="115"/>
                  </a:lnTo>
                  <a:lnTo>
                    <a:pt x="2" y="109"/>
                  </a:lnTo>
                  <a:lnTo>
                    <a:pt x="8" y="97"/>
                  </a:lnTo>
                  <a:lnTo>
                    <a:pt x="15" y="85"/>
                  </a:lnTo>
                  <a:lnTo>
                    <a:pt x="24" y="76"/>
                  </a:lnTo>
                  <a:lnTo>
                    <a:pt x="34" y="69"/>
                  </a:lnTo>
                  <a:lnTo>
                    <a:pt x="46" y="63"/>
                  </a:lnTo>
                  <a:lnTo>
                    <a:pt x="59" y="59"/>
                  </a:lnTo>
                  <a:lnTo>
                    <a:pt x="71" y="56"/>
                  </a:lnTo>
                  <a:lnTo>
                    <a:pt x="71" y="56"/>
                  </a:lnTo>
                  <a:lnTo>
                    <a:pt x="106" y="47"/>
                  </a:lnTo>
                  <a:lnTo>
                    <a:pt x="156" y="35"/>
                  </a:lnTo>
                  <a:lnTo>
                    <a:pt x="183" y="28"/>
                  </a:lnTo>
                  <a:lnTo>
                    <a:pt x="208" y="19"/>
                  </a:lnTo>
                  <a:lnTo>
                    <a:pt x="230" y="10"/>
                  </a:lnTo>
                  <a:lnTo>
                    <a:pt x="246" y="1"/>
                  </a:lnTo>
                  <a:lnTo>
                    <a:pt x="249" y="0"/>
                  </a:lnTo>
                  <a:lnTo>
                    <a:pt x="312" y="303"/>
                  </a:lnTo>
                  <a:lnTo>
                    <a:pt x="352" y="103"/>
                  </a:lnTo>
                  <a:lnTo>
                    <a:pt x="318" y="19"/>
                  </a:lnTo>
                  <a:lnTo>
                    <a:pt x="424" y="19"/>
                  </a:lnTo>
                  <a:lnTo>
                    <a:pt x="392" y="103"/>
                  </a:lnTo>
                  <a:lnTo>
                    <a:pt x="429" y="303"/>
                  </a:lnTo>
                  <a:lnTo>
                    <a:pt x="495" y="0"/>
                  </a:lnTo>
                  <a:lnTo>
                    <a:pt x="496" y="1"/>
                  </a:lnTo>
                  <a:lnTo>
                    <a:pt x="496" y="1"/>
                  </a:lnTo>
                  <a:lnTo>
                    <a:pt x="514" y="10"/>
                  </a:lnTo>
                  <a:lnTo>
                    <a:pt x="535" y="19"/>
                  </a:lnTo>
                  <a:lnTo>
                    <a:pt x="560" y="28"/>
                  </a:lnTo>
                  <a:lnTo>
                    <a:pt x="586" y="35"/>
                  </a:lnTo>
                  <a:lnTo>
                    <a:pt x="638" y="47"/>
                  </a:lnTo>
                  <a:lnTo>
                    <a:pt x="671" y="56"/>
                  </a:lnTo>
                  <a:lnTo>
                    <a:pt x="671" y="56"/>
                  </a:lnTo>
                  <a:lnTo>
                    <a:pt x="685" y="59"/>
                  </a:lnTo>
                  <a:lnTo>
                    <a:pt x="696" y="63"/>
                  </a:lnTo>
                  <a:lnTo>
                    <a:pt x="708" y="69"/>
                  </a:lnTo>
                  <a:lnTo>
                    <a:pt x="718" y="76"/>
                  </a:lnTo>
                  <a:lnTo>
                    <a:pt x="729" y="85"/>
                  </a:lnTo>
                  <a:lnTo>
                    <a:pt x="736" y="97"/>
                  </a:lnTo>
                  <a:lnTo>
                    <a:pt x="741" y="109"/>
                  </a:lnTo>
                  <a:lnTo>
                    <a:pt x="742" y="115"/>
                  </a:lnTo>
                  <a:lnTo>
                    <a:pt x="742" y="122"/>
                  </a:lnTo>
                  <a:lnTo>
                    <a:pt x="742" y="140"/>
                  </a:lnTo>
                  <a:lnTo>
                    <a:pt x="713" y="327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67" name="Line 164"/>
            <p:cNvSpPr>
              <a:spLocks noChangeShapeType="1"/>
            </p:cNvSpPr>
            <p:nvPr/>
          </p:nvSpPr>
          <p:spPr bwMode="auto">
            <a:xfrm flipH="1">
              <a:off x="3391" y="2708"/>
              <a:ext cx="37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68" name="Freeform 165"/>
            <p:cNvSpPr>
              <a:spLocks/>
            </p:cNvSpPr>
            <p:nvPr/>
          </p:nvSpPr>
          <p:spPr bwMode="auto">
            <a:xfrm>
              <a:off x="3293" y="2475"/>
              <a:ext cx="113" cy="139"/>
            </a:xfrm>
            <a:custGeom>
              <a:avLst/>
              <a:gdLst/>
              <a:ahLst/>
              <a:cxnLst>
                <a:cxn ang="0">
                  <a:pos x="300" y="290"/>
                </a:cxn>
                <a:cxn ang="0">
                  <a:pos x="291" y="316"/>
                </a:cxn>
                <a:cxn ang="0">
                  <a:pos x="265" y="363"/>
                </a:cxn>
                <a:cxn ang="0">
                  <a:pos x="231" y="397"/>
                </a:cxn>
                <a:cxn ang="0">
                  <a:pos x="212" y="409"/>
                </a:cxn>
                <a:cxn ang="0">
                  <a:pos x="191" y="416"/>
                </a:cxn>
                <a:cxn ang="0">
                  <a:pos x="172" y="419"/>
                </a:cxn>
                <a:cxn ang="0">
                  <a:pos x="162" y="419"/>
                </a:cxn>
                <a:cxn ang="0">
                  <a:pos x="143" y="413"/>
                </a:cxn>
                <a:cxn ang="0">
                  <a:pos x="122" y="403"/>
                </a:cxn>
                <a:cxn ang="0">
                  <a:pos x="96" y="381"/>
                </a:cxn>
                <a:cxn ang="0">
                  <a:pos x="65" y="340"/>
                </a:cxn>
                <a:cxn ang="0">
                  <a:pos x="47" y="303"/>
                </a:cxn>
                <a:cxn ang="0">
                  <a:pos x="32" y="291"/>
                </a:cxn>
                <a:cxn ang="0">
                  <a:pos x="29" y="291"/>
                </a:cxn>
                <a:cxn ang="0">
                  <a:pos x="18" y="287"/>
                </a:cxn>
                <a:cxn ang="0">
                  <a:pos x="9" y="272"/>
                </a:cxn>
                <a:cxn ang="0">
                  <a:pos x="0" y="207"/>
                </a:cxn>
                <a:cxn ang="0">
                  <a:pos x="3" y="191"/>
                </a:cxn>
                <a:cxn ang="0">
                  <a:pos x="16" y="182"/>
                </a:cxn>
                <a:cxn ang="0">
                  <a:pos x="24" y="181"/>
                </a:cxn>
                <a:cxn ang="0">
                  <a:pos x="19" y="148"/>
                </a:cxn>
                <a:cxn ang="0">
                  <a:pos x="19" y="125"/>
                </a:cxn>
                <a:cxn ang="0">
                  <a:pos x="21" y="103"/>
                </a:cxn>
                <a:cxn ang="0">
                  <a:pos x="26" y="84"/>
                </a:cxn>
                <a:cxn ang="0">
                  <a:pos x="37" y="64"/>
                </a:cxn>
                <a:cxn ang="0">
                  <a:pos x="49" y="48"/>
                </a:cxn>
                <a:cxn ang="0">
                  <a:pos x="65" y="36"/>
                </a:cxn>
                <a:cxn ang="0">
                  <a:pos x="82" y="26"/>
                </a:cxn>
                <a:cxn ang="0">
                  <a:pos x="102" y="20"/>
                </a:cxn>
                <a:cxn ang="0">
                  <a:pos x="122" y="17"/>
                </a:cxn>
                <a:cxn ang="0">
                  <a:pos x="134" y="17"/>
                </a:cxn>
                <a:cxn ang="0">
                  <a:pos x="135" y="11"/>
                </a:cxn>
                <a:cxn ang="0">
                  <a:pos x="140" y="6"/>
                </a:cxn>
                <a:cxn ang="0">
                  <a:pos x="156" y="0"/>
                </a:cxn>
                <a:cxn ang="0">
                  <a:pos x="181" y="0"/>
                </a:cxn>
                <a:cxn ang="0">
                  <a:pos x="212" y="7"/>
                </a:cxn>
                <a:cxn ang="0">
                  <a:pos x="230" y="13"/>
                </a:cxn>
                <a:cxn ang="0">
                  <a:pos x="256" y="26"/>
                </a:cxn>
                <a:cxn ang="0">
                  <a:pos x="269" y="32"/>
                </a:cxn>
                <a:cxn ang="0">
                  <a:pos x="293" y="53"/>
                </a:cxn>
                <a:cxn ang="0">
                  <a:pos x="310" y="78"/>
                </a:cxn>
                <a:cxn ang="0">
                  <a:pos x="319" y="109"/>
                </a:cxn>
                <a:cxn ang="0">
                  <a:pos x="321" y="148"/>
                </a:cxn>
                <a:cxn ang="0">
                  <a:pos x="319" y="166"/>
                </a:cxn>
                <a:cxn ang="0">
                  <a:pos x="322" y="182"/>
                </a:cxn>
                <a:cxn ang="0">
                  <a:pos x="330" y="185"/>
                </a:cxn>
                <a:cxn ang="0">
                  <a:pos x="340" y="198"/>
                </a:cxn>
                <a:cxn ang="0">
                  <a:pos x="330" y="272"/>
                </a:cxn>
                <a:cxn ang="0">
                  <a:pos x="327" y="281"/>
                </a:cxn>
                <a:cxn ang="0">
                  <a:pos x="315" y="290"/>
                </a:cxn>
                <a:cxn ang="0">
                  <a:pos x="306" y="291"/>
                </a:cxn>
                <a:cxn ang="0">
                  <a:pos x="300" y="290"/>
                </a:cxn>
              </a:cxnLst>
              <a:rect l="0" t="0" r="r" b="b"/>
              <a:pathLst>
                <a:path w="340" h="419">
                  <a:moveTo>
                    <a:pt x="300" y="290"/>
                  </a:moveTo>
                  <a:lnTo>
                    <a:pt x="300" y="290"/>
                  </a:lnTo>
                  <a:lnTo>
                    <a:pt x="296" y="303"/>
                  </a:lnTo>
                  <a:lnTo>
                    <a:pt x="291" y="316"/>
                  </a:lnTo>
                  <a:lnTo>
                    <a:pt x="280" y="341"/>
                  </a:lnTo>
                  <a:lnTo>
                    <a:pt x="265" y="363"/>
                  </a:lnTo>
                  <a:lnTo>
                    <a:pt x="249" y="381"/>
                  </a:lnTo>
                  <a:lnTo>
                    <a:pt x="231" y="397"/>
                  </a:lnTo>
                  <a:lnTo>
                    <a:pt x="221" y="403"/>
                  </a:lnTo>
                  <a:lnTo>
                    <a:pt x="212" y="409"/>
                  </a:lnTo>
                  <a:lnTo>
                    <a:pt x="202" y="413"/>
                  </a:lnTo>
                  <a:lnTo>
                    <a:pt x="191" y="416"/>
                  </a:lnTo>
                  <a:lnTo>
                    <a:pt x="182" y="419"/>
                  </a:lnTo>
                  <a:lnTo>
                    <a:pt x="172" y="419"/>
                  </a:lnTo>
                  <a:lnTo>
                    <a:pt x="172" y="419"/>
                  </a:lnTo>
                  <a:lnTo>
                    <a:pt x="162" y="419"/>
                  </a:lnTo>
                  <a:lnTo>
                    <a:pt x="152" y="416"/>
                  </a:lnTo>
                  <a:lnTo>
                    <a:pt x="143" y="413"/>
                  </a:lnTo>
                  <a:lnTo>
                    <a:pt x="132" y="409"/>
                  </a:lnTo>
                  <a:lnTo>
                    <a:pt x="122" y="403"/>
                  </a:lnTo>
                  <a:lnTo>
                    <a:pt x="113" y="397"/>
                  </a:lnTo>
                  <a:lnTo>
                    <a:pt x="96" y="381"/>
                  </a:lnTo>
                  <a:lnTo>
                    <a:pt x="78" y="362"/>
                  </a:lnTo>
                  <a:lnTo>
                    <a:pt x="65" y="340"/>
                  </a:lnTo>
                  <a:lnTo>
                    <a:pt x="51" y="316"/>
                  </a:lnTo>
                  <a:lnTo>
                    <a:pt x="47" y="303"/>
                  </a:lnTo>
                  <a:lnTo>
                    <a:pt x="43" y="290"/>
                  </a:lnTo>
                  <a:lnTo>
                    <a:pt x="32" y="291"/>
                  </a:lnTo>
                  <a:lnTo>
                    <a:pt x="32" y="291"/>
                  </a:lnTo>
                  <a:lnTo>
                    <a:pt x="29" y="291"/>
                  </a:lnTo>
                  <a:lnTo>
                    <a:pt x="25" y="290"/>
                  </a:lnTo>
                  <a:lnTo>
                    <a:pt x="18" y="287"/>
                  </a:lnTo>
                  <a:lnTo>
                    <a:pt x="12" y="281"/>
                  </a:lnTo>
                  <a:lnTo>
                    <a:pt x="9" y="272"/>
                  </a:lnTo>
                  <a:lnTo>
                    <a:pt x="0" y="207"/>
                  </a:lnTo>
                  <a:lnTo>
                    <a:pt x="0" y="207"/>
                  </a:lnTo>
                  <a:lnTo>
                    <a:pt x="0" y="198"/>
                  </a:lnTo>
                  <a:lnTo>
                    <a:pt x="3" y="191"/>
                  </a:lnTo>
                  <a:lnTo>
                    <a:pt x="9" y="185"/>
                  </a:lnTo>
                  <a:lnTo>
                    <a:pt x="16" y="182"/>
                  </a:lnTo>
                  <a:lnTo>
                    <a:pt x="24" y="181"/>
                  </a:lnTo>
                  <a:lnTo>
                    <a:pt x="24" y="181"/>
                  </a:lnTo>
                  <a:lnTo>
                    <a:pt x="21" y="166"/>
                  </a:lnTo>
                  <a:lnTo>
                    <a:pt x="19" y="148"/>
                  </a:lnTo>
                  <a:lnTo>
                    <a:pt x="19" y="125"/>
                  </a:lnTo>
                  <a:lnTo>
                    <a:pt x="19" y="125"/>
                  </a:lnTo>
                  <a:lnTo>
                    <a:pt x="19" y="114"/>
                  </a:lnTo>
                  <a:lnTo>
                    <a:pt x="21" y="103"/>
                  </a:lnTo>
                  <a:lnTo>
                    <a:pt x="24" y="92"/>
                  </a:lnTo>
                  <a:lnTo>
                    <a:pt x="26" y="84"/>
                  </a:lnTo>
                  <a:lnTo>
                    <a:pt x="31" y="73"/>
                  </a:lnTo>
                  <a:lnTo>
                    <a:pt x="37" y="64"/>
                  </a:lnTo>
                  <a:lnTo>
                    <a:pt x="43" y="57"/>
                  </a:lnTo>
                  <a:lnTo>
                    <a:pt x="49" y="48"/>
                  </a:lnTo>
                  <a:lnTo>
                    <a:pt x="56" y="42"/>
                  </a:lnTo>
                  <a:lnTo>
                    <a:pt x="65" y="36"/>
                  </a:lnTo>
                  <a:lnTo>
                    <a:pt x="74" y="31"/>
                  </a:lnTo>
                  <a:lnTo>
                    <a:pt x="82" y="26"/>
                  </a:lnTo>
                  <a:lnTo>
                    <a:pt x="91" y="22"/>
                  </a:lnTo>
                  <a:lnTo>
                    <a:pt x="102" y="20"/>
                  </a:lnTo>
                  <a:lnTo>
                    <a:pt x="112" y="17"/>
                  </a:lnTo>
                  <a:lnTo>
                    <a:pt x="122" y="17"/>
                  </a:lnTo>
                  <a:lnTo>
                    <a:pt x="134" y="17"/>
                  </a:lnTo>
                  <a:lnTo>
                    <a:pt x="134" y="17"/>
                  </a:lnTo>
                  <a:lnTo>
                    <a:pt x="135" y="11"/>
                  </a:lnTo>
                  <a:lnTo>
                    <a:pt x="135" y="11"/>
                  </a:lnTo>
                  <a:lnTo>
                    <a:pt x="137" y="9"/>
                  </a:lnTo>
                  <a:lnTo>
                    <a:pt x="140" y="6"/>
                  </a:lnTo>
                  <a:lnTo>
                    <a:pt x="146" y="3"/>
                  </a:lnTo>
                  <a:lnTo>
                    <a:pt x="156" y="0"/>
                  </a:lnTo>
                  <a:lnTo>
                    <a:pt x="168" y="0"/>
                  </a:lnTo>
                  <a:lnTo>
                    <a:pt x="181" y="0"/>
                  </a:lnTo>
                  <a:lnTo>
                    <a:pt x="196" y="3"/>
                  </a:lnTo>
                  <a:lnTo>
                    <a:pt x="212" y="7"/>
                  </a:lnTo>
                  <a:lnTo>
                    <a:pt x="230" y="13"/>
                  </a:lnTo>
                  <a:lnTo>
                    <a:pt x="230" y="13"/>
                  </a:lnTo>
                  <a:lnTo>
                    <a:pt x="244" y="19"/>
                  </a:lnTo>
                  <a:lnTo>
                    <a:pt x="256" y="26"/>
                  </a:lnTo>
                  <a:lnTo>
                    <a:pt x="256" y="26"/>
                  </a:lnTo>
                  <a:lnTo>
                    <a:pt x="269" y="32"/>
                  </a:lnTo>
                  <a:lnTo>
                    <a:pt x="283" y="42"/>
                  </a:lnTo>
                  <a:lnTo>
                    <a:pt x="293" y="53"/>
                  </a:lnTo>
                  <a:lnTo>
                    <a:pt x="302" y="64"/>
                  </a:lnTo>
                  <a:lnTo>
                    <a:pt x="310" y="78"/>
                  </a:lnTo>
                  <a:lnTo>
                    <a:pt x="315" y="92"/>
                  </a:lnTo>
                  <a:lnTo>
                    <a:pt x="319" y="109"/>
                  </a:lnTo>
                  <a:lnTo>
                    <a:pt x="321" y="125"/>
                  </a:lnTo>
                  <a:lnTo>
                    <a:pt x="321" y="148"/>
                  </a:lnTo>
                  <a:lnTo>
                    <a:pt x="321" y="148"/>
                  </a:lnTo>
                  <a:lnTo>
                    <a:pt x="319" y="166"/>
                  </a:lnTo>
                  <a:lnTo>
                    <a:pt x="315" y="181"/>
                  </a:lnTo>
                  <a:lnTo>
                    <a:pt x="322" y="182"/>
                  </a:lnTo>
                  <a:lnTo>
                    <a:pt x="322" y="182"/>
                  </a:lnTo>
                  <a:lnTo>
                    <a:pt x="330" y="185"/>
                  </a:lnTo>
                  <a:lnTo>
                    <a:pt x="335" y="191"/>
                  </a:lnTo>
                  <a:lnTo>
                    <a:pt x="340" y="198"/>
                  </a:lnTo>
                  <a:lnTo>
                    <a:pt x="340" y="207"/>
                  </a:lnTo>
                  <a:lnTo>
                    <a:pt x="330" y="272"/>
                  </a:lnTo>
                  <a:lnTo>
                    <a:pt x="330" y="272"/>
                  </a:lnTo>
                  <a:lnTo>
                    <a:pt x="327" y="281"/>
                  </a:lnTo>
                  <a:lnTo>
                    <a:pt x="322" y="287"/>
                  </a:lnTo>
                  <a:lnTo>
                    <a:pt x="315" y="290"/>
                  </a:lnTo>
                  <a:lnTo>
                    <a:pt x="310" y="291"/>
                  </a:lnTo>
                  <a:lnTo>
                    <a:pt x="306" y="291"/>
                  </a:lnTo>
                  <a:lnTo>
                    <a:pt x="300" y="290"/>
                  </a:lnTo>
                  <a:lnTo>
                    <a:pt x="300" y="290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69" name="Freeform 166"/>
            <p:cNvSpPr>
              <a:spLocks/>
            </p:cNvSpPr>
            <p:nvPr/>
          </p:nvSpPr>
          <p:spPr bwMode="auto">
            <a:xfrm>
              <a:off x="3299" y="2505"/>
              <a:ext cx="102" cy="30"/>
            </a:xfrm>
            <a:custGeom>
              <a:avLst/>
              <a:gdLst/>
              <a:ahLst/>
              <a:cxnLst>
                <a:cxn ang="0">
                  <a:pos x="306" y="91"/>
                </a:cxn>
                <a:cxn ang="0">
                  <a:pos x="306" y="91"/>
                </a:cxn>
                <a:cxn ang="0">
                  <a:pos x="303" y="82"/>
                </a:cxn>
                <a:cxn ang="0">
                  <a:pos x="299" y="69"/>
                </a:cxn>
                <a:cxn ang="0">
                  <a:pos x="290" y="56"/>
                </a:cxn>
                <a:cxn ang="0">
                  <a:pos x="280" y="41"/>
                </a:cxn>
                <a:cxn ang="0">
                  <a:pos x="268" y="28"/>
                </a:cxn>
                <a:cxn ang="0">
                  <a:pos x="255" y="15"/>
                </a:cxn>
                <a:cxn ang="0">
                  <a:pos x="238" y="6"/>
                </a:cxn>
                <a:cxn ang="0">
                  <a:pos x="231" y="3"/>
                </a:cxn>
                <a:cxn ang="0">
                  <a:pos x="222" y="0"/>
                </a:cxn>
                <a:cxn ang="0">
                  <a:pos x="222" y="0"/>
                </a:cxn>
                <a:cxn ang="0">
                  <a:pos x="215" y="7"/>
                </a:cxn>
                <a:cxn ang="0">
                  <a:pos x="208" y="15"/>
                </a:cxn>
                <a:cxn ang="0">
                  <a:pos x="200" y="21"/>
                </a:cxn>
                <a:cxn ang="0">
                  <a:pos x="193" y="25"/>
                </a:cxn>
                <a:cxn ang="0">
                  <a:pos x="177" y="31"/>
                </a:cxn>
                <a:cxn ang="0">
                  <a:pos x="159" y="35"/>
                </a:cxn>
                <a:cxn ang="0">
                  <a:pos x="143" y="37"/>
                </a:cxn>
                <a:cxn ang="0">
                  <a:pos x="125" y="35"/>
                </a:cxn>
                <a:cxn ang="0">
                  <a:pos x="93" y="32"/>
                </a:cxn>
                <a:cxn ang="0">
                  <a:pos x="77" y="31"/>
                </a:cxn>
                <a:cxn ang="0">
                  <a:pos x="62" y="31"/>
                </a:cxn>
                <a:cxn ang="0">
                  <a:pos x="47" y="31"/>
                </a:cxn>
                <a:cxn ang="0">
                  <a:pos x="35" y="34"/>
                </a:cxn>
                <a:cxn ang="0">
                  <a:pos x="30" y="37"/>
                </a:cxn>
                <a:cxn ang="0">
                  <a:pos x="24" y="41"/>
                </a:cxn>
                <a:cxn ang="0">
                  <a:pos x="18" y="44"/>
                </a:cxn>
                <a:cxn ang="0">
                  <a:pos x="13" y="50"/>
                </a:cxn>
                <a:cxn ang="0">
                  <a:pos x="9" y="56"/>
                </a:cxn>
                <a:cxn ang="0">
                  <a:pos x="6" y="63"/>
                </a:cxn>
                <a:cxn ang="0">
                  <a:pos x="3" y="72"/>
                </a:cxn>
                <a:cxn ang="0">
                  <a:pos x="0" y="82"/>
                </a:cxn>
              </a:cxnLst>
              <a:rect l="0" t="0" r="r" b="b"/>
              <a:pathLst>
                <a:path w="306" h="91">
                  <a:moveTo>
                    <a:pt x="306" y="91"/>
                  </a:moveTo>
                  <a:lnTo>
                    <a:pt x="306" y="91"/>
                  </a:lnTo>
                  <a:lnTo>
                    <a:pt x="303" y="82"/>
                  </a:lnTo>
                  <a:lnTo>
                    <a:pt x="299" y="69"/>
                  </a:lnTo>
                  <a:lnTo>
                    <a:pt x="290" y="56"/>
                  </a:lnTo>
                  <a:lnTo>
                    <a:pt x="280" y="41"/>
                  </a:lnTo>
                  <a:lnTo>
                    <a:pt x="268" y="28"/>
                  </a:lnTo>
                  <a:lnTo>
                    <a:pt x="255" y="15"/>
                  </a:lnTo>
                  <a:lnTo>
                    <a:pt x="238" y="6"/>
                  </a:lnTo>
                  <a:lnTo>
                    <a:pt x="231" y="3"/>
                  </a:lnTo>
                  <a:lnTo>
                    <a:pt x="222" y="0"/>
                  </a:lnTo>
                  <a:lnTo>
                    <a:pt x="222" y="0"/>
                  </a:lnTo>
                  <a:lnTo>
                    <a:pt x="215" y="7"/>
                  </a:lnTo>
                  <a:lnTo>
                    <a:pt x="208" y="15"/>
                  </a:lnTo>
                  <a:lnTo>
                    <a:pt x="200" y="21"/>
                  </a:lnTo>
                  <a:lnTo>
                    <a:pt x="193" y="25"/>
                  </a:lnTo>
                  <a:lnTo>
                    <a:pt x="177" y="31"/>
                  </a:lnTo>
                  <a:lnTo>
                    <a:pt x="159" y="35"/>
                  </a:lnTo>
                  <a:lnTo>
                    <a:pt x="143" y="37"/>
                  </a:lnTo>
                  <a:lnTo>
                    <a:pt x="125" y="35"/>
                  </a:lnTo>
                  <a:lnTo>
                    <a:pt x="93" y="32"/>
                  </a:lnTo>
                  <a:lnTo>
                    <a:pt x="77" y="31"/>
                  </a:lnTo>
                  <a:lnTo>
                    <a:pt x="62" y="31"/>
                  </a:lnTo>
                  <a:lnTo>
                    <a:pt x="47" y="31"/>
                  </a:lnTo>
                  <a:lnTo>
                    <a:pt x="35" y="34"/>
                  </a:lnTo>
                  <a:lnTo>
                    <a:pt x="30" y="37"/>
                  </a:lnTo>
                  <a:lnTo>
                    <a:pt x="24" y="41"/>
                  </a:lnTo>
                  <a:lnTo>
                    <a:pt x="18" y="44"/>
                  </a:lnTo>
                  <a:lnTo>
                    <a:pt x="13" y="50"/>
                  </a:lnTo>
                  <a:lnTo>
                    <a:pt x="9" y="56"/>
                  </a:lnTo>
                  <a:lnTo>
                    <a:pt x="6" y="63"/>
                  </a:lnTo>
                  <a:lnTo>
                    <a:pt x="3" y="72"/>
                  </a:lnTo>
                  <a:lnTo>
                    <a:pt x="0" y="82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570" name="Group 170"/>
          <p:cNvGrpSpPr>
            <a:grpSpLocks noChangeAspect="1"/>
          </p:cNvGrpSpPr>
          <p:nvPr userDrawn="1"/>
        </p:nvGrpSpPr>
        <p:grpSpPr bwMode="auto">
          <a:xfrm>
            <a:off x="6915151" y="3867152"/>
            <a:ext cx="774700" cy="715433"/>
            <a:chOff x="3267" y="1827"/>
            <a:chExt cx="366" cy="338"/>
          </a:xfrm>
        </p:grpSpPr>
        <p:sp>
          <p:nvSpPr>
            <p:cNvPr id="571" name="Freeform 171"/>
            <p:cNvSpPr>
              <a:spLocks/>
            </p:cNvSpPr>
            <p:nvPr/>
          </p:nvSpPr>
          <p:spPr bwMode="auto">
            <a:xfrm>
              <a:off x="3361" y="1852"/>
              <a:ext cx="272" cy="217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0" y="0"/>
                </a:cxn>
                <a:cxn ang="0">
                  <a:pos x="816" y="0"/>
                </a:cxn>
                <a:cxn ang="0">
                  <a:pos x="816" y="650"/>
                </a:cxn>
                <a:cxn ang="0">
                  <a:pos x="327" y="650"/>
                </a:cxn>
                <a:cxn ang="0">
                  <a:pos x="0" y="72"/>
                </a:cxn>
              </a:cxnLst>
              <a:rect l="0" t="0" r="r" b="b"/>
              <a:pathLst>
                <a:path w="816" h="650">
                  <a:moveTo>
                    <a:pt x="0" y="72"/>
                  </a:moveTo>
                  <a:lnTo>
                    <a:pt x="0" y="0"/>
                  </a:lnTo>
                  <a:lnTo>
                    <a:pt x="816" y="0"/>
                  </a:lnTo>
                  <a:lnTo>
                    <a:pt x="816" y="650"/>
                  </a:lnTo>
                  <a:lnTo>
                    <a:pt x="327" y="650"/>
                  </a:lnTo>
                  <a:lnTo>
                    <a:pt x="0" y="7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72" name="Freeform 172"/>
            <p:cNvSpPr>
              <a:spLocks/>
            </p:cNvSpPr>
            <p:nvPr/>
          </p:nvSpPr>
          <p:spPr bwMode="auto">
            <a:xfrm>
              <a:off x="3361" y="1852"/>
              <a:ext cx="272" cy="217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0" y="0"/>
                </a:cxn>
                <a:cxn ang="0">
                  <a:pos x="816" y="0"/>
                </a:cxn>
                <a:cxn ang="0">
                  <a:pos x="816" y="650"/>
                </a:cxn>
                <a:cxn ang="0">
                  <a:pos x="327" y="650"/>
                </a:cxn>
              </a:cxnLst>
              <a:rect l="0" t="0" r="r" b="b"/>
              <a:pathLst>
                <a:path w="816" h="650">
                  <a:moveTo>
                    <a:pt x="0" y="72"/>
                  </a:moveTo>
                  <a:lnTo>
                    <a:pt x="0" y="0"/>
                  </a:lnTo>
                  <a:lnTo>
                    <a:pt x="816" y="0"/>
                  </a:lnTo>
                  <a:lnTo>
                    <a:pt x="816" y="650"/>
                  </a:lnTo>
                  <a:lnTo>
                    <a:pt x="327" y="65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73" name="Line 173"/>
            <p:cNvSpPr>
              <a:spLocks noChangeShapeType="1"/>
            </p:cNvSpPr>
            <p:nvPr/>
          </p:nvSpPr>
          <p:spPr bwMode="auto">
            <a:xfrm>
              <a:off x="3496" y="2069"/>
              <a:ext cx="1" cy="7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74" name="Line 174"/>
            <p:cNvSpPr>
              <a:spLocks noChangeShapeType="1"/>
            </p:cNvSpPr>
            <p:nvPr/>
          </p:nvSpPr>
          <p:spPr bwMode="auto">
            <a:xfrm flipV="1">
              <a:off x="3496" y="1827"/>
              <a:ext cx="1" cy="2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75" name="Line 175"/>
            <p:cNvSpPr>
              <a:spLocks noChangeShapeType="1"/>
            </p:cNvSpPr>
            <p:nvPr/>
          </p:nvSpPr>
          <p:spPr bwMode="auto">
            <a:xfrm>
              <a:off x="3497" y="2108"/>
              <a:ext cx="61" cy="5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76" name="Line 176"/>
            <p:cNvSpPr>
              <a:spLocks noChangeShapeType="1"/>
            </p:cNvSpPr>
            <p:nvPr/>
          </p:nvSpPr>
          <p:spPr bwMode="auto">
            <a:xfrm flipH="1">
              <a:off x="3481" y="2108"/>
              <a:ext cx="15" cy="1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77" name="Freeform 178"/>
            <p:cNvSpPr>
              <a:spLocks/>
            </p:cNvSpPr>
            <p:nvPr/>
          </p:nvSpPr>
          <p:spPr bwMode="auto">
            <a:xfrm>
              <a:off x="3291" y="1904"/>
              <a:ext cx="159" cy="178"/>
            </a:xfrm>
            <a:custGeom>
              <a:avLst/>
              <a:gdLst/>
              <a:ahLst/>
              <a:cxnLst>
                <a:cxn ang="0">
                  <a:pos x="453" y="535"/>
                </a:cxn>
                <a:cxn ang="0">
                  <a:pos x="467" y="515"/>
                </a:cxn>
                <a:cxn ang="0">
                  <a:pos x="474" y="494"/>
                </a:cxn>
                <a:cxn ang="0">
                  <a:pos x="477" y="471"/>
                </a:cxn>
                <a:cxn ang="0">
                  <a:pos x="474" y="423"/>
                </a:cxn>
                <a:cxn ang="0">
                  <a:pos x="467" y="368"/>
                </a:cxn>
                <a:cxn ang="0">
                  <a:pos x="465" y="338"/>
                </a:cxn>
                <a:cxn ang="0">
                  <a:pos x="464" y="245"/>
                </a:cxn>
                <a:cxn ang="0">
                  <a:pos x="458" y="186"/>
                </a:cxn>
                <a:cxn ang="0">
                  <a:pos x="446" y="129"/>
                </a:cxn>
                <a:cxn ang="0">
                  <a:pos x="430" y="92"/>
                </a:cxn>
                <a:cxn ang="0">
                  <a:pos x="416" y="70"/>
                </a:cxn>
                <a:cxn ang="0">
                  <a:pos x="399" y="50"/>
                </a:cxn>
                <a:cxn ang="0">
                  <a:pos x="378" y="33"/>
                </a:cxn>
                <a:cxn ang="0">
                  <a:pos x="354" y="19"/>
                </a:cxn>
                <a:cxn ang="0">
                  <a:pos x="325" y="9"/>
                </a:cxn>
                <a:cxn ang="0">
                  <a:pos x="293" y="2"/>
                </a:cxn>
                <a:cxn ang="0">
                  <a:pos x="255" y="0"/>
                </a:cxn>
                <a:cxn ang="0">
                  <a:pos x="235" y="0"/>
                </a:cxn>
                <a:cxn ang="0">
                  <a:pos x="159" y="10"/>
                </a:cxn>
                <a:cxn ang="0">
                  <a:pos x="129" y="17"/>
                </a:cxn>
                <a:cxn ang="0">
                  <a:pos x="102" y="29"/>
                </a:cxn>
                <a:cxn ang="0">
                  <a:pos x="79" y="41"/>
                </a:cxn>
                <a:cxn ang="0">
                  <a:pos x="61" y="56"/>
                </a:cxn>
                <a:cxn ang="0">
                  <a:pos x="45" y="72"/>
                </a:cxn>
                <a:cxn ang="0">
                  <a:pos x="33" y="91"/>
                </a:cxn>
                <a:cxn ang="0">
                  <a:pos x="14" y="133"/>
                </a:cxn>
                <a:cxn ang="0">
                  <a:pos x="4" y="183"/>
                </a:cxn>
                <a:cxn ang="0">
                  <a:pos x="2" y="236"/>
                </a:cxn>
                <a:cxn ang="0">
                  <a:pos x="0" y="296"/>
                </a:cxn>
                <a:cxn ang="0">
                  <a:pos x="3" y="400"/>
                </a:cxn>
                <a:cxn ang="0">
                  <a:pos x="10" y="457"/>
                </a:cxn>
                <a:cxn ang="0">
                  <a:pos x="20" y="491"/>
                </a:cxn>
                <a:cxn ang="0">
                  <a:pos x="30" y="511"/>
                </a:cxn>
              </a:cxnLst>
              <a:rect l="0" t="0" r="r" b="b"/>
              <a:pathLst>
                <a:path w="477" h="535">
                  <a:moveTo>
                    <a:pt x="453" y="535"/>
                  </a:moveTo>
                  <a:lnTo>
                    <a:pt x="453" y="535"/>
                  </a:lnTo>
                  <a:lnTo>
                    <a:pt x="461" y="525"/>
                  </a:lnTo>
                  <a:lnTo>
                    <a:pt x="467" y="515"/>
                  </a:lnTo>
                  <a:lnTo>
                    <a:pt x="471" y="504"/>
                  </a:lnTo>
                  <a:lnTo>
                    <a:pt x="474" y="494"/>
                  </a:lnTo>
                  <a:lnTo>
                    <a:pt x="477" y="482"/>
                  </a:lnTo>
                  <a:lnTo>
                    <a:pt x="477" y="471"/>
                  </a:lnTo>
                  <a:lnTo>
                    <a:pt x="477" y="448"/>
                  </a:lnTo>
                  <a:lnTo>
                    <a:pt x="474" y="423"/>
                  </a:lnTo>
                  <a:lnTo>
                    <a:pt x="471" y="398"/>
                  </a:lnTo>
                  <a:lnTo>
                    <a:pt x="467" y="368"/>
                  </a:lnTo>
                  <a:lnTo>
                    <a:pt x="465" y="338"/>
                  </a:lnTo>
                  <a:lnTo>
                    <a:pt x="465" y="338"/>
                  </a:lnTo>
                  <a:lnTo>
                    <a:pt x="465" y="276"/>
                  </a:lnTo>
                  <a:lnTo>
                    <a:pt x="464" y="245"/>
                  </a:lnTo>
                  <a:lnTo>
                    <a:pt x="461" y="215"/>
                  </a:lnTo>
                  <a:lnTo>
                    <a:pt x="458" y="186"/>
                  </a:lnTo>
                  <a:lnTo>
                    <a:pt x="453" y="156"/>
                  </a:lnTo>
                  <a:lnTo>
                    <a:pt x="446" y="129"/>
                  </a:lnTo>
                  <a:lnTo>
                    <a:pt x="436" y="104"/>
                  </a:lnTo>
                  <a:lnTo>
                    <a:pt x="430" y="92"/>
                  </a:lnTo>
                  <a:lnTo>
                    <a:pt x="423" y="81"/>
                  </a:lnTo>
                  <a:lnTo>
                    <a:pt x="416" y="70"/>
                  </a:lnTo>
                  <a:lnTo>
                    <a:pt x="407" y="60"/>
                  </a:lnTo>
                  <a:lnTo>
                    <a:pt x="399" y="50"/>
                  </a:lnTo>
                  <a:lnTo>
                    <a:pt x="389" y="41"/>
                  </a:lnTo>
                  <a:lnTo>
                    <a:pt x="378" y="33"/>
                  </a:lnTo>
                  <a:lnTo>
                    <a:pt x="366" y="26"/>
                  </a:lnTo>
                  <a:lnTo>
                    <a:pt x="354" y="19"/>
                  </a:lnTo>
                  <a:lnTo>
                    <a:pt x="340" y="13"/>
                  </a:lnTo>
                  <a:lnTo>
                    <a:pt x="325" y="9"/>
                  </a:lnTo>
                  <a:lnTo>
                    <a:pt x="310" y="5"/>
                  </a:lnTo>
                  <a:lnTo>
                    <a:pt x="293" y="2"/>
                  </a:lnTo>
                  <a:lnTo>
                    <a:pt x="275" y="0"/>
                  </a:lnTo>
                  <a:lnTo>
                    <a:pt x="255" y="0"/>
                  </a:lnTo>
                  <a:lnTo>
                    <a:pt x="235" y="0"/>
                  </a:lnTo>
                  <a:lnTo>
                    <a:pt x="235" y="0"/>
                  </a:lnTo>
                  <a:lnTo>
                    <a:pt x="194" y="3"/>
                  </a:lnTo>
                  <a:lnTo>
                    <a:pt x="159" y="10"/>
                  </a:lnTo>
                  <a:lnTo>
                    <a:pt x="143" y="13"/>
                  </a:lnTo>
                  <a:lnTo>
                    <a:pt x="129" y="17"/>
                  </a:lnTo>
                  <a:lnTo>
                    <a:pt x="115" y="23"/>
                  </a:lnTo>
                  <a:lnTo>
                    <a:pt x="102" y="29"/>
                  </a:lnTo>
                  <a:lnTo>
                    <a:pt x="91" y="34"/>
                  </a:lnTo>
                  <a:lnTo>
                    <a:pt x="79" y="41"/>
                  </a:lnTo>
                  <a:lnTo>
                    <a:pt x="69" y="48"/>
                  </a:lnTo>
                  <a:lnTo>
                    <a:pt x="61" y="56"/>
                  </a:lnTo>
                  <a:lnTo>
                    <a:pt x="53" y="64"/>
                  </a:lnTo>
                  <a:lnTo>
                    <a:pt x="45" y="72"/>
                  </a:lnTo>
                  <a:lnTo>
                    <a:pt x="38" y="81"/>
                  </a:lnTo>
                  <a:lnTo>
                    <a:pt x="33" y="91"/>
                  </a:lnTo>
                  <a:lnTo>
                    <a:pt x="23" y="112"/>
                  </a:lnTo>
                  <a:lnTo>
                    <a:pt x="14" y="133"/>
                  </a:lnTo>
                  <a:lnTo>
                    <a:pt x="9" y="157"/>
                  </a:lnTo>
                  <a:lnTo>
                    <a:pt x="4" y="183"/>
                  </a:lnTo>
                  <a:lnTo>
                    <a:pt x="3" y="208"/>
                  </a:lnTo>
                  <a:lnTo>
                    <a:pt x="2" y="236"/>
                  </a:lnTo>
                  <a:lnTo>
                    <a:pt x="0" y="296"/>
                  </a:lnTo>
                  <a:lnTo>
                    <a:pt x="0" y="296"/>
                  </a:lnTo>
                  <a:lnTo>
                    <a:pt x="2" y="368"/>
                  </a:lnTo>
                  <a:lnTo>
                    <a:pt x="3" y="400"/>
                  </a:lnTo>
                  <a:lnTo>
                    <a:pt x="6" y="430"/>
                  </a:lnTo>
                  <a:lnTo>
                    <a:pt x="10" y="457"/>
                  </a:lnTo>
                  <a:lnTo>
                    <a:pt x="16" y="481"/>
                  </a:lnTo>
                  <a:lnTo>
                    <a:pt x="20" y="491"/>
                  </a:lnTo>
                  <a:lnTo>
                    <a:pt x="24" y="502"/>
                  </a:lnTo>
                  <a:lnTo>
                    <a:pt x="30" y="511"/>
                  </a:lnTo>
                  <a:lnTo>
                    <a:pt x="36" y="519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78" name="Freeform 179"/>
            <p:cNvSpPr>
              <a:spLocks/>
            </p:cNvSpPr>
            <p:nvPr/>
          </p:nvSpPr>
          <p:spPr bwMode="auto">
            <a:xfrm>
              <a:off x="3267" y="2068"/>
              <a:ext cx="200" cy="97"/>
            </a:xfrm>
            <a:custGeom>
              <a:avLst/>
              <a:gdLst/>
              <a:ahLst/>
              <a:cxnLst>
                <a:cxn ang="0">
                  <a:pos x="588" y="290"/>
                </a:cxn>
                <a:cxn ang="0">
                  <a:pos x="588" y="290"/>
                </a:cxn>
                <a:cxn ang="0">
                  <a:pos x="594" y="260"/>
                </a:cxn>
                <a:cxn ang="0">
                  <a:pos x="597" y="232"/>
                </a:cxn>
                <a:cxn ang="0">
                  <a:pos x="598" y="205"/>
                </a:cxn>
                <a:cxn ang="0">
                  <a:pos x="598" y="181"/>
                </a:cxn>
                <a:cxn ang="0">
                  <a:pos x="595" y="159"/>
                </a:cxn>
                <a:cxn ang="0">
                  <a:pos x="591" y="139"/>
                </a:cxn>
                <a:cxn ang="0">
                  <a:pos x="584" y="119"/>
                </a:cxn>
                <a:cxn ang="0">
                  <a:pos x="574" y="102"/>
                </a:cxn>
                <a:cxn ang="0">
                  <a:pos x="561" y="86"/>
                </a:cxn>
                <a:cxn ang="0">
                  <a:pos x="547" y="71"/>
                </a:cxn>
                <a:cxn ang="0">
                  <a:pos x="529" y="58"/>
                </a:cxn>
                <a:cxn ang="0">
                  <a:pos x="508" y="45"/>
                </a:cxn>
                <a:cxn ang="0">
                  <a:pos x="484" y="33"/>
                </a:cxn>
                <a:cxn ang="0">
                  <a:pos x="457" y="23"/>
                </a:cxn>
                <a:cxn ang="0">
                  <a:pos x="426" y="12"/>
                </a:cxn>
                <a:cxn ang="0">
                  <a:pos x="392" y="2"/>
                </a:cxn>
                <a:cxn ang="0">
                  <a:pos x="215" y="0"/>
                </a:cxn>
                <a:cxn ang="0">
                  <a:pos x="140" y="27"/>
                </a:cxn>
                <a:cxn ang="0">
                  <a:pos x="140" y="27"/>
                </a:cxn>
                <a:cxn ang="0">
                  <a:pos x="116" y="37"/>
                </a:cxn>
                <a:cxn ang="0">
                  <a:pos x="93" y="47"/>
                </a:cxn>
                <a:cxn ang="0">
                  <a:pos x="75" y="57"/>
                </a:cxn>
                <a:cxn ang="0">
                  <a:pos x="58" y="68"/>
                </a:cxn>
                <a:cxn ang="0">
                  <a:pos x="42" y="79"/>
                </a:cxn>
                <a:cxn ang="0">
                  <a:pos x="31" y="91"/>
                </a:cxn>
                <a:cxn ang="0">
                  <a:pos x="20" y="105"/>
                </a:cxn>
                <a:cxn ang="0">
                  <a:pos x="13" y="119"/>
                </a:cxn>
                <a:cxn ang="0">
                  <a:pos x="6" y="134"/>
                </a:cxn>
                <a:cxn ang="0">
                  <a:pos x="1" y="151"/>
                </a:cxn>
                <a:cxn ang="0">
                  <a:pos x="0" y="170"/>
                </a:cxn>
                <a:cxn ang="0">
                  <a:pos x="0" y="190"/>
                </a:cxn>
                <a:cxn ang="0">
                  <a:pos x="1" y="211"/>
                </a:cxn>
                <a:cxn ang="0">
                  <a:pos x="4" y="236"/>
                </a:cxn>
                <a:cxn ang="0">
                  <a:pos x="9" y="262"/>
                </a:cxn>
                <a:cxn ang="0">
                  <a:pos x="16" y="290"/>
                </a:cxn>
                <a:cxn ang="0">
                  <a:pos x="588" y="290"/>
                </a:cxn>
              </a:cxnLst>
              <a:rect l="0" t="0" r="r" b="b"/>
              <a:pathLst>
                <a:path w="598" h="290">
                  <a:moveTo>
                    <a:pt x="588" y="290"/>
                  </a:moveTo>
                  <a:lnTo>
                    <a:pt x="588" y="290"/>
                  </a:lnTo>
                  <a:lnTo>
                    <a:pt x="594" y="260"/>
                  </a:lnTo>
                  <a:lnTo>
                    <a:pt x="597" y="232"/>
                  </a:lnTo>
                  <a:lnTo>
                    <a:pt x="598" y="205"/>
                  </a:lnTo>
                  <a:lnTo>
                    <a:pt x="598" y="181"/>
                  </a:lnTo>
                  <a:lnTo>
                    <a:pt x="595" y="159"/>
                  </a:lnTo>
                  <a:lnTo>
                    <a:pt x="591" y="139"/>
                  </a:lnTo>
                  <a:lnTo>
                    <a:pt x="584" y="119"/>
                  </a:lnTo>
                  <a:lnTo>
                    <a:pt x="574" y="102"/>
                  </a:lnTo>
                  <a:lnTo>
                    <a:pt x="561" y="86"/>
                  </a:lnTo>
                  <a:lnTo>
                    <a:pt x="547" y="71"/>
                  </a:lnTo>
                  <a:lnTo>
                    <a:pt x="529" y="58"/>
                  </a:lnTo>
                  <a:lnTo>
                    <a:pt x="508" y="45"/>
                  </a:lnTo>
                  <a:lnTo>
                    <a:pt x="484" y="33"/>
                  </a:lnTo>
                  <a:lnTo>
                    <a:pt x="457" y="23"/>
                  </a:lnTo>
                  <a:lnTo>
                    <a:pt x="426" y="12"/>
                  </a:lnTo>
                  <a:lnTo>
                    <a:pt x="392" y="2"/>
                  </a:lnTo>
                  <a:lnTo>
                    <a:pt x="215" y="0"/>
                  </a:lnTo>
                  <a:lnTo>
                    <a:pt x="140" y="27"/>
                  </a:lnTo>
                  <a:lnTo>
                    <a:pt x="140" y="27"/>
                  </a:lnTo>
                  <a:lnTo>
                    <a:pt x="116" y="37"/>
                  </a:lnTo>
                  <a:lnTo>
                    <a:pt x="93" y="47"/>
                  </a:lnTo>
                  <a:lnTo>
                    <a:pt x="75" y="57"/>
                  </a:lnTo>
                  <a:lnTo>
                    <a:pt x="58" y="68"/>
                  </a:lnTo>
                  <a:lnTo>
                    <a:pt x="42" y="79"/>
                  </a:lnTo>
                  <a:lnTo>
                    <a:pt x="31" y="91"/>
                  </a:lnTo>
                  <a:lnTo>
                    <a:pt x="20" y="105"/>
                  </a:lnTo>
                  <a:lnTo>
                    <a:pt x="13" y="119"/>
                  </a:lnTo>
                  <a:lnTo>
                    <a:pt x="6" y="134"/>
                  </a:lnTo>
                  <a:lnTo>
                    <a:pt x="1" y="151"/>
                  </a:lnTo>
                  <a:lnTo>
                    <a:pt x="0" y="170"/>
                  </a:lnTo>
                  <a:lnTo>
                    <a:pt x="0" y="190"/>
                  </a:lnTo>
                  <a:lnTo>
                    <a:pt x="1" y="211"/>
                  </a:lnTo>
                  <a:lnTo>
                    <a:pt x="4" y="236"/>
                  </a:lnTo>
                  <a:lnTo>
                    <a:pt x="9" y="262"/>
                  </a:lnTo>
                  <a:lnTo>
                    <a:pt x="16" y="290"/>
                  </a:lnTo>
                  <a:lnTo>
                    <a:pt x="588" y="290"/>
                  </a:lnTo>
                  <a:close/>
                </a:path>
              </a:pathLst>
            </a:custGeom>
            <a:solidFill>
              <a:srgbClr val="00A6D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79" name="Freeform 180"/>
            <p:cNvSpPr>
              <a:spLocks/>
            </p:cNvSpPr>
            <p:nvPr/>
          </p:nvSpPr>
          <p:spPr bwMode="auto">
            <a:xfrm>
              <a:off x="3267" y="2068"/>
              <a:ext cx="200" cy="97"/>
            </a:xfrm>
            <a:custGeom>
              <a:avLst/>
              <a:gdLst/>
              <a:ahLst/>
              <a:cxnLst>
                <a:cxn ang="0">
                  <a:pos x="588" y="290"/>
                </a:cxn>
                <a:cxn ang="0">
                  <a:pos x="588" y="290"/>
                </a:cxn>
                <a:cxn ang="0">
                  <a:pos x="594" y="260"/>
                </a:cxn>
                <a:cxn ang="0">
                  <a:pos x="597" y="232"/>
                </a:cxn>
                <a:cxn ang="0">
                  <a:pos x="598" y="205"/>
                </a:cxn>
                <a:cxn ang="0">
                  <a:pos x="598" y="181"/>
                </a:cxn>
                <a:cxn ang="0">
                  <a:pos x="595" y="159"/>
                </a:cxn>
                <a:cxn ang="0">
                  <a:pos x="591" y="139"/>
                </a:cxn>
                <a:cxn ang="0">
                  <a:pos x="584" y="119"/>
                </a:cxn>
                <a:cxn ang="0">
                  <a:pos x="574" y="102"/>
                </a:cxn>
                <a:cxn ang="0">
                  <a:pos x="561" y="86"/>
                </a:cxn>
                <a:cxn ang="0">
                  <a:pos x="547" y="71"/>
                </a:cxn>
                <a:cxn ang="0">
                  <a:pos x="529" y="58"/>
                </a:cxn>
                <a:cxn ang="0">
                  <a:pos x="508" y="45"/>
                </a:cxn>
                <a:cxn ang="0">
                  <a:pos x="484" y="33"/>
                </a:cxn>
                <a:cxn ang="0">
                  <a:pos x="457" y="23"/>
                </a:cxn>
                <a:cxn ang="0">
                  <a:pos x="426" y="12"/>
                </a:cxn>
                <a:cxn ang="0">
                  <a:pos x="392" y="2"/>
                </a:cxn>
                <a:cxn ang="0">
                  <a:pos x="215" y="0"/>
                </a:cxn>
                <a:cxn ang="0">
                  <a:pos x="140" y="27"/>
                </a:cxn>
                <a:cxn ang="0">
                  <a:pos x="140" y="27"/>
                </a:cxn>
                <a:cxn ang="0">
                  <a:pos x="116" y="37"/>
                </a:cxn>
                <a:cxn ang="0">
                  <a:pos x="93" y="47"/>
                </a:cxn>
                <a:cxn ang="0">
                  <a:pos x="75" y="57"/>
                </a:cxn>
                <a:cxn ang="0">
                  <a:pos x="58" y="68"/>
                </a:cxn>
                <a:cxn ang="0">
                  <a:pos x="42" y="79"/>
                </a:cxn>
                <a:cxn ang="0">
                  <a:pos x="31" y="91"/>
                </a:cxn>
                <a:cxn ang="0">
                  <a:pos x="20" y="105"/>
                </a:cxn>
                <a:cxn ang="0">
                  <a:pos x="13" y="119"/>
                </a:cxn>
                <a:cxn ang="0">
                  <a:pos x="6" y="134"/>
                </a:cxn>
                <a:cxn ang="0">
                  <a:pos x="1" y="151"/>
                </a:cxn>
                <a:cxn ang="0">
                  <a:pos x="0" y="170"/>
                </a:cxn>
                <a:cxn ang="0">
                  <a:pos x="0" y="190"/>
                </a:cxn>
                <a:cxn ang="0">
                  <a:pos x="1" y="211"/>
                </a:cxn>
                <a:cxn ang="0">
                  <a:pos x="4" y="236"/>
                </a:cxn>
                <a:cxn ang="0">
                  <a:pos x="9" y="262"/>
                </a:cxn>
                <a:cxn ang="0">
                  <a:pos x="16" y="290"/>
                </a:cxn>
              </a:cxnLst>
              <a:rect l="0" t="0" r="r" b="b"/>
              <a:pathLst>
                <a:path w="598" h="290">
                  <a:moveTo>
                    <a:pt x="588" y="290"/>
                  </a:moveTo>
                  <a:lnTo>
                    <a:pt x="588" y="290"/>
                  </a:lnTo>
                  <a:lnTo>
                    <a:pt x="594" y="260"/>
                  </a:lnTo>
                  <a:lnTo>
                    <a:pt x="597" y="232"/>
                  </a:lnTo>
                  <a:lnTo>
                    <a:pt x="598" y="205"/>
                  </a:lnTo>
                  <a:lnTo>
                    <a:pt x="598" y="181"/>
                  </a:lnTo>
                  <a:lnTo>
                    <a:pt x="595" y="159"/>
                  </a:lnTo>
                  <a:lnTo>
                    <a:pt x="591" y="139"/>
                  </a:lnTo>
                  <a:lnTo>
                    <a:pt x="584" y="119"/>
                  </a:lnTo>
                  <a:lnTo>
                    <a:pt x="574" y="102"/>
                  </a:lnTo>
                  <a:lnTo>
                    <a:pt x="561" y="86"/>
                  </a:lnTo>
                  <a:lnTo>
                    <a:pt x="547" y="71"/>
                  </a:lnTo>
                  <a:lnTo>
                    <a:pt x="529" y="58"/>
                  </a:lnTo>
                  <a:lnTo>
                    <a:pt x="508" y="45"/>
                  </a:lnTo>
                  <a:lnTo>
                    <a:pt x="484" y="33"/>
                  </a:lnTo>
                  <a:lnTo>
                    <a:pt x="457" y="23"/>
                  </a:lnTo>
                  <a:lnTo>
                    <a:pt x="426" y="12"/>
                  </a:lnTo>
                  <a:lnTo>
                    <a:pt x="392" y="2"/>
                  </a:lnTo>
                  <a:lnTo>
                    <a:pt x="215" y="0"/>
                  </a:lnTo>
                  <a:lnTo>
                    <a:pt x="140" y="27"/>
                  </a:lnTo>
                  <a:lnTo>
                    <a:pt x="140" y="27"/>
                  </a:lnTo>
                  <a:lnTo>
                    <a:pt x="116" y="37"/>
                  </a:lnTo>
                  <a:lnTo>
                    <a:pt x="93" y="47"/>
                  </a:lnTo>
                  <a:lnTo>
                    <a:pt x="75" y="57"/>
                  </a:lnTo>
                  <a:lnTo>
                    <a:pt x="58" y="68"/>
                  </a:lnTo>
                  <a:lnTo>
                    <a:pt x="42" y="79"/>
                  </a:lnTo>
                  <a:lnTo>
                    <a:pt x="31" y="91"/>
                  </a:lnTo>
                  <a:lnTo>
                    <a:pt x="20" y="105"/>
                  </a:lnTo>
                  <a:lnTo>
                    <a:pt x="13" y="119"/>
                  </a:lnTo>
                  <a:lnTo>
                    <a:pt x="6" y="134"/>
                  </a:lnTo>
                  <a:lnTo>
                    <a:pt x="1" y="151"/>
                  </a:lnTo>
                  <a:lnTo>
                    <a:pt x="0" y="170"/>
                  </a:lnTo>
                  <a:lnTo>
                    <a:pt x="0" y="190"/>
                  </a:lnTo>
                  <a:lnTo>
                    <a:pt x="1" y="211"/>
                  </a:lnTo>
                  <a:lnTo>
                    <a:pt x="4" y="236"/>
                  </a:lnTo>
                  <a:lnTo>
                    <a:pt x="9" y="262"/>
                  </a:lnTo>
                  <a:lnTo>
                    <a:pt x="16" y="29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80" name="Freeform 181"/>
            <p:cNvSpPr>
              <a:spLocks/>
            </p:cNvSpPr>
            <p:nvPr/>
          </p:nvSpPr>
          <p:spPr bwMode="auto">
            <a:xfrm>
              <a:off x="3339" y="2044"/>
              <a:ext cx="59" cy="90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27" y="0"/>
                </a:cxn>
                <a:cxn ang="0">
                  <a:pos x="27" y="15"/>
                </a:cxn>
                <a:cxn ang="0">
                  <a:pos x="27" y="24"/>
                </a:cxn>
                <a:cxn ang="0">
                  <a:pos x="24" y="32"/>
                </a:cxn>
                <a:cxn ang="0">
                  <a:pos x="21" y="41"/>
                </a:cxn>
                <a:cxn ang="0">
                  <a:pos x="17" y="51"/>
                </a:cxn>
                <a:cxn ang="0">
                  <a:pos x="13" y="59"/>
                </a:cxn>
                <a:cxn ang="0">
                  <a:pos x="6" y="66"/>
                </a:cxn>
                <a:cxn ang="0">
                  <a:pos x="6" y="66"/>
                </a:cxn>
                <a:cxn ang="0">
                  <a:pos x="0" y="73"/>
                </a:cxn>
                <a:cxn ang="0">
                  <a:pos x="85" y="270"/>
                </a:cxn>
                <a:cxn ang="0">
                  <a:pos x="177" y="75"/>
                </a:cxn>
                <a:cxn ang="0">
                  <a:pos x="177" y="75"/>
                </a:cxn>
                <a:cxn ang="0">
                  <a:pos x="167" y="66"/>
                </a:cxn>
                <a:cxn ang="0">
                  <a:pos x="167" y="66"/>
                </a:cxn>
                <a:cxn ang="0">
                  <a:pos x="161" y="59"/>
                </a:cxn>
                <a:cxn ang="0">
                  <a:pos x="157" y="51"/>
                </a:cxn>
                <a:cxn ang="0">
                  <a:pos x="154" y="42"/>
                </a:cxn>
                <a:cxn ang="0">
                  <a:pos x="151" y="34"/>
                </a:cxn>
                <a:cxn ang="0">
                  <a:pos x="148" y="15"/>
                </a:cxn>
                <a:cxn ang="0">
                  <a:pos x="148" y="0"/>
                </a:cxn>
                <a:cxn ang="0">
                  <a:pos x="27" y="0"/>
                </a:cxn>
              </a:cxnLst>
              <a:rect l="0" t="0" r="r" b="b"/>
              <a:pathLst>
                <a:path w="177" h="270">
                  <a:moveTo>
                    <a:pt x="27" y="0"/>
                  </a:moveTo>
                  <a:lnTo>
                    <a:pt x="27" y="0"/>
                  </a:lnTo>
                  <a:lnTo>
                    <a:pt x="27" y="15"/>
                  </a:lnTo>
                  <a:lnTo>
                    <a:pt x="27" y="24"/>
                  </a:lnTo>
                  <a:lnTo>
                    <a:pt x="24" y="32"/>
                  </a:lnTo>
                  <a:lnTo>
                    <a:pt x="21" y="41"/>
                  </a:lnTo>
                  <a:lnTo>
                    <a:pt x="17" y="51"/>
                  </a:lnTo>
                  <a:lnTo>
                    <a:pt x="13" y="59"/>
                  </a:lnTo>
                  <a:lnTo>
                    <a:pt x="6" y="66"/>
                  </a:lnTo>
                  <a:lnTo>
                    <a:pt x="6" y="66"/>
                  </a:lnTo>
                  <a:lnTo>
                    <a:pt x="0" y="73"/>
                  </a:lnTo>
                  <a:lnTo>
                    <a:pt x="85" y="270"/>
                  </a:lnTo>
                  <a:lnTo>
                    <a:pt x="177" y="75"/>
                  </a:lnTo>
                  <a:lnTo>
                    <a:pt x="177" y="75"/>
                  </a:lnTo>
                  <a:lnTo>
                    <a:pt x="167" y="66"/>
                  </a:lnTo>
                  <a:lnTo>
                    <a:pt x="167" y="66"/>
                  </a:lnTo>
                  <a:lnTo>
                    <a:pt x="161" y="59"/>
                  </a:lnTo>
                  <a:lnTo>
                    <a:pt x="157" y="51"/>
                  </a:lnTo>
                  <a:lnTo>
                    <a:pt x="154" y="42"/>
                  </a:lnTo>
                  <a:lnTo>
                    <a:pt x="151" y="34"/>
                  </a:lnTo>
                  <a:lnTo>
                    <a:pt x="148" y="15"/>
                  </a:lnTo>
                  <a:lnTo>
                    <a:pt x="148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81" name="Freeform 182"/>
            <p:cNvSpPr>
              <a:spLocks/>
            </p:cNvSpPr>
            <p:nvPr/>
          </p:nvSpPr>
          <p:spPr bwMode="auto">
            <a:xfrm>
              <a:off x="3339" y="2044"/>
              <a:ext cx="59" cy="90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27" y="0"/>
                </a:cxn>
                <a:cxn ang="0">
                  <a:pos x="27" y="15"/>
                </a:cxn>
                <a:cxn ang="0">
                  <a:pos x="27" y="24"/>
                </a:cxn>
                <a:cxn ang="0">
                  <a:pos x="24" y="32"/>
                </a:cxn>
                <a:cxn ang="0">
                  <a:pos x="21" y="41"/>
                </a:cxn>
                <a:cxn ang="0">
                  <a:pos x="17" y="51"/>
                </a:cxn>
                <a:cxn ang="0">
                  <a:pos x="13" y="59"/>
                </a:cxn>
                <a:cxn ang="0">
                  <a:pos x="6" y="66"/>
                </a:cxn>
                <a:cxn ang="0">
                  <a:pos x="6" y="66"/>
                </a:cxn>
                <a:cxn ang="0">
                  <a:pos x="0" y="73"/>
                </a:cxn>
                <a:cxn ang="0">
                  <a:pos x="85" y="270"/>
                </a:cxn>
                <a:cxn ang="0">
                  <a:pos x="177" y="75"/>
                </a:cxn>
                <a:cxn ang="0">
                  <a:pos x="177" y="75"/>
                </a:cxn>
                <a:cxn ang="0">
                  <a:pos x="167" y="66"/>
                </a:cxn>
                <a:cxn ang="0">
                  <a:pos x="167" y="66"/>
                </a:cxn>
                <a:cxn ang="0">
                  <a:pos x="161" y="59"/>
                </a:cxn>
                <a:cxn ang="0">
                  <a:pos x="157" y="51"/>
                </a:cxn>
                <a:cxn ang="0">
                  <a:pos x="154" y="42"/>
                </a:cxn>
                <a:cxn ang="0">
                  <a:pos x="151" y="34"/>
                </a:cxn>
                <a:cxn ang="0">
                  <a:pos x="148" y="15"/>
                </a:cxn>
                <a:cxn ang="0">
                  <a:pos x="148" y="0"/>
                </a:cxn>
              </a:cxnLst>
              <a:rect l="0" t="0" r="r" b="b"/>
              <a:pathLst>
                <a:path w="177" h="270">
                  <a:moveTo>
                    <a:pt x="27" y="0"/>
                  </a:moveTo>
                  <a:lnTo>
                    <a:pt x="27" y="0"/>
                  </a:lnTo>
                  <a:lnTo>
                    <a:pt x="27" y="15"/>
                  </a:lnTo>
                  <a:lnTo>
                    <a:pt x="27" y="24"/>
                  </a:lnTo>
                  <a:lnTo>
                    <a:pt x="24" y="32"/>
                  </a:lnTo>
                  <a:lnTo>
                    <a:pt x="21" y="41"/>
                  </a:lnTo>
                  <a:lnTo>
                    <a:pt x="17" y="51"/>
                  </a:lnTo>
                  <a:lnTo>
                    <a:pt x="13" y="59"/>
                  </a:lnTo>
                  <a:lnTo>
                    <a:pt x="6" y="66"/>
                  </a:lnTo>
                  <a:lnTo>
                    <a:pt x="6" y="66"/>
                  </a:lnTo>
                  <a:lnTo>
                    <a:pt x="0" y="73"/>
                  </a:lnTo>
                  <a:lnTo>
                    <a:pt x="85" y="270"/>
                  </a:lnTo>
                  <a:lnTo>
                    <a:pt x="177" y="75"/>
                  </a:lnTo>
                  <a:lnTo>
                    <a:pt x="177" y="75"/>
                  </a:lnTo>
                  <a:lnTo>
                    <a:pt x="167" y="66"/>
                  </a:lnTo>
                  <a:lnTo>
                    <a:pt x="167" y="66"/>
                  </a:lnTo>
                  <a:lnTo>
                    <a:pt x="161" y="59"/>
                  </a:lnTo>
                  <a:lnTo>
                    <a:pt x="157" y="51"/>
                  </a:lnTo>
                  <a:lnTo>
                    <a:pt x="154" y="42"/>
                  </a:lnTo>
                  <a:lnTo>
                    <a:pt x="151" y="34"/>
                  </a:lnTo>
                  <a:lnTo>
                    <a:pt x="148" y="15"/>
                  </a:lnTo>
                  <a:lnTo>
                    <a:pt x="148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82" name="Freeform 183"/>
            <p:cNvSpPr>
              <a:spLocks/>
            </p:cNvSpPr>
            <p:nvPr/>
          </p:nvSpPr>
          <p:spPr bwMode="auto">
            <a:xfrm>
              <a:off x="3327" y="1942"/>
              <a:ext cx="88" cy="107"/>
            </a:xfrm>
            <a:custGeom>
              <a:avLst/>
              <a:gdLst/>
              <a:ahLst/>
              <a:cxnLst>
                <a:cxn ang="0">
                  <a:pos x="77" y="40"/>
                </a:cxn>
                <a:cxn ang="0">
                  <a:pos x="130" y="37"/>
                </a:cxn>
                <a:cxn ang="0">
                  <a:pos x="171" y="29"/>
                </a:cxn>
                <a:cxn ang="0">
                  <a:pos x="198" y="16"/>
                </a:cxn>
                <a:cxn ang="0">
                  <a:pos x="212" y="6"/>
                </a:cxn>
                <a:cxn ang="0">
                  <a:pos x="217" y="0"/>
                </a:cxn>
                <a:cxn ang="0">
                  <a:pos x="235" y="29"/>
                </a:cxn>
                <a:cxn ang="0">
                  <a:pos x="251" y="70"/>
                </a:cxn>
                <a:cxn ang="0">
                  <a:pos x="260" y="114"/>
                </a:cxn>
                <a:cxn ang="0">
                  <a:pos x="265" y="152"/>
                </a:cxn>
                <a:cxn ang="0">
                  <a:pos x="263" y="167"/>
                </a:cxn>
                <a:cxn ang="0">
                  <a:pos x="259" y="198"/>
                </a:cxn>
                <a:cxn ang="0">
                  <a:pos x="249" y="228"/>
                </a:cxn>
                <a:cxn ang="0">
                  <a:pos x="235" y="255"/>
                </a:cxn>
                <a:cxn ang="0">
                  <a:pos x="217" y="279"/>
                </a:cxn>
                <a:cxn ang="0">
                  <a:pos x="195" y="299"/>
                </a:cxn>
                <a:cxn ang="0">
                  <a:pos x="173" y="313"/>
                </a:cxn>
                <a:cxn ang="0">
                  <a:pos x="147" y="320"/>
                </a:cxn>
                <a:cxn ang="0">
                  <a:pos x="133" y="321"/>
                </a:cxn>
                <a:cxn ang="0">
                  <a:pos x="106" y="318"/>
                </a:cxn>
                <a:cxn ang="0">
                  <a:pos x="82" y="310"/>
                </a:cxn>
                <a:cxn ang="0">
                  <a:pos x="60" y="296"/>
                </a:cxn>
                <a:cxn ang="0">
                  <a:pos x="40" y="277"/>
                </a:cxn>
                <a:cxn ang="0">
                  <a:pos x="23" y="256"/>
                </a:cxn>
                <a:cxn ang="0">
                  <a:pos x="12" y="231"/>
                </a:cxn>
                <a:cxn ang="0">
                  <a:pos x="3" y="203"/>
                </a:cxn>
                <a:cxn ang="0">
                  <a:pos x="0" y="173"/>
                </a:cxn>
                <a:cxn ang="0">
                  <a:pos x="2" y="145"/>
                </a:cxn>
                <a:cxn ang="0">
                  <a:pos x="6" y="95"/>
                </a:cxn>
                <a:cxn ang="0">
                  <a:pos x="12" y="77"/>
                </a:cxn>
                <a:cxn ang="0">
                  <a:pos x="20" y="61"/>
                </a:cxn>
                <a:cxn ang="0">
                  <a:pos x="34" y="50"/>
                </a:cxn>
                <a:cxn ang="0">
                  <a:pos x="53" y="43"/>
                </a:cxn>
                <a:cxn ang="0">
                  <a:pos x="77" y="40"/>
                </a:cxn>
              </a:cxnLst>
              <a:rect l="0" t="0" r="r" b="b"/>
              <a:pathLst>
                <a:path w="265" h="321">
                  <a:moveTo>
                    <a:pt x="77" y="40"/>
                  </a:moveTo>
                  <a:lnTo>
                    <a:pt x="77" y="40"/>
                  </a:lnTo>
                  <a:lnTo>
                    <a:pt x="109" y="39"/>
                  </a:lnTo>
                  <a:lnTo>
                    <a:pt x="130" y="37"/>
                  </a:lnTo>
                  <a:lnTo>
                    <a:pt x="152" y="33"/>
                  </a:lnTo>
                  <a:lnTo>
                    <a:pt x="171" y="29"/>
                  </a:lnTo>
                  <a:lnTo>
                    <a:pt x="190" y="20"/>
                  </a:lnTo>
                  <a:lnTo>
                    <a:pt x="198" y="16"/>
                  </a:lnTo>
                  <a:lnTo>
                    <a:pt x="205" y="12"/>
                  </a:lnTo>
                  <a:lnTo>
                    <a:pt x="212" y="6"/>
                  </a:lnTo>
                  <a:lnTo>
                    <a:pt x="217" y="0"/>
                  </a:lnTo>
                  <a:lnTo>
                    <a:pt x="217" y="0"/>
                  </a:lnTo>
                  <a:lnTo>
                    <a:pt x="226" y="12"/>
                  </a:lnTo>
                  <a:lnTo>
                    <a:pt x="235" y="29"/>
                  </a:lnTo>
                  <a:lnTo>
                    <a:pt x="243" y="49"/>
                  </a:lnTo>
                  <a:lnTo>
                    <a:pt x="251" y="70"/>
                  </a:lnTo>
                  <a:lnTo>
                    <a:pt x="256" y="92"/>
                  </a:lnTo>
                  <a:lnTo>
                    <a:pt x="260" y="114"/>
                  </a:lnTo>
                  <a:lnTo>
                    <a:pt x="263" y="135"/>
                  </a:lnTo>
                  <a:lnTo>
                    <a:pt x="265" y="152"/>
                  </a:lnTo>
                  <a:lnTo>
                    <a:pt x="265" y="152"/>
                  </a:lnTo>
                  <a:lnTo>
                    <a:pt x="263" y="167"/>
                  </a:lnTo>
                  <a:lnTo>
                    <a:pt x="262" y="183"/>
                  </a:lnTo>
                  <a:lnTo>
                    <a:pt x="259" y="198"/>
                  </a:lnTo>
                  <a:lnTo>
                    <a:pt x="255" y="212"/>
                  </a:lnTo>
                  <a:lnTo>
                    <a:pt x="249" y="228"/>
                  </a:lnTo>
                  <a:lnTo>
                    <a:pt x="242" y="242"/>
                  </a:lnTo>
                  <a:lnTo>
                    <a:pt x="235" y="255"/>
                  </a:lnTo>
                  <a:lnTo>
                    <a:pt x="226" y="268"/>
                  </a:lnTo>
                  <a:lnTo>
                    <a:pt x="217" y="279"/>
                  </a:lnTo>
                  <a:lnTo>
                    <a:pt x="207" y="289"/>
                  </a:lnTo>
                  <a:lnTo>
                    <a:pt x="195" y="299"/>
                  </a:lnTo>
                  <a:lnTo>
                    <a:pt x="184" y="306"/>
                  </a:lnTo>
                  <a:lnTo>
                    <a:pt x="173" y="313"/>
                  </a:lnTo>
                  <a:lnTo>
                    <a:pt x="160" y="317"/>
                  </a:lnTo>
                  <a:lnTo>
                    <a:pt x="147" y="320"/>
                  </a:lnTo>
                  <a:lnTo>
                    <a:pt x="133" y="321"/>
                  </a:lnTo>
                  <a:lnTo>
                    <a:pt x="133" y="321"/>
                  </a:lnTo>
                  <a:lnTo>
                    <a:pt x="119" y="320"/>
                  </a:lnTo>
                  <a:lnTo>
                    <a:pt x="106" y="318"/>
                  </a:lnTo>
                  <a:lnTo>
                    <a:pt x="94" y="314"/>
                  </a:lnTo>
                  <a:lnTo>
                    <a:pt x="82" y="310"/>
                  </a:lnTo>
                  <a:lnTo>
                    <a:pt x="70" y="303"/>
                  </a:lnTo>
                  <a:lnTo>
                    <a:pt x="60" y="296"/>
                  </a:lnTo>
                  <a:lnTo>
                    <a:pt x="50" y="287"/>
                  </a:lnTo>
                  <a:lnTo>
                    <a:pt x="40" y="277"/>
                  </a:lnTo>
                  <a:lnTo>
                    <a:pt x="31" y="268"/>
                  </a:lnTo>
                  <a:lnTo>
                    <a:pt x="23" y="256"/>
                  </a:lnTo>
                  <a:lnTo>
                    <a:pt x="17" y="244"/>
                  </a:lnTo>
                  <a:lnTo>
                    <a:pt x="12" y="231"/>
                  </a:lnTo>
                  <a:lnTo>
                    <a:pt x="7" y="217"/>
                  </a:lnTo>
                  <a:lnTo>
                    <a:pt x="3" y="203"/>
                  </a:lnTo>
                  <a:lnTo>
                    <a:pt x="2" y="188"/>
                  </a:lnTo>
                  <a:lnTo>
                    <a:pt x="0" y="173"/>
                  </a:lnTo>
                  <a:lnTo>
                    <a:pt x="0" y="173"/>
                  </a:lnTo>
                  <a:lnTo>
                    <a:pt x="2" y="145"/>
                  </a:lnTo>
                  <a:lnTo>
                    <a:pt x="3" y="118"/>
                  </a:lnTo>
                  <a:lnTo>
                    <a:pt x="6" y="95"/>
                  </a:lnTo>
                  <a:lnTo>
                    <a:pt x="9" y="85"/>
                  </a:lnTo>
                  <a:lnTo>
                    <a:pt x="12" y="77"/>
                  </a:lnTo>
                  <a:lnTo>
                    <a:pt x="16" y="68"/>
                  </a:lnTo>
                  <a:lnTo>
                    <a:pt x="20" y="61"/>
                  </a:lnTo>
                  <a:lnTo>
                    <a:pt x="27" y="56"/>
                  </a:lnTo>
                  <a:lnTo>
                    <a:pt x="34" y="50"/>
                  </a:lnTo>
                  <a:lnTo>
                    <a:pt x="43" y="46"/>
                  </a:lnTo>
                  <a:lnTo>
                    <a:pt x="53" y="43"/>
                  </a:lnTo>
                  <a:lnTo>
                    <a:pt x="64" y="41"/>
                  </a:lnTo>
                  <a:lnTo>
                    <a:pt x="77" y="40"/>
                  </a:lnTo>
                  <a:lnTo>
                    <a:pt x="77" y="4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583" name="Group 187"/>
          <p:cNvGrpSpPr>
            <a:grpSpLocks noChangeAspect="1"/>
          </p:cNvGrpSpPr>
          <p:nvPr userDrawn="1"/>
        </p:nvGrpSpPr>
        <p:grpSpPr bwMode="auto">
          <a:xfrm>
            <a:off x="5647268" y="1428753"/>
            <a:ext cx="740833" cy="759884"/>
            <a:chOff x="2668" y="675"/>
            <a:chExt cx="350" cy="359"/>
          </a:xfrm>
        </p:grpSpPr>
        <p:sp>
          <p:nvSpPr>
            <p:cNvPr id="584" name="Freeform 188"/>
            <p:cNvSpPr>
              <a:spLocks/>
            </p:cNvSpPr>
            <p:nvPr/>
          </p:nvSpPr>
          <p:spPr bwMode="auto">
            <a:xfrm>
              <a:off x="2734" y="887"/>
              <a:ext cx="218" cy="143"/>
            </a:xfrm>
            <a:custGeom>
              <a:avLst/>
              <a:gdLst/>
              <a:ahLst/>
              <a:cxnLst>
                <a:cxn ang="0">
                  <a:pos x="0" y="429"/>
                </a:cxn>
                <a:cxn ang="0">
                  <a:pos x="0" y="33"/>
                </a:cxn>
                <a:cxn ang="0">
                  <a:pos x="0" y="33"/>
                </a:cxn>
                <a:cxn ang="0">
                  <a:pos x="1" y="27"/>
                </a:cxn>
                <a:cxn ang="0">
                  <a:pos x="2" y="20"/>
                </a:cxn>
                <a:cxn ang="0">
                  <a:pos x="5" y="15"/>
                </a:cxn>
                <a:cxn ang="0">
                  <a:pos x="9" y="9"/>
                </a:cxn>
                <a:cxn ang="0">
                  <a:pos x="14" y="5"/>
                </a:cxn>
                <a:cxn ang="0">
                  <a:pos x="20" y="3"/>
                </a:cxn>
                <a:cxn ang="0">
                  <a:pos x="26" y="1"/>
                </a:cxn>
                <a:cxn ang="0">
                  <a:pos x="33" y="0"/>
                </a:cxn>
                <a:cxn ang="0">
                  <a:pos x="623" y="0"/>
                </a:cxn>
                <a:cxn ang="0">
                  <a:pos x="623" y="0"/>
                </a:cxn>
                <a:cxn ang="0">
                  <a:pos x="630" y="1"/>
                </a:cxn>
                <a:cxn ang="0">
                  <a:pos x="636" y="3"/>
                </a:cxn>
                <a:cxn ang="0">
                  <a:pos x="642" y="5"/>
                </a:cxn>
                <a:cxn ang="0">
                  <a:pos x="646" y="9"/>
                </a:cxn>
                <a:cxn ang="0">
                  <a:pos x="650" y="15"/>
                </a:cxn>
                <a:cxn ang="0">
                  <a:pos x="654" y="20"/>
                </a:cxn>
                <a:cxn ang="0">
                  <a:pos x="655" y="27"/>
                </a:cxn>
                <a:cxn ang="0">
                  <a:pos x="656" y="33"/>
                </a:cxn>
                <a:cxn ang="0">
                  <a:pos x="656" y="429"/>
                </a:cxn>
                <a:cxn ang="0">
                  <a:pos x="0" y="429"/>
                </a:cxn>
              </a:cxnLst>
              <a:rect l="0" t="0" r="r" b="b"/>
              <a:pathLst>
                <a:path w="656" h="429">
                  <a:moveTo>
                    <a:pt x="0" y="429"/>
                  </a:move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623" y="0"/>
                  </a:lnTo>
                  <a:lnTo>
                    <a:pt x="623" y="0"/>
                  </a:lnTo>
                  <a:lnTo>
                    <a:pt x="630" y="1"/>
                  </a:lnTo>
                  <a:lnTo>
                    <a:pt x="636" y="3"/>
                  </a:lnTo>
                  <a:lnTo>
                    <a:pt x="642" y="5"/>
                  </a:lnTo>
                  <a:lnTo>
                    <a:pt x="646" y="9"/>
                  </a:lnTo>
                  <a:lnTo>
                    <a:pt x="650" y="15"/>
                  </a:lnTo>
                  <a:lnTo>
                    <a:pt x="654" y="20"/>
                  </a:lnTo>
                  <a:lnTo>
                    <a:pt x="655" y="27"/>
                  </a:lnTo>
                  <a:lnTo>
                    <a:pt x="656" y="33"/>
                  </a:lnTo>
                  <a:lnTo>
                    <a:pt x="656" y="429"/>
                  </a:lnTo>
                  <a:lnTo>
                    <a:pt x="0" y="429"/>
                  </a:lnTo>
                  <a:close/>
                </a:path>
              </a:pathLst>
            </a:custGeom>
            <a:solidFill>
              <a:srgbClr val="00A6D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85" name="Freeform 189"/>
            <p:cNvSpPr>
              <a:spLocks/>
            </p:cNvSpPr>
            <p:nvPr/>
          </p:nvSpPr>
          <p:spPr bwMode="auto">
            <a:xfrm>
              <a:off x="2734" y="887"/>
              <a:ext cx="218" cy="143"/>
            </a:xfrm>
            <a:custGeom>
              <a:avLst/>
              <a:gdLst/>
              <a:ahLst/>
              <a:cxnLst>
                <a:cxn ang="0">
                  <a:pos x="0" y="429"/>
                </a:cxn>
                <a:cxn ang="0">
                  <a:pos x="0" y="33"/>
                </a:cxn>
                <a:cxn ang="0">
                  <a:pos x="0" y="33"/>
                </a:cxn>
                <a:cxn ang="0">
                  <a:pos x="1" y="27"/>
                </a:cxn>
                <a:cxn ang="0">
                  <a:pos x="2" y="20"/>
                </a:cxn>
                <a:cxn ang="0">
                  <a:pos x="5" y="15"/>
                </a:cxn>
                <a:cxn ang="0">
                  <a:pos x="9" y="9"/>
                </a:cxn>
                <a:cxn ang="0">
                  <a:pos x="14" y="5"/>
                </a:cxn>
                <a:cxn ang="0">
                  <a:pos x="20" y="3"/>
                </a:cxn>
                <a:cxn ang="0">
                  <a:pos x="26" y="1"/>
                </a:cxn>
                <a:cxn ang="0">
                  <a:pos x="33" y="0"/>
                </a:cxn>
                <a:cxn ang="0">
                  <a:pos x="623" y="0"/>
                </a:cxn>
                <a:cxn ang="0">
                  <a:pos x="623" y="0"/>
                </a:cxn>
                <a:cxn ang="0">
                  <a:pos x="630" y="1"/>
                </a:cxn>
                <a:cxn ang="0">
                  <a:pos x="636" y="3"/>
                </a:cxn>
                <a:cxn ang="0">
                  <a:pos x="642" y="5"/>
                </a:cxn>
                <a:cxn ang="0">
                  <a:pos x="646" y="9"/>
                </a:cxn>
                <a:cxn ang="0">
                  <a:pos x="650" y="15"/>
                </a:cxn>
                <a:cxn ang="0">
                  <a:pos x="654" y="20"/>
                </a:cxn>
                <a:cxn ang="0">
                  <a:pos x="655" y="27"/>
                </a:cxn>
                <a:cxn ang="0">
                  <a:pos x="656" y="33"/>
                </a:cxn>
                <a:cxn ang="0">
                  <a:pos x="656" y="429"/>
                </a:cxn>
              </a:cxnLst>
              <a:rect l="0" t="0" r="r" b="b"/>
              <a:pathLst>
                <a:path w="656" h="429">
                  <a:moveTo>
                    <a:pt x="0" y="429"/>
                  </a:move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623" y="0"/>
                  </a:lnTo>
                  <a:lnTo>
                    <a:pt x="623" y="0"/>
                  </a:lnTo>
                  <a:lnTo>
                    <a:pt x="630" y="1"/>
                  </a:lnTo>
                  <a:lnTo>
                    <a:pt x="636" y="3"/>
                  </a:lnTo>
                  <a:lnTo>
                    <a:pt x="642" y="5"/>
                  </a:lnTo>
                  <a:lnTo>
                    <a:pt x="646" y="9"/>
                  </a:lnTo>
                  <a:lnTo>
                    <a:pt x="650" y="15"/>
                  </a:lnTo>
                  <a:lnTo>
                    <a:pt x="654" y="20"/>
                  </a:lnTo>
                  <a:lnTo>
                    <a:pt x="655" y="27"/>
                  </a:lnTo>
                  <a:lnTo>
                    <a:pt x="656" y="33"/>
                  </a:lnTo>
                  <a:lnTo>
                    <a:pt x="656" y="429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86" name="Freeform 190"/>
            <p:cNvSpPr>
              <a:spLocks/>
            </p:cNvSpPr>
            <p:nvPr/>
          </p:nvSpPr>
          <p:spPr bwMode="auto">
            <a:xfrm>
              <a:off x="2786" y="675"/>
              <a:ext cx="114" cy="141"/>
            </a:xfrm>
            <a:custGeom>
              <a:avLst/>
              <a:gdLst/>
              <a:ahLst/>
              <a:cxnLst>
                <a:cxn ang="0">
                  <a:pos x="302" y="293"/>
                </a:cxn>
                <a:cxn ang="0">
                  <a:pos x="293" y="319"/>
                </a:cxn>
                <a:cxn ang="0">
                  <a:pos x="281" y="345"/>
                </a:cxn>
                <a:cxn ang="0">
                  <a:pos x="266" y="366"/>
                </a:cxn>
                <a:cxn ang="0">
                  <a:pos x="250" y="385"/>
                </a:cxn>
                <a:cxn ang="0">
                  <a:pos x="232" y="401"/>
                </a:cxn>
                <a:cxn ang="0">
                  <a:pos x="213" y="413"/>
                </a:cxn>
                <a:cxn ang="0">
                  <a:pos x="193" y="421"/>
                </a:cxn>
                <a:cxn ang="0">
                  <a:pos x="173" y="423"/>
                </a:cxn>
                <a:cxn ang="0">
                  <a:pos x="164" y="423"/>
                </a:cxn>
                <a:cxn ang="0">
                  <a:pos x="144" y="417"/>
                </a:cxn>
                <a:cxn ang="0">
                  <a:pos x="124" y="407"/>
                </a:cxn>
                <a:cxn ang="0">
                  <a:pos x="105" y="393"/>
                </a:cxn>
                <a:cxn ang="0">
                  <a:pos x="88" y="375"/>
                </a:cxn>
                <a:cxn ang="0">
                  <a:pos x="72" y="355"/>
                </a:cxn>
                <a:cxn ang="0">
                  <a:pos x="58" y="331"/>
                </a:cxn>
                <a:cxn ang="0">
                  <a:pos x="48" y="306"/>
                </a:cxn>
                <a:cxn ang="0">
                  <a:pos x="33" y="294"/>
                </a:cxn>
                <a:cxn ang="0">
                  <a:pos x="29" y="294"/>
                </a:cxn>
                <a:cxn ang="0">
                  <a:pos x="21" y="291"/>
                </a:cxn>
                <a:cxn ang="0">
                  <a:pos x="12" y="283"/>
                </a:cxn>
                <a:cxn ang="0">
                  <a:pos x="9" y="275"/>
                </a:cxn>
                <a:cxn ang="0">
                  <a:pos x="0" y="210"/>
                </a:cxn>
                <a:cxn ang="0">
                  <a:pos x="0" y="201"/>
                </a:cxn>
                <a:cxn ang="0">
                  <a:pos x="9" y="188"/>
                </a:cxn>
                <a:cxn ang="0">
                  <a:pos x="17" y="185"/>
                </a:cxn>
                <a:cxn ang="0">
                  <a:pos x="24" y="184"/>
                </a:cxn>
                <a:cxn ang="0">
                  <a:pos x="18" y="150"/>
                </a:cxn>
                <a:cxn ang="0">
                  <a:pos x="18" y="126"/>
                </a:cxn>
                <a:cxn ang="0">
                  <a:pos x="21" y="105"/>
                </a:cxn>
                <a:cxn ang="0">
                  <a:pos x="28" y="85"/>
                </a:cxn>
                <a:cxn ang="0">
                  <a:pos x="37" y="66"/>
                </a:cxn>
                <a:cxn ang="0">
                  <a:pos x="49" y="50"/>
                </a:cxn>
                <a:cxn ang="0">
                  <a:pos x="65" y="37"/>
                </a:cxn>
                <a:cxn ang="0">
                  <a:pos x="82" y="26"/>
                </a:cxn>
                <a:cxn ang="0">
                  <a:pos x="102" y="21"/>
                </a:cxn>
                <a:cxn ang="0">
                  <a:pos x="122" y="18"/>
                </a:cxn>
                <a:cxn ang="0">
                  <a:pos x="136" y="18"/>
                </a:cxn>
                <a:cxn ang="0">
                  <a:pos x="136" y="13"/>
                </a:cxn>
                <a:cxn ang="0">
                  <a:pos x="140" y="6"/>
                </a:cxn>
                <a:cxn ang="0">
                  <a:pos x="157" y="1"/>
                </a:cxn>
                <a:cxn ang="0">
                  <a:pos x="182" y="1"/>
                </a:cxn>
                <a:cxn ang="0">
                  <a:pos x="214" y="8"/>
                </a:cxn>
                <a:cxn ang="0">
                  <a:pos x="232" y="14"/>
                </a:cxn>
                <a:cxn ang="0">
                  <a:pos x="258" y="26"/>
                </a:cxn>
                <a:cxn ang="0">
                  <a:pos x="272" y="34"/>
                </a:cxn>
                <a:cxn ang="0">
                  <a:pos x="296" y="53"/>
                </a:cxn>
                <a:cxn ang="0">
                  <a:pos x="313" y="80"/>
                </a:cxn>
                <a:cxn ang="0">
                  <a:pos x="321" y="110"/>
                </a:cxn>
                <a:cxn ang="0">
                  <a:pos x="322" y="150"/>
                </a:cxn>
                <a:cxn ang="0">
                  <a:pos x="321" y="168"/>
                </a:cxn>
                <a:cxn ang="0">
                  <a:pos x="325" y="185"/>
                </a:cxn>
                <a:cxn ang="0">
                  <a:pos x="329" y="186"/>
                </a:cxn>
                <a:cxn ang="0">
                  <a:pos x="338" y="193"/>
                </a:cxn>
                <a:cxn ang="0">
                  <a:pos x="342" y="205"/>
                </a:cxn>
                <a:cxn ang="0">
                  <a:pos x="333" y="275"/>
                </a:cxn>
                <a:cxn ang="0">
                  <a:pos x="332" y="279"/>
                </a:cxn>
                <a:cxn ang="0">
                  <a:pos x="324" y="290"/>
                </a:cxn>
                <a:cxn ang="0">
                  <a:pos x="317" y="293"/>
                </a:cxn>
                <a:cxn ang="0">
                  <a:pos x="309" y="294"/>
                </a:cxn>
                <a:cxn ang="0">
                  <a:pos x="302" y="293"/>
                </a:cxn>
              </a:cxnLst>
              <a:rect l="0" t="0" r="r" b="b"/>
              <a:pathLst>
                <a:path w="342" h="423">
                  <a:moveTo>
                    <a:pt x="302" y="293"/>
                  </a:moveTo>
                  <a:lnTo>
                    <a:pt x="302" y="293"/>
                  </a:lnTo>
                  <a:lnTo>
                    <a:pt x="298" y="306"/>
                  </a:lnTo>
                  <a:lnTo>
                    <a:pt x="293" y="319"/>
                  </a:lnTo>
                  <a:lnTo>
                    <a:pt x="288" y="333"/>
                  </a:lnTo>
                  <a:lnTo>
                    <a:pt x="281" y="345"/>
                  </a:lnTo>
                  <a:lnTo>
                    <a:pt x="274" y="355"/>
                  </a:lnTo>
                  <a:lnTo>
                    <a:pt x="266" y="366"/>
                  </a:lnTo>
                  <a:lnTo>
                    <a:pt x="258" y="377"/>
                  </a:lnTo>
                  <a:lnTo>
                    <a:pt x="250" y="385"/>
                  </a:lnTo>
                  <a:lnTo>
                    <a:pt x="241" y="394"/>
                  </a:lnTo>
                  <a:lnTo>
                    <a:pt x="232" y="401"/>
                  </a:lnTo>
                  <a:lnTo>
                    <a:pt x="222" y="407"/>
                  </a:lnTo>
                  <a:lnTo>
                    <a:pt x="213" y="413"/>
                  </a:lnTo>
                  <a:lnTo>
                    <a:pt x="204" y="417"/>
                  </a:lnTo>
                  <a:lnTo>
                    <a:pt x="193" y="421"/>
                  </a:lnTo>
                  <a:lnTo>
                    <a:pt x="184" y="423"/>
                  </a:lnTo>
                  <a:lnTo>
                    <a:pt x="173" y="423"/>
                  </a:lnTo>
                  <a:lnTo>
                    <a:pt x="173" y="423"/>
                  </a:lnTo>
                  <a:lnTo>
                    <a:pt x="164" y="423"/>
                  </a:lnTo>
                  <a:lnTo>
                    <a:pt x="153" y="421"/>
                  </a:lnTo>
                  <a:lnTo>
                    <a:pt x="144" y="417"/>
                  </a:lnTo>
                  <a:lnTo>
                    <a:pt x="133" y="413"/>
                  </a:lnTo>
                  <a:lnTo>
                    <a:pt x="124" y="407"/>
                  </a:lnTo>
                  <a:lnTo>
                    <a:pt x="114" y="401"/>
                  </a:lnTo>
                  <a:lnTo>
                    <a:pt x="105" y="393"/>
                  </a:lnTo>
                  <a:lnTo>
                    <a:pt x="96" y="385"/>
                  </a:lnTo>
                  <a:lnTo>
                    <a:pt x="88" y="375"/>
                  </a:lnTo>
                  <a:lnTo>
                    <a:pt x="80" y="366"/>
                  </a:lnTo>
                  <a:lnTo>
                    <a:pt x="72" y="355"/>
                  </a:lnTo>
                  <a:lnTo>
                    <a:pt x="65" y="343"/>
                  </a:lnTo>
                  <a:lnTo>
                    <a:pt x="58" y="331"/>
                  </a:lnTo>
                  <a:lnTo>
                    <a:pt x="53" y="319"/>
                  </a:lnTo>
                  <a:lnTo>
                    <a:pt x="48" y="306"/>
                  </a:lnTo>
                  <a:lnTo>
                    <a:pt x="44" y="293"/>
                  </a:lnTo>
                  <a:lnTo>
                    <a:pt x="33" y="294"/>
                  </a:lnTo>
                  <a:lnTo>
                    <a:pt x="33" y="294"/>
                  </a:lnTo>
                  <a:lnTo>
                    <a:pt x="29" y="294"/>
                  </a:lnTo>
                  <a:lnTo>
                    <a:pt x="25" y="293"/>
                  </a:lnTo>
                  <a:lnTo>
                    <a:pt x="21" y="291"/>
                  </a:lnTo>
                  <a:lnTo>
                    <a:pt x="17" y="290"/>
                  </a:lnTo>
                  <a:lnTo>
                    <a:pt x="12" y="283"/>
                  </a:lnTo>
                  <a:lnTo>
                    <a:pt x="10" y="279"/>
                  </a:lnTo>
                  <a:lnTo>
                    <a:pt x="9" y="275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0" y="205"/>
                  </a:lnTo>
                  <a:lnTo>
                    <a:pt x="0" y="201"/>
                  </a:lnTo>
                  <a:lnTo>
                    <a:pt x="4" y="193"/>
                  </a:lnTo>
                  <a:lnTo>
                    <a:pt x="9" y="188"/>
                  </a:lnTo>
                  <a:lnTo>
                    <a:pt x="13" y="186"/>
                  </a:lnTo>
                  <a:lnTo>
                    <a:pt x="17" y="185"/>
                  </a:lnTo>
                  <a:lnTo>
                    <a:pt x="24" y="184"/>
                  </a:lnTo>
                  <a:lnTo>
                    <a:pt x="24" y="184"/>
                  </a:lnTo>
                  <a:lnTo>
                    <a:pt x="20" y="168"/>
                  </a:lnTo>
                  <a:lnTo>
                    <a:pt x="18" y="150"/>
                  </a:lnTo>
                  <a:lnTo>
                    <a:pt x="18" y="126"/>
                  </a:lnTo>
                  <a:lnTo>
                    <a:pt x="18" y="126"/>
                  </a:lnTo>
                  <a:lnTo>
                    <a:pt x="20" y="116"/>
                  </a:lnTo>
                  <a:lnTo>
                    <a:pt x="21" y="105"/>
                  </a:lnTo>
                  <a:lnTo>
                    <a:pt x="24" y="94"/>
                  </a:lnTo>
                  <a:lnTo>
                    <a:pt x="28" y="85"/>
                  </a:lnTo>
                  <a:lnTo>
                    <a:pt x="32" y="76"/>
                  </a:lnTo>
                  <a:lnTo>
                    <a:pt x="37" y="66"/>
                  </a:lnTo>
                  <a:lnTo>
                    <a:pt x="42" y="58"/>
                  </a:lnTo>
                  <a:lnTo>
                    <a:pt x="49" y="50"/>
                  </a:lnTo>
                  <a:lnTo>
                    <a:pt x="57" y="44"/>
                  </a:lnTo>
                  <a:lnTo>
                    <a:pt x="65" y="37"/>
                  </a:lnTo>
                  <a:lnTo>
                    <a:pt x="73" y="32"/>
                  </a:lnTo>
                  <a:lnTo>
                    <a:pt x="82" y="26"/>
                  </a:lnTo>
                  <a:lnTo>
                    <a:pt x="92" y="24"/>
                  </a:lnTo>
                  <a:lnTo>
                    <a:pt x="102" y="21"/>
                  </a:lnTo>
                  <a:lnTo>
                    <a:pt x="112" y="18"/>
                  </a:lnTo>
                  <a:lnTo>
                    <a:pt x="122" y="18"/>
                  </a:lnTo>
                  <a:lnTo>
                    <a:pt x="136" y="18"/>
                  </a:lnTo>
                  <a:lnTo>
                    <a:pt x="136" y="18"/>
                  </a:lnTo>
                  <a:lnTo>
                    <a:pt x="136" y="13"/>
                  </a:lnTo>
                  <a:lnTo>
                    <a:pt x="136" y="13"/>
                  </a:lnTo>
                  <a:lnTo>
                    <a:pt x="137" y="9"/>
                  </a:lnTo>
                  <a:lnTo>
                    <a:pt x="140" y="6"/>
                  </a:lnTo>
                  <a:lnTo>
                    <a:pt x="148" y="2"/>
                  </a:lnTo>
                  <a:lnTo>
                    <a:pt x="157" y="1"/>
                  </a:lnTo>
                  <a:lnTo>
                    <a:pt x="169" y="0"/>
                  </a:lnTo>
                  <a:lnTo>
                    <a:pt x="182" y="1"/>
                  </a:lnTo>
                  <a:lnTo>
                    <a:pt x="198" y="4"/>
                  </a:lnTo>
                  <a:lnTo>
                    <a:pt x="214" y="8"/>
                  </a:lnTo>
                  <a:lnTo>
                    <a:pt x="232" y="14"/>
                  </a:lnTo>
                  <a:lnTo>
                    <a:pt x="232" y="14"/>
                  </a:lnTo>
                  <a:lnTo>
                    <a:pt x="245" y="20"/>
                  </a:lnTo>
                  <a:lnTo>
                    <a:pt x="258" y="26"/>
                  </a:lnTo>
                  <a:lnTo>
                    <a:pt x="258" y="26"/>
                  </a:lnTo>
                  <a:lnTo>
                    <a:pt x="272" y="34"/>
                  </a:lnTo>
                  <a:lnTo>
                    <a:pt x="285" y="42"/>
                  </a:lnTo>
                  <a:lnTo>
                    <a:pt x="296" y="53"/>
                  </a:lnTo>
                  <a:lnTo>
                    <a:pt x="305" y="66"/>
                  </a:lnTo>
                  <a:lnTo>
                    <a:pt x="313" y="80"/>
                  </a:lnTo>
                  <a:lnTo>
                    <a:pt x="318" y="94"/>
                  </a:lnTo>
                  <a:lnTo>
                    <a:pt x="321" y="110"/>
                  </a:lnTo>
                  <a:lnTo>
                    <a:pt x="322" y="126"/>
                  </a:lnTo>
                  <a:lnTo>
                    <a:pt x="322" y="150"/>
                  </a:lnTo>
                  <a:lnTo>
                    <a:pt x="322" y="150"/>
                  </a:lnTo>
                  <a:lnTo>
                    <a:pt x="321" y="168"/>
                  </a:lnTo>
                  <a:lnTo>
                    <a:pt x="318" y="184"/>
                  </a:lnTo>
                  <a:lnTo>
                    <a:pt x="325" y="185"/>
                  </a:lnTo>
                  <a:lnTo>
                    <a:pt x="325" y="185"/>
                  </a:lnTo>
                  <a:lnTo>
                    <a:pt x="329" y="186"/>
                  </a:lnTo>
                  <a:lnTo>
                    <a:pt x="333" y="188"/>
                  </a:lnTo>
                  <a:lnTo>
                    <a:pt x="338" y="193"/>
                  </a:lnTo>
                  <a:lnTo>
                    <a:pt x="342" y="201"/>
                  </a:lnTo>
                  <a:lnTo>
                    <a:pt x="342" y="205"/>
                  </a:lnTo>
                  <a:lnTo>
                    <a:pt x="342" y="210"/>
                  </a:lnTo>
                  <a:lnTo>
                    <a:pt x="333" y="275"/>
                  </a:lnTo>
                  <a:lnTo>
                    <a:pt x="333" y="275"/>
                  </a:lnTo>
                  <a:lnTo>
                    <a:pt x="332" y="279"/>
                  </a:lnTo>
                  <a:lnTo>
                    <a:pt x="330" y="283"/>
                  </a:lnTo>
                  <a:lnTo>
                    <a:pt x="324" y="290"/>
                  </a:lnTo>
                  <a:lnTo>
                    <a:pt x="321" y="291"/>
                  </a:lnTo>
                  <a:lnTo>
                    <a:pt x="317" y="293"/>
                  </a:lnTo>
                  <a:lnTo>
                    <a:pt x="313" y="294"/>
                  </a:lnTo>
                  <a:lnTo>
                    <a:pt x="309" y="294"/>
                  </a:lnTo>
                  <a:lnTo>
                    <a:pt x="302" y="293"/>
                  </a:lnTo>
                  <a:lnTo>
                    <a:pt x="302" y="293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87" name="Line 191"/>
            <p:cNvSpPr>
              <a:spLocks noChangeShapeType="1"/>
            </p:cNvSpPr>
            <p:nvPr/>
          </p:nvSpPr>
          <p:spPr bwMode="auto">
            <a:xfrm>
              <a:off x="2674" y="1033"/>
              <a:ext cx="338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88" name="Freeform 192"/>
            <p:cNvSpPr>
              <a:spLocks/>
            </p:cNvSpPr>
            <p:nvPr/>
          </p:nvSpPr>
          <p:spPr bwMode="auto">
            <a:xfrm>
              <a:off x="2668" y="828"/>
              <a:ext cx="134" cy="202"/>
            </a:xfrm>
            <a:custGeom>
              <a:avLst/>
              <a:gdLst/>
              <a:ahLst/>
              <a:cxnLst>
                <a:cxn ang="0">
                  <a:pos x="402" y="0"/>
                </a:cxn>
                <a:cxn ang="0">
                  <a:pos x="401" y="0"/>
                </a:cxn>
                <a:cxn ang="0">
                  <a:pos x="401" y="0"/>
                </a:cxn>
                <a:cxn ang="0">
                  <a:pos x="393" y="6"/>
                </a:cxn>
                <a:cxn ang="0">
                  <a:pos x="383" y="11"/>
                </a:cxn>
                <a:cxn ang="0">
                  <a:pos x="361" y="20"/>
                </a:cxn>
                <a:cxn ang="0">
                  <a:pos x="334" y="30"/>
                </a:cxn>
                <a:cxn ang="0">
                  <a:pos x="307" y="38"/>
                </a:cxn>
                <a:cxn ang="0">
                  <a:pos x="254" y="51"/>
                </a:cxn>
                <a:cxn ang="0">
                  <a:pos x="218" y="60"/>
                </a:cxn>
                <a:cxn ang="0">
                  <a:pos x="218" y="60"/>
                </a:cxn>
                <a:cxn ang="0">
                  <a:pos x="208" y="63"/>
                </a:cxn>
                <a:cxn ang="0">
                  <a:pos x="197" y="66"/>
                </a:cxn>
                <a:cxn ang="0">
                  <a:pos x="185" y="71"/>
                </a:cxn>
                <a:cxn ang="0">
                  <a:pos x="176" y="76"/>
                </a:cxn>
                <a:cxn ang="0">
                  <a:pos x="165" y="83"/>
                </a:cxn>
                <a:cxn ang="0">
                  <a:pos x="157" y="91"/>
                </a:cxn>
                <a:cxn ang="0">
                  <a:pos x="149" y="100"/>
                </a:cxn>
                <a:cxn ang="0">
                  <a:pos x="142" y="111"/>
                </a:cxn>
                <a:cxn ang="0">
                  <a:pos x="4" y="413"/>
                </a:cxn>
                <a:cxn ang="0">
                  <a:pos x="4" y="413"/>
                </a:cxn>
                <a:cxn ang="0">
                  <a:pos x="0" y="424"/>
                </a:cxn>
                <a:cxn ang="0">
                  <a:pos x="0" y="436"/>
                </a:cxn>
                <a:cxn ang="0">
                  <a:pos x="1" y="447"/>
                </a:cxn>
                <a:cxn ang="0">
                  <a:pos x="4" y="457"/>
                </a:cxn>
                <a:cxn ang="0">
                  <a:pos x="9" y="467"/>
                </a:cxn>
                <a:cxn ang="0">
                  <a:pos x="16" y="476"/>
                </a:cxn>
                <a:cxn ang="0">
                  <a:pos x="21" y="484"/>
                </a:cxn>
                <a:cxn ang="0">
                  <a:pos x="28" y="491"/>
                </a:cxn>
                <a:cxn ang="0">
                  <a:pos x="160" y="604"/>
                </a:cxn>
              </a:cxnLst>
              <a:rect l="0" t="0" r="r" b="b"/>
              <a:pathLst>
                <a:path w="402" h="604">
                  <a:moveTo>
                    <a:pt x="402" y="0"/>
                  </a:moveTo>
                  <a:lnTo>
                    <a:pt x="401" y="0"/>
                  </a:lnTo>
                  <a:lnTo>
                    <a:pt x="401" y="0"/>
                  </a:lnTo>
                  <a:lnTo>
                    <a:pt x="393" y="6"/>
                  </a:lnTo>
                  <a:lnTo>
                    <a:pt x="383" y="11"/>
                  </a:lnTo>
                  <a:lnTo>
                    <a:pt x="361" y="20"/>
                  </a:lnTo>
                  <a:lnTo>
                    <a:pt x="334" y="30"/>
                  </a:lnTo>
                  <a:lnTo>
                    <a:pt x="307" y="38"/>
                  </a:lnTo>
                  <a:lnTo>
                    <a:pt x="254" y="51"/>
                  </a:lnTo>
                  <a:lnTo>
                    <a:pt x="218" y="60"/>
                  </a:lnTo>
                  <a:lnTo>
                    <a:pt x="218" y="60"/>
                  </a:lnTo>
                  <a:lnTo>
                    <a:pt x="208" y="63"/>
                  </a:lnTo>
                  <a:lnTo>
                    <a:pt x="197" y="66"/>
                  </a:lnTo>
                  <a:lnTo>
                    <a:pt x="185" y="71"/>
                  </a:lnTo>
                  <a:lnTo>
                    <a:pt x="176" y="76"/>
                  </a:lnTo>
                  <a:lnTo>
                    <a:pt x="165" y="83"/>
                  </a:lnTo>
                  <a:lnTo>
                    <a:pt x="157" y="91"/>
                  </a:lnTo>
                  <a:lnTo>
                    <a:pt x="149" y="100"/>
                  </a:lnTo>
                  <a:lnTo>
                    <a:pt x="142" y="111"/>
                  </a:lnTo>
                  <a:lnTo>
                    <a:pt x="4" y="413"/>
                  </a:lnTo>
                  <a:lnTo>
                    <a:pt x="4" y="413"/>
                  </a:lnTo>
                  <a:lnTo>
                    <a:pt x="0" y="424"/>
                  </a:lnTo>
                  <a:lnTo>
                    <a:pt x="0" y="436"/>
                  </a:lnTo>
                  <a:lnTo>
                    <a:pt x="1" y="447"/>
                  </a:lnTo>
                  <a:lnTo>
                    <a:pt x="4" y="457"/>
                  </a:lnTo>
                  <a:lnTo>
                    <a:pt x="9" y="467"/>
                  </a:lnTo>
                  <a:lnTo>
                    <a:pt x="16" y="476"/>
                  </a:lnTo>
                  <a:lnTo>
                    <a:pt x="21" y="484"/>
                  </a:lnTo>
                  <a:lnTo>
                    <a:pt x="28" y="491"/>
                  </a:lnTo>
                  <a:lnTo>
                    <a:pt x="160" y="604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89" name="Freeform 193"/>
            <p:cNvSpPr>
              <a:spLocks/>
            </p:cNvSpPr>
            <p:nvPr/>
          </p:nvSpPr>
          <p:spPr bwMode="auto">
            <a:xfrm>
              <a:off x="2883" y="828"/>
              <a:ext cx="135" cy="20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10" y="6"/>
                </a:cxn>
                <a:cxn ang="0">
                  <a:pos x="20" y="11"/>
                </a:cxn>
                <a:cxn ang="0">
                  <a:pos x="42" y="20"/>
                </a:cxn>
                <a:cxn ang="0">
                  <a:pos x="68" y="30"/>
                </a:cxn>
                <a:cxn ang="0">
                  <a:pos x="96" y="38"/>
                </a:cxn>
                <a:cxn ang="0">
                  <a:pos x="147" y="51"/>
                </a:cxn>
                <a:cxn ang="0">
                  <a:pos x="185" y="60"/>
                </a:cxn>
                <a:cxn ang="0">
                  <a:pos x="185" y="60"/>
                </a:cxn>
                <a:cxn ang="0">
                  <a:pos x="195" y="63"/>
                </a:cxn>
                <a:cxn ang="0">
                  <a:pos x="206" y="66"/>
                </a:cxn>
                <a:cxn ang="0">
                  <a:pos x="217" y="71"/>
                </a:cxn>
                <a:cxn ang="0">
                  <a:pos x="227" y="76"/>
                </a:cxn>
                <a:cxn ang="0">
                  <a:pos x="238" y="83"/>
                </a:cxn>
                <a:cxn ang="0">
                  <a:pos x="246" y="91"/>
                </a:cxn>
                <a:cxn ang="0">
                  <a:pos x="254" y="100"/>
                </a:cxn>
                <a:cxn ang="0">
                  <a:pos x="261" y="111"/>
                </a:cxn>
                <a:cxn ang="0">
                  <a:pos x="399" y="413"/>
                </a:cxn>
                <a:cxn ang="0">
                  <a:pos x="399" y="413"/>
                </a:cxn>
                <a:cxn ang="0">
                  <a:pos x="403" y="424"/>
                </a:cxn>
                <a:cxn ang="0">
                  <a:pos x="403" y="436"/>
                </a:cxn>
                <a:cxn ang="0">
                  <a:pos x="402" y="447"/>
                </a:cxn>
                <a:cxn ang="0">
                  <a:pos x="398" y="457"/>
                </a:cxn>
                <a:cxn ang="0">
                  <a:pos x="394" y="467"/>
                </a:cxn>
                <a:cxn ang="0">
                  <a:pos x="387" y="476"/>
                </a:cxn>
                <a:cxn ang="0">
                  <a:pos x="381" y="484"/>
                </a:cxn>
                <a:cxn ang="0">
                  <a:pos x="374" y="491"/>
                </a:cxn>
                <a:cxn ang="0">
                  <a:pos x="242" y="604"/>
                </a:cxn>
              </a:cxnLst>
              <a:rect l="0" t="0" r="r" b="b"/>
              <a:pathLst>
                <a:path w="403" h="604">
                  <a:moveTo>
                    <a:pt x="0" y="0"/>
                  </a:moveTo>
                  <a:lnTo>
                    <a:pt x="2" y="0"/>
                  </a:lnTo>
                  <a:lnTo>
                    <a:pt x="2" y="0"/>
                  </a:lnTo>
                  <a:lnTo>
                    <a:pt x="10" y="6"/>
                  </a:lnTo>
                  <a:lnTo>
                    <a:pt x="20" y="11"/>
                  </a:lnTo>
                  <a:lnTo>
                    <a:pt x="42" y="20"/>
                  </a:lnTo>
                  <a:lnTo>
                    <a:pt x="68" y="30"/>
                  </a:lnTo>
                  <a:lnTo>
                    <a:pt x="96" y="38"/>
                  </a:lnTo>
                  <a:lnTo>
                    <a:pt x="147" y="51"/>
                  </a:lnTo>
                  <a:lnTo>
                    <a:pt x="185" y="60"/>
                  </a:lnTo>
                  <a:lnTo>
                    <a:pt x="185" y="60"/>
                  </a:lnTo>
                  <a:lnTo>
                    <a:pt x="195" y="63"/>
                  </a:lnTo>
                  <a:lnTo>
                    <a:pt x="206" y="66"/>
                  </a:lnTo>
                  <a:lnTo>
                    <a:pt x="217" y="71"/>
                  </a:lnTo>
                  <a:lnTo>
                    <a:pt x="227" y="76"/>
                  </a:lnTo>
                  <a:lnTo>
                    <a:pt x="238" y="83"/>
                  </a:lnTo>
                  <a:lnTo>
                    <a:pt x="246" y="91"/>
                  </a:lnTo>
                  <a:lnTo>
                    <a:pt x="254" y="100"/>
                  </a:lnTo>
                  <a:lnTo>
                    <a:pt x="261" y="111"/>
                  </a:lnTo>
                  <a:lnTo>
                    <a:pt x="399" y="413"/>
                  </a:lnTo>
                  <a:lnTo>
                    <a:pt x="399" y="413"/>
                  </a:lnTo>
                  <a:lnTo>
                    <a:pt x="403" y="424"/>
                  </a:lnTo>
                  <a:lnTo>
                    <a:pt x="403" y="436"/>
                  </a:lnTo>
                  <a:lnTo>
                    <a:pt x="402" y="447"/>
                  </a:lnTo>
                  <a:lnTo>
                    <a:pt x="398" y="457"/>
                  </a:lnTo>
                  <a:lnTo>
                    <a:pt x="394" y="467"/>
                  </a:lnTo>
                  <a:lnTo>
                    <a:pt x="387" y="476"/>
                  </a:lnTo>
                  <a:lnTo>
                    <a:pt x="381" y="484"/>
                  </a:lnTo>
                  <a:lnTo>
                    <a:pt x="374" y="491"/>
                  </a:lnTo>
                  <a:lnTo>
                    <a:pt x="242" y="604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90" name="Freeform 197"/>
            <p:cNvSpPr>
              <a:spLocks/>
            </p:cNvSpPr>
            <p:nvPr/>
          </p:nvSpPr>
          <p:spPr bwMode="auto">
            <a:xfrm>
              <a:off x="2793" y="703"/>
              <a:ext cx="99" cy="30"/>
            </a:xfrm>
            <a:custGeom>
              <a:avLst/>
              <a:gdLst/>
              <a:ahLst/>
              <a:cxnLst>
                <a:cxn ang="0">
                  <a:pos x="298" y="89"/>
                </a:cxn>
                <a:cxn ang="0">
                  <a:pos x="298" y="89"/>
                </a:cxn>
                <a:cxn ang="0">
                  <a:pos x="296" y="80"/>
                </a:cxn>
                <a:cxn ang="0">
                  <a:pos x="290" y="66"/>
                </a:cxn>
                <a:cxn ang="0">
                  <a:pos x="282" y="53"/>
                </a:cxn>
                <a:cxn ang="0">
                  <a:pos x="273" y="40"/>
                </a:cxn>
                <a:cxn ang="0">
                  <a:pos x="261" y="26"/>
                </a:cxn>
                <a:cxn ang="0">
                  <a:pos x="248" y="14"/>
                </a:cxn>
                <a:cxn ang="0">
                  <a:pos x="240" y="9"/>
                </a:cxn>
                <a:cxn ang="0">
                  <a:pos x="233" y="5"/>
                </a:cxn>
                <a:cxn ang="0">
                  <a:pos x="225" y="2"/>
                </a:cxn>
                <a:cxn ang="0">
                  <a:pos x="217" y="0"/>
                </a:cxn>
                <a:cxn ang="0">
                  <a:pos x="217" y="0"/>
                </a:cxn>
                <a:cxn ang="0">
                  <a:pos x="209" y="8"/>
                </a:cxn>
                <a:cxn ang="0">
                  <a:pos x="202" y="14"/>
                </a:cxn>
                <a:cxn ang="0">
                  <a:pos x="194" y="20"/>
                </a:cxn>
                <a:cxn ang="0">
                  <a:pos x="186" y="24"/>
                </a:cxn>
                <a:cxn ang="0">
                  <a:pos x="180" y="28"/>
                </a:cxn>
                <a:cxn ang="0">
                  <a:pos x="172" y="30"/>
                </a:cxn>
                <a:cxn ang="0">
                  <a:pos x="156" y="33"/>
                </a:cxn>
                <a:cxn ang="0">
                  <a:pos x="138" y="34"/>
                </a:cxn>
                <a:cxn ang="0">
                  <a:pos x="122" y="34"/>
                </a:cxn>
                <a:cxn ang="0">
                  <a:pos x="90" y="32"/>
                </a:cxn>
                <a:cxn ang="0">
                  <a:pos x="74" y="30"/>
                </a:cxn>
                <a:cxn ang="0">
                  <a:pos x="60" y="29"/>
                </a:cxn>
                <a:cxn ang="0">
                  <a:pos x="46" y="30"/>
                </a:cxn>
                <a:cxn ang="0">
                  <a:pos x="34" y="33"/>
                </a:cxn>
                <a:cxn ang="0">
                  <a:pos x="28" y="36"/>
                </a:cxn>
                <a:cxn ang="0">
                  <a:pos x="22" y="38"/>
                </a:cxn>
                <a:cxn ang="0">
                  <a:pos x="18" y="44"/>
                </a:cxn>
                <a:cxn ang="0">
                  <a:pos x="13" y="48"/>
                </a:cxn>
                <a:cxn ang="0">
                  <a:pos x="9" y="54"/>
                </a:cxn>
                <a:cxn ang="0">
                  <a:pos x="5" y="61"/>
                </a:cxn>
                <a:cxn ang="0">
                  <a:pos x="2" y="70"/>
                </a:cxn>
                <a:cxn ang="0">
                  <a:pos x="0" y="80"/>
                </a:cxn>
              </a:cxnLst>
              <a:rect l="0" t="0" r="r" b="b"/>
              <a:pathLst>
                <a:path w="298" h="89">
                  <a:moveTo>
                    <a:pt x="298" y="89"/>
                  </a:moveTo>
                  <a:lnTo>
                    <a:pt x="298" y="89"/>
                  </a:lnTo>
                  <a:lnTo>
                    <a:pt x="296" y="80"/>
                  </a:lnTo>
                  <a:lnTo>
                    <a:pt x="290" y="66"/>
                  </a:lnTo>
                  <a:lnTo>
                    <a:pt x="282" y="53"/>
                  </a:lnTo>
                  <a:lnTo>
                    <a:pt x="273" y="40"/>
                  </a:lnTo>
                  <a:lnTo>
                    <a:pt x="261" y="26"/>
                  </a:lnTo>
                  <a:lnTo>
                    <a:pt x="248" y="14"/>
                  </a:lnTo>
                  <a:lnTo>
                    <a:pt x="240" y="9"/>
                  </a:lnTo>
                  <a:lnTo>
                    <a:pt x="233" y="5"/>
                  </a:lnTo>
                  <a:lnTo>
                    <a:pt x="225" y="2"/>
                  </a:lnTo>
                  <a:lnTo>
                    <a:pt x="217" y="0"/>
                  </a:lnTo>
                  <a:lnTo>
                    <a:pt x="217" y="0"/>
                  </a:lnTo>
                  <a:lnTo>
                    <a:pt x="209" y="8"/>
                  </a:lnTo>
                  <a:lnTo>
                    <a:pt x="202" y="14"/>
                  </a:lnTo>
                  <a:lnTo>
                    <a:pt x="194" y="20"/>
                  </a:lnTo>
                  <a:lnTo>
                    <a:pt x="186" y="24"/>
                  </a:lnTo>
                  <a:lnTo>
                    <a:pt x="180" y="28"/>
                  </a:lnTo>
                  <a:lnTo>
                    <a:pt x="172" y="30"/>
                  </a:lnTo>
                  <a:lnTo>
                    <a:pt x="156" y="33"/>
                  </a:lnTo>
                  <a:lnTo>
                    <a:pt x="138" y="34"/>
                  </a:lnTo>
                  <a:lnTo>
                    <a:pt x="122" y="34"/>
                  </a:lnTo>
                  <a:lnTo>
                    <a:pt x="90" y="32"/>
                  </a:lnTo>
                  <a:lnTo>
                    <a:pt x="74" y="30"/>
                  </a:lnTo>
                  <a:lnTo>
                    <a:pt x="60" y="29"/>
                  </a:lnTo>
                  <a:lnTo>
                    <a:pt x="46" y="30"/>
                  </a:lnTo>
                  <a:lnTo>
                    <a:pt x="34" y="33"/>
                  </a:lnTo>
                  <a:lnTo>
                    <a:pt x="28" y="36"/>
                  </a:lnTo>
                  <a:lnTo>
                    <a:pt x="22" y="38"/>
                  </a:lnTo>
                  <a:lnTo>
                    <a:pt x="18" y="44"/>
                  </a:lnTo>
                  <a:lnTo>
                    <a:pt x="13" y="48"/>
                  </a:lnTo>
                  <a:lnTo>
                    <a:pt x="9" y="54"/>
                  </a:lnTo>
                  <a:lnTo>
                    <a:pt x="5" y="61"/>
                  </a:lnTo>
                  <a:lnTo>
                    <a:pt x="2" y="70"/>
                  </a:lnTo>
                  <a:lnTo>
                    <a:pt x="0" y="8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591" name="Group 201"/>
          <p:cNvGrpSpPr>
            <a:grpSpLocks noChangeAspect="1"/>
          </p:cNvGrpSpPr>
          <p:nvPr userDrawn="1"/>
        </p:nvGrpSpPr>
        <p:grpSpPr bwMode="auto">
          <a:xfrm>
            <a:off x="6819901" y="1432986"/>
            <a:ext cx="715433" cy="766233"/>
            <a:chOff x="3222" y="677"/>
            <a:chExt cx="338" cy="362"/>
          </a:xfrm>
        </p:grpSpPr>
        <p:sp>
          <p:nvSpPr>
            <p:cNvPr id="592" name="Line 202"/>
            <p:cNvSpPr>
              <a:spLocks noChangeShapeType="1"/>
            </p:cNvSpPr>
            <p:nvPr/>
          </p:nvSpPr>
          <p:spPr bwMode="auto">
            <a:xfrm flipH="1">
              <a:off x="3227" y="1038"/>
              <a:ext cx="328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93" name="Freeform 206"/>
            <p:cNvSpPr>
              <a:spLocks/>
            </p:cNvSpPr>
            <p:nvPr/>
          </p:nvSpPr>
          <p:spPr bwMode="auto">
            <a:xfrm>
              <a:off x="3344" y="711"/>
              <a:ext cx="96" cy="113"/>
            </a:xfrm>
            <a:custGeom>
              <a:avLst/>
              <a:gdLst/>
              <a:ahLst/>
              <a:cxnLst>
                <a:cxn ang="0">
                  <a:pos x="247" y="0"/>
                </a:cxn>
                <a:cxn ang="0">
                  <a:pos x="247" y="0"/>
                </a:cxn>
                <a:cxn ang="0">
                  <a:pos x="260" y="30"/>
                </a:cxn>
                <a:cxn ang="0">
                  <a:pos x="271" y="62"/>
                </a:cxn>
                <a:cxn ang="0">
                  <a:pos x="279" y="93"/>
                </a:cxn>
                <a:cxn ang="0">
                  <a:pos x="284" y="125"/>
                </a:cxn>
                <a:cxn ang="0">
                  <a:pos x="286" y="141"/>
                </a:cxn>
                <a:cxn ang="0">
                  <a:pos x="287" y="158"/>
                </a:cxn>
                <a:cxn ang="0">
                  <a:pos x="287" y="174"/>
                </a:cxn>
                <a:cxn ang="0">
                  <a:pos x="286" y="190"/>
                </a:cxn>
                <a:cxn ang="0">
                  <a:pos x="284" y="206"/>
                </a:cxn>
                <a:cxn ang="0">
                  <a:pos x="282" y="223"/>
                </a:cxn>
                <a:cxn ang="0">
                  <a:pos x="278" y="239"/>
                </a:cxn>
                <a:cxn ang="0">
                  <a:pos x="273" y="254"/>
                </a:cxn>
                <a:cxn ang="0">
                  <a:pos x="273" y="254"/>
                </a:cxn>
                <a:cxn ang="0">
                  <a:pos x="270" y="262"/>
                </a:cxn>
                <a:cxn ang="0">
                  <a:pos x="266" y="269"/>
                </a:cxn>
                <a:cxn ang="0">
                  <a:pos x="254" y="283"/>
                </a:cxn>
                <a:cxn ang="0">
                  <a:pos x="240" y="296"/>
                </a:cxn>
                <a:cxn ang="0">
                  <a:pos x="222" y="309"/>
                </a:cxn>
                <a:cxn ang="0">
                  <a:pos x="204" y="321"/>
                </a:cxn>
                <a:cxn ang="0">
                  <a:pos x="184" y="330"/>
                </a:cxn>
                <a:cxn ang="0">
                  <a:pos x="175" y="334"/>
                </a:cxn>
                <a:cxn ang="0">
                  <a:pos x="165" y="336"/>
                </a:cxn>
                <a:cxn ang="0">
                  <a:pos x="156" y="338"/>
                </a:cxn>
                <a:cxn ang="0">
                  <a:pos x="147" y="338"/>
                </a:cxn>
                <a:cxn ang="0">
                  <a:pos x="147" y="338"/>
                </a:cxn>
                <a:cxn ang="0">
                  <a:pos x="139" y="338"/>
                </a:cxn>
                <a:cxn ang="0">
                  <a:pos x="130" y="336"/>
                </a:cxn>
                <a:cxn ang="0">
                  <a:pos x="121" y="334"/>
                </a:cxn>
                <a:cxn ang="0">
                  <a:pos x="111" y="330"/>
                </a:cxn>
                <a:cxn ang="0">
                  <a:pos x="92" y="321"/>
                </a:cxn>
                <a:cxn ang="0">
                  <a:pos x="74" y="309"/>
                </a:cxn>
                <a:cxn ang="0">
                  <a:pos x="57" y="296"/>
                </a:cxn>
                <a:cxn ang="0">
                  <a:pos x="42" y="282"/>
                </a:cxn>
                <a:cxn ang="0">
                  <a:pos x="30" y="267"/>
                </a:cxn>
                <a:cxn ang="0">
                  <a:pos x="22" y="254"/>
                </a:cxn>
                <a:cxn ang="0">
                  <a:pos x="22" y="254"/>
                </a:cxn>
                <a:cxn ang="0">
                  <a:pos x="15" y="237"/>
                </a:cxn>
                <a:cxn ang="0">
                  <a:pos x="9" y="220"/>
                </a:cxn>
                <a:cxn ang="0">
                  <a:pos x="5" y="202"/>
                </a:cxn>
                <a:cxn ang="0">
                  <a:pos x="3" y="183"/>
                </a:cxn>
                <a:cxn ang="0">
                  <a:pos x="2" y="164"/>
                </a:cxn>
                <a:cxn ang="0">
                  <a:pos x="0" y="145"/>
                </a:cxn>
                <a:cxn ang="0">
                  <a:pos x="0" y="106"/>
                </a:cxn>
              </a:cxnLst>
              <a:rect l="0" t="0" r="r" b="b"/>
              <a:pathLst>
                <a:path w="287" h="338">
                  <a:moveTo>
                    <a:pt x="247" y="0"/>
                  </a:moveTo>
                  <a:lnTo>
                    <a:pt x="247" y="0"/>
                  </a:lnTo>
                  <a:lnTo>
                    <a:pt x="260" y="30"/>
                  </a:lnTo>
                  <a:lnTo>
                    <a:pt x="271" y="62"/>
                  </a:lnTo>
                  <a:lnTo>
                    <a:pt x="279" y="93"/>
                  </a:lnTo>
                  <a:lnTo>
                    <a:pt x="284" y="125"/>
                  </a:lnTo>
                  <a:lnTo>
                    <a:pt x="286" y="141"/>
                  </a:lnTo>
                  <a:lnTo>
                    <a:pt x="287" y="158"/>
                  </a:lnTo>
                  <a:lnTo>
                    <a:pt x="287" y="174"/>
                  </a:lnTo>
                  <a:lnTo>
                    <a:pt x="286" y="190"/>
                  </a:lnTo>
                  <a:lnTo>
                    <a:pt x="284" y="206"/>
                  </a:lnTo>
                  <a:lnTo>
                    <a:pt x="282" y="223"/>
                  </a:lnTo>
                  <a:lnTo>
                    <a:pt x="278" y="239"/>
                  </a:lnTo>
                  <a:lnTo>
                    <a:pt x="273" y="254"/>
                  </a:lnTo>
                  <a:lnTo>
                    <a:pt x="273" y="254"/>
                  </a:lnTo>
                  <a:lnTo>
                    <a:pt x="270" y="262"/>
                  </a:lnTo>
                  <a:lnTo>
                    <a:pt x="266" y="269"/>
                  </a:lnTo>
                  <a:lnTo>
                    <a:pt x="254" y="283"/>
                  </a:lnTo>
                  <a:lnTo>
                    <a:pt x="240" y="296"/>
                  </a:lnTo>
                  <a:lnTo>
                    <a:pt x="222" y="309"/>
                  </a:lnTo>
                  <a:lnTo>
                    <a:pt x="204" y="321"/>
                  </a:lnTo>
                  <a:lnTo>
                    <a:pt x="184" y="330"/>
                  </a:lnTo>
                  <a:lnTo>
                    <a:pt x="175" y="334"/>
                  </a:lnTo>
                  <a:lnTo>
                    <a:pt x="165" y="336"/>
                  </a:lnTo>
                  <a:lnTo>
                    <a:pt x="156" y="338"/>
                  </a:lnTo>
                  <a:lnTo>
                    <a:pt x="147" y="338"/>
                  </a:lnTo>
                  <a:lnTo>
                    <a:pt x="147" y="338"/>
                  </a:lnTo>
                  <a:lnTo>
                    <a:pt x="139" y="338"/>
                  </a:lnTo>
                  <a:lnTo>
                    <a:pt x="130" y="336"/>
                  </a:lnTo>
                  <a:lnTo>
                    <a:pt x="121" y="334"/>
                  </a:lnTo>
                  <a:lnTo>
                    <a:pt x="111" y="330"/>
                  </a:lnTo>
                  <a:lnTo>
                    <a:pt x="92" y="321"/>
                  </a:lnTo>
                  <a:lnTo>
                    <a:pt x="74" y="309"/>
                  </a:lnTo>
                  <a:lnTo>
                    <a:pt x="57" y="296"/>
                  </a:lnTo>
                  <a:lnTo>
                    <a:pt x="42" y="282"/>
                  </a:lnTo>
                  <a:lnTo>
                    <a:pt x="30" y="267"/>
                  </a:lnTo>
                  <a:lnTo>
                    <a:pt x="22" y="254"/>
                  </a:lnTo>
                  <a:lnTo>
                    <a:pt x="22" y="254"/>
                  </a:lnTo>
                  <a:lnTo>
                    <a:pt x="15" y="237"/>
                  </a:lnTo>
                  <a:lnTo>
                    <a:pt x="9" y="220"/>
                  </a:lnTo>
                  <a:lnTo>
                    <a:pt x="5" y="202"/>
                  </a:lnTo>
                  <a:lnTo>
                    <a:pt x="3" y="183"/>
                  </a:lnTo>
                  <a:lnTo>
                    <a:pt x="2" y="164"/>
                  </a:lnTo>
                  <a:lnTo>
                    <a:pt x="0" y="145"/>
                  </a:lnTo>
                  <a:lnTo>
                    <a:pt x="0" y="106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94" name="Freeform 207"/>
            <p:cNvSpPr>
              <a:spLocks/>
            </p:cNvSpPr>
            <p:nvPr/>
          </p:nvSpPr>
          <p:spPr bwMode="auto">
            <a:xfrm>
              <a:off x="3312" y="677"/>
              <a:ext cx="159" cy="168"/>
            </a:xfrm>
            <a:custGeom>
              <a:avLst/>
              <a:gdLst/>
              <a:ahLst/>
              <a:cxnLst>
                <a:cxn ang="0">
                  <a:pos x="110" y="499"/>
                </a:cxn>
                <a:cxn ang="0">
                  <a:pos x="104" y="501"/>
                </a:cxn>
                <a:cxn ang="0">
                  <a:pos x="87" y="493"/>
                </a:cxn>
                <a:cxn ang="0">
                  <a:pos x="60" y="471"/>
                </a:cxn>
                <a:cxn ang="0">
                  <a:pos x="52" y="463"/>
                </a:cxn>
                <a:cxn ang="0">
                  <a:pos x="38" y="447"/>
                </a:cxn>
                <a:cxn ang="0">
                  <a:pos x="25" y="427"/>
                </a:cxn>
                <a:cxn ang="0">
                  <a:pos x="16" y="403"/>
                </a:cxn>
                <a:cxn ang="0">
                  <a:pos x="4" y="347"/>
                </a:cxn>
                <a:cxn ang="0">
                  <a:pos x="0" y="283"/>
                </a:cxn>
                <a:cxn ang="0">
                  <a:pos x="5" y="220"/>
                </a:cxn>
                <a:cxn ang="0">
                  <a:pos x="17" y="157"/>
                </a:cxn>
                <a:cxn ang="0">
                  <a:pos x="35" y="102"/>
                </a:cxn>
                <a:cxn ang="0">
                  <a:pos x="52" y="69"/>
                </a:cxn>
                <a:cxn ang="0">
                  <a:pos x="65" y="52"/>
                </a:cxn>
                <a:cxn ang="0">
                  <a:pos x="71" y="44"/>
                </a:cxn>
                <a:cxn ang="0">
                  <a:pos x="88" y="32"/>
                </a:cxn>
                <a:cxn ang="0">
                  <a:pos x="108" y="22"/>
                </a:cxn>
                <a:cxn ang="0">
                  <a:pos x="154" y="7"/>
                </a:cxn>
                <a:cxn ang="0">
                  <a:pos x="206" y="0"/>
                </a:cxn>
                <a:cxn ang="0">
                  <a:pos x="257" y="0"/>
                </a:cxn>
                <a:cxn ang="0">
                  <a:pos x="304" y="6"/>
                </a:cxn>
                <a:cxn ang="0">
                  <a:pos x="340" y="19"/>
                </a:cxn>
                <a:cxn ang="0">
                  <a:pos x="353" y="28"/>
                </a:cxn>
                <a:cxn ang="0">
                  <a:pos x="362" y="39"/>
                </a:cxn>
                <a:cxn ang="0">
                  <a:pos x="366" y="50"/>
                </a:cxn>
                <a:cxn ang="0">
                  <a:pos x="363" y="63"/>
                </a:cxn>
                <a:cxn ang="0">
                  <a:pos x="379" y="63"/>
                </a:cxn>
                <a:cxn ang="0">
                  <a:pos x="407" y="71"/>
                </a:cxn>
                <a:cxn ang="0">
                  <a:pos x="431" y="87"/>
                </a:cxn>
                <a:cxn ang="0">
                  <a:pos x="449" y="110"/>
                </a:cxn>
                <a:cxn ang="0">
                  <a:pos x="462" y="139"/>
                </a:cxn>
                <a:cxn ang="0">
                  <a:pos x="471" y="173"/>
                </a:cxn>
                <a:cxn ang="0">
                  <a:pos x="476" y="209"/>
                </a:cxn>
                <a:cxn ang="0">
                  <a:pos x="477" y="249"/>
                </a:cxn>
                <a:cxn ang="0">
                  <a:pos x="473" y="311"/>
                </a:cxn>
                <a:cxn ang="0">
                  <a:pos x="459" y="388"/>
                </a:cxn>
                <a:cxn ang="0">
                  <a:pos x="444" y="438"/>
                </a:cxn>
                <a:cxn ang="0">
                  <a:pos x="431" y="466"/>
                </a:cxn>
                <a:cxn ang="0">
                  <a:pos x="418" y="486"/>
                </a:cxn>
                <a:cxn ang="0">
                  <a:pos x="403" y="499"/>
                </a:cxn>
              </a:cxnLst>
              <a:rect l="0" t="0" r="r" b="b"/>
              <a:pathLst>
                <a:path w="477" h="503">
                  <a:moveTo>
                    <a:pt x="110" y="499"/>
                  </a:moveTo>
                  <a:lnTo>
                    <a:pt x="110" y="499"/>
                  </a:lnTo>
                  <a:lnTo>
                    <a:pt x="108" y="501"/>
                  </a:lnTo>
                  <a:lnTo>
                    <a:pt x="104" y="501"/>
                  </a:lnTo>
                  <a:lnTo>
                    <a:pt x="96" y="498"/>
                  </a:lnTo>
                  <a:lnTo>
                    <a:pt x="87" y="493"/>
                  </a:lnTo>
                  <a:lnTo>
                    <a:pt x="77" y="485"/>
                  </a:lnTo>
                  <a:lnTo>
                    <a:pt x="60" y="471"/>
                  </a:lnTo>
                  <a:lnTo>
                    <a:pt x="52" y="463"/>
                  </a:lnTo>
                  <a:lnTo>
                    <a:pt x="52" y="463"/>
                  </a:lnTo>
                  <a:lnTo>
                    <a:pt x="44" y="455"/>
                  </a:lnTo>
                  <a:lnTo>
                    <a:pt x="38" y="447"/>
                  </a:lnTo>
                  <a:lnTo>
                    <a:pt x="31" y="437"/>
                  </a:lnTo>
                  <a:lnTo>
                    <a:pt x="25" y="427"/>
                  </a:lnTo>
                  <a:lnTo>
                    <a:pt x="19" y="415"/>
                  </a:lnTo>
                  <a:lnTo>
                    <a:pt x="16" y="403"/>
                  </a:lnTo>
                  <a:lnTo>
                    <a:pt x="8" y="376"/>
                  </a:lnTo>
                  <a:lnTo>
                    <a:pt x="4" y="347"/>
                  </a:lnTo>
                  <a:lnTo>
                    <a:pt x="1" y="316"/>
                  </a:lnTo>
                  <a:lnTo>
                    <a:pt x="0" y="283"/>
                  </a:lnTo>
                  <a:lnTo>
                    <a:pt x="1" y="251"/>
                  </a:lnTo>
                  <a:lnTo>
                    <a:pt x="5" y="220"/>
                  </a:lnTo>
                  <a:lnTo>
                    <a:pt x="10" y="187"/>
                  </a:lnTo>
                  <a:lnTo>
                    <a:pt x="17" y="157"/>
                  </a:lnTo>
                  <a:lnTo>
                    <a:pt x="25" y="128"/>
                  </a:lnTo>
                  <a:lnTo>
                    <a:pt x="35" y="102"/>
                  </a:lnTo>
                  <a:lnTo>
                    <a:pt x="45" y="79"/>
                  </a:lnTo>
                  <a:lnTo>
                    <a:pt x="52" y="69"/>
                  </a:lnTo>
                  <a:lnTo>
                    <a:pt x="58" y="59"/>
                  </a:lnTo>
                  <a:lnTo>
                    <a:pt x="65" y="52"/>
                  </a:lnTo>
                  <a:lnTo>
                    <a:pt x="71" y="44"/>
                  </a:lnTo>
                  <a:lnTo>
                    <a:pt x="71" y="44"/>
                  </a:lnTo>
                  <a:lnTo>
                    <a:pt x="79" y="37"/>
                  </a:lnTo>
                  <a:lnTo>
                    <a:pt x="88" y="32"/>
                  </a:lnTo>
                  <a:lnTo>
                    <a:pt x="97" y="27"/>
                  </a:lnTo>
                  <a:lnTo>
                    <a:pt x="108" y="22"/>
                  </a:lnTo>
                  <a:lnTo>
                    <a:pt x="130" y="14"/>
                  </a:lnTo>
                  <a:lnTo>
                    <a:pt x="154" y="7"/>
                  </a:lnTo>
                  <a:lnTo>
                    <a:pt x="179" y="2"/>
                  </a:lnTo>
                  <a:lnTo>
                    <a:pt x="206" y="0"/>
                  </a:lnTo>
                  <a:lnTo>
                    <a:pt x="232" y="0"/>
                  </a:lnTo>
                  <a:lnTo>
                    <a:pt x="257" y="0"/>
                  </a:lnTo>
                  <a:lnTo>
                    <a:pt x="281" y="2"/>
                  </a:lnTo>
                  <a:lnTo>
                    <a:pt x="304" y="6"/>
                  </a:lnTo>
                  <a:lnTo>
                    <a:pt x="324" y="13"/>
                  </a:lnTo>
                  <a:lnTo>
                    <a:pt x="340" y="19"/>
                  </a:lnTo>
                  <a:lnTo>
                    <a:pt x="348" y="23"/>
                  </a:lnTo>
                  <a:lnTo>
                    <a:pt x="353" y="28"/>
                  </a:lnTo>
                  <a:lnTo>
                    <a:pt x="358" y="33"/>
                  </a:lnTo>
                  <a:lnTo>
                    <a:pt x="362" y="39"/>
                  </a:lnTo>
                  <a:lnTo>
                    <a:pt x="364" y="44"/>
                  </a:lnTo>
                  <a:lnTo>
                    <a:pt x="366" y="50"/>
                  </a:lnTo>
                  <a:lnTo>
                    <a:pt x="364" y="55"/>
                  </a:lnTo>
                  <a:lnTo>
                    <a:pt x="363" y="63"/>
                  </a:lnTo>
                  <a:lnTo>
                    <a:pt x="363" y="63"/>
                  </a:lnTo>
                  <a:lnTo>
                    <a:pt x="379" y="63"/>
                  </a:lnTo>
                  <a:lnTo>
                    <a:pt x="394" y="66"/>
                  </a:lnTo>
                  <a:lnTo>
                    <a:pt x="407" y="71"/>
                  </a:lnTo>
                  <a:lnTo>
                    <a:pt x="419" y="78"/>
                  </a:lnTo>
                  <a:lnTo>
                    <a:pt x="431" y="87"/>
                  </a:lnTo>
                  <a:lnTo>
                    <a:pt x="440" y="97"/>
                  </a:lnTo>
                  <a:lnTo>
                    <a:pt x="449" y="110"/>
                  </a:lnTo>
                  <a:lnTo>
                    <a:pt x="455" y="123"/>
                  </a:lnTo>
                  <a:lnTo>
                    <a:pt x="462" y="139"/>
                  </a:lnTo>
                  <a:lnTo>
                    <a:pt x="467" y="154"/>
                  </a:lnTo>
                  <a:lnTo>
                    <a:pt x="471" y="173"/>
                  </a:lnTo>
                  <a:lnTo>
                    <a:pt x="473" y="191"/>
                  </a:lnTo>
                  <a:lnTo>
                    <a:pt x="476" y="209"/>
                  </a:lnTo>
                  <a:lnTo>
                    <a:pt x="477" y="229"/>
                  </a:lnTo>
                  <a:lnTo>
                    <a:pt x="477" y="249"/>
                  </a:lnTo>
                  <a:lnTo>
                    <a:pt x="477" y="269"/>
                  </a:lnTo>
                  <a:lnTo>
                    <a:pt x="473" y="311"/>
                  </a:lnTo>
                  <a:lnTo>
                    <a:pt x="468" y="350"/>
                  </a:lnTo>
                  <a:lnTo>
                    <a:pt x="459" y="388"/>
                  </a:lnTo>
                  <a:lnTo>
                    <a:pt x="449" y="423"/>
                  </a:lnTo>
                  <a:lnTo>
                    <a:pt x="444" y="438"/>
                  </a:lnTo>
                  <a:lnTo>
                    <a:pt x="437" y="453"/>
                  </a:lnTo>
                  <a:lnTo>
                    <a:pt x="431" y="466"/>
                  </a:lnTo>
                  <a:lnTo>
                    <a:pt x="424" y="477"/>
                  </a:lnTo>
                  <a:lnTo>
                    <a:pt x="418" y="486"/>
                  </a:lnTo>
                  <a:lnTo>
                    <a:pt x="410" y="494"/>
                  </a:lnTo>
                  <a:lnTo>
                    <a:pt x="403" y="499"/>
                  </a:lnTo>
                  <a:lnTo>
                    <a:pt x="396" y="503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95" name="Freeform 208"/>
            <p:cNvSpPr>
              <a:spLocks/>
            </p:cNvSpPr>
            <p:nvPr/>
          </p:nvSpPr>
          <p:spPr bwMode="auto">
            <a:xfrm>
              <a:off x="3326" y="698"/>
              <a:ext cx="107" cy="134"/>
            </a:xfrm>
            <a:custGeom>
              <a:avLst/>
              <a:gdLst/>
              <a:ahLst/>
              <a:cxnLst>
                <a:cxn ang="0">
                  <a:pos x="319" y="0"/>
                </a:cxn>
                <a:cxn ang="0">
                  <a:pos x="319" y="0"/>
                </a:cxn>
                <a:cxn ang="0">
                  <a:pos x="317" y="11"/>
                </a:cxn>
                <a:cxn ang="0">
                  <a:pos x="313" y="21"/>
                </a:cxn>
                <a:cxn ang="0">
                  <a:pos x="307" y="30"/>
                </a:cxn>
                <a:cxn ang="0">
                  <a:pos x="300" y="39"/>
                </a:cxn>
                <a:cxn ang="0">
                  <a:pos x="292" y="47"/>
                </a:cxn>
                <a:cxn ang="0">
                  <a:pos x="283" y="54"/>
                </a:cxn>
                <a:cxn ang="0">
                  <a:pos x="272" y="59"/>
                </a:cxn>
                <a:cxn ang="0">
                  <a:pos x="262" y="64"/>
                </a:cxn>
                <a:cxn ang="0">
                  <a:pos x="250" y="69"/>
                </a:cxn>
                <a:cxn ang="0">
                  <a:pos x="237" y="73"/>
                </a:cxn>
                <a:cxn ang="0">
                  <a:pos x="212" y="80"/>
                </a:cxn>
                <a:cxn ang="0">
                  <a:pos x="184" y="85"/>
                </a:cxn>
                <a:cxn ang="0">
                  <a:pos x="158" y="89"/>
                </a:cxn>
                <a:cxn ang="0">
                  <a:pos x="158" y="89"/>
                </a:cxn>
                <a:cxn ang="0">
                  <a:pos x="145" y="90"/>
                </a:cxn>
                <a:cxn ang="0">
                  <a:pos x="134" y="93"/>
                </a:cxn>
                <a:cxn ang="0">
                  <a:pos x="122" y="97"/>
                </a:cxn>
                <a:cxn ang="0">
                  <a:pos x="112" y="101"/>
                </a:cxn>
                <a:cxn ang="0">
                  <a:pos x="101" y="106"/>
                </a:cxn>
                <a:cxn ang="0">
                  <a:pos x="92" y="111"/>
                </a:cxn>
                <a:cxn ang="0">
                  <a:pos x="83" y="117"/>
                </a:cxn>
                <a:cxn ang="0">
                  <a:pos x="74" y="124"/>
                </a:cxn>
                <a:cxn ang="0">
                  <a:pos x="58" y="140"/>
                </a:cxn>
                <a:cxn ang="0">
                  <a:pos x="44" y="157"/>
                </a:cxn>
                <a:cxn ang="0">
                  <a:pos x="33" y="176"/>
                </a:cxn>
                <a:cxn ang="0">
                  <a:pos x="22" y="197"/>
                </a:cxn>
                <a:cxn ang="0">
                  <a:pos x="14" y="220"/>
                </a:cxn>
                <a:cxn ang="0">
                  <a:pos x="8" y="244"/>
                </a:cxn>
                <a:cxn ang="0">
                  <a:pos x="4" y="269"/>
                </a:cxn>
                <a:cxn ang="0">
                  <a:pos x="1" y="293"/>
                </a:cxn>
                <a:cxn ang="0">
                  <a:pos x="0" y="321"/>
                </a:cxn>
                <a:cxn ang="0">
                  <a:pos x="1" y="347"/>
                </a:cxn>
                <a:cxn ang="0">
                  <a:pos x="4" y="374"/>
                </a:cxn>
                <a:cxn ang="0">
                  <a:pos x="8" y="400"/>
                </a:cxn>
              </a:cxnLst>
              <a:rect l="0" t="0" r="r" b="b"/>
              <a:pathLst>
                <a:path w="319" h="400">
                  <a:moveTo>
                    <a:pt x="319" y="0"/>
                  </a:moveTo>
                  <a:lnTo>
                    <a:pt x="319" y="0"/>
                  </a:lnTo>
                  <a:lnTo>
                    <a:pt x="317" y="11"/>
                  </a:lnTo>
                  <a:lnTo>
                    <a:pt x="313" y="21"/>
                  </a:lnTo>
                  <a:lnTo>
                    <a:pt x="307" y="30"/>
                  </a:lnTo>
                  <a:lnTo>
                    <a:pt x="300" y="39"/>
                  </a:lnTo>
                  <a:lnTo>
                    <a:pt x="292" y="47"/>
                  </a:lnTo>
                  <a:lnTo>
                    <a:pt x="283" y="54"/>
                  </a:lnTo>
                  <a:lnTo>
                    <a:pt x="272" y="59"/>
                  </a:lnTo>
                  <a:lnTo>
                    <a:pt x="262" y="64"/>
                  </a:lnTo>
                  <a:lnTo>
                    <a:pt x="250" y="69"/>
                  </a:lnTo>
                  <a:lnTo>
                    <a:pt x="237" y="73"/>
                  </a:lnTo>
                  <a:lnTo>
                    <a:pt x="212" y="80"/>
                  </a:lnTo>
                  <a:lnTo>
                    <a:pt x="184" y="85"/>
                  </a:lnTo>
                  <a:lnTo>
                    <a:pt x="158" y="89"/>
                  </a:lnTo>
                  <a:lnTo>
                    <a:pt x="158" y="89"/>
                  </a:lnTo>
                  <a:lnTo>
                    <a:pt x="145" y="90"/>
                  </a:lnTo>
                  <a:lnTo>
                    <a:pt x="134" y="93"/>
                  </a:lnTo>
                  <a:lnTo>
                    <a:pt x="122" y="97"/>
                  </a:lnTo>
                  <a:lnTo>
                    <a:pt x="112" y="101"/>
                  </a:lnTo>
                  <a:lnTo>
                    <a:pt x="101" y="106"/>
                  </a:lnTo>
                  <a:lnTo>
                    <a:pt x="92" y="111"/>
                  </a:lnTo>
                  <a:lnTo>
                    <a:pt x="83" y="117"/>
                  </a:lnTo>
                  <a:lnTo>
                    <a:pt x="74" y="124"/>
                  </a:lnTo>
                  <a:lnTo>
                    <a:pt x="58" y="140"/>
                  </a:lnTo>
                  <a:lnTo>
                    <a:pt x="44" y="157"/>
                  </a:lnTo>
                  <a:lnTo>
                    <a:pt x="33" y="176"/>
                  </a:lnTo>
                  <a:lnTo>
                    <a:pt x="22" y="197"/>
                  </a:lnTo>
                  <a:lnTo>
                    <a:pt x="14" y="220"/>
                  </a:lnTo>
                  <a:lnTo>
                    <a:pt x="8" y="244"/>
                  </a:lnTo>
                  <a:lnTo>
                    <a:pt x="4" y="269"/>
                  </a:lnTo>
                  <a:lnTo>
                    <a:pt x="1" y="293"/>
                  </a:lnTo>
                  <a:lnTo>
                    <a:pt x="0" y="321"/>
                  </a:lnTo>
                  <a:lnTo>
                    <a:pt x="1" y="347"/>
                  </a:lnTo>
                  <a:lnTo>
                    <a:pt x="4" y="374"/>
                  </a:lnTo>
                  <a:lnTo>
                    <a:pt x="8" y="40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96" name="Freeform 209"/>
            <p:cNvSpPr>
              <a:spLocks/>
            </p:cNvSpPr>
            <p:nvPr/>
          </p:nvSpPr>
          <p:spPr bwMode="auto">
            <a:xfrm>
              <a:off x="3416" y="817"/>
              <a:ext cx="144" cy="217"/>
            </a:xfrm>
            <a:custGeom>
              <a:avLst/>
              <a:gdLst/>
              <a:ahLst/>
              <a:cxnLst>
                <a:cxn ang="0">
                  <a:pos x="274" y="651"/>
                </a:cxn>
                <a:cxn ang="0">
                  <a:pos x="401" y="542"/>
                </a:cxn>
                <a:cxn ang="0">
                  <a:pos x="401" y="542"/>
                </a:cxn>
                <a:cxn ang="0">
                  <a:pos x="407" y="535"/>
                </a:cxn>
                <a:cxn ang="0">
                  <a:pos x="414" y="527"/>
                </a:cxn>
                <a:cxn ang="0">
                  <a:pos x="420" y="518"/>
                </a:cxn>
                <a:cxn ang="0">
                  <a:pos x="425" y="508"/>
                </a:cxn>
                <a:cxn ang="0">
                  <a:pos x="428" y="497"/>
                </a:cxn>
                <a:cxn ang="0">
                  <a:pos x="431" y="487"/>
                </a:cxn>
                <a:cxn ang="0">
                  <a:pos x="429" y="477"/>
                </a:cxn>
                <a:cxn ang="0">
                  <a:pos x="428" y="471"/>
                </a:cxn>
                <a:cxn ang="0">
                  <a:pos x="425" y="466"/>
                </a:cxn>
                <a:cxn ang="0">
                  <a:pos x="274" y="171"/>
                </a:cxn>
                <a:cxn ang="0">
                  <a:pos x="274" y="171"/>
                </a:cxn>
                <a:cxn ang="0">
                  <a:pos x="267" y="160"/>
                </a:cxn>
                <a:cxn ang="0">
                  <a:pos x="259" y="151"/>
                </a:cxn>
                <a:cxn ang="0">
                  <a:pos x="250" y="143"/>
                </a:cxn>
                <a:cxn ang="0">
                  <a:pos x="241" y="137"/>
                </a:cxn>
                <a:cxn ang="0">
                  <a:pos x="231" y="132"/>
                </a:cxn>
                <a:cxn ang="0">
                  <a:pos x="220" y="126"/>
                </a:cxn>
                <a:cxn ang="0">
                  <a:pos x="210" y="122"/>
                </a:cxn>
                <a:cxn ang="0">
                  <a:pos x="200" y="120"/>
                </a:cxn>
                <a:cxn ang="0">
                  <a:pos x="200" y="120"/>
                </a:cxn>
                <a:cxn ang="0">
                  <a:pos x="163" y="113"/>
                </a:cxn>
                <a:cxn ang="0">
                  <a:pos x="128" y="107"/>
                </a:cxn>
                <a:cxn ang="0">
                  <a:pos x="95" y="99"/>
                </a:cxn>
                <a:cxn ang="0">
                  <a:pos x="79" y="95"/>
                </a:cxn>
                <a:cxn ang="0">
                  <a:pos x="63" y="90"/>
                </a:cxn>
                <a:cxn ang="0">
                  <a:pos x="50" y="83"/>
                </a:cxn>
                <a:cxn ang="0">
                  <a:pos x="37" y="76"/>
                </a:cxn>
                <a:cxn ang="0">
                  <a:pos x="27" y="68"/>
                </a:cxn>
                <a:cxn ang="0">
                  <a:pos x="17" y="57"/>
                </a:cxn>
                <a:cxn ang="0">
                  <a:pos x="10" y="46"/>
                </a:cxn>
                <a:cxn ang="0">
                  <a:pos x="4" y="33"/>
                </a:cxn>
                <a:cxn ang="0">
                  <a:pos x="1" y="17"/>
                </a:cxn>
                <a:cxn ang="0">
                  <a:pos x="0" y="0"/>
                </a:cxn>
              </a:cxnLst>
              <a:rect l="0" t="0" r="r" b="b"/>
              <a:pathLst>
                <a:path w="431" h="651">
                  <a:moveTo>
                    <a:pt x="274" y="651"/>
                  </a:moveTo>
                  <a:lnTo>
                    <a:pt x="401" y="542"/>
                  </a:lnTo>
                  <a:lnTo>
                    <a:pt x="401" y="542"/>
                  </a:lnTo>
                  <a:lnTo>
                    <a:pt x="407" y="535"/>
                  </a:lnTo>
                  <a:lnTo>
                    <a:pt x="414" y="527"/>
                  </a:lnTo>
                  <a:lnTo>
                    <a:pt x="420" y="518"/>
                  </a:lnTo>
                  <a:lnTo>
                    <a:pt x="425" y="508"/>
                  </a:lnTo>
                  <a:lnTo>
                    <a:pt x="428" y="497"/>
                  </a:lnTo>
                  <a:lnTo>
                    <a:pt x="431" y="487"/>
                  </a:lnTo>
                  <a:lnTo>
                    <a:pt x="429" y="477"/>
                  </a:lnTo>
                  <a:lnTo>
                    <a:pt x="428" y="471"/>
                  </a:lnTo>
                  <a:lnTo>
                    <a:pt x="425" y="466"/>
                  </a:lnTo>
                  <a:lnTo>
                    <a:pt x="274" y="171"/>
                  </a:lnTo>
                  <a:lnTo>
                    <a:pt x="274" y="171"/>
                  </a:lnTo>
                  <a:lnTo>
                    <a:pt x="267" y="160"/>
                  </a:lnTo>
                  <a:lnTo>
                    <a:pt x="259" y="151"/>
                  </a:lnTo>
                  <a:lnTo>
                    <a:pt x="250" y="143"/>
                  </a:lnTo>
                  <a:lnTo>
                    <a:pt x="241" y="137"/>
                  </a:lnTo>
                  <a:lnTo>
                    <a:pt x="231" y="132"/>
                  </a:lnTo>
                  <a:lnTo>
                    <a:pt x="220" y="126"/>
                  </a:lnTo>
                  <a:lnTo>
                    <a:pt x="210" y="122"/>
                  </a:lnTo>
                  <a:lnTo>
                    <a:pt x="200" y="120"/>
                  </a:lnTo>
                  <a:lnTo>
                    <a:pt x="200" y="120"/>
                  </a:lnTo>
                  <a:lnTo>
                    <a:pt x="163" y="113"/>
                  </a:lnTo>
                  <a:lnTo>
                    <a:pt x="128" y="107"/>
                  </a:lnTo>
                  <a:lnTo>
                    <a:pt x="95" y="99"/>
                  </a:lnTo>
                  <a:lnTo>
                    <a:pt x="79" y="95"/>
                  </a:lnTo>
                  <a:lnTo>
                    <a:pt x="63" y="90"/>
                  </a:lnTo>
                  <a:lnTo>
                    <a:pt x="50" y="83"/>
                  </a:lnTo>
                  <a:lnTo>
                    <a:pt x="37" y="76"/>
                  </a:lnTo>
                  <a:lnTo>
                    <a:pt x="27" y="68"/>
                  </a:lnTo>
                  <a:lnTo>
                    <a:pt x="17" y="57"/>
                  </a:lnTo>
                  <a:lnTo>
                    <a:pt x="10" y="46"/>
                  </a:lnTo>
                  <a:lnTo>
                    <a:pt x="4" y="33"/>
                  </a:lnTo>
                  <a:lnTo>
                    <a:pt x="1" y="17"/>
                  </a:lnTo>
                  <a:lnTo>
                    <a:pt x="0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97" name="Freeform 210"/>
            <p:cNvSpPr>
              <a:spLocks/>
            </p:cNvSpPr>
            <p:nvPr/>
          </p:nvSpPr>
          <p:spPr bwMode="auto">
            <a:xfrm>
              <a:off x="3222" y="817"/>
              <a:ext cx="144" cy="217"/>
            </a:xfrm>
            <a:custGeom>
              <a:avLst/>
              <a:gdLst/>
              <a:ahLst/>
              <a:cxnLst>
                <a:cxn ang="0">
                  <a:pos x="159" y="651"/>
                </a:cxn>
                <a:cxn ang="0">
                  <a:pos x="30" y="542"/>
                </a:cxn>
                <a:cxn ang="0">
                  <a:pos x="30" y="542"/>
                </a:cxn>
                <a:cxn ang="0">
                  <a:pos x="24" y="535"/>
                </a:cxn>
                <a:cxn ang="0">
                  <a:pos x="17" y="527"/>
                </a:cxn>
                <a:cxn ang="0">
                  <a:pos x="11" y="518"/>
                </a:cxn>
                <a:cxn ang="0">
                  <a:pos x="6" y="508"/>
                </a:cxn>
                <a:cxn ang="0">
                  <a:pos x="3" y="497"/>
                </a:cxn>
                <a:cxn ang="0">
                  <a:pos x="0" y="487"/>
                </a:cxn>
                <a:cxn ang="0">
                  <a:pos x="2" y="477"/>
                </a:cxn>
                <a:cxn ang="0">
                  <a:pos x="3" y="471"/>
                </a:cxn>
                <a:cxn ang="0">
                  <a:pos x="6" y="466"/>
                </a:cxn>
                <a:cxn ang="0">
                  <a:pos x="157" y="171"/>
                </a:cxn>
                <a:cxn ang="0">
                  <a:pos x="157" y="171"/>
                </a:cxn>
                <a:cxn ang="0">
                  <a:pos x="164" y="160"/>
                </a:cxn>
                <a:cxn ang="0">
                  <a:pos x="172" y="151"/>
                </a:cxn>
                <a:cxn ang="0">
                  <a:pos x="181" y="143"/>
                </a:cxn>
                <a:cxn ang="0">
                  <a:pos x="190" y="137"/>
                </a:cxn>
                <a:cxn ang="0">
                  <a:pos x="200" y="132"/>
                </a:cxn>
                <a:cxn ang="0">
                  <a:pos x="211" y="126"/>
                </a:cxn>
                <a:cxn ang="0">
                  <a:pos x="221" y="122"/>
                </a:cxn>
                <a:cxn ang="0">
                  <a:pos x="231" y="120"/>
                </a:cxn>
                <a:cxn ang="0">
                  <a:pos x="231" y="120"/>
                </a:cxn>
                <a:cxn ang="0">
                  <a:pos x="268" y="113"/>
                </a:cxn>
                <a:cxn ang="0">
                  <a:pos x="303" y="107"/>
                </a:cxn>
                <a:cxn ang="0">
                  <a:pos x="336" y="99"/>
                </a:cxn>
                <a:cxn ang="0">
                  <a:pos x="352" y="95"/>
                </a:cxn>
                <a:cxn ang="0">
                  <a:pos x="368" y="90"/>
                </a:cxn>
                <a:cxn ang="0">
                  <a:pos x="381" y="83"/>
                </a:cxn>
                <a:cxn ang="0">
                  <a:pos x="394" y="76"/>
                </a:cxn>
                <a:cxn ang="0">
                  <a:pos x="404" y="68"/>
                </a:cxn>
                <a:cxn ang="0">
                  <a:pos x="414" y="57"/>
                </a:cxn>
                <a:cxn ang="0">
                  <a:pos x="421" y="46"/>
                </a:cxn>
                <a:cxn ang="0">
                  <a:pos x="427" y="33"/>
                </a:cxn>
                <a:cxn ang="0">
                  <a:pos x="430" y="17"/>
                </a:cxn>
                <a:cxn ang="0">
                  <a:pos x="431" y="0"/>
                </a:cxn>
              </a:cxnLst>
              <a:rect l="0" t="0" r="r" b="b"/>
              <a:pathLst>
                <a:path w="431" h="651">
                  <a:moveTo>
                    <a:pt x="159" y="651"/>
                  </a:moveTo>
                  <a:lnTo>
                    <a:pt x="30" y="542"/>
                  </a:lnTo>
                  <a:lnTo>
                    <a:pt x="30" y="542"/>
                  </a:lnTo>
                  <a:lnTo>
                    <a:pt x="24" y="535"/>
                  </a:lnTo>
                  <a:lnTo>
                    <a:pt x="17" y="527"/>
                  </a:lnTo>
                  <a:lnTo>
                    <a:pt x="11" y="518"/>
                  </a:lnTo>
                  <a:lnTo>
                    <a:pt x="6" y="508"/>
                  </a:lnTo>
                  <a:lnTo>
                    <a:pt x="3" y="497"/>
                  </a:lnTo>
                  <a:lnTo>
                    <a:pt x="0" y="487"/>
                  </a:lnTo>
                  <a:lnTo>
                    <a:pt x="2" y="477"/>
                  </a:lnTo>
                  <a:lnTo>
                    <a:pt x="3" y="471"/>
                  </a:lnTo>
                  <a:lnTo>
                    <a:pt x="6" y="466"/>
                  </a:lnTo>
                  <a:lnTo>
                    <a:pt x="157" y="171"/>
                  </a:lnTo>
                  <a:lnTo>
                    <a:pt x="157" y="171"/>
                  </a:lnTo>
                  <a:lnTo>
                    <a:pt x="164" y="160"/>
                  </a:lnTo>
                  <a:lnTo>
                    <a:pt x="172" y="151"/>
                  </a:lnTo>
                  <a:lnTo>
                    <a:pt x="181" y="143"/>
                  </a:lnTo>
                  <a:lnTo>
                    <a:pt x="190" y="137"/>
                  </a:lnTo>
                  <a:lnTo>
                    <a:pt x="200" y="132"/>
                  </a:lnTo>
                  <a:lnTo>
                    <a:pt x="211" y="126"/>
                  </a:lnTo>
                  <a:lnTo>
                    <a:pt x="221" y="122"/>
                  </a:lnTo>
                  <a:lnTo>
                    <a:pt x="231" y="120"/>
                  </a:lnTo>
                  <a:lnTo>
                    <a:pt x="231" y="120"/>
                  </a:lnTo>
                  <a:lnTo>
                    <a:pt x="268" y="113"/>
                  </a:lnTo>
                  <a:lnTo>
                    <a:pt x="303" y="107"/>
                  </a:lnTo>
                  <a:lnTo>
                    <a:pt x="336" y="99"/>
                  </a:lnTo>
                  <a:lnTo>
                    <a:pt x="352" y="95"/>
                  </a:lnTo>
                  <a:lnTo>
                    <a:pt x="368" y="90"/>
                  </a:lnTo>
                  <a:lnTo>
                    <a:pt x="381" y="83"/>
                  </a:lnTo>
                  <a:lnTo>
                    <a:pt x="394" y="76"/>
                  </a:lnTo>
                  <a:lnTo>
                    <a:pt x="404" y="68"/>
                  </a:lnTo>
                  <a:lnTo>
                    <a:pt x="414" y="57"/>
                  </a:lnTo>
                  <a:lnTo>
                    <a:pt x="421" y="46"/>
                  </a:lnTo>
                  <a:lnTo>
                    <a:pt x="427" y="33"/>
                  </a:lnTo>
                  <a:lnTo>
                    <a:pt x="430" y="17"/>
                  </a:lnTo>
                  <a:lnTo>
                    <a:pt x="431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98" name="Freeform 211"/>
            <p:cNvSpPr>
              <a:spLocks/>
            </p:cNvSpPr>
            <p:nvPr/>
          </p:nvSpPr>
          <p:spPr bwMode="auto">
            <a:xfrm>
              <a:off x="3284" y="896"/>
              <a:ext cx="212" cy="139"/>
            </a:xfrm>
            <a:custGeom>
              <a:avLst/>
              <a:gdLst/>
              <a:ahLst/>
              <a:cxnLst>
                <a:cxn ang="0">
                  <a:pos x="638" y="418"/>
                </a:cxn>
                <a:cxn ang="0">
                  <a:pos x="638" y="31"/>
                </a:cxn>
                <a:cxn ang="0">
                  <a:pos x="638" y="31"/>
                </a:cxn>
                <a:cxn ang="0">
                  <a:pos x="638" y="24"/>
                </a:cxn>
                <a:cxn ang="0">
                  <a:pos x="635" y="18"/>
                </a:cxn>
                <a:cxn ang="0">
                  <a:pos x="633" y="13"/>
                </a:cxn>
                <a:cxn ang="0">
                  <a:pos x="629" y="9"/>
                </a:cxn>
                <a:cxn ang="0">
                  <a:pos x="625" y="5"/>
                </a:cxn>
                <a:cxn ang="0">
                  <a:pos x="618" y="1"/>
                </a:cxn>
                <a:cxn ang="0">
                  <a:pos x="613" y="0"/>
                </a:cxn>
                <a:cxn ang="0">
                  <a:pos x="607" y="0"/>
                </a:cxn>
                <a:cxn ang="0">
                  <a:pos x="31" y="0"/>
                </a:cxn>
                <a:cxn ang="0">
                  <a:pos x="31" y="0"/>
                </a:cxn>
                <a:cxn ang="0">
                  <a:pos x="26" y="0"/>
                </a:cxn>
                <a:cxn ang="0">
                  <a:pos x="19" y="1"/>
                </a:cxn>
                <a:cxn ang="0">
                  <a:pos x="14" y="5"/>
                </a:cxn>
                <a:cxn ang="0">
                  <a:pos x="9" y="9"/>
                </a:cxn>
                <a:cxn ang="0">
                  <a:pos x="5" y="13"/>
                </a:cxn>
                <a:cxn ang="0">
                  <a:pos x="2" y="18"/>
                </a:cxn>
                <a:cxn ang="0">
                  <a:pos x="1" y="24"/>
                </a:cxn>
                <a:cxn ang="0">
                  <a:pos x="0" y="31"/>
                </a:cxn>
                <a:cxn ang="0">
                  <a:pos x="0" y="418"/>
                </a:cxn>
                <a:cxn ang="0">
                  <a:pos x="638" y="418"/>
                </a:cxn>
              </a:cxnLst>
              <a:rect l="0" t="0" r="r" b="b"/>
              <a:pathLst>
                <a:path w="638" h="418">
                  <a:moveTo>
                    <a:pt x="638" y="418"/>
                  </a:moveTo>
                  <a:lnTo>
                    <a:pt x="638" y="31"/>
                  </a:lnTo>
                  <a:lnTo>
                    <a:pt x="638" y="31"/>
                  </a:lnTo>
                  <a:lnTo>
                    <a:pt x="638" y="24"/>
                  </a:lnTo>
                  <a:lnTo>
                    <a:pt x="635" y="18"/>
                  </a:lnTo>
                  <a:lnTo>
                    <a:pt x="633" y="13"/>
                  </a:lnTo>
                  <a:lnTo>
                    <a:pt x="629" y="9"/>
                  </a:lnTo>
                  <a:lnTo>
                    <a:pt x="625" y="5"/>
                  </a:lnTo>
                  <a:lnTo>
                    <a:pt x="618" y="1"/>
                  </a:lnTo>
                  <a:lnTo>
                    <a:pt x="613" y="0"/>
                  </a:lnTo>
                  <a:lnTo>
                    <a:pt x="607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26" y="0"/>
                  </a:lnTo>
                  <a:lnTo>
                    <a:pt x="19" y="1"/>
                  </a:lnTo>
                  <a:lnTo>
                    <a:pt x="14" y="5"/>
                  </a:lnTo>
                  <a:lnTo>
                    <a:pt x="9" y="9"/>
                  </a:lnTo>
                  <a:lnTo>
                    <a:pt x="5" y="13"/>
                  </a:lnTo>
                  <a:lnTo>
                    <a:pt x="2" y="18"/>
                  </a:lnTo>
                  <a:lnTo>
                    <a:pt x="1" y="24"/>
                  </a:lnTo>
                  <a:lnTo>
                    <a:pt x="0" y="31"/>
                  </a:lnTo>
                  <a:lnTo>
                    <a:pt x="0" y="418"/>
                  </a:lnTo>
                  <a:lnTo>
                    <a:pt x="638" y="418"/>
                  </a:lnTo>
                  <a:close/>
                </a:path>
              </a:pathLst>
            </a:custGeom>
            <a:solidFill>
              <a:srgbClr val="00A6D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99" name="Freeform 212"/>
            <p:cNvSpPr>
              <a:spLocks/>
            </p:cNvSpPr>
            <p:nvPr/>
          </p:nvSpPr>
          <p:spPr bwMode="auto">
            <a:xfrm>
              <a:off x="3284" y="896"/>
              <a:ext cx="212" cy="139"/>
            </a:xfrm>
            <a:custGeom>
              <a:avLst/>
              <a:gdLst/>
              <a:ahLst/>
              <a:cxnLst>
                <a:cxn ang="0">
                  <a:pos x="638" y="418"/>
                </a:cxn>
                <a:cxn ang="0">
                  <a:pos x="638" y="31"/>
                </a:cxn>
                <a:cxn ang="0">
                  <a:pos x="638" y="31"/>
                </a:cxn>
                <a:cxn ang="0">
                  <a:pos x="638" y="24"/>
                </a:cxn>
                <a:cxn ang="0">
                  <a:pos x="635" y="18"/>
                </a:cxn>
                <a:cxn ang="0">
                  <a:pos x="633" y="13"/>
                </a:cxn>
                <a:cxn ang="0">
                  <a:pos x="629" y="9"/>
                </a:cxn>
                <a:cxn ang="0">
                  <a:pos x="625" y="5"/>
                </a:cxn>
                <a:cxn ang="0">
                  <a:pos x="618" y="1"/>
                </a:cxn>
                <a:cxn ang="0">
                  <a:pos x="613" y="0"/>
                </a:cxn>
                <a:cxn ang="0">
                  <a:pos x="607" y="0"/>
                </a:cxn>
                <a:cxn ang="0">
                  <a:pos x="31" y="0"/>
                </a:cxn>
                <a:cxn ang="0">
                  <a:pos x="31" y="0"/>
                </a:cxn>
                <a:cxn ang="0">
                  <a:pos x="26" y="0"/>
                </a:cxn>
                <a:cxn ang="0">
                  <a:pos x="19" y="1"/>
                </a:cxn>
                <a:cxn ang="0">
                  <a:pos x="14" y="5"/>
                </a:cxn>
                <a:cxn ang="0">
                  <a:pos x="9" y="9"/>
                </a:cxn>
                <a:cxn ang="0">
                  <a:pos x="5" y="13"/>
                </a:cxn>
                <a:cxn ang="0">
                  <a:pos x="2" y="18"/>
                </a:cxn>
                <a:cxn ang="0">
                  <a:pos x="1" y="24"/>
                </a:cxn>
                <a:cxn ang="0">
                  <a:pos x="0" y="31"/>
                </a:cxn>
                <a:cxn ang="0">
                  <a:pos x="0" y="418"/>
                </a:cxn>
              </a:cxnLst>
              <a:rect l="0" t="0" r="r" b="b"/>
              <a:pathLst>
                <a:path w="638" h="418">
                  <a:moveTo>
                    <a:pt x="638" y="418"/>
                  </a:moveTo>
                  <a:lnTo>
                    <a:pt x="638" y="31"/>
                  </a:lnTo>
                  <a:lnTo>
                    <a:pt x="638" y="31"/>
                  </a:lnTo>
                  <a:lnTo>
                    <a:pt x="638" y="24"/>
                  </a:lnTo>
                  <a:lnTo>
                    <a:pt x="635" y="18"/>
                  </a:lnTo>
                  <a:lnTo>
                    <a:pt x="633" y="13"/>
                  </a:lnTo>
                  <a:lnTo>
                    <a:pt x="629" y="9"/>
                  </a:lnTo>
                  <a:lnTo>
                    <a:pt x="625" y="5"/>
                  </a:lnTo>
                  <a:lnTo>
                    <a:pt x="618" y="1"/>
                  </a:lnTo>
                  <a:lnTo>
                    <a:pt x="613" y="0"/>
                  </a:lnTo>
                  <a:lnTo>
                    <a:pt x="607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26" y="0"/>
                  </a:lnTo>
                  <a:lnTo>
                    <a:pt x="19" y="1"/>
                  </a:lnTo>
                  <a:lnTo>
                    <a:pt x="14" y="5"/>
                  </a:lnTo>
                  <a:lnTo>
                    <a:pt x="9" y="9"/>
                  </a:lnTo>
                  <a:lnTo>
                    <a:pt x="5" y="13"/>
                  </a:lnTo>
                  <a:lnTo>
                    <a:pt x="2" y="18"/>
                  </a:lnTo>
                  <a:lnTo>
                    <a:pt x="1" y="24"/>
                  </a:lnTo>
                  <a:lnTo>
                    <a:pt x="0" y="31"/>
                  </a:lnTo>
                  <a:lnTo>
                    <a:pt x="0" y="418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600" name="Group 216"/>
          <p:cNvGrpSpPr>
            <a:grpSpLocks noChangeAspect="1"/>
          </p:cNvGrpSpPr>
          <p:nvPr userDrawn="1"/>
        </p:nvGrpSpPr>
        <p:grpSpPr bwMode="auto">
          <a:xfrm>
            <a:off x="9472084" y="3945469"/>
            <a:ext cx="696384" cy="706967"/>
            <a:chOff x="4475" y="1864"/>
            <a:chExt cx="329" cy="334"/>
          </a:xfrm>
        </p:grpSpPr>
        <p:sp>
          <p:nvSpPr>
            <p:cNvPr id="601" name="Freeform 217"/>
            <p:cNvSpPr>
              <a:spLocks/>
            </p:cNvSpPr>
            <p:nvPr/>
          </p:nvSpPr>
          <p:spPr bwMode="auto">
            <a:xfrm>
              <a:off x="4613" y="2047"/>
              <a:ext cx="61" cy="62"/>
            </a:xfrm>
            <a:custGeom>
              <a:avLst/>
              <a:gdLst/>
              <a:ahLst/>
              <a:cxnLst>
                <a:cxn ang="0">
                  <a:pos x="0" y="86"/>
                </a:cxn>
                <a:cxn ang="0">
                  <a:pos x="2" y="107"/>
                </a:cxn>
                <a:cxn ang="0">
                  <a:pos x="8" y="126"/>
                </a:cxn>
                <a:cxn ang="0">
                  <a:pos x="16" y="143"/>
                </a:cxn>
                <a:cxn ang="0">
                  <a:pos x="27" y="157"/>
                </a:cxn>
                <a:cxn ang="0">
                  <a:pos x="40" y="169"/>
                </a:cxn>
                <a:cxn ang="0">
                  <a:pos x="56" y="179"/>
                </a:cxn>
                <a:cxn ang="0">
                  <a:pos x="74" y="184"/>
                </a:cxn>
                <a:cxn ang="0">
                  <a:pos x="92" y="186"/>
                </a:cxn>
                <a:cxn ang="0">
                  <a:pos x="101" y="186"/>
                </a:cxn>
                <a:cxn ang="0">
                  <a:pos x="119" y="181"/>
                </a:cxn>
                <a:cxn ang="0">
                  <a:pos x="136" y="174"/>
                </a:cxn>
                <a:cxn ang="0">
                  <a:pos x="151" y="164"/>
                </a:cxn>
                <a:cxn ang="0">
                  <a:pos x="163" y="151"/>
                </a:cxn>
                <a:cxn ang="0">
                  <a:pos x="173" y="135"/>
                </a:cxn>
                <a:cxn ang="0">
                  <a:pos x="181" y="117"/>
                </a:cxn>
                <a:cxn ang="0">
                  <a:pos x="184" y="96"/>
                </a:cxn>
                <a:cxn ang="0">
                  <a:pos x="184" y="86"/>
                </a:cxn>
                <a:cxn ang="0">
                  <a:pos x="182" y="65"/>
                </a:cxn>
                <a:cxn ang="0">
                  <a:pos x="176" y="47"/>
                </a:cxn>
                <a:cxn ang="0">
                  <a:pos x="167" y="33"/>
                </a:cxn>
                <a:cxn ang="0">
                  <a:pos x="155" y="21"/>
                </a:cxn>
                <a:cxn ang="0">
                  <a:pos x="141" y="12"/>
                </a:cxn>
                <a:cxn ang="0">
                  <a:pos x="125" y="4"/>
                </a:cxn>
                <a:cxn ang="0">
                  <a:pos x="92" y="0"/>
                </a:cxn>
                <a:cxn ang="0">
                  <a:pos x="58" y="6"/>
                </a:cxn>
                <a:cxn ang="0">
                  <a:pos x="43" y="12"/>
                </a:cxn>
                <a:cxn ang="0">
                  <a:pos x="28" y="21"/>
                </a:cxn>
                <a:cxn ang="0">
                  <a:pos x="18" y="33"/>
                </a:cxn>
                <a:cxn ang="0">
                  <a:pos x="8" y="49"/>
                </a:cxn>
                <a:cxn ang="0">
                  <a:pos x="2" y="65"/>
                </a:cxn>
                <a:cxn ang="0">
                  <a:pos x="0" y="86"/>
                </a:cxn>
              </a:cxnLst>
              <a:rect l="0" t="0" r="r" b="b"/>
              <a:pathLst>
                <a:path w="184" h="186">
                  <a:moveTo>
                    <a:pt x="0" y="86"/>
                  </a:moveTo>
                  <a:lnTo>
                    <a:pt x="0" y="86"/>
                  </a:lnTo>
                  <a:lnTo>
                    <a:pt x="1" y="96"/>
                  </a:lnTo>
                  <a:lnTo>
                    <a:pt x="2" y="107"/>
                  </a:lnTo>
                  <a:lnTo>
                    <a:pt x="4" y="117"/>
                  </a:lnTo>
                  <a:lnTo>
                    <a:pt x="8" y="126"/>
                  </a:lnTo>
                  <a:lnTo>
                    <a:pt x="12" y="135"/>
                  </a:lnTo>
                  <a:lnTo>
                    <a:pt x="16" y="143"/>
                  </a:lnTo>
                  <a:lnTo>
                    <a:pt x="21" y="151"/>
                  </a:lnTo>
                  <a:lnTo>
                    <a:pt x="27" y="157"/>
                  </a:lnTo>
                  <a:lnTo>
                    <a:pt x="33" y="164"/>
                  </a:lnTo>
                  <a:lnTo>
                    <a:pt x="40" y="169"/>
                  </a:lnTo>
                  <a:lnTo>
                    <a:pt x="49" y="174"/>
                  </a:lnTo>
                  <a:lnTo>
                    <a:pt x="56" y="179"/>
                  </a:lnTo>
                  <a:lnTo>
                    <a:pt x="64" y="181"/>
                  </a:lnTo>
                  <a:lnTo>
                    <a:pt x="74" y="184"/>
                  </a:lnTo>
                  <a:lnTo>
                    <a:pt x="82" y="186"/>
                  </a:lnTo>
                  <a:lnTo>
                    <a:pt x="92" y="186"/>
                  </a:lnTo>
                  <a:lnTo>
                    <a:pt x="92" y="186"/>
                  </a:lnTo>
                  <a:lnTo>
                    <a:pt x="101" y="186"/>
                  </a:lnTo>
                  <a:lnTo>
                    <a:pt x="111" y="184"/>
                  </a:lnTo>
                  <a:lnTo>
                    <a:pt x="119" y="181"/>
                  </a:lnTo>
                  <a:lnTo>
                    <a:pt x="128" y="179"/>
                  </a:lnTo>
                  <a:lnTo>
                    <a:pt x="136" y="174"/>
                  </a:lnTo>
                  <a:lnTo>
                    <a:pt x="143" y="169"/>
                  </a:lnTo>
                  <a:lnTo>
                    <a:pt x="151" y="164"/>
                  </a:lnTo>
                  <a:lnTo>
                    <a:pt x="158" y="157"/>
                  </a:lnTo>
                  <a:lnTo>
                    <a:pt x="163" y="151"/>
                  </a:lnTo>
                  <a:lnTo>
                    <a:pt x="169" y="143"/>
                  </a:lnTo>
                  <a:lnTo>
                    <a:pt x="173" y="135"/>
                  </a:lnTo>
                  <a:lnTo>
                    <a:pt x="177" y="126"/>
                  </a:lnTo>
                  <a:lnTo>
                    <a:pt x="181" y="117"/>
                  </a:lnTo>
                  <a:lnTo>
                    <a:pt x="182" y="107"/>
                  </a:lnTo>
                  <a:lnTo>
                    <a:pt x="184" y="96"/>
                  </a:lnTo>
                  <a:lnTo>
                    <a:pt x="184" y="86"/>
                  </a:lnTo>
                  <a:lnTo>
                    <a:pt x="184" y="86"/>
                  </a:lnTo>
                  <a:lnTo>
                    <a:pt x="184" y="75"/>
                  </a:lnTo>
                  <a:lnTo>
                    <a:pt x="182" y="65"/>
                  </a:lnTo>
                  <a:lnTo>
                    <a:pt x="179" y="56"/>
                  </a:lnTo>
                  <a:lnTo>
                    <a:pt x="176" y="47"/>
                  </a:lnTo>
                  <a:lnTo>
                    <a:pt x="172" y="40"/>
                  </a:lnTo>
                  <a:lnTo>
                    <a:pt x="167" y="33"/>
                  </a:lnTo>
                  <a:lnTo>
                    <a:pt x="161" y="26"/>
                  </a:lnTo>
                  <a:lnTo>
                    <a:pt x="155" y="21"/>
                  </a:lnTo>
                  <a:lnTo>
                    <a:pt x="148" y="15"/>
                  </a:lnTo>
                  <a:lnTo>
                    <a:pt x="141" y="12"/>
                  </a:lnTo>
                  <a:lnTo>
                    <a:pt x="134" y="8"/>
                  </a:lnTo>
                  <a:lnTo>
                    <a:pt x="125" y="4"/>
                  </a:lnTo>
                  <a:lnTo>
                    <a:pt x="110" y="1"/>
                  </a:lnTo>
                  <a:lnTo>
                    <a:pt x="92" y="0"/>
                  </a:lnTo>
                  <a:lnTo>
                    <a:pt x="75" y="1"/>
                  </a:lnTo>
                  <a:lnTo>
                    <a:pt x="58" y="6"/>
                  </a:lnTo>
                  <a:lnTo>
                    <a:pt x="50" y="8"/>
                  </a:lnTo>
                  <a:lnTo>
                    <a:pt x="43" y="12"/>
                  </a:lnTo>
                  <a:lnTo>
                    <a:pt x="36" y="16"/>
                  </a:lnTo>
                  <a:lnTo>
                    <a:pt x="28" y="21"/>
                  </a:lnTo>
                  <a:lnTo>
                    <a:pt x="22" y="27"/>
                  </a:lnTo>
                  <a:lnTo>
                    <a:pt x="18" y="33"/>
                  </a:lnTo>
                  <a:lnTo>
                    <a:pt x="13" y="40"/>
                  </a:lnTo>
                  <a:lnTo>
                    <a:pt x="8" y="49"/>
                  </a:lnTo>
                  <a:lnTo>
                    <a:pt x="4" y="57"/>
                  </a:lnTo>
                  <a:lnTo>
                    <a:pt x="2" y="65"/>
                  </a:lnTo>
                  <a:lnTo>
                    <a:pt x="1" y="75"/>
                  </a:lnTo>
                  <a:lnTo>
                    <a:pt x="0" y="86"/>
                  </a:lnTo>
                  <a:lnTo>
                    <a:pt x="0" y="86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02" name="Freeform 218"/>
            <p:cNvSpPr>
              <a:spLocks/>
            </p:cNvSpPr>
            <p:nvPr/>
          </p:nvSpPr>
          <p:spPr bwMode="auto">
            <a:xfrm>
              <a:off x="4580" y="2129"/>
              <a:ext cx="126" cy="69"/>
            </a:xfrm>
            <a:custGeom>
              <a:avLst/>
              <a:gdLst/>
              <a:ahLst/>
              <a:cxnLst>
                <a:cxn ang="0">
                  <a:pos x="0" y="205"/>
                </a:cxn>
                <a:cxn ang="0">
                  <a:pos x="378" y="205"/>
                </a:cxn>
                <a:cxn ang="0">
                  <a:pos x="378" y="92"/>
                </a:cxn>
                <a:cxn ang="0">
                  <a:pos x="378" y="92"/>
                </a:cxn>
                <a:cxn ang="0">
                  <a:pos x="378" y="84"/>
                </a:cxn>
                <a:cxn ang="0">
                  <a:pos x="376" y="74"/>
                </a:cxn>
                <a:cxn ang="0">
                  <a:pos x="375" y="66"/>
                </a:cxn>
                <a:cxn ang="0">
                  <a:pos x="371" y="56"/>
                </a:cxn>
                <a:cxn ang="0">
                  <a:pos x="367" y="49"/>
                </a:cxn>
                <a:cxn ang="0">
                  <a:pos x="363" y="41"/>
                </a:cxn>
                <a:cxn ang="0">
                  <a:pos x="357" y="33"/>
                </a:cxn>
                <a:cxn ang="0">
                  <a:pos x="351" y="27"/>
                </a:cxn>
                <a:cxn ang="0">
                  <a:pos x="345" y="22"/>
                </a:cxn>
                <a:cxn ang="0">
                  <a:pos x="337" y="16"/>
                </a:cxn>
                <a:cxn ang="0">
                  <a:pos x="329" y="11"/>
                </a:cxn>
                <a:cxn ang="0">
                  <a:pos x="322" y="7"/>
                </a:cxn>
                <a:cxn ang="0">
                  <a:pos x="312" y="4"/>
                </a:cxn>
                <a:cxn ang="0">
                  <a:pos x="304" y="1"/>
                </a:cxn>
                <a:cxn ang="0">
                  <a:pos x="294" y="0"/>
                </a:cxn>
                <a:cxn ang="0">
                  <a:pos x="285" y="0"/>
                </a:cxn>
                <a:cxn ang="0">
                  <a:pos x="93" y="0"/>
                </a:cxn>
                <a:cxn ang="0">
                  <a:pos x="93" y="0"/>
                </a:cxn>
                <a:cxn ang="0">
                  <a:pos x="83" y="0"/>
                </a:cxn>
                <a:cxn ang="0">
                  <a:pos x="74" y="1"/>
                </a:cxn>
                <a:cxn ang="0">
                  <a:pos x="66" y="4"/>
                </a:cxn>
                <a:cxn ang="0">
                  <a:pos x="57" y="7"/>
                </a:cxn>
                <a:cxn ang="0">
                  <a:pos x="49" y="11"/>
                </a:cxn>
                <a:cxn ang="0">
                  <a:pos x="42" y="16"/>
                </a:cxn>
                <a:cxn ang="0">
                  <a:pos x="34" y="22"/>
                </a:cxn>
                <a:cxn ang="0">
                  <a:pos x="27" y="27"/>
                </a:cxn>
                <a:cxn ang="0">
                  <a:pos x="21" y="33"/>
                </a:cxn>
                <a:cxn ang="0">
                  <a:pos x="16" y="41"/>
                </a:cxn>
                <a:cxn ang="0">
                  <a:pos x="12" y="49"/>
                </a:cxn>
                <a:cxn ang="0">
                  <a:pos x="8" y="56"/>
                </a:cxn>
                <a:cxn ang="0">
                  <a:pos x="4" y="65"/>
                </a:cxn>
                <a:cxn ang="0">
                  <a:pos x="2" y="74"/>
                </a:cxn>
                <a:cxn ang="0">
                  <a:pos x="1" y="84"/>
                </a:cxn>
                <a:cxn ang="0">
                  <a:pos x="0" y="92"/>
                </a:cxn>
                <a:cxn ang="0">
                  <a:pos x="0" y="205"/>
                </a:cxn>
                <a:cxn ang="0">
                  <a:pos x="0" y="205"/>
                </a:cxn>
              </a:cxnLst>
              <a:rect l="0" t="0" r="r" b="b"/>
              <a:pathLst>
                <a:path w="378" h="205">
                  <a:moveTo>
                    <a:pt x="0" y="205"/>
                  </a:moveTo>
                  <a:lnTo>
                    <a:pt x="378" y="205"/>
                  </a:lnTo>
                  <a:lnTo>
                    <a:pt x="378" y="92"/>
                  </a:lnTo>
                  <a:lnTo>
                    <a:pt x="378" y="92"/>
                  </a:lnTo>
                  <a:lnTo>
                    <a:pt x="378" y="84"/>
                  </a:lnTo>
                  <a:lnTo>
                    <a:pt x="376" y="74"/>
                  </a:lnTo>
                  <a:lnTo>
                    <a:pt x="375" y="66"/>
                  </a:lnTo>
                  <a:lnTo>
                    <a:pt x="371" y="56"/>
                  </a:lnTo>
                  <a:lnTo>
                    <a:pt x="367" y="49"/>
                  </a:lnTo>
                  <a:lnTo>
                    <a:pt x="363" y="41"/>
                  </a:lnTo>
                  <a:lnTo>
                    <a:pt x="357" y="33"/>
                  </a:lnTo>
                  <a:lnTo>
                    <a:pt x="351" y="27"/>
                  </a:lnTo>
                  <a:lnTo>
                    <a:pt x="345" y="22"/>
                  </a:lnTo>
                  <a:lnTo>
                    <a:pt x="337" y="16"/>
                  </a:lnTo>
                  <a:lnTo>
                    <a:pt x="329" y="11"/>
                  </a:lnTo>
                  <a:lnTo>
                    <a:pt x="322" y="7"/>
                  </a:lnTo>
                  <a:lnTo>
                    <a:pt x="312" y="4"/>
                  </a:lnTo>
                  <a:lnTo>
                    <a:pt x="304" y="1"/>
                  </a:lnTo>
                  <a:lnTo>
                    <a:pt x="294" y="0"/>
                  </a:lnTo>
                  <a:lnTo>
                    <a:pt x="285" y="0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83" y="0"/>
                  </a:lnTo>
                  <a:lnTo>
                    <a:pt x="74" y="1"/>
                  </a:lnTo>
                  <a:lnTo>
                    <a:pt x="66" y="4"/>
                  </a:lnTo>
                  <a:lnTo>
                    <a:pt x="57" y="7"/>
                  </a:lnTo>
                  <a:lnTo>
                    <a:pt x="49" y="11"/>
                  </a:lnTo>
                  <a:lnTo>
                    <a:pt x="42" y="16"/>
                  </a:lnTo>
                  <a:lnTo>
                    <a:pt x="34" y="22"/>
                  </a:lnTo>
                  <a:lnTo>
                    <a:pt x="27" y="27"/>
                  </a:lnTo>
                  <a:lnTo>
                    <a:pt x="21" y="33"/>
                  </a:lnTo>
                  <a:lnTo>
                    <a:pt x="16" y="41"/>
                  </a:lnTo>
                  <a:lnTo>
                    <a:pt x="12" y="49"/>
                  </a:lnTo>
                  <a:lnTo>
                    <a:pt x="8" y="56"/>
                  </a:lnTo>
                  <a:lnTo>
                    <a:pt x="4" y="65"/>
                  </a:lnTo>
                  <a:lnTo>
                    <a:pt x="2" y="74"/>
                  </a:lnTo>
                  <a:lnTo>
                    <a:pt x="1" y="84"/>
                  </a:lnTo>
                  <a:lnTo>
                    <a:pt x="0" y="92"/>
                  </a:lnTo>
                  <a:lnTo>
                    <a:pt x="0" y="205"/>
                  </a:lnTo>
                  <a:lnTo>
                    <a:pt x="0" y="205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03" name="Line 219"/>
            <p:cNvSpPr>
              <a:spLocks noChangeShapeType="1"/>
            </p:cNvSpPr>
            <p:nvPr/>
          </p:nvSpPr>
          <p:spPr bwMode="auto">
            <a:xfrm flipV="1">
              <a:off x="4612" y="2161"/>
              <a:ext cx="1" cy="3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04" name="Line 220"/>
            <p:cNvSpPr>
              <a:spLocks noChangeShapeType="1"/>
            </p:cNvSpPr>
            <p:nvPr/>
          </p:nvSpPr>
          <p:spPr bwMode="auto">
            <a:xfrm>
              <a:off x="4675" y="2161"/>
              <a:ext cx="1" cy="3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05" name="Line 221"/>
            <p:cNvSpPr>
              <a:spLocks noChangeShapeType="1"/>
            </p:cNvSpPr>
            <p:nvPr/>
          </p:nvSpPr>
          <p:spPr bwMode="auto">
            <a:xfrm flipV="1">
              <a:off x="4643" y="1869"/>
              <a:ext cx="1" cy="13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06" name="Freeform 222"/>
            <p:cNvSpPr>
              <a:spLocks/>
            </p:cNvSpPr>
            <p:nvPr/>
          </p:nvSpPr>
          <p:spPr bwMode="auto">
            <a:xfrm>
              <a:off x="4608" y="1864"/>
              <a:ext cx="71" cy="35"/>
            </a:xfrm>
            <a:custGeom>
              <a:avLst/>
              <a:gdLst/>
              <a:ahLst/>
              <a:cxnLst>
                <a:cxn ang="0">
                  <a:pos x="0" y="105"/>
                </a:cxn>
                <a:cxn ang="0">
                  <a:pos x="106" y="0"/>
                </a:cxn>
                <a:cxn ang="0">
                  <a:pos x="212" y="105"/>
                </a:cxn>
              </a:cxnLst>
              <a:rect l="0" t="0" r="r" b="b"/>
              <a:pathLst>
                <a:path w="212" h="105">
                  <a:moveTo>
                    <a:pt x="0" y="105"/>
                  </a:moveTo>
                  <a:lnTo>
                    <a:pt x="106" y="0"/>
                  </a:lnTo>
                  <a:lnTo>
                    <a:pt x="212" y="105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07" name="Line 223"/>
            <p:cNvSpPr>
              <a:spLocks noChangeShapeType="1"/>
            </p:cNvSpPr>
            <p:nvPr/>
          </p:nvSpPr>
          <p:spPr bwMode="auto">
            <a:xfrm flipH="1" flipV="1">
              <a:off x="4516" y="1951"/>
              <a:ext cx="73" cy="7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08" name="Freeform 224"/>
            <p:cNvSpPr>
              <a:spLocks/>
            </p:cNvSpPr>
            <p:nvPr/>
          </p:nvSpPr>
          <p:spPr bwMode="auto">
            <a:xfrm>
              <a:off x="4516" y="1951"/>
              <a:ext cx="50" cy="50"/>
            </a:xfrm>
            <a:custGeom>
              <a:avLst/>
              <a:gdLst/>
              <a:ahLst/>
              <a:cxnLst>
                <a:cxn ang="0">
                  <a:pos x="0" y="149"/>
                </a:cxn>
                <a:cxn ang="0">
                  <a:pos x="0" y="0"/>
                </a:cxn>
                <a:cxn ang="0">
                  <a:pos x="149" y="0"/>
                </a:cxn>
              </a:cxnLst>
              <a:rect l="0" t="0" r="r" b="b"/>
              <a:pathLst>
                <a:path w="149" h="149">
                  <a:moveTo>
                    <a:pt x="0" y="149"/>
                  </a:moveTo>
                  <a:lnTo>
                    <a:pt x="0" y="0"/>
                  </a:lnTo>
                  <a:lnTo>
                    <a:pt x="149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09" name="Line 225"/>
            <p:cNvSpPr>
              <a:spLocks noChangeShapeType="1"/>
            </p:cNvSpPr>
            <p:nvPr/>
          </p:nvSpPr>
          <p:spPr bwMode="auto">
            <a:xfrm flipH="1">
              <a:off x="4479" y="2078"/>
              <a:ext cx="88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10" name="Freeform 226"/>
            <p:cNvSpPr>
              <a:spLocks/>
            </p:cNvSpPr>
            <p:nvPr/>
          </p:nvSpPr>
          <p:spPr bwMode="auto">
            <a:xfrm>
              <a:off x="4475" y="2043"/>
              <a:ext cx="36" cy="70"/>
            </a:xfrm>
            <a:custGeom>
              <a:avLst/>
              <a:gdLst/>
              <a:ahLst/>
              <a:cxnLst>
                <a:cxn ang="0">
                  <a:pos x="106" y="0"/>
                </a:cxn>
                <a:cxn ang="0">
                  <a:pos x="0" y="105"/>
                </a:cxn>
                <a:cxn ang="0">
                  <a:pos x="106" y="210"/>
                </a:cxn>
              </a:cxnLst>
              <a:rect l="0" t="0" r="r" b="b"/>
              <a:pathLst>
                <a:path w="106" h="210">
                  <a:moveTo>
                    <a:pt x="106" y="0"/>
                  </a:moveTo>
                  <a:lnTo>
                    <a:pt x="0" y="105"/>
                  </a:lnTo>
                  <a:lnTo>
                    <a:pt x="106" y="21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11" name="Line 227"/>
            <p:cNvSpPr>
              <a:spLocks noChangeShapeType="1"/>
            </p:cNvSpPr>
            <p:nvPr/>
          </p:nvSpPr>
          <p:spPr bwMode="auto">
            <a:xfrm flipV="1">
              <a:off x="4698" y="1951"/>
              <a:ext cx="73" cy="7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12" name="Freeform 228"/>
            <p:cNvSpPr>
              <a:spLocks/>
            </p:cNvSpPr>
            <p:nvPr/>
          </p:nvSpPr>
          <p:spPr bwMode="auto">
            <a:xfrm>
              <a:off x="4721" y="1951"/>
              <a:ext cx="50" cy="50"/>
            </a:xfrm>
            <a:custGeom>
              <a:avLst/>
              <a:gdLst/>
              <a:ahLst/>
              <a:cxnLst>
                <a:cxn ang="0">
                  <a:pos x="150" y="149"/>
                </a:cxn>
                <a:cxn ang="0">
                  <a:pos x="150" y="0"/>
                </a:cxn>
                <a:cxn ang="0">
                  <a:pos x="0" y="0"/>
                </a:cxn>
              </a:cxnLst>
              <a:rect l="0" t="0" r="r" b="b"/>
              <a:pathLst>
                <a:path w="150" h="149">
                  <a:moveTo>
                    <a:pt x="150" y="149"/>
                  </a:moveTo>
                  <a:lnTo>
                    <a:pt x="150" y="0"/>
                  </a:lnTo>
                  <a:lnTo>
                    <a:pt x="0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13" name="Line 229"/>
            <p:cNvSpPr>
              <a:spLocks noChangeShapeType="1"/>
            </p:cNvSpPr>
            <p:nvPr/>
          </p:nvSpPr>
          <p:spPr bwMode="auto">
            <a:xfrm>
              <a:off x="4713" y="2076"/>
              <a:ext cx="88" cy="1"/>
            </a:xfrm>
            <a:prstGeom prst="line">
              <a:avLst/>
            </a:prstGeom>
            <a:noFill/>
            <a:ln w="9525">
              <a:solidFill>
                <a:srgbClr val="00A6D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14" name="Freeform 230"/>
            <p:cNvSpPr>
              <a:spLocks/>
            </p:cNvSpPr>
            <p:nvPr/>
          </p:nvSpPr>
          <p:spPr bwMode="auto">
            <a:xfrm>
              <a:off x="4769" y="2041"/>
              <a:ext cx="35" cy="7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" y="105"/>
                </a:cxn>
                <a:cxn ang="0">
                  <a:pos x="0" y="211"/>
                </a:cxn>
              </a:cxnLst>
              <a:rect l="0" t="0" r="r" b="b"/>
              <a:pathLst>
                <a:path w="105" h="211">
                  <a:moveTo>
                    <a:pt x="0" y="0"/>
                  </a:moveTo>
                  <a:lnTo>
                    <a:pt x="105" y="105"/>
                  </a:lnTo>
                  <a:lnTo>
                    <a:pt x="0" y="211"/>
                  </a:lnTo>
                </a:path>
              </a:pathLst>
            </a:custGeom>
            <a:noFill/>
            <a:ln w="9525">
              <a:solidFill>
                <a:srgbClr val="00A6D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615" name="Group 234"/>
          <p:cNvGrpSpPr>
            <a:grpSpLocks noChangeAspect="1"/>
          </p:cNvGrpSpPr>
          <p:nvPr userDrawn="1"/>
        </p:nvGrpSpPr>
        <p:grpSpPr bwMode="auto">
          <a:xfrm>
            <a:off x="9529235" y="4963585"/>
            <a:ext cx="749300" cy="857249"/>
            <a:chOff x="4484" y="2328"/>
            <a:chExt cx="354" cy="405"/>
          </a:xfrm>
        </p:grpSpPr>
        <p:sp>
          <p:nvSpPr>
            <p:cNvPr id="616" name="Line 235"/>
            <p:cNvSpPr>
              <a:spLocks noChangeShapeType="1"/>
            </p:cNvSpPr>
            <p:nvPr/>
          </p:nvSpPr>
          <p:spPr bwMode="auto">
            <a:xfrm>
              <a:off x="4640" y="2328"/>
              <a:ext cx="1" cy="25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17" name="Freeform 236"/>
            <p:cNvSpPr>
              <a:spLocks/>
            </p:cNvSpPr>
            <p:nvPr/>
          </p:nvSpPr>
          <p:spPr bwMode="auto">
            <a:xfrm>
              <a:off x="4484" y="2425"/>
              <a:ext cx="311" cy="308"/>
            </a:xfrm>
            <a:custGeom>
              <a:avLst/>
              <a:gdLst/>
              <a:ahLst/>
              <a:cxnLst>
                <a:cxn ang="0">
                  <a:pos x="582" y="151"/>
                </a:cxn>
                <a:cxn ang="0">
                  <a:pos x="599" y="186"/>
                </a:cxn>
                <a:cxn ang="0">
                  <a:pos x="612" y="225"/>
                </a:cxn>
                <a:cxn ang="0">
                  <a:pos x="620" y="265"/>
                </a:cxn>
                <a:cxn ang="0">
                  <a:pos x="623" y="306"/>
                </a:cxn>
                <a:cxn ang="0">
                  <a:pos x="623" y="322"/>
                </a:cxn>
                <a:cxn ang="0">
                  <a:pos x="619" y="354"/>
                </a:cxn>
                <a:cxn ang="0">
                  <a:pos x="613" y="384"/>
                </a:cxn>
                <a:cxn ang="0">
                  <a:pos x="604" y="413"/>
                </a:cxn>
                <a:cxn ang="0">
                  <a:pos x="593" y="441"/>
                </a:cxn>
                <a:cxn ang="0">
                  <a:pos x="578" y="468"/>
                </a:cxn>
                <a:cxn ang="0">
                  <a:pos x="562" y="493"/>
                </a:cxn>
                <a:cxn ang="0">
                  <a:pos x="542" y="515"/>
                </a:cxn>
                <a:cxn ang="0">
                  <a:pos x="521" y="536"/>
                </a:cxn>
                <a:cxn ang="0">
                  <a:pos x="498" y="555"/>
                </a:cxn>
                <a:cxn ang="0">
                  <a:pos x="474" y="573"/>
                </a:cxn>
                <a:cxn ang="0">
                  <a:pos x="446" y="587"/>
                </a:cxn>
                <a:cxn ang="0">
                  <a:pos x="419" y="599"/>
                </a:cxn>
                <a:cxn ang="0">
                  <a:pos x="390" y="608"/>
                </a:cxn>
                <a:cxn ang="0">
                  <a:pos x="360" y="614"/>
                </a:cxn>
                <a:cxn ang="0">
                  <a:pos x="328" y="617"/>
                </a:cxn>
                <a:cxn ang="0">
                  <a:pos x="312" y="617"/>
                </a:cxn>
                <a:cxn ang="0">
                  <a:pos x="280" y="616"/>
                </a:cxn>
                <a:cxn ang="0">
                  <a:pos x="249" y="611"/>
                </a:cxn>
                <a:cxn ang="0">
                  <a:pos x="219" y="604"/>
                </a:cxn>
                <a:cxn ang="0">
                  <a:pos x="191" y="593"/>
                </a:cxn>
                <a:cxn ang="0">
                  <a:pos x="164" y="580"/>
                </a:cxn>
                <a:cxn ang="0">
                  <a:pos x="137" y="565"/>
                </a:cxn>
                <a:cxn ang="0">
                  <a:pos x="114" y="546"/>
                </a:cxn>
                <a:cxn ang="0">
                  <a:pos x="92" y="526"/>
                </a:cxn>
                <a:cxn ang="0">
                  <a:pos x="72" y="504"/>
                </a:cxn>
                <a:cxn ang="0">
                  <a:pos x="54" y="481"/>
                </a:cxn>
                <a:cxn ang="0">
                  <a:pos x="38" y="455"/>
                </a:cxn>
                <a:cxn ang="0">
                  <a:pos x="25" y="427"/>
                </a:cxn>
                <a:cxn ang="0">
                  <a:pos x="14" y="399"/>
                </a:cxn>
                <a:cxn ang="0">
                  <a:pos x="7" y="369"/>
                </a:cxn>
                <a:cxn ang="0">
                  <a:pos x="2" y="339"/>
                </a:cxn>
                <a:cxn ang="0">
                  <a:pos x="0" y="306"/>
                </a:cxn>
                <a:cxn ang="0">
                  <a:pos x="1" y="292"/>
                </a:cxn>
                <a:cxn ang="0">
                  <a:pos x="3" y="264"/>
                </a:cxn>
                <a:cxn ang="0">
                  <a:pos x="8" y="237"/>
                </a:cxn>
                <a:cxn ang="0">
                  <a:pos x="16" y="209"/>
                </a:cxn>
                <a:cxn ang="0">
                  <a:pos x="31" y="172"/>
                </a:cxn>
                <a:cxn ang="0">
                  <a:pos x="59" y="126"/>
                </a:cxn>
                <a:cxn ang="0">
                  <a:pos x="93" y="85"/>
                </a:cxn>
                <a:cxn ang="0">
                  <a:pos x="134" y="51"/>
                </a:cxn>
                <a:cxn ang="0">
                  <a:pos x="181" y="24"/>
                </a:cxn>
                <a:cxn ang="0">
                  <a:pos x="219" y="10"/>
                </a:cxn>
                <a:cxn ang="0">
                  <a:pos x="246" y="3"/>
                </a:cxn>
              </a:cxnLst>
              <a:rect l="0" t="0" r="r" b="b"/>
              <a:pathLst>
                <a:path w="623" h="617">
                  <a:moveTo>
                    <a:pt x="582" y="151"/>
                  </a:moveTo>
                  <a:lnTo>
                    <a:pt x="582" y="151"/>
                  </a:lnTo>
                  <a:lnTo>
                    <a:pt x="591" y="168"/>
                  </a:lnTo>
                  <a:lnTo>
                    <a:pt x="599" y="186"/>
                  </a:lnTo>
                  <a:lnTo>
                    <a:pt x="606" y="205"/>
                  </a:lnTo>
                  <a:lnTo>
                    <a:pt x="612" y="225"/>
                  </a:lnTo>
                  <a:lnTo>
                    <a:pt x="617" y="245"/>
                  </a:lnTo>
                  <a:lnTo>
                    <a:pt x="620" y="265"/>
                  </a:lnTo>
                  <a:lnTo>
                    <a:pt x="622" y="285"/>
                  </a:lnTo>
                  <a:lnTo>
                    <a:pt x="623" y="306"/>
                  </a:lnTo>
                  <a:lnTo>
                    <a:pt x="623" y="306"/>
                  </a:lnTo>
                  <a:lnTo>
                    <a:pt x="623" y="322"/>
                  </a:lnTo>
                  <a:lnTo>
                    <a:pt x="621" y="339"/>
                  </a:lnTo>
                  <a:lnTo>
                    <a:pt x="619" y="354"/>
                  </a:lnTo>
                  <a:lnTo>
                    <a:pt x="617" y="369"/>
                  </a:lnTo>
                  <a:lnTo>
                    <a:pt x="613" y="384"/>
                  </a:lnTo>
                  <a:lnTo>
                    <a:pt x="609" y="399"/>
                  </a:lnTo>
                  <a:lnTo>
                    <a:pt x="604" y="413"/>
                  </a:lnTo>
                  <a:lnTo>
                    <a:pt x="599" y="427"/>
                  </a:lnTo>
                  <a:lnTo>
                    <a:pt x="593" y="441"/>
                  </a:lnTo>
                  <a:lnTo>
                    <a:pt x="586" y="455"/>
                  </a:lnTo>
                  <a:lnTo>
                    <a:pt x="578" y="468"/>
                  </a:lnTo>
                  <a:lnTo>
                    <a:pt x="570" y="481"/>
                  </a:lnTo>
                  <a:lnTo>
                    <a:pt x="562" y="493"/>
                  </a:lnTo>
                  <a:lnTo>
                    <a:pt x="552" y="504"/>
                  </a:lnTo>
                  <a:lnTo>
                    <a:pt x="542" y="515"/>
                  </a:lnTo>
                  <a:lnTo>
                    <a:pt x="532" y="526"/>
                  </a:lnTo>
                  <a:lnTo>
                    <a:pt x="521" y="536"/>
                  </a:lnTo>
                  <a:lnTo>
                    <a:pt x="510" y="546"/>
                  </a:lnTo>
                  <a:lnTo>
                    <a:pt x="498" y="555"/>
                  </a:lnTo>
                  <a:lnTo>
                    <a:pt x="486" y="565"/>
                  </a:lnTo>
                  <a:lnTo>
                    <a:pt x="474" y="573"/>
                  </a:lnTo>
                  <a:lnTo>
                    <a:pt x="461" y="580"/>
                  </a:lnTo>
                  <a:lnTo>
                    <a:pt x="446" y="587"/>
                  </a:lnTo>
                  <a:lnTo>
                    <a:pt x="433" y="593"/>
                  </a:lnTo>
                  <a:lnTo>
                    <a:pt x="419" y="599"/>
                  </a:lnTo>
                  <a:lnTo>
                    <a:pt x="404" y="604"/>
                  </a:lnTo>
                  <a:lnTo>
                    <a:pt x="390" y="608"/>
                  </a:lnTo>
                  <a:lnTo>
                    <a:pt x="375" y="611"/>
                  </a:lnTo>
                  <a:lnTo>
                    <a:pt x="360" y="614"/>
                  </a:lnTo>
                  <a:lnTo>
                    <a:pt x="343" y="616"/>
                  </a:lnTo>
                  <a:lnTo>
                    <a:pt x="328" y="617"/>
                  </a:lnTo>
                  <a:lnTo>
                    <a:pt x="312" y="617"/>
                  </a:lnTo>
                  <a:lnTo>
                    <a:pt x="312" y="617"/>
                  </a:lnTo>
                  <a:lnTo>
                    <a:pt x="296" y="617"/>
                  </a:lnTo>
                  <a:lnTo>
                    <a:pt x="280" y="616"/>
                  </a:lnTo>
                  <a:lnTo>
                    <a:pt x="265" y="614"/>
                  </a:lnTo>
                  <a:lnTo>
                    <a:pt x="249" y="611"/>
                  </a:lnTo>
                  <a:lnTo>
                    <a:pt x="234" y="608"/>
                  </a:lnTo>
                  <a:lnTo>
                    <a:pt x="219" y="604"/>
                  </a:lnTo>
                  <a:lnTo>
                    <a:pt x="205" y="599"/>
                  </a:lnTo>
                  <a:lnTo>
                    <a:pt x="191" y="593"/>
                  </a:lnTo>
                  <a:lnTo>
                    <a:pt x="177" y="587"/>
                  </a:lnTo>
                  <a:lnTo>
                    <a:pt x="164" y="580"/>
                  </a:lnTo>
                  <a:lnTo>
                    <a:pt x="151" y="573"/>
                  </a:lnTo>
                  <a:lnTo>
                    <a:pt x="137" y="565"/>
                  </a:lnTo>
                  <a:lnTo>
                    <a:pt x="125" y="555"/>
                  </a:lnTo>
                  <a:lnTo>
                    <a:pt x="114" y="546"/>
                  </a:lnTo>
                  <a:lnTo>
                    <a:pt x="102" y="536"/>
                  </a:lnTo>
                  <a:lnTo>
                    <a:pt x="92" y="526"/>
                  </a:lnTo>
                  <a:lnTo>
                    <a:pt x="81" y="515"/>
                  </a:lnTo>
                  <a:lnTo>
                    <a:pt x="72" y="504"/>
                  </a:lnTo>
                  <a:lnTo>
                    <a:pt x="63" y="493"/>
                  </a:lnTo>
                  <a:lnTo>
                    <a:pt x="54" y="481"/>
                  </a:lnTo>
                  <a:lnTo>
                    <a:pt x="45" y="468"/>
                  </a:lnTo>
                  <a:lnTo>
                    <a:pt x="38" y="455"/>
                  </a:lnTo>
                  <a:lnTo>
                    <a:pt x="31" y="441"/>
                  </a:lnTo>
                  <a:lnTo>
                    <a:pt x="25" y="427"/>
                  </a:lnTo>
                  <a:lnTo>
                    <a:pt x="19" y="413"/>
                  </a:lnTo>
                  <a:lnTo>
                    <a:pt x="14" y="399"/>
                  </a:lnTo>
                  <a:lnTo>
                    <a:pt x="10" y="384"/>
                  </a:lnTo>
                  <a:lnTo>
                    <a:pt x="7" y="369"/>
                  </a:lnTo>
                  <a:lnTo>
                    <a:pt x="4" y="354"/>
                  </a:lnTo>
                  <a:lnTo>
                    <a:pt x="2" y="339"/>
                  </a:lnTo>
                  <a:lnTo>
                    <a:pt x="1" y="322"/>
                  </a:lnTo>
                  <a:lnTo>
                    <a:pt x="0" y="306"/>
                  </a:lnTo>
                  <a:lnTo>
                    <a:pt x="0" y="306"/>
                  </a:lnTo>
                  <a:lnTo>
                    <a:pt x="1" y="292"/>
                  </a:lnTo>
                  <a:lnTo>
                    <a:pt x="2" y="278"/>
                  </a:lnTo>
                  <a:lnTo>
                    <a:pt x="3" y="264"/>
                  </a:lnTo>
                  <a:lnTo>
                    <a:pt x="5" y="250"/>
                  </a:lnTo>
                  <a:lnTo>
                    <a:pt x="8" y="237"/>
                  </a:lnTo>
                  <a:lnTo>
                    <a:pt x="12" y="223"/>
                  </a:lnTo>
                  <a:lnTo>
                    <a:pt x="16" y="209"/>
                  </a:lnTo>
                  <a:lnTo>
                    <a:pt x="20" y="197"/>
                  </a:lnTo>
                  <a:lnTo>
                    <a:pt x="31" y="172"/>
                  </a:lnTo>
                  <a:lnTo>
                    <a:pt x="43" y="148"/>
                  </a:lnTo>
                  <a:lnTo>
                    <a:pt x="59" y="126"/>
                  </a:lnTo>
                  <a:lnTo>
                    <a:pt x="75" y="105"/>
                  </a:lnTo>
                  <a:lnTo>
                    <a:pt x="93" y="85"/>
                  </a:lnTo>
                  <a:lnTo>
                    <a:pt x="113" y="67"/>
                  </a:lnTo>
                  <a:lnTo>
                    <a:pt x="134" y="51"/>
                  </a:lnTo>
                  <a:lnTo>
                    <a:pt x="158" y="36"/>
                  </a:lnTo>
                  <a:lnTo>
                    <a:pt x="181" y="24"/>
                  </a:lnTo>
                  <a:lnTo>
                    <a:pt x="206" y="14"/>
                  </a:lnTo>
                  <a:lnTo>
                    <a:pt x="219" y="10"/>
                  </a:lnTo>
                  <a:lnTo>
                    <a:pt x="232" y="6"/>
                  </a:lnTo>
                  <a:lnTo>
                    <a:pt x="246" y="3"/>
                  </a:lnTo>
                  <a:lnTo>
                    <a:pt x="260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18" name="Freeform 237"/>
            <p:cNvSpPr>
              <a:spLocks/>
            </p:cNvSpPr>
            <p:nvPr/>
          </p:nvSpPr>
          <p:spPr bwMode="auto">
            <a:xfrm>
              <a:off x="4588" y="2529"/>
              <a:ext cx="103" cy="101"/>
            </a:xfrm>
            <a:custGeom>
              <a:avLst/>
              <a:gdLst/>
              <a:ahLst/>
              <a:cxnLst>
                <a:cxn ang="0">
                  <a:pos x="138" y="0"/>
                </a:cxn>
                <a:cxn ang="0">
                  <a:pos x="138" y="0"/>
                </a:cxn>
                <a:cxn ang="0">
                  <a:pos x="145" y="4"/>
                </a:cxn>
                <a:cxn ang="0">
                  <a:pos x="153" y="8"/>
                </a:cxn>
                <a:cxn ang="0">
                  <a:pos x="166" y="16"/>
                </a:cxn>
                <a:cxn ang="0">
                  <a:pos x="178" y="26"/>
                </a:cxn>
                <a:cxn ang="0">
                  <a:pos x="188" y="38"/>
                </a:cxn>
                <a:cxn ang="0">
                  <a:pos x="196" y="52"/>
                </a:cxn>
                <a:cxn ang="0">
                  <a:pos x="200" y="59"/>
                </a:cxn>
                <a:cxn ang="0">
                  <a:pos x="202" y="66"/>
                </a:cxn>
                <a:cxn ang="0">
                  <a:pos x="205" y="74"/>
                </a:cxn>
                <a:cxn ang="0">
                  <a:pos x="206" y="82"/>
                </a:cxn>
                <a:cxn ang="0">
                  <a:pos x="207" y="90"/>
                </a:cxn>
                <a:cxn ang="0">
                  <a:pos x="207" y="98"/>
                </a:cxn>
                <a:cxn ang="0">
                  <a:pos x="207" y="98"/>
                </a:cxn>
                <a:cxn ang="0">
                  <a:pos x="207" y="109"/>
                </a:cxn>
                <a:cxn ang="0">
                  <a:pos x="205" y="119"/>
                </a:cxn>
                <a:cxn ang="0">
                  <a:pos x="203" y="130"/>
                </a:cxn>
                <a:cxn ang="0">
                  <a:pos x="199" y="139"/>
                </a:cxn>
                <a:cxn ang="0">
                  <a:pos x="195" y="148"/>
                </a:cxn>
                <a:cxn ang="0">
                  <a:pos x="190" y="157"/>
                </a:cxn>
                <a:cxn ang="0">
                  <a:pos x="184" y="165"/>
                </a:cxn>
                <a:cxn ang="0">
                  <a:pos x="177" y="172"/>
                </a:cxn>
                <a:cxn ang="0">
                  <a:pos x="170" y="178"/>
                </a:cxn>
                <a:cxn ang="0">
                  <a:pos x="162" y="184"/>
                </a:cxn>
                <a:cxn ang="0">
                  <a:pos x="154" y="189"/>
                </a:cxn>
                <a:cxn ang="0">
                  <a:pos x="144" y="194"/>
                </a:cxn>
                <a:cxn ang="0">
                  <a:pos x="134" y="197"/>
                </a:cxn>
                <a:cxn ang="0">
                  <a:pos x="124" y="200"/>
                </a:cxn>
                <a:cxn ang="0">
                  <a:pos x="114" y="201"/>
                </a:cxn>
                <a:cxn ang="0">
                  <a:pos x="104" y="202"/>
                </a:cxn>
                <a:cxn ang="0">
                  <a:pos x="104" y="202"/>
                </a:cxn>
                <a:cxn ang="0">
                  <a:pos x="93" y="201"/>
                </a:cxn>
                <a:cxn ang="0">
                  <a:pos x="83" y="200"/>
                </a:cxn>
                <a:cxn ang="0">
                  <a:pos x="73" y="197"/>
                </a:cxn>
                <a:cxn ang="0">
                  <a:pos x="64" y="194"/>
                </a:cxn>
                <a:cxn ang="0">
                  <a:pos x="55" y="189"/>
                </a:cxn>
                <a:cxn ang="0">
                  <a:pos x="46" y="184"/>
                </a:cxn>
                <a:cxn ang="0">
                  <a:pos x="37" y="178"/>
                </a:cxn>
                <a:cxn ang="0">
                  <a:pos x="30" y="172"/>
                </a:cxn>
                <a:cxn ang="0">
                  <a:pos x="23" y="165"/>
                </a:cxn>
                <a:cxn ang="0">
                  <a:pos x="17" y="157"/>
                </a:cxn>
                <a:cxn ang="0">
                  <a:pos x="12" y="148"/>
                </a:cxn>
                <a:cxn ang="0">
                  <a:pos x="8" y="139"/>
                </a:cxn>
                <a:cxn ang="0">
                  <a:pos x="5" y="130"/>
                </a:cxn>
                <a:cxn ang="0">
                  <a:pos x="2" y="119"/>
                </a:cxn>
                <a:cxn ang="0">
                  <a:pos x="0" y="109"/>
                </a:cxn>
                <a:cxn ang="0">
                  <a:pos x="0" y="98"/>
                </a:cxn>
                <a:cxn ang="0">
                  <a:pos x="0" y="98"/>
                </a:cxn>
                <a:cxn ang="0">
                  <a:pos x="0" y="90"/>
                </a:cxn>
                <a:cxn ang="0">
                  <a:pos x="1" y="82"/>
                </a:cxn>
                <a:cxn ang="0">
                  <a:pos x="3" y="74"/>
                </a:cxn>
                <a:cxn ang="0">
                  <a:pos x="5" y="66"/>
                </a:cxn>
                <a:cxn ang="0">
                  <a:pos x="8" y="59"/>
                </a:cxn>
                <a:cxn ang="0">
                  <a:pos x="11" y="52"/>
                </a:cxn>
                <a:cxn ang="0">
                  <a:pos x="19" y="38"/>
                </a:cxn>
                <a:cxn ang="0">
                  <a:pos x="29" y="26"/>
                </a:cxn>
                <a:cxn ang="0">
                  <a:pos x="41" y="16"/>
                </a:cxn>
                <a:cxn ang="0">
                  <a:pos x="55" y="8"/>
                </a:cxn>
                <a:cxn ang="0">
                  <a:pos x="62" y="4"/>
                </a:cxn>
                <a:cxn ang="0">
                  <a:pos x="69" y="0"/>
                </a:cxn>
              </a:cxnLst>
              <a:rect l="0" t="0" r="r" b="b"/>
              <a:pathLst>
                <a:path w="207" h="202">
                  <a:moveTo>
                    <a:pt x="138" y="0"/>
                  </a:moveTo>
                  <a:lnTo>
                    <a:pt x="138" y="0"/>
                  </a:lnTo>
                  <a:lnTo>
                    <a:pt x="145" y="4"/>
                  </a:lnTo>
                  <a:lnTo>
                    <a:pt x="153" y="8"/>
                  </a:lnTo>
                  <a:lnTo>
                    <a:pt x="166" y="16"/>
                  </a:lnTo>
                  <a:lnTo>
                    <a:pt x="178" y="26"/>
                  </a:lnTo>
                  <a:lnTo>
                    <a:pt x="188" y="38"/>
                  </a:lnTo>
                  <a:lnTo>
                    <a:pt x="196" y="52"/>
                  </a:lnTo>
                  <a:lnTo>
                    <a:pt x="200" y="59"/>
                  </a:lnTo>
                  <a:lnTo>
                    <a:pt x="202" y="66"/>
                  </a:lnTo>
                  <a:lnTo>
                    <a:pt x="205" y="74"/>
                  </a:lnTo>
                  <a:lnTo>
                    <a:pt x="206" y="82"/>
                  </a:lnTo>
                  <a:lnTo>
                    <a:pt x="207" y="90"/>
                  </a:lnTo>
                  <a:lnTo>
                    <a:pt x="207" y="98"/>
                  </a:lnTo>
                  <a:lnTo>
                    <a:pt x="207" y="98"/>
                  </a:lnTo>
                  <a:lnTo>
                    <a:pt x="207" y="109"/>
                  </a:lnTo>
                  <a:lnTo>
                    <a:pt x="205" y="119"/>
                  </a:lnTo>
                  <a:lnTo>
                    <a:pt x="203" y="130"/>
                  </a:lnTo>
                  <a:lnTo>
                    <a:pt x="199" y="139"/>
                  </a:lnTo>
                  <a:lnTo>
                    <a:pt x="195" y="148"/>
                  </a:lnTo>
                  <a:lnTo>
                    <a:pt x="190" y="157"/>
                  </a:lnTo>
                  <a:lnTo>
                    <a:pt x="184" y="165"/>
                  </a:lnTo>
                  <a:lnTo>
                    <a:pt x="177" y="172"/>
                  </a:lnTo>
                  <a:lnTo>
                    <a:pt x="170" y="178"/>
                  </a:lnTo>
                  <a:lnTo>
                    <a:pt x="162" y="184"/>
                  </a:lnTo>
                  <a:lnTo>
                    <a:pt x="154" y="189"/>
                  </a:lnTo>
                  <a:lnTo>
                    <a:pt x="144" y="194"/>
                  </a:lnTo>
                  <a:lnTo>
                    <a:pt x="134" y="197"/>
                  </a:lnTo>
                  <a:lnTo>
                    <a:pt x="124" y="200"/>
                  </a:lnTo>
                  <a:lnTo>
                    <a:pt x="114" y="201"/>
                  </a:lnTo>
                  <a:lnTo>
                    <a:pt x="104" y="202"/>
                  </a:lnTo>
                  <a:lnTo>
                    <a:pt x="104" y="202"/>
                  </a:lnTo>
                  <a:lnTo>
                    <a:pt x="93" y="201"/>
                  </a:lnTo>
                  <a:lnTo>
                    <a:pt x="83" y="200"/>
                  </a:lnTo>
                  <a:lnTo>
                    <a:pt x="73" y="197"/>
                  </a:lnTo>
                  <a:lnTo>
                    <a:pt x="64" y="194"/>
                  </a:lnTo>
                  <a:lnTo>
                    <a:pt x="55" y="189"/>
                  </a:lnTo>
                  <a:lnTo>
                    <a:pt x="46" y="184"/>
                  </a:lnTo>
                  <a:lnTo>
                    <a:pt x="37" y="178"/>
                  </a:lnTo>
                  <a:lnTo>
                    <a:pt x="30" y="172"/>
                  </a:lnTo>
                  <a:lnTo>
                    <a:pt x="23" y="165"/>
                  </a:lnTo>
                  <a:lnTo>
                    <a:pt x="17" y="157"/>
                  </a:lnTo>
                  <a:lnTo>
                    <a:pt x="12" y="148"/>
                  </a:lnTo>
                  <a:lnTo>
                    <a:pt x="8" y="139"/>
                  </a:lnTo>
                  <a:lnTo>
                    <a:pt x="5" y="130"/>
                  </a:lnTo>
                  <a:lnTo>
                    <a:pt x="2" y="119"/>
                  </a:lnTo>
                  <a:lnTo>
                    <a:pt x="0" y="109"/>
                  </a:lnTo>
                  <a:lnTo>
                    <a:pt x="0" y="98"/>
                  </a:lnTo>
                  <a:lnTo>
                    <a:pt x="0" y="98"/>
                  </a:lnTo>
                  <a:lnTo>
                    <a:pt x="0" y="90"/>
                  </a:lnTo>
                  <a:lnTo>
                    <a:pt x="1" y="82"/>
                  </a:lnTo>
                  <a:lnTo>
                    <a:pt x="3" y="74"/>
                  </a:lnTo>
                  <a:lnTo>
                    <a:pt x="5" y="66"/>
                  </a:lnTo>
                  <a:lnTo>
                    <a:pt x="8" y="59"/>
                  </a:lnTo>
                  <a:lnTo>
                    <a:pt x="11" y="52"/>
                  </a:lnTo>
                  <a:lnTo>
                    <a:pt x="19" y="38"/>
                  </a:lnTo>
                  <a:lnTo>
                    <a:pt x="29" y="26"/>
                  </a:lnTo>
                  <a:lnTo>
                    <a:pt x="41" y="16"/>
                  </a:lnTo>
                  <a:lnTo>
                    <a:pt x="55" y="8"/>
                  </a:lnTo>
                  <a:lnTo>
                    <a:pt x="62" y="4"/>
                  </a:lnTo>
                  <a:lnTo>
                    <a:pt x="69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19" name="Freeform 238"/>
            <p:cNvSpPr>
              <a:spLocks/>
            </p:cNvSpPr>
            <p:nvPr/>
          </p:nvSpPr>
          <p:spPr bwMode="auto">
            <a:xfrm>
              <a:off x="4536" y="2476"/>
              <a:ext cx="207" cy="206"/>
            </a:xfrm>
            <a:custGeom>
              <a:avLst/>
              <a:gdLst/>
              <a:ahLst/>
              <a:cxnLst>
                <a:cxn ang="0">
                  <a:pos x="242" y="0"/>
                </a:cxn>
                <a:cxn ang="0">
                  <a:pos x="278" y="10"/>
                </a:cxn>
                <a:cxn ang="0">
                  <a:pos x="311" y="25"/>
                </a:cxn>
                <a:cxn ang="0">
                  <a:pos x="340" y="45"/>
                </a:cxn>
                <a:cxn ang="0">
                  <a:pos x="366" y="70"/>
                </a:cxn>
                <a:cxn ang="0">
                  <a:pos x="387" y="99"/>
                </a:cxn>
                <a:cxn ang="0">
                  <a:pos x="402" y="132"/>
                </a:cxn>
                <a:cxn ang="0">
                  <a:pos x="412" y="167"/>
                </a:cxn>
                <a:cxn ang="0">
                  <a:pos x="415" y="204"/>
                </a:cxn>
                <a:cxn ang="0">
                  <a:pos x="414" y="225"/>
                </a:cxn>
                <a:cxn ang="0">
                  <a:pos x="406" y="266"/>
                </a:cxn>
                <a:cxn ang="0">
                  <a:pos x="390" y="303"/>
                </a:cxn>
                <a:cxn ang="0">
                  <a:pos x="368" y="336"/>
                </a:cxn>
                <a:cxn ang="0">
                  <a:pos x="339" y="365"/>
                </a:cxn>
                <a:cxn ang="0">
                  <a:pos x="307" y="387"/>
                </a:cxn>
                <a:cxn ang="0">
                  <a:pos x="270" y="402"/>
                </a:cxn>
                <a:cxn ang="0">
                  <a:pos x="229" y="411"/>
                </a:cxn>
                <a:cxn ang="0">
                  <a:pos x="208" y="412"/>
                </a:cxn>
                <a:cxn ang="0">
                  <a:pos x="166" y="407"/>
                </a:cxn>
                <a:cxn ang="0">
                  <a:pos x="127" y="396"/>
                </a:cxn>
                <a:cxn ang="0">
                  <a:pos x="92" y="377"/>
                </a:cxn>
                <a:cxn ang="0">
                  <a:pos x="61" y="351"/>
                </a:cxn>
                <a:cxn ang="0">
                  <a:pos x="35" y="320"/>
                </a:cxn>
                <a:cxn ang="0">
                  <a:pos x="16" y="285"/>
                </a:cxn>
                <a:cxn ang="0">
                  <a:pos x="4" y="247"/>
                </a:cxn>
                <a:cxn ang="0">
                  <a:pos x="0" y="204"/>
                </a:cxn>
                <a:cxn ang="0">
                  <a:pos x="1" y="185"/>
                </a:cxn>
                <a:cxn ang="0">
                  <a:pos x="8" y="149"/>
                </a:cxn>
                <a:cxn ang="0">
                  <a:pos x="20" y="115"/>
                </a:cxn>
                <a:cxn ang="0">
                  <a:pos x="38" y="84"/>
                </a:cxn>
                <a:cxn ang="0">
                  <a:pos x="62" y="57"/>
                </a:cxn>
                <a:cxn ang="0">
                  <a:pos x="90" y="34"/>
                </a:cxn>
                <a:cxn ang="0">
                  <a:pos x="121" y="16"/>
                </a:cxn>
                <a:cxn ang="0">
                  <a:pos x="155" y="4"/>
                </a:cxn>
              </a:cxnLst>
              <a:rect l="0" t="0" r="r" b="b"/>
              <a:pathLst>
                <a:path w="415" h="412">
                  <a:moveTo>
                    <a:pt x="242" y="0"/>
                  </a:moveTo>
                  <a:lnTo>
                    <a:pt x="242" y="0"/>
                  </a:lnTo>
                  <a:lnTo>
                    <a:pt x="261" y="4"/>
                  </a:lnTo>
                  <a:lnTo>
                    <a:pt x="278" y="10"/>
                  </a:lnTo>
                  <a:lnTo>
                    <a:pt x="295" y="16"/>
                  </a:lnTo>
                  <a:lnTo>
                    <a:pt x="311" y="25"/>
                  </a:lnTo>
                  <a:lnTo>
                    <a:pt x="326" y="34"/>
                  </a:lnTo>
                  <a:lnTo>
                    <a:pt x="340" y="45"/>
                  </a:lnTo>
                  <a:lnTo>
                    <a:pt x="353" y="57"/>
                  </a:lnTo>
                  <a:lnTo>
                    <a:pt x="366" y="70"/>
                  </a:lnTo>
                  <a:lnTo>
                    <a:pt x="377" y="84"/>
                  </a:lnTo>
                  <a:lnTo>
                    <a:pt x="387" y="99"/>
                  </a:lnTo>
                  <a:lnTo>
                    <a:pt x="395" y="115"/>
                  </a:lnTo>
                  <a:lnTo>
                    <a:pt x="402" y="132"/>
                  </a:lnTo>
                  <a:lnTo>
                    <a:pt x="408" y="149"/>
                  </a:lnTo>
                  <a:lnTo>
                    <a:pt x="412" y="167"/>
                  </a:lnTo>
                  <a:lnTo>
                    <a:pt x="414" y="185"/>
                  </a:lnTo>
                  <a:lnTo>
                    <a:pt x="415" y="204"/>
                  </a:lnTo>
                  <a:lnTo>
                    <a:pt x="415" y="204"/>
                  </a:lnTo>
                  <a:lnTo>
                    <a:pt x="414" y="225"/>
                  </a:lnTo>
                  <a:lnTo>
                    <a:pt x="411" y="247"/>
                  </a:lnTo>
                  <a:lnTo>
                    <a:pt x="406" y="266"/>
                  </a:lnTo>
                  <a:lnTo>
                    <a:pt x="399" y="285"/>
                  </a:lnTo>
                  <a:lnTo>
                    <a:pt x="390" y="303"/>
                  </a:lnTo>
                  <a:lnTo>
                    <a:pt x="380" y="320"/>
                  </a:lnTo>
                  <a:lnTo>
                    <a:pt x="368" y="336"/>
                  </a:lnTo>
                  <a:lnTo>
                    <a:pt x="355" y="351"/>
                  </a:lnTo>
                  <a:lnTo>
                    <a:pt x="339" y="365"/>
                  </a:lnTo>
                  <a:lnTo>
                    <a:pt x="324" y="377"/>
                  </a:lnTo>
                  <a:lnTo>
                    <a:pt x="307" y="387"/>
                  </a:lnTo>
                  <a:lnTo>
                    <a:pt x="289" y="396"/>
                  </a:lnTo>
                  <a:lnTo>
                    <a:pt x="270" y="402"/>
                  </a:lnTo>
                  <a:lnTo>
                    <a:pt x="249" y="407"/>
                  </a:lnTo>
                  <a:lnTo>
                    <a:pt x="229" y="411"/>
                  </a:lnTo>
                  <a:lnTo>
                    <a:pt x="208" y="412"/>
                  </a:lnTo>
                  <a:lnTo>
                    <a:pt x="208" y="412"/>
                  </a:lnTo>
                  <a:lnTo>
                    <a:pt x="187" y="411"/>
                  </a:lnTo>
                  <a:lnTo>
                    <a:pt x="166" y="407"/>
                  </a:lnTo>
                  <a:lnTo>
                    <a:pt x="146" y="402"/>
                  </a:lnTo>
                  <a:lnTo>
                    <a:pt x="127" y="396"/>
                  </a:lnTo>
                  <a:lnTo>
                    <a:pt x="109" y="387"/>
                  </a:lnTo>
                  <a:lnTo>
                    <a:pt x="92" y="377"/>
                  </a:lnTo>
                  <a:lnTo>
                    <a:pt x="76" y="365"/>
                  </a:lnTo>
                  <a:lnTo>
                    <a:pt x="61" y="351"/>
                  </a:lnTo>
                  <a:lnTo>
                    <a:pt x="48" y="336"/>
                  </a:lnTo>
                  <a:lnTo>
                    <a:pt x="35" y="320"/>
                  </a:lnTo>
                  <a:lnTo>
                    <a:pt x="25" y="303"/>
                  </a:lnTo>
                  <a:lnTo>
                    <a:pt x="16" y="285"/>
                  </a:lnTo>
                  <a:lnTo>
                    <a:pt x="9" y="266"/>
                  </a:lnTo>
                  <a:lnTo>
                    <a:pt x="4" y="247"/>
                  </a:lnTo>
                  <a:lnTo>
                    <a:pt x="1" y="225"/>
                  </a:lnTo>
                  <a:lnTo>
                    <a:pt x="0" y="204"/>
                  </a:lnTo>
                  <a:lnTo>
                    <a:pt x="0" y="204"/>
                  </a:lnTo>
                  <a:lnTo>
                    <a:pt x="1" y="185"/>
                  </a:lnTo>
                  <a:lnTo>
                    <a:pt x="4" y="167"/>
                  </a:lnTo>
                  <a:lnTo>
                    <a:pt x="8" y="149"/>
                  </a:lnTo>
                  <a:lnTo>
                    <a:pt x="13" y="132"/>
                  </a:lnTo>
                  <a:lnTo>
                    <a:pt x="20" y="115"/>
                  </a:lnTo>
                  <a:lnTo>
                    <a:pt x="29" y="99"/>
                  </a:lnTo>
                  <a:lnTo>
                    <a:pt x="38" y="84"/>
                  </a:lnTo>
                  <a:lnTo>
                    <a:pt x="50" y="70"/>
                  </a:lnTo>
                  <a:lnTo>
                    <a:pt x="62" y="57"/>
                  </a:lnTo>
                  <a:lnTo>
                    <a:pt x="76" y="45"/>
                  </a:lnTo>
                  <a:lnTo>
                    <a:pt x="90" y="34"/>
                  </a:lnTo>
                  <a:lnTo>
                    <a:pt x="105" y="25"/>
                  </a:lnTo>
                  <a:lnTo>
                    <a:pt x="121" y="16"/>
                  </a:lnTo>
                  <a:lnTo>
                    <a:pt x="137" y="10"/>
                  </a:lnTo>
                  <a:lnTo>
                    <a:pt x="155" y="4"/>
                  </a:lnTo>
                  <a:lnTo>
                    <a:pt x="173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20" name="Freeform 239"/>
            <p:cNvSpPr>
              <a:spLocks/>
            </p:cNvSpPr>
            <p:nvPr/>
          </p:nvSpPr>
          <p:spPr bwMode="auto">
            <a:xfrm>
              <a:off x="4734" y="2385"/>
              <a:ext cx="104" cy="90"/>
            </a:xfrm>
            <a:custGeom>
              <a:avLst/>
              <a:gdLst/>
              <a:ahLst/>
              <a:cxnLst>
                <a:cxn ang="0">
                  <a:pos x="0" y="99"/>
                </a:cxn>
                <a:cxn ang="0">
                  <a:pos x="0" y="161"/>
                </a:cxn>
                <a:cxn ang="0">
                  <a:pos x="0" y="161"/>
                </a:cxn>
                <a:cxn ang="0">
                  <a:pos x="8" y="165"/>
                </a:cxn>
                <a:cxn ang="0">
                  <a:pos x="19" y="169"/>
                </a:cxn>
                <a:cxn ang="0">
                  <a:pos x="32" y="172"/>
                </a:cxn>
                <a:cxn ang="0">
                  <a:pos x="47" y="175"/>
                </a:cxn>
                <a:cxn ang="0">
                  <a:pos x="65" y="177"/>
                </a:cxn>
                <a:cxn ang="0">
                  <a:pos x="83" y="179"/>
                </a:cxn>
                <a:cxn ang="0">
                  <a:pos x="102" y="180"/>
                </a:cxn>
                <a:cxn ang="0">
                  <a:pos x="121" y="180"/>
                </a:cxn>
                <a:cxn ang="0">
                  <a:pos x="121" y="180"/>
                </a:cxn>
                <a:cxn ang="0">
                  <a:pos x="144" y="180"/>
                </a:cxn>
                <a:cxn ang="0">
                  <a:pos x="168" y="178"/>
                </a:cxn>
                <a:cxn ang="0">
                  <a:pos x="189" y="176"/>
                </a:cxn>
                <a:cxn ang="0">
                  <a:pos x="208" y="172"/>
                </a:cxn>
                <a:cxn ang="0">
                  <a:pos x="208" y="0"/>
                </a:cxn>
                <a:cxn ang="0">
                  <a:pos x="208" y="0"/>
                </a:cxn>
                <a:cxn ang="0">
                  <a:pos x="189" y="3"/>
                </a:cxn>
                <a:cxn ang="0">
                  <a:pos x="168" y="5"/>
                </a:cxn>
                <a:cxn ang="0">
                  <a:pos x="144" y="6"/>
                </a:cxn>
                <a:cxn ang="0">
                  <a:pos x="121" y="7"/>
                </a:cxn>
                <a:cxn ang="0">
                  <a:pos x="121" y="7"/>
                </a:cxn>
                <a:cxn ang="0">
                  <a:pos x="53" y="6"/>
                </a:cxn>
                <a:cxn ang="0">
                  <a:pos x="0" y="99"/>
                </a:cxn>
              </a:cxnLst>
              <a:rect l="0" t="0" r="r" b="b"/>
              <a:pathLst>
                <a:path w="208" h="180">
                  <a:moveTo>
                    <a:pt x="0" y="99"/>
                  </a:moveTo>
                  <a:lnTo>
                    <a:pt x="0" y="161"/>
                  </a:lnTo>
                  <a:lnTo>
                    <a:pt x="0" y="161"/>
                  </a:lnTo>
                  <a:lnTo>
                    <a:pt x="8" y="165"/>
                  </a:lnTo>
                  <a:lnTo>
                    <a:pt x="19" y="169"/>
                  </a:lnTo>
                  <a:lnTo>
                    <a:pt x="32" y="172"/>
                  </a:lnTo>
                  <a:lnTo>
                    <a:pt x="47" y="175"/>
                  </a:lnTo>
                  <a:lnTo>
                    <a:pt x="65" y="177"/>
                  </a:lnTo>
                  <a:lnTo>
                    <a:pt x="83" y="179"/>
                  </a:lnTo>
                  <a:lnTo>
                    <a:pt x="102" y="180"/>
                  </a:lnTo>
                  <a:lnTo>
                    <a:pt x="121" y="180"/>
                  </a:lnTo>
                  <a:lnTo>
                    <a:pt x="121" y="180"/>
                  </a:lnTo>
                  <a:lnTo>
                    <a:pt x="144" y="180"/>
                  </a:lnTo>
                  <a:lnTo>
                    <a:pt x="168" y="178"/>
                  </a:lnTo>
                  <a:lnTo>
                    <a:pt x="189" y="176"/>
                  </a:lnTo>
                  <a:lnTo>
                    <a:pt x="208" y="172"/>
                  </a:lnTo>
                  <a:lnTo>
                    <a:pt x="208" y="0"/>
                  </a:lnTo>
                  <a:lnTo>
                    <a:pt x="208" y="0"/>
                  </a:lnTo>
                  <a:lnTo>
                    <a:pt x="189" y="3"/>
                  </a:lnTo>
                  <a:lnTo>
                    <a:pt x="168" y="5"/>
                  </a:lnTo>
                  <a:lnTo>
                    <a:pt x="144" y="6"/>
                  </a:lnTo>
                  <a:lnTo>
                    <a:pt x="121" y="7"/>
                  </a:lnTo>
                  <a:lnTo>
                    <a:pt x="121" y="7"/>
                  </a:lnTo>
                  <a:lnTo>
                    <a:pt x="53" y="6"/>
                  </a:lnTo>
                  <a:lnTo>
                    <a:pt x="0" y="99"/>
                  </a:lnTo>
                  <a:close/>
                </a:path>
              </a:pathLst>
            </a:custGeom>
            <a:solidFill>
              <a:srgbClr val="00A6D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21" name="Freeform 240"/>
            <p:cNvSpPr>
              <a:spLocks/>
            </p:cNvSpPr>
            <p:nvPr/>
          </p:nvSpPr>
          <p:spPr bwMode="auto">
            <a:xfrm>
              <a:off x="4734" y="2385"/>
              <a:ext cx="104" cy="90"/>
            </a:xfrm>
            <a:custGeom>
              <a:avLst/>
              <a:gdLst/>
              <a:ahLst/>
              <a:cxnLst>
                <a:cxn ang="0">
                  <a:pos x="0" y="99"/>
                </a:cxn>
                <a:cxn ang="0">
                  <a:pos x="0" y="161"/>
                </a:cxn>
                <a:cxn ang="0">
                  <a:pos x="0" y="161"/>
                </a:cxn>
                <a:cxn ang="0">
                  <a:pos x="8" y="165"/>
                </a:cxn>
                <a:cxn ang="0">
                  <a:pos x="19" y="169"/>
                </a:cxn>
                <a:cxn ang="0">
                  <a:pos x="32" y="172"/>
                </a:cxn>
                <a:cxn ang="0">
                  <a:pos x="47" y="175"/>
                </a:cxn>
                <a:cxn ang="0">
                  <a:pos x="65" y="177"/>
                </a:cxn>
                <a:cxn ang="0">
                  <a:pos x="83" y="179"/>
                </a:cxn>
                <a:cxn ang="0">
                  <a:pos x="102" y="180"/>
                </a:cxn>
                <a:cxn ang="0">
                  <a:pos x="121" y="180"/>
                </a:cxn>
                <a:cxn ang="0">
                  <a:pos x="121" y="180"/>
                </a:cxn>
                <a:cxn ang="0">
                  <a:pos x="144" y="180"/>
                </a:cxn>
                <a:cxn ang="0">
                  <a:pos x="168" y="178"/>
                </a:cxn>
                <a:cxn ang="0">
                  <a:pos x="189" y="176"/>
                </a:cxn>
                <a:cxn ang="0">
                  <a:pos x="208" y="172"/>
                </a:cxn>
                <a:cxn ang="0">
                  <a:pos x="208" y="0"/>
                </a:cxn>
                <a:cxn ang="0">
                  <a:pos x="208" y="0"/>
                </a:cxn>
                <a:cxn ang="0">
                  <a:pos x="189" y="3"/>
                </a:cxn>
                <a:cxn ang="0">
                  <a:pos x="168" y="5"/>
                </a:cxn>
                <a:cxn ang="0">
                  <a:pos x="144" y="6"/>
                </a:cxn>
                <a:cxn ang="0">
                  <a:pos x="121" y="7"/>
                </a:cxn>
                <a:cxn ang="0">
                  <a:pos x="121" y="7"/>
                </a:cxn>
                <a:cxn ang="0">
                  <a:pos x="53" y="6"/>
                </a:cxn>
              </a:cxnLst>
              <a:rect l="0" t="0" r="r" b="b"/>
              <a:pathLst>
                <a:path w="208" h="180">
                  <a:moveTo>
                    <a:pt x="0" y="99"/>
                  </a:moveTo>
                  <a:lnTo>
                    <a:pt x="0" y="161"/>
                  </a:lnTo>
                  <a:lnTo>
                    <a:pt x="0" y="161"/>
                  </a:lnTo>
                  <a:lnTo>
                    <a:pt x="8" y="165"/>
                  </a:lnTo>
                  <a:lnTo>
                    <a:pt x="19" y="169"/>
                  </a:lnTo>
                  <a:lnTo>
                    <a:pt x="32" y="172"/>
                  </a:lnTo>
                  <a:lnTo>
                    <a:pt x="47" y="175"/>
                  </a:lnTo>
                  <a:lnTo>
                    <a:pt x="65" y="177"/>
                  </a:lnTo>
                  <a:lnTo>
                    <a:pt x="83" y="179"/>
                  </a:lnTo>
                  <a:lnTo>
                    <a:pt x="102" y="180"/>
                  </a:lnTo>
                  <a:lnTo>
                    <a:pt x="121" y="180"/>
                  </a:lnTo>
                  <a:lnTo>
                    <a:pt x="121" y="180"/>
                  </a:lnTo>
                  <a:lnTo>
                    <a:pt x="144" y="180"/>
                  </a:lnTo>
                  <a:lnTo>
                    <a:pt x="168" y="178"/>
                  </a:lnTo>
                  <a:lnTo>
                    <a:pt x="189" y="176"/>
                  </a:lnTo>
                  <a:lnTo>
                    <a:pt x="208" y="172"/>
                  </a:lnTo>
                  <a:lnTo>
                    <a:pt x="208" y="0"/>
                  </a:lnTo>
                  <a:lnTo>
                    <a:pt x="208" y="0"/>
                  </a:lnTo>
                  <a:lnTo>
                    <a:pt x="189" y="3"/>
                  </a:lnTo>
                  <a:lnTo>
                    <a:pt x="168" y="5"/>
                  </a:lnTo>
                  <a:lnTo>
                    <a:pt x="144" y="6"/>
                  </a:lnTo>
                  <a:lnTo>
                    <a:pt x="121" y="7"/>
                  </a:lnTo>
                  <a:lnTo>
                    <a:pt x="121" y="7"/>
                  </a:lnTo>
                  <a:lnTo>
                    <a:pt x="53" y="6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22" name="Freeform 241"/>
            <p:cNvSpPr>
              <a:spLocks/>
            </p:cNvSpPr>
            <p:nvPr/>
          </p:nvSpPr>
          <p:spPr bwMode="auto">
            <a:xfrm>
              <a:off x="4640" y="2345"/>
              <a:ext cx="120" cy="95"/>
            </a:xfrm>
            <a:custGeom>
              <a:avLst/>
              <a:gdLst/>
              <a:ahLst/>
              <a:cxnLst>
                <a:cxn ang="0">
                  <a:pos x="241" y="191"/>
                </a:cxn>
                <a:cxn ang="0">
                  <a:pos x="241" y="191"/>
                </a:cxn>
                <a:cxn ang="0">
                  <a:pos x="234" y="187"/>
                </a:cxn>
                <a:cxn ang="0">
                  <a:pos x="223" y="183"/>
                </a:cxn>
                <a:cxn ang="0">
                  <a:pos x="210" y="180"/>
                </a:cxn>
                <a:cxn ang="0">
                  <a:pos x="194" y="178"/>
                </a:cxn>
                <a:cxn ang="0">
                  <a:pos x="178" y="176"/>
                </a:cxn>
                <a:cxn ang="0">
                  <a:pos x="160" y="174"/>
                </a:cxn>
                <a:cxn ang="0">
                  <a:pos x="140" y="173"/>
                </a:cxn>
                <a:cxn ang="0">
                  <a:pos x="121" y="173"/>
                </a:cxn>
                <a:cxn ang="0">
                  <a:pos x="121" y="173"/>
                </a:cxn>
                <a:cxn ang="0">
                  <a:pos x="101" y="173"/>
                </a:cxn>
                <a:cxn ang="0">
                  <a:pos x="83" y="174"/>
                </a:cxn>
                <a:cxn ang="0">
                  <a:pos x="64" y="176"/>
                </a:cxn>
                <a:cxn ang="0">
                  <a:pos x="48" y="178"/>
                </a:cxn>
                <a:cxn ang="0">
                  <a:pos x="32" y="180"/>
                </a:cxn>
                <a:cxn ang="0">
                  <a:pos x="18" y="183"/>
                </a:cxn>
                <a:cxn ang="0">
                  <a:pos x="8" y="187"/>
                </a:cxn>
                <a:cxn ang="0">
                  <a:pos x="0" y="191"/>
                </a:cxn>
                <a:cxn ang="0">
                  <a:pos x="0" y="17"/>
                </a:cxn>
                <a:cxn ang="0">
                  <a:pos x="0" y="17"/>
                </a:cxn>
                <a:cxn ang="0">
                  <a:pos x="8" y="13"/>
                </a:cxn>
                <a:cxn ang="0">
                  <a:pos x="18" y="10"/>
                </a:cxn>
                <a:cxn ang="0">
                  <a:pos x="32" y="7"/>
                </a:cxn>
                <a:cxn ang="0">
                  <a:pos x="48" y="5"/>
                </a:cxn>
                <a:cxn ang="0">
                  <a:pos x="64" y="2"/>
                </a:cxn>
                <a:cxn ang="0">
                  <a:pos x="83" y="1"/>
                </a:cxn>
                <a:cxn ang="0">
                  <a:pos x="101" y="0"/>
                </a:cxn>
                <a:cxn ang="0">
                  <a:pos x="121" y="0"/>
                </a:cxn>
                <a:cxn ang="0">
                  <a:pos x="121" y="0"/>
                </a:cxn>
                <a:cxn ang="0">
                  <a:pos x="140" y="0"/>
                </a:cxn>
                <a:cxn ang="0">
                  <a:pos x="160" y="1"/>
                </a:cxn>
                <a:cxn ang="0">
                  <a:pos x="178" y="2"/>
                </a:cxn>
                <a:cxn ang="0">
                  <a:pos x="194" y="5"/>
                </a:cxn>
                <a:cxn ang="0">
                  <a:pos x="210" y="7"/>
                </a:cxn>
                <a:cxn ang="0">
                  <a:pos x="223" y="10"/>
                </a:cxn>
                <a:cxn ang="0">
                  <a:pos x="234" y="13"/>
                </a:cxn>
                <a:cxn ang="0">
                  <a:pos x="241" y="17"/>
                </a:cxn>
                <a:cxn ang="0">
                  <a:pos x="241" y="191"/>
                </a:cxn>
              </a:cxnLst>
              <a:rect l="0" t="0" r="r" b="b"/>
              <a:pathLst>
                <a:path w="241" h="191">
                  <a:moveTo>
                    <a:pt x="241" y="191"/>
                  </a:moveTo>
                  <a:lnTo>
                    <a:pt x="241" y="191"/>
                  </a:lnTo>
                  <a:lnTo>
                    <a:pt x="234" y="187"/>
                  </a:lnTo>
                  <a:lnTo>
                    <a:pt x="223" y="183"/>
                  </a:lnTo>
                  <a:lnTo>
                    <a:pt x="210" y="180"/>
                  </a:lnTo>
                  <a:lnTo>
                    <a:pt x="194" y="178"/>
                  </a:lnTo>
                  <a:lnTo>
                    <a:pt x="178" y="176"/>
                  </a:lnTo>
                  <a:lnTo>
                    <a:pt x="160" y="174"/>
                  </a:lnTo>
                  <a:lnTo>
                    <a:pt x="140" y="173"/>
                  </a:lnTo>
                  <a:lnTo>
                    <a:pt x="121" y="173"/>
                  </a:lnTo>
                  <a:lnTo>
                    <a:pt x="121" y="173"/>
                  </a:lnTo>
                  <a:lnTo>
                    <a:pt x="101" y="173"/>
                  </a:lnTo>
                  <a:lnTo>
                    <a:pt x="83" y="174"/>
                  </a:lnTo>
                  <a:lnTo>
                    <a:pt x="64" y="176"/>
                  </a:lnTo>
                  <a:lnTo>
                    <a:pt x="48" y="178"/>
                  </a:lnTo>
                  <a:lnTo>
                    <a:pt x="32" y="180"/>
                  </a:lnTo>
                  <a:lnTo>
                    <a:pt x="18" y="183"/>
                  </a:lnTo>
                  <a:lnTo>
                    <a:pt x="8" y="187"/>
                  </a:lnTo>
                  <a:lnTo>
                    <a:pt x="0" y="191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8" y="13"/>
                  </a:lnTo>
                  <a:lnTo>
                    <a:pt x="18" y="10"/>
                  </a:lnTo>
                  <a:lnTo>
                    <a:pt x="32" y="7"/>
                  </a:lnTo>
                  <a:lnTo>
                    <a:pt x="48" y="5"/>
                  </a:lnTo>
                  <a:lnTo>
                    <a:pt x="64" y="2"/>
                  </a:lnTo>
                  <a:lnTo>
                    <a:pt x="83" y="1"/>
                  </a:lnTo>
                  <a:lnTo>
                    <a:pt x="101" y="0"/>
                  </a:lnTo>
                  <a:lnTo>
                    <a:pt x="121" y="0"/>
                  </a:lnTo>
                  <a:lnTo>
                    <a:pt x="121" y="0"/>
                  </a:lnTo>
                  <a:lnTo>
                    <a:pt x="140" y="0"/>
                  </a:lnTo>
                  <a:lnTo>
                    <a:pt x="160" y="1"/>
                  </a:lnTo>
                  <a:lnTo>
                    <a:pt x="178" y="2"/>
                  </a:lnTo>
                  <a:lnTo>
                    <a:pt x="194" y="5"/>
                  </a:lnTo>
                  <a:lnTo>
                    <a:pt x="210" y="7"/>
                  </a:lnTo>
                  <a:lnTo>
                    <a:pt x="223" y="10"/>
                  </a:lnTo>
                  <a:lnTo>
                    <a:pt x="234" y="13"/>
                  </a:lnTo>
                  <a:lnTo>
                    <a:pt x="241" y="17"/>
                  </a:lnTo>
                  <a:lnTo>
                    <a:pt x="241" y="191"/>
                  </a:lnTo>
                  <a:close/>
                </a:path>
              </a:pathLst>
            </a:custGeom>
            <a:solidFill>
              <a:srgbClr val="00A6D9"/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623" name="Group 245"/>
          <p:cNvGrpSpPr>
            <a:grpSpLocks noChangeAspect="1"/>
          </p:cNvGrpSpPr>
          <p:nvPr userDrawn="1"/>
        </p:nvGrpSpPr>
        <p:grpSpPr bwMode="auto">
          <a:xfrm>
            <a:off x="8229600" y="5063067"/>
            <a:ext cx="971551" cy="723900"/>
            <a:chOff x="3888" y="2392"/>
            <a:chExt cx="459" cy="342"/>
          </a:xfrm>
        </p:grpSpPr>
        <p:sp>
          <p:nvSpPr>
            <p:cNvPr id="624" name="Freeform 246"/>
            <p:cNvSpPr>
              <a:spLocks/>
            </p:cNvSpPr>
            <p:nvPr/>
          </p:nvSpPr>
          <p:spPr bwMode="auto">
            <a:xfrm>
              <a:off x="4018" y="2521"/>
              <a:ext cx="72" cy="84"/>
            </a:xfrm>
            <a:custGeom>
              <a:avLst/>
              <a:gdLst/>
              <a:ahLst/>
              <a:cxnLst>
                <a:cxn ang="0">
                  <a:pos x="216" y="216"/>
                </a:cxn>
                <a:cxn ang="0">
                  <a:pos x="216" y="216"/>
                </a:cxn>
                <a:cxn ang="0">
                  <a:pos x="207" y="225"/>
                </a:cxn>
                <a:cxn ang="0">
                  <a:pos x="197" y="232"/>
                </a:cxn>
                <a:cxn ang="0">
                  <a:pos x="187" y="238"/>
                </a:cxn>
                <a:cxn ang="0">
                  <a:pos x="175" y="244"/>
                </a:cxn>
                <a:cxn ang="0">
                  <a:pos x="163" y="248"/>
                </a:cxn>
                <a:cxn ang="0">
                  <a:pos x="152" y="251"/>
                </a:cxn>
                <a:cxn ang="0">
                  <a:pos x="140" y="253"/>
                </a:cxn>
                <a:cxn ang="0">
                  <a:pos x="127" y="254"/>
                </a:cxn>
                <a:cxn ang="0">
                  <a:pos x="127" y="254"/>
                </a:cxn>
                <a:cxn ang="0">
                  <a:pos x="113" y="253"/>
                </a:cxn>
                <a:cxn ang="0">
                  <a:pos x="100" y="251"/>
                </a:cxn>
                <a:cxn ang="0">
                  <a:pos x="89" y="248"/>
                </a:cxn>
                <a:cxn ang="0">
                  <a:pos x="77" y="244"/>
                </a:cxn>
                <a:cxn ang="0">
                  <a:pos x="67" y="238"/>
                </a:cxn>
                <a:cxn ang="0">
                  <a:pos x="56" y="232"/>
                </a:cxn>
                <a:cxn ang="0">
                  <a:pos x="46" y="225"/>
                </a:cxn>
                <a:cxn ang="0">
                  <a:pos x="37" y="216"/>
                </a:cxn>
                <a:cxn ang="0">
                  <a:pos x="28" y="207"/>
                </a:cxn>
                <a:cxn ang="0">
                  <a:pos x="21" y="197"/>
                </a:cxn>
                <a:cxn ang="0">
                  <a:pos x="15" y="186"/>
                </a:cxn>
                <a:cxn ang="0">
                  <a:pos x="9" y="176"/>
                </a:cxn>
                <a:cxn ang="0">
                  <a:pos x="5" y="164"/>
                </a:cxn>
                <a:cxn ang="0">
                  <a:pos x="2" y="153"/>
                </a:cxn>
                <a:cxn ang="0">
                  <a:pos x="0" y="139"/>
                </a:cxn>
                <a:cxn ang="0">
                  <a:pos x="0" y="126"/>
                </a:cxn>
                <a:cxn ang="0">
                  <a:pos x="0" y="126"/>
                </a:cxn>
                <a:cxn ang="0">
                  <a:pos x="0" y="113"/>
                </a:cxn>
                <a:cxn ang="0">
                  <a:pos x="2" y="101"/>
                </a:cxn>
                <a:cxn ang="0">
                  <a:pos x="5" y="90"/>
                </a:cxn>
                <a:cxn ang="0">
                  <a:pos x="9" y="78"/>
                </a:cxn>
                <a:cxn ang="0">
                  <a:pos x="15" y="66"/>
                </a:cxn>
                <a:cxn ang="0">
                  <a:pos x="21" y="56"/>
                </a:cxn>
                <a:cxn ang="0">
                  <a:pos x="28" y="46"/>
                </a:cxn>
                <a:cxn ang="0">
                  <a:pos x="37" y="37"/>
                </a:cxn>
                <a:cxn ang="0">
                  <a:pos x="46" y="29"/>
                </a:cxn>
                <a:cxn ang="0">
                  <a:pos x="56" y="22"/>
                </a:cxn>
                <a:cxn ang="0">
                  <a:pos x="67" y="15"/>
                </a:cxn>
                <a:cxn ang="0">
                  <a:pos x="77" y="10"/>
                </a:cxn>
                <a:cxn ang="0">
                  <a:pos x="89" y="6"/>
                </a:cxn>
                <a:cxn ang="0">
                  <a:pos x="100" y="3"/>
                </a:cxn>
                <a:cxn ang="0">
                  <a:pos x="113" y="0"/>
                </a:cxn>
                <a:cxn ang="0">
                  <a:pos x="127" y="0"/>
                </a:cxn>
                <a:cxn ang="0">
                  <a:pos x="127" y="0"/>
                </a:cxn>
                <a:cxn ang="0">
                  <a:pos x="138" y="0"/>
                </a:cxn>
                <a:cxn ang="0">
                  <a:pos x="152" y="3"/>
                </a:cxn>
                <a:cxn ang="0">
                  <a:pos x="162" y="6"/>
                </a:cxn>
                <a:cxn ang="0">
                  <a:pos x="174" y="9"/>
                </a:cxn>
                <a:cxn ang="0">
                  <a:pos x="184" y="15"/>
                </a:cxn>
                <a:cxn ang="0">
                  <a:pos x="194" y="21"/>
                </a:cxn>
                <a:cxn ang="0">
                  <a:pos x="205" y="26"/>
                </a:cxn>
                <a:cxn ang="0">
                  <a:pos x="213" y="34"/>
                </a:cxn>
              </a:cxnLst>
              <a:rect l="0" t="0" r="r" b="b"/>
              <a:pathLst>
                <a:path w="216" h="254">
                  <a:moveTo>
                    <a:pt x="216" y="216"/>
                  </a:moveTo>
                  <a:lnTo>
                    <a:pt x="216" y="216"/>
                  </a:lnTo>
                  <a:lnTo>
                    <a:pt x="207" y="225"/>
                  </a:lnTo>
                  <a:lnTo>
                    <a:pt x="197" y="232"/>
                  </a:lnTo>
                  <a:lnTo>
                    <a:pt x="187" y="238"/>
                  </a:lnTo>
                  <a:lnTo>
                    <a:pt x="175" y="244"/>
                  </a:lnTo>
                  <a:lnTo>
                    <a:pt x="163" y="248"/>
                  </a:lnTo>
                  <a:lnTo>
                    <a:pt x="152" y="251"/>
                  </a:lnTo>
                  <a:lnTo>
                    <a:pt x="140" y="253"/>
                  </a:lnTo>
                  <a:lnTo>
                    <a:pt x="127" y="254"/>
                  </a:lnTo>
                  <a:lnTo>
                    <a:pt x="127" y="254"/>
                  </a:lnTo>
                  <a:lnTo>
                    <a:pt x="113" y="253"/>
                  </a:lnTo>
                  <a:lnTo>
                    <a:pt x="100" y="251"/>
                  </a:lnTo>
                  <a:lnTo>
                    <a:pt x="89" y="248"/>
                  </a:lnTo>
                  <a:lnTo>
                    <a:pt x="77" y="244"/>
                  </a:lnTo>
                  <a:lnTo>
                    <a:pt x="67" y="238"/>
                  </a:lnTo>
                  <a:lnTo>
                    <a:pt x="56" y="232"/>
                  </a:lnTo>
                  <a:lnTo>
                    <a:pt x="46" y="225"/>
                  </a:lnTo>
                  <a:lnTo>
                    <a:pt x="37" y="216"/>
                  </a:lnTo>
                  <a:lnTo>
                    <a:pt x="28" y="207"/>
                  </a:lnTo>
                  <a:lnTo>
                    <a:pt x="21" y="197"/>
                  </a:lnTo>
                  <a:lnTo>
                    <a:pt x="15" y="186"/>
                  </a:lnTo>
                  <a:lnTo>
                    <a:pt x="9" y="176"/>
                  </a:lnTo>
                  <a:lnTo>
                    <a:pt x="5" y="164"/>
                  </a:lnTo>
                  <a:lnTo>
                    <a:pt x="2" y="153"/>
                  </a:lnTo>
                  <a:lnTo>
                    <a:pt x="0" y="139"/>
                  </a:lnTo>
                  <a:lnTo>
                    <a:pt x="0" y="126"/>
                  </a:lnTo>
                  <a:lnTo>
                    <a:pt x="0" y="126"/>
                  </a:lnTo>
                  <a:lnTo>
                    <a:pt x="0" y="113"/>
                  </a:lnTo>
                  <a:lnTo>
                    <a:pt x="2" y="101"/>
                  </a:lnTo>
                  <a:lnTo>
                    <a:pt x="5" y="90"/>
                  </a:lnTo>
                  <a:lnTo>
                    <a:pt x="9" y="78"/>
                  </a:lnTo>
                  <a:lnTo>
                    <a:pt x="15" y="66"/>
                  </a:lnTo>
                  <a:lnTo>
                    <a:pt x="21" y="56"/>
                  </a:lnTo>
                  <a:lnTo>
                    <a:pt x="28" y="46"/>
                  </a:lnTo>
                  <a:lnTo>
                    <a:pt x="37" y="37"/>
                  </a:lnTo>
                  <a:lnTo>
                    <a:pt x="46" y="29"/>
                  </a:lnTo>
                  <a:lnTo>
                    <a:pt x="56" y="22"/>
                  </a:lnTo>
                  <a:lnTo>
                    <a:pt x="67" y="15"/>
                  </a:lnTo>
                  <a:lnTo>
                    <a:pt x="77" y="10"/>
                  </a:lnTo>
                  <a:lnTo>
                    <a:pt x="89" y="6"/>
                  </a:lnTo>
                  <a:lnTo>
                    <a:pt x="100" y="3"/>
                  </a:lnTo>
                  <a:lnTo>
                    <a:pt x="113" y="0"/>
                  </a:lnTo>
                  <a:lnTo>
                    <a:pt x="127" y="0"/>
                  </a:lnTo>
                  <a:lnTo>
                    <a:pt x="127" y="0"/>
                  </a:lnTo>
                  <a:lnTo>
                    <a:pt x="138" y="0"/>
                  </a:lnTo>
                  <a:lnTo>
                    <a:pt x="152" y="3"/>
                  </a:lnTo>
                  <a:lnTo>
                    <a:pt x="162" y="6"/>
                  </a:lnTo>
                  <a:lnTo>
                    <a:pt x="174" y="9"/>
                  </a:lnTo>
                  <a:lnTo>
                    <a:pt x="184" y="15"/>
                  </a:lnTo>
                  <a:lnTo>
                    <a:pt x="194" y="21"/>
                  </a:lnTo>
                  <a:lnTo>
                    <a:pt x="205" y="26"/>
                  </a:lnTo>
                  <a:lnTo>
                    <a:pt x="213" y="34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25" name="Freeform 247"/>
            <p:cNvSpPr>
              <a:spLocks/>
            </p:cNvSpPr>
            <p:nvPr/>
          </p:nvSpPr>
          <p:spPr bwMode="auto">
            <a:xfrm>
              <a:off x="3956" y="2459"/>
              <a:ext cx="203" cy="208"/>
            </a:xfrm>
            <a:custGeom>
              <a:avLst/>
              <a:gdLst/>
              <a:ahLst/>
              <a:cxnLst>
                <a:cxn ang="0">
                  <a:pos x="608" y="402"/>
                </a:cxn>
                <a:cxn ang="0">
                  <a:pos x="591" y="448"/>
                </a:cxn>
                <a:cxn ang="0">
                  <a:pos x="566" y="490"/>
                </a:cxn>
                <a:cxn ang="0">
                  <a:pos x="535" y="529"/>
                </a:cxn>
                <a:cxn ang="0">
                  <a:pos x="498" y="559"/>
                </a:cxn>
                <a:cxn ang="0">
                  <a:pos x="457" y="586"/>
                </a:cxn>
                <a:cxn ang="0">
                  <a:pos x="412" y="606"/>
                </a:cxn>
                <a:cxn ang="0">
                  <a:pos x="363" y="618"/>
                </a:cxn>
                <a:cxn ang="0">
                  <a:pos x="312" y="623"/>
                </a:cxn>
                <a:cxn ang="0">
                  <a:pos x="279" y="621"/>
                </a:cxn>
                <a:cxn ang="0">
                  <a:pos x="219" y="608"/>
                </a:cxn>
                <a:cxn ang="0">
                  <a:pos x="163" y="584"/>
                </a:cxn>
                <a:cxn ang="0">
                  <a:pos x="113" y="552"/>
                </a:cxn>
                <a:cxn ang="0">
                  <a:pos x="71" y="509"/>
                </a:cxn>
                <a:cxn ang="0">
                  <a:pos x="39" y="460"/>
                </a:cxn>
                <a:cxn ang="0">
                  <a:pos x="14" y="404"/>
                </a:cxn>
                <a:cxn ang="0">
                  <a:pos x="2" y="344"/>
                </a:cxn>
                <a:cxn ang="0">
                  <a:pos x="0" y="311"/>
                </a:cxn>
                <a:cxn ang="0">
                  <a:pos x="6" y="250"/>
                </a:cxn>
                <a:cxn ang="0">
                  <a:pos x="25" y="191"/>
                </a:cxn>
                <a:cxn ang="0">
                  <a:pos x="53" y="138"/>
                </a:cxn>
                <a:cxn ang="0">
                  <a:pos x="91" y="93"/>
                </a:cxn>
                <a:cxn ang="0">
                  <a:pos x="137" y="54"/>
                </a:cxn>
                <a:cxn ang="0">
                  <a:pos x="190" y="25"/>
                </a:cxn>
                <a:cxn ang="0">
                  <a:pos x="249" y="7"/>
                </a:cxn>
                <a:cxn ang="0">
                  <a:pos x="312" y="0"/>
                </a:cxn>
                <a:cxn ang="0">
                  <a:pos x="337" y="1"/>
                </a:cxn>
                <a:cxn ang="0">
                  <a:pos x="387" y="10"/>
                </a:cxn>
                <a:cxn ang="0">
                  <a:pos x="434" y="26"/>
                </a:cxn>
                <a:cxn ang="0">
                  <a:pos x="478" y="48"/>
                </a:cxn>
                <a:cxn ang="0">
                  <a:pos x="516" y="78"/>
                </a:cxn>
                <a:cxn ang="0">
                  <a:pos x="550" y="113"/>
                </a:cxn>
                <a:cxn ang="0">
                  <a:pos x="577" y="151"/>
                </a:cxn>
                <a:cxn ang="0">
                  <a:pos x="599" y="195"/>
                </a:cxn>
              </a:cxnLst>
              <a:rect l="0" t="0" r="r" b="b"/>
              <a:pathLst>
                <a:path w="608" h="623">
                  <a:moveTo>
                    <a:pt x="608" y="402"/>
                  </a:moveTo>
                  <a:lnTo>
                    <a:pt x="608" y="402"/>
                  </a:lnTo>
                  <a:lnTo>
                    <a:pt x="601" y="426"/>
                  </a:lnTo>
                  <a:lnTo>
                    <a:pt x="591" y="448"/>
                  </a:lnTo>
                  <a:lnTo>
                    <a:pt x="579" y="470"/>
                  </a:lnTo>
                  <a:lnTo>
                    <a:pt x="566" y="490"/>
                  </a:lnTo>
                  <a:lnTo>
                    <a:pt x="551" y="509"/>
                  </a:lnTo>
                  <a:lnTo>
                    <a:pt x="535" y="529"/>
                  </a:lnTo>
                  <a:lnTo>
                    <a:pt x="517" y="545"/>
                  </a:lnTo>
                  <a:lnTo>
                    <a:pt x="498" y="559"/>
                  </a:lnTo>
                  <a:lnTo>
                    <a:pt x="478" y="574"/>
                  </a:lnTo>
                  <a:lnTo>
                    <a:pt x="457" y="586"/>
                  </a:lnTo>
                  <a:lnTo>
                    <a:pt x="435" y="598"/>
                  </a:lnTo>
                  <a:lnTo>
                    <a:pt x="412" y="606"/>
                  </a:lnTo>
                  <a:lnTo>
                    <a:pt x="388" y="614"/>
                  </a:lnTo>
                  <a:lnTo>
                    <a:pt x="363" y="618"/>
                  </a:lnTo>
                  <a:lnTo>
                    <a:pt x="337" y="621"/>
                  </a:lnTo>
                  <a:lnTo>
                    <a:pt x="312" y="623"/>
                  </a:lnTo>
                  <a:lnTo>
                    <a:pt x="312" y="623"/>
                  </a:lnTo>
                  <a:lnTo>
                    <a:pt x="279" y="621"/>
                  </a:lnTo>
                  <a:lnTo>
                    <a:pt x="249" y="617"/>
                  </a:lnTo>
                  <a:lnTo>
                    <a:pt x="219" y="608"/>
                  </a:lnTo>
                  <a:lnTo>
                    <a:pt x="190" y="598"/>
                  </a:lnTo>
                  <a:lnTo>
                    <a:pt x="163" y="584"/>
                  </a:lnTo>
                  <a:lnTo>
                    <a:pt x="137" y="570"/>
                  </a:lnTo>
                  <a:lnTo>
                    <a:pt x="113" y="552"/>
                  </a:lnTo>
                  <a:lnTo>
                    <a:pt x="91" y="531"/>
                  </a:lnTo>
                  <a:lnTo>
                    <a:pt x="71" y="509"/>
                  </a:lnTo>
                  <a:lnTo>
                    <a:pt x="53" y="486"/>
                  </a:lnTo>
                  <a:lnTo>
                    <a:pt x="39" y="460"/>
                  </a:lnTo>
                  <a:lnTo>
                    <a:pt x="25" y="433"/>
                  </a:lnTo>
                  <a:lnTo>
                    <a:pt x="14" y="404"/>
                  </a:lnTo>
                  <a:lnTo>
                    <a:pt x="6" y="374"/>
                  </a:lnTo>
                  <a:lnTo>
                    <a:pt x="2" y="344"/>
                  </a:lnTo>
                  <a:lnTo>
                    <a:pt x="0" y="311"/>
                  </a:lnTo>
                  <a:lnTo>
                    <a:pt x="0" y="311"/>
                  </a:lnTo>
                  <a:lnTo>
                    <a:pt x="2" y="280"/>
                  </a:lnTo>
                  <a:lnTo>
                    <a:pt x="6" y="250"/>
                  </a:lnTo>
                  <a:lnTo>
                    <a:pt x="14" y="219"/>
                  </a:lnTo>
                  <a:lnTo>
                    <a:pt x="25" y="191"/>
                  </a:lnTo>
                  <a:lnTo>
                    <a:pt x="39" y="163"/>
                  </a:lnTo>
                  <a:lnTo>
                    <a:pt x="53" y="138"/>
                  </a:lnTo>
                  <a:lnTo>
                    <a:pt x="71" y="115"/>
                  </a:lnTo>
                  <a:lnTo>
                    <a:pt x="91" y="93"/>
                  </a:lnTo>
                  <a:lnTo>
                    <a:pt x="113" y="72"/>
                  </a:lnTo>
                  <a:lnTo>
                    <a:pt x="137" y="54"/>
                  </a:lnTo>
                  <a:lnTo>
                    <a:pt x="163" y="38"/>
                  </a:lnTo>
                  <a:lnTo>
                    <a:pt x="190" y="25"/>
                  </a:lnTo>
                  <a:lnTo>
                    <a:pt x="219" y="15"/>
                  </a:lnTo>
                  <a:lnTo>
                    <a:pt x="249" y="7"/>
                  </a:lnTo>
                  <a:lnTo>
                    <a:pt x="279" y="3"/>
                  </a:lnTo>
                  <a:lnTo>
                    <a:pt x="312" y="0"/>
                  </a:lnTo>
                  <a:lnTo>
                    <a:pt x="312" y="0"/>
                  </a:lnTo>
                  <a:lnTo>
                    <a:pt x="337" y="1"/>
                  </a:lnTo>
                  <a:lnTo>
                    <a:pt x="363" y="4"/>
                  </a:lnTo>
                  <a:lnTo>
                    <a:pt x="387" y="10"/>
                  </a:lnTo>
                  <a:lnTo>
                    <a:pt x="412" y="18"/>
                  </a:lnTo>
                  <a:lnTo>
                    <a:pt x="434" y="26"/>
                  </a:lnTo>
                  <a:lnTo>
                    <a:pt x="456" y="37"/>
                  </a:lnTo>
                  <a:lnTo>
                    <a:pt x="478" y="48"/>
                  </a:lnTo>
                  <a:lnTo>
                    <a:pt x="497" y="63"/>
                  </a:lnTo>
                  <a:lnTo>
                    <a:pt x="516" y="78"/>
                  </a:lnTo>
                  <a:lnTo>
                    <a:pt x="533" y="94"/>
                  </a:lnTo>
                  <a:lnTo>
                    <a:pt x="550" y="113"/>
                  </a:lnTo>
                  <a:lnTo>
                    <a:pt x="564" y="132"/>
                  </a:lnTo>
                  <a:lnTo>
                    <a:pt x="577" y="151"/>
                  </a:lnTo>
                  <a:lnTo>
                    <a:pt x="589" y="173"/>
                  </a:lnTo>
                  <a:lnTo>
                    <a:pt x="599" y="195"/>
                  </a:lnTo>
                  <a:lnTo>
                    <a:pt x="608" y="219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26" name="Freeform 248"/>
            <p:cNvSpPr>
              <a:spLocks/>
            </p:cNvSpPr>
            <p:nvPr/>
          </p:nvSpPr>
          <p:spPr bwMode="auto">
            <a:xfrm>
              <a:off x="3888" y="2392"/>
              <a:ext cx="339" cy="342"/>
            </a:xfrm>
            <a:custGeom>
              <a:avLst/>
              <a:gdLst/>
              <a:ahLst/>
              <a:cxnLst>
                <a:cxn ang="0">
                  <a:pos x="1012" y="626"/>
                </a:cxn>
                <a:cxn ang="0">
                  <a:pos x="993" y="690"/>
                </a:cxn>
                <a:cxn ang="0">
                  <a:pos x="965" y="751"/>
                </a:cxn>
                <a:cxn ang="0">
                  <a:pos x="931" y="806"/>
                </a:cxn>
                <a:cxn ang="0">
                  <a:pos x="890" y="858"/>
                </a:cxn>
                <a:cxn ang="0">
                  <a:pos x="843" y="903"/>
                </a:cxn>
                <a:cxn ang="0">
                  <a:pos x="790" y="941"/>
                </a:cxn>
                <a:cxn ang="0">
                  <a:pos x="732" y="974"/>
                </a:cxn>
                <a:cxn ang="0">
                  <a:pos x="670" y="999"/>
                </a:cxn>
                <a:cxn ang="0">
                  <a:pos x="605" y="1015"/>
                </a:cxn>
                <a:cxn ang="0">
                  <a:pos x="536" y="1024"/>
                </a:cxn>
                <a:cxn ang="0">
                  <a:pos x="486" y="1022"/>
                </a:cxn>
                <a:cxn ang="0">
                  <a:pos x="410" y="1013"/>
                </a:cxn>
                <a:cxn ang="0">
                  <a:pos x="337" y="993"/>
                </a:cxn>
                <a:cxn ang="0">
                  <a:pos x="269" y="962"/>
                </a:cxn>
                <a:cxn ang="0">
                  <a:pos x="206" y="922"/>
                </a:cxn>
                <a:cxn ang="0">
                  <a:pos x="150" y="874"/>
                </a:cxn>
                <a:cxn ang="0">
                  <a:pos x="103" y="818"/>
                </a:cxn>
                <a:cxn ang="0">
                  <a:pos x="62" y="755"/>
                </a:cxn>
                <a:cxn ang="0">
                  <a:pos x="31" y="687"/>
                </a:cxn>
                <a:cxn ang="0">
                  <a:pos x="11" y="616"/>
                </a:cxn>
                <a:cxn ang="0">
                  <a:pos x="2" y="538"/>
                </a:cxn>
                <a:cxn ang="0">
                  <a:pos x="2" y="485"/>
                </a:cxn>
                <a:cxn ang="0">
                  <a:pos x="11" y="408"/>
                </a:cxn>
                <a:cxn ang="0">
                  <a:pos x="31" y="335"/>
                </a:cxn>
                <a:cxn ang="0">
                  <a:pos x="62" y="268"/>
                </a:cxn>
                <a:cxn ang="0">
                  <a:pos x="103" y="206"/>
                </a:cxn>
                <a:cxn ang="0">
                  <a:pos x="150" y="150"/>
                </a:cxn>
                <a:cxn ang="0">
                  <a:pos x="206" y="102"/>
                </a:cxn>
                <a:cxn ang="0">
                  <a:pos x="269" y="62"/>
                </a:cxn>
                <a:cxn ang="0">
                  <a:pos x="337" y="31"/>
                </a:cxn>
                <a:cxn ang="0">
                  <a:pos x="410" y="11"/>
                </a:cxn>
                <a:cxn ang="0">
                  <a:pos x="486" y="0"/>
                </a:cxn>
                <a:cxn ang="0">
                  <a:pos x="536" y="0"/>
                </a:cxn>
                <a:cxn ang="0">
                  <a:pos x="605" y="8"/>
                </a:cxn>
                <a:cxn ang="0">
                  <a:pos x="670" y="24"/>
                </a:cxn>
                <a:cxn ang="0">
                  <a:pos x="732" y="49"/>
                </a:cxn>
                <a:cxn ang="0">
                  <a:pos x="789" y="81"/>
                </a:cxn>
                <a:cxn ang="0">
                  <a:pos x="842" y="119"/>
                </a:cxn>
                <a:cxn ang="0">
                  <a:pos x="890" y="165"/>
                </a:cxn>
                <a:cxn ang="0">
                  <a:pos x="931" y="216"/>
                </a:cxn>
                <a:cxn ang="0">
                  <a:pos x="965" y="272"/>
                </a:cxn>
                <a:cxn ang="0">
                  <a:pos x="993" y="332"/>
                </a:cxn>
                <a:cxn ang="0">
                  <a:pos x="1012" y="397"/>
                </a:cxn>
              </a:cxnLst>
              <a:rect l="0" t="0" r="r" b="b"/>
              <a:pathLst>
                <a:path w="1016" h="1024">
                  <a:moveTo>
                    <a:pt x="1016" y="602"/>
                  </a:moveTo>
                  <a:lnTo>
                    <a:pt x="1016" y="602"/>
                  </a:lnTo>
                  <a:lnTo>
                    <a:pt x="1012" y="626"/>
                  </a:lnTo>
                  <a:lnTo>
                    <a:pt x="1006" y="648"/>
                  </a:lnTo>
                  <a:lnTo>
                    <a:pt x="1000" y="668"/>
                  </a:lnTo>
                  <a:lnTo>
                    <a:pt x="993" y="690"/>
                  </a:lnTo>
                  <a:lnTo>
                    <a:pt x="984" y="711"/>
                  </a:lnTo>
                  <a:lnTo>
                    <a:pt x="975" y="730"/>
                  </a:lnTo>
                  <a:lnTo>
                    <a:pt x="965" y="751"/>
                  </a:lnTo>
                  <a:lnTo>
                    <a:pt x="955" y="770"/>
                  </a:lnTo>
                  <a:lnTo>
                    <a:pt x="943" y="789"/>
                  </a:lnTo>
                  <a:lnTo>
                    <a:pt x="931" y="806"/>
                  </a:lnTo>
                  <a:lnTo>
                    <a:pt x="918" y="824"/>
                  </a:lnTo>
                  <a:lnTo>
                    <a:pt x="905" y="842"/>
                  </a:lnTo>
                  <a:lnTo>
                    <a:pt x="890" y="858"/>
                  </a:lnTo>
                  <a:lnTo>
                    <a:pt x="875" y="874"/>
                  </a:lnTo>
                  <a:lnTo>
                    <a:pt x="859" y="889"/>
                  </a:lnTo>
                  <a:lnTo>
                    <a:pt x="843" y="903"/>
                  </a:lnTo>
                  <a:lnTo>
                    <a:pt x="826" y="916"/>
                  </a:lnTo>
                  <a:lnTo>
                    <a:pt x="808" y="930"/>
                  </a:lnTo>
                  <a:lnTo>
                    <a:pt x="790" y="941"/>
                  </a:lnTo>
                  <a:lnTo>
                    <a:pt x="771" y="953"/>
                  </a:lnTo>
                  <a:lnTo>
                    <a:pt x="752" y="965"/>
                  </a:lnTo>
                  <a:lnTo>
                    <a:pt x="732" y="974"/>
                  </a:lnTo>
                  <a:lnTo>
                    <a:pt x="712" y="983"/>
                  </a:lnTo>
                  <a:lnTo>
                    <a:pt x="692" y="991"/>
                  </a:lnTo>
                  <a:lnTo>
                    <a:pt x="670" y="999"/>
                  </a:lnTo>
                  <a:lnTo>
                    <a:pt x="649" y="1005"/>
                  </a:lnTo>
                  <a:lnTo>
                    <a:pt x="627" y="1010"/>
                  </a:lnTo>
                  <a:lnTo>
                    <a:pt x="605" y="1015"/>
                  </a:lnTo>
                  <a:lnTo>
                    <a:pt x="582" y="1019"/>
                  </a:lnTo>
                  <a:lnTo>
                    <a:pt x="560" y="1021"/>
                  </a:lnTo>
                  <a:lnTo>
                    <a:pt x="536" y="1024"/>
                  </a:lnTo>
                  <a:lnTo>
                    <a:pt x="513" y="1024"/>
                  </a:lnTo>
                  <a:lnTo>
                    <a:pt x="513" y="1024"/>
                  </a:lnTo>
                  <a:lnTo>
                    <a:pt x="486" y="1022"/>
                  </a:lnTo>
                  <a:lnTo>
                    <a:pt x="460" y="1021"/>
                  </a:lnTo>
                  <a:lnTo>
                    <a:pt x="435" y="1018"/>
                  </a:lnTo>
                  <a:lnTo>
                    <a:pt x="410" y="1013"/>
                  </a:lnTo>
                  <a:lnTo>
                    <a:pt x="385" y="1008"/>
                  </a:lnTo>
                  <a:lnTo>
                    <a:pt x="360" y="1000"/>
                  </a:lnTo>
                  <a:lnTo>
                    <a:pt x="337" y="993"/>
                  </a:lnTo>
                  <a:lnTo>
                    <a:pt x="313" y="984"/>
                  </a:lnTo>
                  <a:lnTo>
                    <a:pt x="291" y="974"/>
                  </a:lnTo>
                  <a:lnTo>
                    <a:pt x="269" y="962"/>
                  </a:lnTo>
                  <a:lnTo>
                    <a:pt x="247" y="949"/>
                  </a:lnTo>
                  <a:lnTo>
                    <a:pt x="226" y="936"/>
                  </a:lnTo>
                  <a:lnTo>
                    <a:pt x="206" y="922"/>
                  </a:lnTo>
                  <a:lnTo>
                    <a:pt x="187" y="906"/>
                  </a:lnTo>
                  <a:lnTo>
                    <a:pt x="168" y="890"/>
                  </a:lnTo>
                  <a:lnTo>
                    <a:pt x="150" y="874"/>
                  </a:lnTo>
                  <a:lnTo>
                    <a:pt x="134" y="856"/>
                  </a:lnTo>
                  <a:lnTo>
                    <a:pt x="118" y="837"/>
                  </a:lnTo>
                  <a:lnTo>
                    <a:pt x="103" y="818"/>
                  </a:lnTo>
                  <a:lnTo>
                    <a:pt x="88" y="798"/>
                  </a:lnTo>
                  <a:lnTo>
                    <a:pt x="75" y="777"/>
                  </a:lnTo>
                  <a:lnTo>
                    <a:pt x="62" y="755"/>
                  </a:lnTo>
                  <a:lnTo>
                    <a:pt x="52" y="733"/>
                  </a:lnTo>
                  <a:lnTo>
                    <a:pt x="41" y="711"/>
                  </a:lnTo>
                  <a:lnTo>
                    <a:pt x="31" y="687"/>
                  </a:lnTo>
                  <a:lnTo>
                    <a:pt x="24" y="664"/>
                  </a:lnTo>
                  <a:lnTo>
                    <a:pt x="16" y="639"/>
                  </a:lnTo>
                  <a:lnTo>
                    <a:pt x="11" y="616"/>
                  </a:lnTo>
                  <a:lnTo>
                    <a:pt x="6" y="589"/>
                  </a:lnTo>
                  <a:lnTo>
                    <a:pt x="3" y="564"/>
                  </a:lnTo>
                  <a:lnTo>
                    <a:pt x="2" y="538"/>
                  </a:lnTo>
                  <a:lnTo>
                    <a:pt x="0" y="511"/>
                  </a:lnTo>
                  <a:lnTo>
                    <a:pt x="0" y="511"/>
                  </a:lnTo>
                  <a:lnTo>
                    <a:pt x="2" y="485"/>
                  </a:lnTo>
                  <a:lnTo>
                    <a:pt x="3" y="460"/>
                  </a:lnTo>
                  <a:lnTo>
                    <a:pt x="6" y="433"/>
                  </a:lnTo>
                  <a:lnTo>
                    <a:pt x="11" y="408"/>
                  </a:lnTo>
                  <a:lnTo>
                    <a:pt x="16" y="384"/>
                  </a:lnTo>
                  <a:lnTo>
                    <a:pt x="24" y="360"/>
                  </a:lnTo>
                  <a:lnTo>
                    <a:pt x="31" y="335"/>
                  </a:lnTo>
                  <a:lnTo>
                    <a:pt x="41" y="313"/>
                  </a:lnTo>
                  <a:lnTo>
                    <a:pt x="52" y="290"/>
                  </a:lnTo>
                  <a:lnTo>
                    <a:pt x="62" y="268"/>
                  </a:lnTo>
                  <a:lnTo>
                    <a:pt x="75" y="246"/>
                  </a:lnTo>
                  <a:lnTo>
                    <a:pt x="88" y="225"/>
                  </a:lnTo>
                  <a:lnTo>
                    <a:pt x="103" y="206"/>
                  </a:lnTo>
                  <a:lnTo>
                    <a:pt x="118" y="185"/>
                  </a:lnTo>
                  <a:lnTo>
                    <a:pt x="134" y="168"/>
                  </a:lnTo>
                  <a:lnTo>
                    <a:pt x="150" y="150"/>
                  </a:lnTo>
                  <a:lnTo>
                    <a:pt x="168" y="132"/>
                  </a:lnTo>
                  <a:lnTo>
                    <a:pt x="187" y="116"/>
                  </a:lnTo>
                  <a:lnTo>
                    <a:pt x="206" y="102"/>
                  </a:lnTo>
                  <a:lnTo>
                    <a:pt x="226" y="87"/>
                  </a:lnTo>
                  <a:lnTo>
                    <a:pt x="247" y="74"/>
                  </a:lnTo>
                  <a:lnTo>
                    <a:pt x="269" y="62"/>
                  </a:lnTo>
                  <a:lnTo>
                    <a:pt x="291" y="50"/>
                  </a:lnTo>
                  <a:lnTo>
                    <a:pt x="313" y="40"/>
                  </a:lnTo>
                  <a:lnTo>
                    <a:pt x="337" y="31"/>
                  </a:lnTo>
                  <a:lnTo>
                    <a:pt x="360" y="22"/>
                  </a:lnTo>
                  <a:lnTo>
                    <a:pt x="385" y="16"/>
                  </a:lnTo>
                  <a:lnTo>
                    <a:pt x="410" y="11"/>
                  </a:lnTo>
                  <a:lnTo>
                    <a:pt x="435" y="6"/>
                  </a:lnTo>
                  <a:lnTo>
                    <a:pt x="460" y="2"/>
                  </a:lnTo>
                  <a:lnTo>
                    <a:pt x="486" y="0"/>
                  </a:lnTo>
                  <a:lnTo>
                    <a:pt x="513" y="0"/>
                  </a:lnTo>
                  <a:lnTo>
                    <a:pt x="513" y="0"/>
                  </a:lnTo>
                  <a:lnTo>
                    <a:pt x="536" y="0"/>
                  </a:lnTo>
                  <a:lnTo>
                    <a:pt x="560" y="2"/>
                  </a:lnTo>
                  <a:lnTo>
                    <a:pt x="582" y="5"/>
                  </a:lnTo>
                  <a:lnTo>
                    <a:pt x="605" y="8"/>
                  </a:lnTo>
                  <a:lnTo>
                    <a:pt x="627" y="12"/>
                  </a:lnTo>
                  <a:lnTo>
                    <a:pt x="648" y="18"/>
                  </a:lnTo>
                  <a:lnTo>
                    <a:pt x="670" y="24"/>
                  </a:lnTo>
                  <a:lnTo>
                    <a:pt x="690" y="31"/>
                  </a:lnTo>
                  <a:lnTo>
                    <a:pt x="711" y="40"/>
                  </a:lnTo>
                  <a:lnTo>
                    <a:pt x="732" y="49"/>
                  </a:lnTo>
                  <a:lnTo>
                    <a:pt x="752" y="59"/>
                  </a:lnTo>
                  <a:lnTo>
                    <a:pt x="771" y="69"/>
                  </a:lnTo>
                  <a:lnTo>
                    <a:pt x="789" y="81"/>
                  </a:lnTo>
                  <a:lnTo>
                    <a:pt x="808" y="93"/>
                  </a:lnTo>
                  <a:lnTo>
                    <a:pt x="826" y="106"/>
                  </a:lnTo>
                  <a:lnTo>
                    <a:pt x="842" y="119"/>
                  </a:lnTo>
                  <a:lnTo>
                    <a:pt x="859" y="134"/>
                  </a:lnTo>
                  <a:lnTo>
                    <a:pt x="874" y="149"/>
                  </a:lnTo>
                  <a:lnTo>
                    <a:pt x="890" y="165"/>
                  </a:lnTo>
                  <a:lnTo>
                    <a:pt x="903" y="181"/>
                  </a:lnTo>
                  <a:lnTo>
                    <a:pt x="918" y="199"/>
                  </a:lnTo>
                  <a:lnTo>
                    <a:pt x="931" y="216"/>
                  </a:lnTo>
                  <a:lnTo>
                    <a:pt x="943" y="234"/>
                  </a:lnTo>
                  <a:lnTo>
                    <a:pt x="955" y="253"/>
                  </a:lnTo>
                  <a:lnTo>
                    <a:pt x="965" y="272"/>
                  </a:lnTo>
                  <a:lnTo>
                    <a:pt x="975" y="291"/>
                  </a:lnTo>
                  <a:lnTo>
                    <a:pt x="984" y="312"/>
                  </a:lnTo>
                  <a:lnTo>
                    <a:pt x="993" y="332"/>
                  </a:lnTo>
                  <a:lnTo>
                    <a:pt x="1000" y="353"/>
                  </a:lnTo>
                  <a:lnTo>
                    <a:pt x="1006" y="375"/>
                  </a:lnTo>
                  <a:lnTo>
                    <a:pt x="1012" y="397"/>
                  </a:lnTo>
                  <a:lnTo>
                    <a:pt x="1016" y="419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27" name="Line 249"/>
            <p:cNvSpPr>
              <a:spLocks noChangeShapeType="1"/>
            </p:cNvSpPr>
            <p:nvPr/>
          </p:nvSpPr>
          <p:spPr bwMode="auto">
            <a:xfrm flipH="1" flipV="1">
              <a:off x="4256" y="2562"/>
              <a:ext cx="31" cy="39"/>
            </a:xfrm>
            <a:prstGeom prst="line">
              <a:avLst/>
            </a:prstGeom>
            <a:noFill/>
            <a:ln w="9525">
              <a:solidFill>
                <a:srgbClr val="00A6D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28" name="Line 250"/>
            <p:cNvSpPr>
              <a:spLocks noChangeShapeType="1"/>
            </p:cNvSpPr>
            <p:nvPr/>
          </p:nvSpPr>
          <p:spPr bwMode="auto">
            <a:xfrm flipV="1">
              <a:off x="4256" y="2523"/>
              <a:ext cx="31" cy="39"/>
            </a:xfrm>
            <a:prstGeom prst="line">
              <a:avLst/>
            </a:prstGeom>
            <a:noFill/>
            <a:ln w="9525">
              <a:solidFill>
                <a:srgbClr val="00A6D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29" name="Line 251"/>
            <p:cNvSpPr>
              <a:spLocks noChangeShapeType="1"/>
            </p:cNvSpPr>
            <p:nvPr/>
          </p:nvSpPr>
          <p:spPr bwMode="auto">
            <a:xfrm flipH="1" flipV="1">
              <a:off x="4315" y="2562"/>
              <a:ext cx="32" cy="39"/>
            </a:xfrm>
            <a:prstGeom prst="line">
              <a:avLst/>
            </a:prstGeom>
            <a:noFill/>
            <a:ln w="9525">
              <a:solidFill>
                <a:srgbClr val="00A6D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30" name="Line 252"/>
            <p:cNvSpPr>
              <a:spLocks noChangeShapeType="1"/>
            </p:cNvSpPr>
            <p:nvPr/>
          </p:nvSpPr>
          <p:spPr bwMode="auto">
            <a:xfrm flipV="1">
              <a:off x="4315" y="2523"/>
              <a:ext cx="32" cy="39"/>
            </a:xfrm>
            <a:prstGeom prst="line">
              <a:avLst/>
            </a:prstGeom>
            <a:noFill/>
            <a:ln w="9525">
              <a:solidFill>
                <a:srgbClr val="00A6D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31" name="Line 253"/>
            <p:cNvSpPr>
              <a:spLocks noChangeShapeType="1"/>
            </p:cNvSpPr>
            <p:nvPr/>
          </p:nvSpPr>
          <p:spPr bwMode="auto">
            <a:xfrm>
              <a:off x="4061" y="2562"/>
              <a:ext cx="254" cy="1"/>
            </a:xfrm>
            <a:prstGeom prst="line">
              <a:avLst/>
            </a:prstGeom>
            <a:noFill/>
            <a:ln w="9525">
              <a:solidFill>
                <a:srgbClr val="00A6D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632" name="Group 257"/>
          <p:cNvGrpSpPr>
            <a:grpSpLocks noChangeAspect="1"/>
          </p:cNvGrpSpPr>
          <p:nvPr userDrawn="1"/>
        </p:nvGrpSpPr>
        <p:grpSpPr bwMode="auto">
          <a:xfrm>
            <a:off x="1773767" y="2736851"/>
            <a:ext cx="677333" cy="711200"/>
            <a:chOff x="838" y="1293"/>
            <a:chExt cx="320" cy="336"/>
          </a:xfrm>
        </p:grpSpPr>
        <p:sp>
          <p:nvSpPr>
            <p:cNvPr id="633" name="Freeform 258"/>
            <p:cNvSpPr>
              <a:spLocks/>
            </p:cNvSpPr>
            <p:nvPr/>
          </p:nvSpPr>
          <p:spPr bwMode="auto">
            <a:xfrm>
              <a:off x="838" y="1392"/>
              <a:ext cx="318" cy="237"/>
            </a:xfrm>
            <a:custGeom>
              <a:avLst/>
              <a:gdLst/>
              <a:ahLst/>
              <a:cxnLst>
                <a:cxn ang="0">
                  <a:pos x="0" y="711"/>
                </a:cxn>
                <a:cxn ang="0">
                  <a:pos x="0" y="0"/>
                </a:cxn>
                <a:cxn ang="0">
                  <a:pos x="491" y="427"/>
                </a:cxn>
                <a:cxn ang="0">
                  <a:pos x="731" y="259"/>
                </a:cxn>
                <a:cxn ang="0">
                  <a:pos x="952" y="542"/>
                </a:cxn>
                <a:cxn ang="0">
                  <a:pos x="952" y="706"/>
                </a:cxn>
                <a:cxn ang="0">
                  <a:pos x="0" y="711"/>
                </a:cxn>
              </a:cxnLst>
              <a:rect l="0" t="0" r="r" b="b"/>
              <a:pathLst>
                <a:path w="952" h="711">
                  <a:moveTo>
                    <a:pt x="0" y="711"/>
                  </a:moveTo>
                  <a:lnTo>
                    <a:pt x="0" y="0"/>
                  </a:lnTo>
                  <a:lnTo>
                    <a:pt x="491" y="427"/>
                  </a:lnTo>
                  <a:lnTo>
                    <a:pt x="731" y="259"/>
                  </a:lnTo>
                  <a:lnTo>
                    <a:pt x="952" y="542"/>
                  </a:lnTo>
                  <a:lnTo>
                    <a:pt x="952" y="706"/>
                  </a:lnTo>
                  <a:lnTo>
                    <a:pt x="0" y="711"/>
                  </a:lnTo>
                  <a:close/>
                </a:path>
              </a:pathLst>
            </a:custGeom>
            <a:solidFill>
              <a:srgbClr val="00A6D9"/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34" name="Freeform 259"/>
            <p:cNvSpPr>
              <a:spLocks/>
            </p:cNvSpPr>
            <p:nvPr/>
          </p:nvSpPr>
          <p:spPr bwMode="auto">
            <a:xfrm>
              <a:off x="838" y="1293"/>
              <a:ext cx="315" cy="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1" y="425"/>
                </a:cxn>
                <a:cxn ang="0">
                  <a:pos x="731" y="259"/>
                </a:cxn>
                <a:cxn ang="0">
                  <a:pos x="943" y="530"/>
                </a:cxn>
              </a:cxnLst>
              <a:rect l="0" t="0" r="r" b="b"/>
              <a:pathLst>
                <a:path w="943" h="530">
                  <a:moveTo>
                    <a:pt x="0" y="0"/>
                  </a:moveTo>
                  <a:lnTo>
                    <a:pt x="491" y="425"/>
                  </a:lnTo>
                  <a:lnTo>
                    <a:pt x="731" y="259"/>
                  </a:lnTo>
                  <a:lnTo>
                    <a:pt x="943" y="53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35" name="Freeform 260"/>
            <p:cNvSpPr>
              <a:spLocks/>
            </p:cNvSpPr>
            <p:nvPr/>
          </p:nvSpPr>
          <p:spPr bwMode="auto">
            <a:xfrm>
              <a:off x="1129" y="1447"/>
              <a:ext cx="29" cy="27"/>
            </a:xfrm>
            <a:custGeom>
              <a:avLst/>
              <a:gdLst/>
              <a:ahLst/>
              <a:cxnLst>
                <a:cxn ang="0">
                  <a:pos x="0" y="69"/>
                </a:cxn>
                <a:cxn ang="0">
                  <a:pos x="2" y="55"/>
                </a:cxn>
                <a:cxn ang="0">
                  <a:pos x="68" y="66"/>
                </a:cxn>
                <a:cxn ang="0">
                  <a:pos x="74" y="0"/>
                </a:cxn>
                <a:cxn ang="0">
                  <a:pos x="87" y="1"/>
                </a:cxn>
                <a:cxn ang="0">
                  <a:pos x="80" y="82"/>
                </a:cxn>
                <a:cxn ang="0">
                  <a:pos x="0" y="69"/>
                </a:cxn>
              </a:cxnLst>
              <a:rect l="0" t="0" r="r" b="b"/>
              <a:pathLst>
                <a:path w="87" h="82">
                  <a:moveTo>
                    <a:pt x="0" y="69"/>
                  </a:moveTo>
                  <a:lnTo>
                    <a:pt x="2" y="55"/>
                  </a:lnTo>
                  <a:lnTo>
                    <a:pt x="68" y="66"/>
                  </a:lnTo>
                  <a:lnTo>
                    <a:pt x="74" y="0"/>
                  </a:lnTo>
                  <a:lnTo>
                    <a:pt x="87" y="1"/>
                  </a:lnTo>
                  <a:lnTo>
                    <a:pt x="80" y="82"/>
                  </a:lnTo>
                  <a:lnTo>
                    <a:pt x="0" y="6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36" name="Line 261"/>
            <p:cNvSpPr>
              <a:spLocks noChangeShapeType="1"/>
            </p:cNvSpPr>
            <p:nvPr/>
          </p:nvSpPr>
          <p:spPr bwMode="auto">
            <a:xfrm>
              <a:off x="1081" y="1481"/>
              <a:ext cx="1" cy="14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37" name="Line 262"/>
            <p:cNvSpPr>
              <a:spLocks noChangeShapeType="1"/>
            </p:cNvSpPr>
            <p:nvPr/>
          </p:nvSpPr>
          <p:spPr bwMode="auto">
            <a:xfrm>
              <a:off x="1007" y="1530"/>
              <a:ext cx="1" cy="9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38" name="Line 263"/>
            <p:cNvSpPr>
              <a:spLocks noChangeShapeType="1"/>
            </p:cNvSpPr>
            <p:nvPr/>
          </p:nvSpPr>
          <p:spPr bwMode="auto">
            <a:xfrm>
              <a:off x="923" y="1465"/>
              <a:ext cx="1" cy="16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639" name="Group 267"/>
          <p:cNvGrpSpPr>
            <a:grpSpLocks noChangeAspect="1"/>
          </p:cNvGrpSpPr>
          <p:nvPr userDrawn="1"/>
        </p:nvGrpSpPr>
        <p:grpSpPr bwMode="auto">
          <a:xfrm>
            <a:off x="3018367" y="2746339"/>
            <a:ext cx="681567" cy="723900"/>
            <a:chOff x="1426" y="1293"/>
            <a:chExt cx="322" cy="342"/>
          </a:xfrm>
        </p:grpSpPr>
        <p:sp>
          <p:nvSpPr>
            <p:cNvPr id="640" name="Freeform 268"/>
            <p:cNvSpPr>
              <a:spLocks/>
            </p:cNvSpPr>
            <p:nvPr/>
          </p:nvSpPr>
          <p:spPr bwMode="auto">
            <a:xfrm>
              <a:off x="1426" y="1394"/>
              <a:ext cx="322" cy="241"/>
            </a:xfrm>
            <a:custGeom>
              <a:avLst/>
              <a:gdLst/>
              <a:ahLst/>
              <a:cxnLst>
                <a:cxn ang="0">
                  <a:pos x="966" y="723"/>
                </a:cxn>
                <a:cxn ang="0">
                  <a:pos x="966" y="0"/>
                </a:cxn>
                <a:cxn ang="0">
                  <a:pos x="466" y="434"/>
                </a:cxn>
                <a:cxn ang="0">
                  <a:pos x="225" y="264"/>
                </a:cxn>
                <a:cxn ang="0">
                  <a:pos x="0" y="552"/>
                </a:cxn>
                <a:cxn ang="0">
                  <a:pos x="0" y="719"/>
                </a:cxn>
                <a:cxn ang="0">
                  <a:pos x="966" y="723"/>
                </a:cxn>
              </a:cxnLst>
              <a:rect l="0" t="0" r="r" b="b"/>
              <a:pathLst>
                <a:path w="966" h="723">
                  <a:moveTo>
                    <a:pt x="966" y="723"/>
                  </a:moveTo>
                  <a:lnTo>
                    <a:pt x="966" y="0"/>
                  </a:lnTo>
                  <a:lnTo>
                    <a:pt x="466" y="434"/>
                  </a:lnTo>
                  <a:lnTo>
                    <a:pt x="225" y="264"/>
                  </a:lnTo>
                  <a:lnTo>
                    <a:pt x="0" y="552"/>
                  </a:lnTo>
                  <a:lnTo>
                    <a:pt x="0" y="719"/>
                  </a:lnTo>
                  <a:lnTo>
                    <a:pt x="966" y="723"/>
                  </a:lnTo>
                  <a:close/>
                </a:path>
              </a:pathLst>
            </a:custGeom>
            <a:solidFill>
              <a:srgbClr val="00A6D9"/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41" name="Freeform 269"/>
            <p:cNvSpPr>
              <a:spLocks/>
            </p:cNvSpPr>
            <p:nvPr/>
          </p:nvSpPr>
          <p:spPr bwMode="auto">
            <a:xfrm>
              <a:off x="1426" y="1296"/>
              <a:ext cx="319" cy="182"/>
            </a:xfrm>
            <a:custGeom>
              <a:avLst/>
              <a:gdLst/>
              <a:ahLst/>
              <a:cxnLst>
                <a:cxn ang="0">
                  <a:pos x="956" y="0"/>
                </a:cxn>
                <a:cxn ang="0">
                  <a:pos x="466" y="425"/>
                </a:cxn>
                <a:cxn ang="0">
                  <a:pos x="225" y="256"/>
                </a:cxn>
                <a:cxn ang="0">
                  <a:pos x="0" y="544"/>
                </a:cxn>
              </a:cxnLst>
              <a:rect l="0" t="0" r="r" b="b"/>
              <a:pathLst>
                <a:path w="956" h="544">
                  <a:moveTo>
                    <a:pt x="956" y="0"/>
                  </a:moveTo>
                  <a:lnTo>
                    <a:pt x="466" y="425"/>
                  </a:lnTo>
                  <a:lnTo>
                    <a:pt x="225" y="256"/>
                  </a:lnTo>
                  <a:lnTo>
                    <a:pt x="0" y="544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42" name="Freeform 270"/>
            <p:cNvSpPr>
              <a:spLocks/>
            </p:cNvSpPr>
            <p:nvPr/>
          </p:nvSpPr>
          <p:spPr bwMode="auto">
            <a:xfrm>
              <a:off x="1725" y="1293"/>
              <a:ext cx="23" cy="24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12"/>
                </a:cxn>
                <a:cxn ang="0">
                  <a:pos x="56" y="14"/>
                </a:cxn>
                <a:cxn ang="0">
                  <a:pos x="51" y="71"/>
                </a:cxn>
                <a:cxn ang="0">
                  <a:pos x="62" y="72"/>
                </a:cxn>
                <a:cxn ang="0">
                  <a:pos x="70" y="2"/>
                </a:cxn>
                <a:cxn ang="0">
                  <a:pos x="1" y="0"/>
                </a:cxn>
              </a:cxnLst>
              <a:rect l="0" t="0" r="r" b="b"/>
              <a:pathLst>
                <a:path w="70" h="72">
                  <a:moveTo>
                    <a:pt x="1" y="0"/>
                  </a:moveTo>
                  <a:lnTo>
                    <a:pt x="0" y="12"/>
                  </a:lnTo>
                  <a:lnTo>
                    <a:pt x="56" y="14"/>
                  </a:lnTo>
                  <a:lnTo>
                    <a:pt x="51" y="71"/>
                  </a:lnTo>
                  <a:lnTo>
                    <a:pt x="62" y="72"/>
                  </a:lnTo>
                  <a:lnTo>
                    <a:pt x="7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43" name="Line 271"/>
            <p:cNvSpPr>
              <a:spLocks noChangeShapeType="1"/>
            </p:cNvSpPr>
            <p:nvPr/>
          </p:nvSpPr>
          <p:spPr bwMode="auto">
            <a:xfrm>
              <a:off x="1502" y="1485"/>
              <a:ext cx="1" cy="14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44" name="Line 272"/>
            <p:cNvSpPr>
              <a:spLocks noChangeShapeType="1"/>
            </p:cNvSpPr>
            <p:nvPr/>
          </p:nvSpPr>
          <p:spPr bwMode="auto">
            <a:xfrm>
              <a:off x="1576" y="1535"/>
              <a:ext cx="1" cy="9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45" name="Line 273"/>
            <p:cNvSpPr>
              <a:spLocks noChangeShapeType="1"/>
            </p:cNvSpPr>
            <p:nvPr/>
          </p:nvSpPr>
          <p:spPr bwMode="auto">
            <a:xfrm>
              <a:off x="1661" y="1469"/>
              <a:ext cx="1" cy="16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646" name="Group 278"/>
          <p:cNvGrpSpPr>
            <a:grpSpLocks noChangeAspect="1"/>
          </p:cNvGrpSpPr>
          <p:nvPr userDrawn="1"/>
        </p:nvGrpSpPr>
        <p:grpSpPr bwMode="auto">
          <a:xfrm>
            <a:off x="2987559" y="3922242"/>
            <a:ext cx="927392" cy="745077"/>
            <a:chOff x="1411" y="1853"/>
            <a:chExt cx="438" cy="352"/>
          </a:xfrm>
        </p:grpSpPr>
        <p:sp>
          <p:nvSpPr>
            <p:cNvPr id="647" name="Freeform 279"/>
            <p:cNvSpPr>
              <a:spLocks/>
            </p:cNvSpPr>
            <p:nvPr/>
          </p:nvSpPr>
          <p:spPr bwMode="auto">
            <a:xfrm>
              <a:off x="1411" y="1853"/>
              <a:ext cx="438" cy="35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054"/>
                </a:cxn>
                <a:cxn ang="0">
                  <a:pos x="1312" y="1054"/>
                </a:cxn>
              </a:cxnLst>
              <a:rect l="0" t="0" r="r" b="b"/>
              <a:pathLst>
                <a:path w="1312" h="1054">
                  <a:moveTo>
                    <a:pt x="0" y="0"/>
                  </a:moveTo>
                  <a:lnTo>
                    <a:pt x="0" y="1054"/>
                  </a:lnTo>
                  <a:lnTo>
                    <a:pt x="1312" y="1054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48" name="Freeform 280"/>
            <p:cNvSpPr>
              <a:spLocks/>
            </p:cNvSpPr>
            <p:nvPr/>
          </p:nvSpPr>
          <p:spPr bwMode="auto">
            <a:xfrm>
              <a:off x="1447" y="1938"/>
              <a:ext cx="372" cy="232"/>
            </a:xfrm>
            <a:custGeom>
              <a:avLst/>
              <a:gdLst/>
              <a:ahLst/>
              <a:cxnLst>
                <a:cxn ang="0">
                  <a:pos x="985" y="27"/>
                </a:cxn>
                <a:cxn ang="0">
                  <a:pos x="984" y="22"/>
                </a:cxn>
                <a:cxn ang="0">
                  <a:pos x="975" y="8"/>
                </a:cxn>
                <a:cxn ang="0">
                  <a:pos x="957" y="0"/>
                </a:cxn>
                <a:cxn ang="0">
                  <a:pos x="939" y="3"/>
                </a:cxn>
                <a:cxn ang="0">
                  <a:pos x="927" y="11"/>
                </a:cxn>
                <a:cxn ang="0">
                  <a:pos x="834" y="184"/>
                </a:cxn>
                <a:cxn ang="0">
                  <a:pos x="828" y="191"/>
                </a:cxn>
                <a:cxn ang="0">
                  <a:pos x="815" y="200"/>
                </a:cxn>
                <a:cxn ang="0">
                  <a:pos x="801" y="201"/>
                </a:cxn>
                <a:cxn ang="0">
                  <a:pos x="786" y="196"/>
                </a:cxn>
                <a:cxn ang="0">
                  <a:pos x="715" y="117"/>
                </a:cxn>
                <a:cxn ang="0">
                  <a:pos x="710" y="111"/>
                </a:cxn>
                <a:cxn ang="0">
                  <a:pos x="696" y="106"/>
                </a:cxn>
                <a:cxn ang="0">
                  <a:pos x="683" y="107"/>
                </a:cxn>
                <a:cxn ang="0">
                  <a:pos x="670" y="113"/>
                </a:cxn>
                <a:cxn ang="0">
                  <a:pos x="584" y="222"/>
                </a:cxn>
                <a:cxn ang="0">
                  <a:pos x="578" y="228"/>
                </a:cxn>
                <a:cxn ang="0">
                  <a:pos x="565" y="235"/>
                </a:cxn>
                <a:cxn ang="0">
                  <a:pos x="551" y="235"/>
                </a:cxn>
                <a:cxn ang="0">
                  <a:pos x="538" y="228"/>
                </a:cxn>
                <a:cxn ang="0">
                  <a:pos x="455" y="123"/>
                </a:cxn>
                <a:cxn ang="0">
                  <a:pos x="449" y="117"/>
                </a:cxn>
                <a:cxn ang="0">
                  <a:pos x="435" y="111"/>
                </a:cxn>
                <a:cxn ang="0">
                  <a:pos x="420" y="111"/>
                </a:cxn>
                <a:cxn ang="0">
                  <a:pos x="407" y="119"/>
                </a:cxn>
                <a:cxn ang="0">
                  <a:pos x="302" y="273"/>
                </a:cxn>
                <a:cxn ang="0">
                  <a:pos x="298" y="278"/>
                </a:cxn>
                <a:cxn ang="0">
                  <a:pos x="285" y="286"/>
                </a:cxn>
                <a:cxn ang="0">
                  <a:pos x="270" y="287"/>
                </a:cxn>
                <a:cxn ang="0">
                  <a:pos x="257" y="283"/>
                </a:cxn>
                <a:cxn ang="0">
                  <a:pos x="175" y="199"/>
                </a:cxn>
                <a:cxn ang="0">
                  <a:pos x="166" y="193"/>
                </a:cxn>
                <a:cxn ang="0">
                  <a:pos x="150" y="188"/>
                </a:cxn>
                <a:cxn ang="0">
                  <a:pos x="134" y="193"/>
                </a:cxn>
                <a:cxn ang="0">
                  <a:pos x="121" y="204"/>
                </a:cxn>
                <a:cxn ang="0">
                  <a:pos x="0" y="696"/>
                </a:cxn>
              </a:cxnLst>
              <a:rect l="0" t="0" r="r" b="b"/>
              <a:pathLst>
                <a:path w="1116" h="696">
                  <a:moveTo>
                    <a:pt x="1116" y="696"/>
                  </a:moveTo>
                  <a:lnTo>
                    <a:pt x="985" y="27"/>
                  </a:lnTo>
                  <a:lnTo>
                    <a:pt x="985" y="27"/>
                  </a:lnTo>
                  <a:lnTo>
                    <a:pt x="984" y="22"/>
                  </a:lnTo>
                  <a:lnTo>
                    <a:pt x="982" y="16"/>
                  </a:lnTo>
                  <a:lnTo>
                    <a:pt x="975" y="8"/>
                  </a:lnTo>
                  <a:lnTo>
                    <a:pt x="968" y="3"/>
                  </a:lnTo>
                  <a:lnTo>
                    <a:pt x="957" y="0"/>
                  </a:lnTo>
                  <a:lnTo>
                    <a:pt x="949" y="0"/>
                  </a:lnTo>
                  <a:lnTo>
                    <a:pt x="939" y="3"/>
                  </a:lnTo>
                  <a:lnTo>
                    <a:pt x="930" y="8"/>
                  </a:lnTo>
                  <a:lnTo>
                    <a:pt x="927" y="11"/>
                  </a:lnTo>
                  <a:lnTo>
                    <a:pt x="924" y="17"/>
                  </a:lnTo>
                  <a:lnTo>
                    <a:pt x="834" y="184"/>
                  </a:lnTo>
                  <a:lnTo>
                    <a:pt x="834" y="184"/>
                  </a:lnTo>
                  <a:lnTo>
                    <a:pt x="828" y="191"/>
                  </a:lnTo>
                  <a:lnTo>
                    <a:pt x="822" y="196"/>
                  </a:lnTo>
                  <a:lnTo>
                    <a:pt x="815" y="200"/>
                  </a:lnTo>
                  <a:lnTo>
                    <a:pt x="808" y="201"/>
                  </a:lnTo>
                  <a:lnTo>
                    <a:pt x="801" y="201"/>
                  </a:lnTo>
                  <a:lnTo>
                    <a:pt x="793" y="200"/>
                  </a:lnTo>
                  <a:lnTo>
                    <a:pt x="786" y="196"/>
                  </a:lnTo>
                  <a:lnTo>
                    <a:pt x="779" y="190"/>
                  </a:lnTo>
                  <a:lnTo>
                    <a:pt x="715" y="117"/>
                  </a:lnTo>
                  <a:lnTo>
                    <a:pt x="715" y="117"/>
                  </a:lnTo>
                  <a:lnTo>
                    <a:pt x="710" y="111"/>
                  </a:lnTo>
                  <a:lnTo>
                    <a:pt x="703" y="109"/>
                  </a:lnTo>
                  <a:lnTo>
                    <a:pt x="696" y="106"/>
                  </a:lnTo>
                  <a:lnTo>
                    <a:pt x="690" y="106"/>
                  </a:lnTo>
                  <a:lnTo>
                    <a:pt x="683" y="107"/>
                  </a:lnTo>
                  <a:lnTo>
                    <a:pt x="676" y="109"/>
                  </a:lnTo>
                  <a:lnTo>
                    <a:pt x="670" y="113"/>
                  </a:lnTo>
                  <a:lnTo>
                    <a:pt x="664" y="119"/>
                  </a:lnTo>
                  <a:lnTo>
                    <a:pt x="584" y="222"/>
                  </a:lnTo>
                  <a:lnTo>
                    <a:pt x="584" y="222"/>
                  </a:lnTo>
                  <a:lnTo>
                    <a:pt x="578" y="228"/>
                  </a:lnTo>
                  <a:lnTo>
                    <a:pt x="573" y="232"/>
                  </a:lnTo>
                  <a:lnTo>
                    <a:pt x="565" y="235"/>
                  </a:lnTo>
                  <a:lnTo>
                    <a:pt x="558" y="235"/>
                  </a:lnTo>
                  <a:lnTo>
                    <a:pt x="551" y="235"/>
                  </a:lnTo>
                  <a:lnTo>
                    <a:pt x="543" y="232"/>
                  </a:lnTo>
                  <a:lnTo>
                    <a:pt x="538" y="228"/>
                  </a:lnTo>
                  <a:lnTo>
                    <a:pt x="532" y="222"/>
                  </a:lnTo>
                  <a:lnTo>
                    <a:pt x="455" y="123"/>
                  </a:lnTo>
                  <a:lnTo>
                    <a:pt x="455" y="123"/>
                  </a:lnTo>
                  <a:lnTo>
                    <a:pt x="449" y="117"/>
                  </a:lnTo>
                  <a:lnTo>
                    <a:pt x="442" y="113"/>
                  </a:lnTo>
                  <a:lnTo>
                    <a:pt x="435" y="111"/>
                  </a:lnTo>
                  <a:lnTo>
                    <a:pt x="427" y="110"/>
                  </a:lnTo>
                  <a:lnTo>
                    <a:pt x="420" y="111"/>
                  </a:lnTo>
                  <a:lnTo>
                    <a:pt x="413" y="114"/>
                  </a:lnTo>
                  <a:lnTo>
                    <a:pt x="407" y="119"/>
                  </a:lnTo>
                  <a:lnTo>
                    <a:pt x="401" y="125"/>
                  </a:lnTo>
                  <a:lnTo>
                    <a:pt x="302" y="273"/>
                  </a:lnTo>
                  <a:lnTo>
                    <a:pt x="302" y="273"/>
                  </a:lnTo>
                  <a:lnTo>
                    <a:pt x="298" y="278"/>
                  </a:lnTo>
                  <a:lnTo>
                    <a:pt x="291" y="283"/>
                  </a:lnTo>
                  <a:lnTo>
                    <a:pt x="285" y="286"/>
                  </a:lnTo>
                  <a:lnTo>
                    <a:pt x="278" y="287"/>
                  </a:lnTo>
                  <a:lnTo>
                    <a:pt x="270" y="287"/>
                  </a:lnTo>
                  <a:lnTo>
                    <a:pt x="263" y="286"/>
                  </a:lnTo>
                  <a:lnTo>
                    <a:pt x="257" y="283"/>
                  </a:lnTo>
                  <a:lnTo>
                    <a:pt x="252" y="278"/>
                  </a:lnTo>
                  <a:lnTo>
                    <a:pt x="175" y="199"/>
                  </a:lnTo>
                  <a:lnTo>
                    <a:pt x="175" y="199"/>
                  </a:lnTo>
                  <a:lnTo>
                    <a:pt x="166" y="193"/>
                  </a:lnTo>
                  <a:lnTo>
                    <a:pt x="159" y="188"/>
                  </a:lnTo>
                  <a:lnTo>
                    <a:pt x="150" y="188"/>
                  </a:lnTo>
                  <a:lnTo>
                    <a:pt x="141" y="188"/>
                  </a:lnTo>
                  <a:lnTo>
                    <a:pt x="134" y="193"/>
                  </a:lnTo>
                  <a:lnTo>
                    <a:pt x="127" y="197"/>
                  </a:lnTo>
                  <a:lnTo>
                    <a:pt x="121" y="204"/>
                  </a:lnTo>
                  <a:lnTo>
                    <a:pt x="118" y="215"/>
                  </a:lnTo>
                  <a:lnTo>
                    <a:pt x="0" y="696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49" name="Freeform 281"/>
            <p:cNvSpPr>
              <a:spLocks/>
            </p:cNvSpPr>
            <p:nvPr/>
          </p:nvSpPr>
          <p:spPr bwMode="auto">
            <a:xfrm>
              <a:off x="1474" y="2049"/>
              <a:ext cx="317" cy="121"/>
            </a:xfrm>
            <a:custGeom>
              <a:avLst/>
              <a:gdLst/>
              <a:ahLst/>
              <a:cxnLst>
                <a:cxn ang="0">
                  <a:pos x="93" y="59"/>
                </a:cxn>
                <a:cxn ang="0">
                  <a:pos x="97" y="51"/>
                </a:cxn>
                <a:cxn ang="0">
                  <a:pos x="109" y="41"/>
                </a:cxn>
                <a:cxn ang="0">
                  <a:pos x="122" y="36"/>
                </a:cxn>
                <a:cxn ang="0">
                  <a:pos x="135" y="42"/>
                </a:cxn>
                <a:cxn ang="0">
                  <a:pos x="215" y="147"/>
                </a:cxn>
                <a:cxn ang="0">
                  <a:pos x="219" y="151"/>
                </a:cxn>
                <a:cxn ang="0">
                  <a:pos x="231" y="157"/>
                </a:cxn>
                <a:cxn ang="0">
                  <a:pos x="243" y="157"/>
                </a:cxn>
                <a:cxn ang="0">
                  <a:pos x="253" y="148"/>
                </a:cxn>
                <a:cxn ang="0">
                  <a:pos x="336" y="14"/>
                </a:cxn>
                <a:cxn ang="0">
                  <a:pos x="341" y="7"/>
                </a:cxn>
                <a:cxn ang="0">
                  <a:pos x="354" y="0"/>
                </a:cxn>
                <a:cxn ang="0">
                  <a:pos x="368" y="3"/>
                </a:cxn>
                <a:cxn ang="0">
                  <a:pos x="379" y="13"/>
                </a:cxn>
                <a:cxn ang="0">
                  <a:pos x="455" y="205"/>
                </a:cxn>
                <a:cxn ang="0">
                  <a:pos x="459" y="213"/>
                </a:cxn>
                <a:cxn ang="0">
                  <a:pos x="471" y="225"/>
                </a:cxn>
                <a:cxn ang="0">
                  <a:pos x="484" y="226"/>
                </a:cxn>
                <a:cxn ang="0">
                  <a:pos x="497" y="219"/>
                </a:cxn>
                <a:cxn ang="0">
                  <a:pos x="564" y="112"/>
                </a:cxn>
                <a:cxn ang="0">
                  <a:pos x="568" y="104"/>
                </a:cxn>
                <a:cxn ang="0">
                  <a:pos x="580" y="97"/>
                </a:cxn>
                <a:cxn ang="0">
                  <a:pos x="593" y="99"/>
                </a:cxn>
                <a:cxn ang="0">
                  <a:pos x="604" y="106"/>
                </a:cxn>
                <a:cxn ang="0">
                  <a:pos x="673" y="231"/>
                </a:cxn>
                <a:cxn ang="0">
                  <a:pos x="678" y="239"/>
                </a:cxn>
                <a:cxn ang="0">
                  <a:pos x="691" y="247"/>
                </a:cxn>
                <a:cxn ang="0">
                  <a:pos x="704" y="247"/>
                </a:cxn>
                <a:cxn ang="0">
                  <a:pos x="716" y="236"/>
                </a:cxn>
                <a:cxn ang="0">
                  <a:pos x="786" y="84"/>
                </a:cxn>
                <a:cxn ang="0">
                  <a:pos x="792" y="75"/>
                </a:cxn>
                <a:cxn ang="0">
                  <a:pos x="803" y="67"/>
                </a:cxn>
                <a:cxn ang="0">
                  <a:pos x="818" y="65"/>
                </a:cxn>
                <a:cxn ang="0">
                  <a:pos x="831" y="75"/>
                </a:cxn>
                <a:cxn ang="0">
                  <a:pos x="950" y="361"/>
                </a:cxn>
              </a:cxnLst>
              <a:rect l="0" t="0" r="r" b="b"/>
              <a:pathLst>
                <a:path w="950" h="361">
                  <a:moveTo>
                    <a:pt x="0" y="361"/>
                  </a:moveTo>
                  <a:lnTo>
                    <a:pt x="93" y="59"/>
                  </a:lnTo>
                  <a:lnTo>
                    <a:pt x="93" y="59"/>
                  </a:lnTo>
                  <a:lnTo>
                    <a:pt x="97" y="51"/>
                  </a:lnTo>
                  <a:lnTo>
                    <a:pt x="103" y="45"/>
                  </a:lnTo>
                  <a:lnTo>
                    <a:pt x="109" y="41"/>
                  </a:lnTo>
                  <a:lnTo>
                    <a:pt x="115" y="38"/>
                  </a:lnTo>
                  <a:lnTo>
                    <a:pt x="122" y="36"/>
                  </a:lnTo>
                  <a:lnTo>
                    <a:pt x="128" y="38"/>
                  </a:lnTo>
                  <a:lnTo>
                    <a:pt x="135" y="42"/>
                  </a:lnTo>
                  <a:lnTo>
                    <a:pt x="141" y="48"/>
                  </a:lnTo>
                  <a:lnTo>
                    <a:pt x="215" y="147"/>
                  </a:lnTo>
                  <a:lnTo>
                    <a:pt x="215" y="147"/>
                  </a:lnTo>
                  <a:lnTo>
                    <a:pt x="219" y="151"/>
                  </a:lnTo>
                  <a:lnTo>
                    <a:pt x="225" y="155"/>
                  </a:lnTo>
                  <a:lnTo>
                    <a:pt x="231" y="157"/>
                  </a:lnTo>
                  <a:lnTo>
                    <a:pt x="237" y="157"/>
                  </a:lnTo>
                  <a:lnTo>
                    <a:pt x="243" y="157"/>
                  </a:lnTo>
                  <a:lnTo>
                    <a:pt x="248" y="154"/>
                  </a:lnTo>
                  <a:lnTo>
                    <a:pt x="253" y="148"/>
                  </a:lnTo>
                  <a:lnTo>
                    <a:pt x="257" y="142"/>
                  </a:lnTo>
                  <a:lnTo>
                    <a:pt x="336" y="14"/>
                  </a:lnTo>
                  <a:lnTo>
                    <a:pt x="336" y="14"/>
                  </a:lnTo>
                  <a:lnTo>
                    <a:pt x="341" y="7"/>
                  </a:lnTo>
                  <a:lnTo>
                    <a:pt x="347" y="3"/>
                  </a:lnTo>
                  <a:lnTo>
                    <a:pt x="354" y="0"/>
                  </a:lnTo>
                  <a:lnTo>
                    <a:pt x="360" y="0"/>
                  </a:lnTo>
                  <a:lnTo>
                    <a:pt x="368" y="3"/>
                  </a:lnTo>
                  <a:lnTo>
                    <a:pt x="373" y="7"/>
                  </a:lnTo>
                  <a:lnTo>
                    <a:pt x="379" y="13"/>
                  </a:lnTo>
                  <a:lnTo>
                    <a:pt x="383" y="22"/>
                  </a:lnTo>
                  <a:lnTo>
                    <a:pt x="455" y="205"/>
                  </a:lnTo>
                  <a:lnTo>
                    <a:pt x="455" y="205"/>
                  </a:lnTo>
                  <a:lnTo>
                    <a:pt x="459" y="213"/>
                  </a:lnTo>
                  <a:lnTo>
                    <a:pt x="465" y="221"/>
                  </a:lnTo>
                  <a:lnTo>
                    <a:pt x="471" y="225"/>
                  </a:lnTo>
                  <a:lnTo>
                    <a:pt x="478" y="226"/>
                  </a:lnTo>
                  <a:lnTo>
                    <a:pt x="484" y="226"/>
                  </a:lnTo>
                  <a:lnTo>
                    <a:pt x="491" y="223"/>
                  </a:lnTo>
                  <a:lnTo>
                    <a:pt x="497" y="219"/>
                  </a:lnTo>
                  <a:lnTo>
                    <a:pt x="503" y="212"/>
                  </a:lnTo>
                  <a:lnTo>
                    <a:pt x="564" y="112"/>
                  </a:lnTo>
                  <a:lnTo>
                    <a:pt x="564" y="112"/>
                  </a:lnTo>
                  <a:lnTo>
                    <a:pt x="568" y="104"/>
                  </a:lnTo>
                  <a:lnTo>
                    <a:pt x="574" y="100"/>
                  </a:lnTo>
                  <a:lnTo>
                    <a:pt x="580" y="97"/>
                  </a:lnTo>
                  <a:lnTo>
                    <a:pt x="587" y="97"/>
                  </a:lnTo>
                  <a:lnTo>
                    <a:pt x="593" y="99"/>
                  </a:lnTo>
                  <a:lnTo>
                    <a:pt x="598" y="102"/>
                  </a:lnTo>
                  <a:lnTo>
                    <a:pt x="604" y="106"/>
                  </a:lnTo>
                  <a:lnTo>
                    <a:pt x="609" y="113"/>
                  </a:lnTo>
                  <a:lnTo>
                    <a:pt x="673" y="231"/>
                  </a:lnTo>
                  <a:lnTo>
                    <a:pt x="673" y="231"/>
                  </a:lnTo>
                  <a:lnTo>
                    <a:pt x="678" y="239"/>
                  </a:lnTo>
                  <a:lnTo>
                    <a:pt x="684" y="244"/>
                  </a:lnTo>
                  <a:lnTo>
                    <a:pt x="691" y="247"/>
                  </a:lnTo>
                  <a:lnTo>
                    <a:pt x="697" y="248"/>
                  </a:lnTo>
                  <a:lnTo>
                    <a:pt x="704" y="247"/>
                  </a:lnTo>
                  <a:lnTo>
                    <a:pt x="710" y="242"/>
                  </a:lnTo>
                  <a:lnTo>
                    <a:pt x="716" y="236"/>
                  </a:lnTo>
                  <a:lnTo>
                    <a:pt x="722" y="228"/>
                  </a:lnTo>
                  <a:lnTo>
                    <a:pt x="786" y="84"/>
                  </a:lnTo>
                  <a:lnTo>
                    <a:pt x="786" y="84"/>
                  </a:lnTo>
                  <a:lnTo>
                    <a:pt x="792" y="75"/>
                  </a:lnTo>
                  <a:lnTo>
                    <a:pt x="797" y="70"/>
                  </a:lnTo>
                  <a:lnTo>
                    <a:pt x="803" y="67"/>
                  </a:lnTo>
                  <a:lnTo>
                    <a:pt x="810" y="65"/>
                  </a:lnTo>
                  <a:lnTo>
                    <a:pt x="818" y="65"/>
                  </a:lnTo>
                  <a:lnTo>
                    <a:pt x="825" y="70"/>
                  </a:lnTo>
                  <a:lnTo>
                    <a:pt x="831" y="75"/>
                  </a:lnTo>
                  <a:lnTo>
                    <a:pt x="835" y="83"/>
                  </a:lnTo>
                  <a:lnTo>
                    <a:pt x="950" y="361"/>
                  </a:lnTo>
                  <a:lnTo>
                    <a:pt x="0" y="361"/>
                  </a:lnTo>
                  <a:close/>
                </a:path>
              </a:pathLst>
            </a:custGeom>
            <a:solidFill>
              <a:srgbClr val="00A6D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50" name="Freeform 282"/>
            <p:cNvSpPr>
              <a:spLocks/>
            </p:cNvSpPr>
            <p:nvPr/>
          </p:nvSpPr>
          <p:spPr bwMode="auto">
            <a:xfrm>
              <a:off x="1474" y="2049"/>
              <a:ext cx="317" cy="121"/>
            </a:xfrm>
            <a:custGeom>
              <a:avLst/>
              <a:gdLst/>
              <a:ahLst/>
              <a:cxnLst>
                <a:cxn ang="0">
                  <a:pos x="93" y="59"/>
                </a:cxn>
                <a:cxn ang="0">
                  <a:pos x="97" y="51"/>
                </a:cxn>
                <a:cxn ang="0">
                  <a:pos x="109" y="41"/>
                </a:cxn>
                <a:cxn ang="0">
                  <a:pos x="122" y="36"/>
                </a:cxn>
                <a:cxn ang="0">
                  <a:pos x="135" y="42"/>
                </a:cxn>
                <a:cxn ang="0">
                  <a:pos x="215" y="147"/>
                </a:cxn>
                <a:cxn ang="0">
                  <a:pos x="219" y="151"/>
                </a:cxn>
                <a:cxn ang="0">
                  <a:pos x="231" y="157"/>
                </a:cxn>
                <a:cxn ang="0">
                  <a:pos x="243" y="157"/>
                </a:cxn>
                <a:cxn ang="0">
                  <a:pos x="253" y="148"/>
                </a:cxn>
                <a:cxn ang="0">
                  <a:pos x="336" y="14"/>
                </a:cxn>
                <a:cxn ang="0">
                  <a:pos x="341" y="7"/>
                </a:cxn>
                <a:cxn ang="0">
                  <a:pos x="354" y="0"/>
                </a:cxn>
                <a:cxn ang="0">
                  <a:pos x="368" y="3"/>
                </a:cxn>
                <a:cxn ang="0">
                  <a:pos x="379" y="13"/>
                </a:cxn>
                <a:cxn ang="0">
                  <a:pos x="455" y="205"/>
                </a:cxn>
                <a:cxn ang="0">
                  <a:pos x="459" y="213"/>
                </a:cxn>
                <a:cxn ang="0">
                  <a:pos x="471" y="225"/>
                </a:cxn>
                <a:cxn ang="0">
                  <a:pos x="484" y="226"/>
                </a:cxn>
                <a:cxn ang="0">
                  <a:pos x="497" y="219"/>
                </a:cxn>
                <a:cxn ang="0">
                  <a:pos x="564" y="112"/>
                </a:cxn>
                <a:cxn ang="0">
                  <a:pos x="568" y="104"/>
                </a:cxn>
                <a:cxn ang="0">
                  <a:pos x="580" y="97"/>
                </a:cxn>
                <a:cxn ang="0">
                  <a:pos x="593" y="99"/>
                </a:cxn>
                <a:cxn ang="0">
                  <a:pos x="604" y="106"/>
                </a:cxn>
                <a:cxn ang="0">
                  <a:pos x="673" y="231"/>
                </a:cxn>
                <a:cxn ang="0">
                  <a:pos x="678" y="239"/>
                </a:cxn>
                <a:cxn ang="0">
                  <a:pos x="691" y="247"/>
                </a:cxn>
                <a:cxn ang="0">
                  <a:pos x="704" y="247"/>
                </a:cxn>
                <a:cxn ang="0">
                  <a:pos x="716" y="236"/>
                </a:cxn>
                <a:cxn ang="0">
                  <a:pos x="786" y="84"/>
                </a:cxn>
                <a:cxn ang="0">
                  <a:pos x="792" y="75"/>
                </a:cxn>
                <a:cxn ang="0">
                  <a:pos x="803" y="67"/>
                </a:cxn>
                <a:cxn ang="0">
                  <a:pos x="818" y="65"/>
                </a:cxn>
                <a:cxn ang="0">
                  <a:pos x="831" y="75"/>
                </a:cxn>
                <a:cxn ang="0">
                  <a:pos x="950" y="361"/>
                </a:cxn>
              </a:cxnLst>
              <a:rect l="0" t="0" r="r" b="b"/>
              <a:pathLst>
                <a:path w="950" h="361">
                  <a:moveTo>
                    <a:pt x="0" y="361"/>
                  </a:moveTo>
                  <a:lnTo>
                    <a:pt x="93" y="59"/>
                  </a:lnTo>
                  <a:lnTo>
                    <a:pt x="93" y="59"/>
                  </a:lnTo>
                  <a:lnTo>
                    <a:pt x="97" y="51"/>
                  </a:lnTo>
                  <a:lnTo>
                    <a:pt x="103" y="45"/>
                  </a:lnTo>
                  <a:lnTo>
                    <a:pt x="109" y="41"/>
                  </a:lnTo>
                  <a:lnTo>
                    <a:pt x="115" y="38"/>
                  </a:lnTo>
                  <a:lnTo>
                    <a:pt x="122" y="36"/>
                  </a:lnTo>
                  <a:lnTo>
                    <a:pt x="128" y="38"/>
                  </a:lnTo>
                  <a:lnTo>
                    <a:pt x="135" y="42"/>
                  </a:lnTo>
                  <a:lnTo>
                    <a:pt x="141" y="48"/>
                  </a:lnTo>
                  <a:lnTo>
                    <a:pt x="215" y="147"/>
                  </a:lnTo>
                  <a:lnTo>
                    <a:pt x="215" y="147"/>
                  </a:lnTo>
                  <a:lnTo>
                    <a:pt x="219" y="151"/>
                  </a:lnTo>
                  <a:lnTo>
                    <a:pt x="225" y="155"/>
                  </a:lnTo>
                  <a:lnTo>
                    <a:pt x="231" y="157"/>
                  </a:lnTo>
                  <a:lnTo>
                    <a:pt x="237" y="157"/>
                  </a:lnTo>
                  <a:lnTo>
                    <a:pt x="243" y="157"/>
                  </a:lnTo>
                  <a:lnTo>
                    <a:pt x="248" y="154"/>
                  </a:lnTo>
                  <a:lnTo>
                    <a:pt x="253" y="148"/>
                  </a:lnTo>
                  <a:lnTo>
                    <a:pt x="257" y="142"/>
                  </a:lnTo>
                  <a:lnTo>
                    <a:pt x="336" y="14"/>
                  </a:lnTo>
                  <a:lnTo>
                    <a:pt x="336" y="14"/>
                  </a:lnTo>
                  <a:lnTo>
                    <a:pt x="341" y="7"/>
                  </a:lnTo>
                  <a:lnTo>
                    <a:pt x="347" y="3"/>
                  </a:lnTo>
                  <a:lnTo>
                    <a:pt x="354" y="0"/>
                  </a:lnTo>
                  <a:lnTo>
                    <a:pt x="360" y="0"/>
                  </a:lnTo>
                  <a:lnTo>
                    <a:pt x="368" y="3"/>
                  </a:lnTo>
                  <a:lnTo>
                    <a:pt x="373" y="7"/>
                  </a:lnTo>
                  <a:lnTo>
                    <a:pt x="379" y="13"/>
                  </a:lnTo>
                  <a:lnTo>
                    <a:pt x="383" y="22"/>
                  </a:lnTo>
                  <a:lnTo>
                    <a:pt x="455" y="205"/>
                  </a:lnTo>
                  <a:lnTo>
                    <a:pt x="455" y="205"/>
                  </a:lnTo>
                  <a:lnTo>
                    <a:pt x="459" y="213"/>
                  </a:lnTo>
                  <a:lnTo>
                    <a:pt x="465" y="221"/>
                  </a:lnTo>
                  <a:lnTo>
                    <a:pt x="471" y="225"/>
                  </a:lnTo>
                  <a:lnTo>
                    <a:pt x="478" y="226"/>
                  </a:lnTo>
                  <a:lnTo>
                    <a:pt x="484" y="226"/>
                  </a:lnTo>
                  <a:lnTo>
                    <a:pt x="491" y="223"/>
                  </a:lnTo>
                  <a:lnTo>
                    <a:pt x="497" y="219"/>
                  </a:lnTo>
                  <a:lnTo>
                    <a:pt x="503" y="212"/>
                  </a:lnTo>
                  <a:lnTo>
                    <a:pt x="564" y="112"/>
                  </a:lnTo>
                  <a:lnTo>
                    <a:pt x="564" y="112"/>
                  </a:lnTo>
                  <a:lnTo>
                    <a:pt x="568" y="104"/>
                  </a:lnTo>
                  <a:lnTo>
                    <a:pt x="574" y="100"/>
                  </a:lnTo>
                  <a:lnTo>
                    <a:pt x="580" y="97"/>
                  </a:lnTo>
                  <a:lnTo>
                    <a:pt x="587" y="97"/>
                  </a:lnTo>
                  <a:lnTo>
                    <a:pt x="593" y="99"/>
                  </a:lnTo>
                  <a:lnTo>
                    <a:pt x="598" y="102"/>
                  </a:lnTo>
                  <a:lnTo>
                    <a:pt x="604" y="106"/>
                  </a:lnTo>
                  <a:lnTo>
                    <a:pt x="609" y="113"/>
                  </a:lnTo>
                  <a:lnTo>
                    <a:pt x="673" y="231"/>
                  </a:lnTo>
                  <a:lnTo>
                    <a:pt x="673" y="231"/>
                  </a:lnTo>
                  <a:lnTo>
                    <a:pt x="678" y="239"/>
                  </a:lnTo>
                  <a:lnTo>
                    <a:pt x="684" y="244"/>
                  </a:lnTo>
                  <a:lnTo>
                    <a:pt x="691" y="247"/>
                  </a:lnTo>
                  <a:lnTo>
                    <a:pt x="697" y="248"/>
                  </a:lnTo>
                  <a:lnTo>
                    <a:pt x="704" y="247"/>
                  </a:lnTo>
                  <a:lnTo>
                    <a:pt x="710" y="242"/>
                  </a:lnTo>
                  <a:lnTo>
                    <a:pt x="716" y="236"/>
                  </a:lnTo>
                  <a:lnTo>
                    <a:pt x="722" y="228"/>
                  </a:lnTo>
                  <a:lnTo>
                    <a:pt x="786" y="84"/>
                  </a:lnTo>
                  <a:lnTo>
                    <a:pt x="786" y="84"/>
                  </a:lnTo>
                  <a:lnTo>
                    <a:pt x="792" y="75"/>
                  </a:lnTo>
                  <a:lnTo>
                    <a:pt x="797" y="70"/>
                  </a:lnTo>
                  <a:lnTo>
                    <a:pt x="803" y="67"/>
                  </a:lnTo>
                  <a:lnTo>
                    <a:pt x="810" y="65"/>
                  </a:lnTo>
                  <a:lnTo>
                    <a:pt x="818" y="65"/>
                  </a:lnTo>
                  <a:lnTo>
                    <a:pt x="825" y="70"/>
                  </a:lnTo>
                  <a:lnTo>
                    <a:pt x="831" y="75"/>
                  </a:lnTo>
                  <a:lnTo>
                    <a:pt x="835" y="83"/>
                  </a:lnTo>
                  <a:lnTo>
                    <a:pt x="950" y="361"/>
                  </a:lnTo>
                </a:path>
              </a:pathLst>
            </a:custGeom>
            <a:noFill/>
            <a:ln w="952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51" name="Line 283"/>
            <p:cNvSpPr>
              <a:spLocks noChangeShapeType="1"/>
            </p:cNvSpPr>
            <p:nvPr/>
          </p:nvSpPr>
          <p:spPr bwMode="auto">
            <a:xfrm>
              <a:off x="1518" y="2132"/>
              <a:ext cx="1" cy="3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52" name="Line 284"/>
            <p:cNvSpPr>
              <a:spLocks noChangeShapeType="1"/>
            </p:cNvSpPr>
            <p:nvPr/>
          </p:nvSpPr>
          <p:spPr bwMode="auto">
            <a:xfrm>
              <a:off x="1551" y="2143"/>
              <a:ext cx="1" cy="2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53" name="Line 285"/>
            <p:cNvSpPr>
              <a:spLocks noChangeShapeType="1"/>
            </p:cNvSpPr>
            <p:nvPr/>
          </p:nvSpPr>
          <p:spPr bwMode="auto">
            <a:xfrm>
              <a:off x="1583" y="2126"/>
              <a:ext cx="1" cy="4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54" name="Line 286"/>
            <p:cNvSpPr>
              <a:spLocks noChangeShapeType="1"/>
            </p:cNvSpPr>
            <p:nvPr/>
          </p:nvSpPr>
          <p:spPr bwMode="auto">
            <a:xfrm>
              <a:off x="1615" y="2159"/>
              <a:ext cx="1" cy="1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55" name="Line 287"/>
            <p:cNvSpPr>
              <a:spLocks noChangeShapeType="1"/>
            </p:cNvSpPr>
            <p:nvPr/>
          </p:nvSpPr>
          <p:spPr bwMode="auto">
            <a:xfrm>
              <a:off x="1648" y="2159"/>
              <a:ext cx="1" cy="1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56" name="Line 288"/>
            <p:cNvSpPr>
              <a:spLocks noChangeShapeType="1"/>
            </p:cNvSpPr>
            <p:nvPr/>
          </p:nvSpPr>
          <p:spPr bwMode="auto">
            <a:xfrm>
              <a:off x="1681" y="2156"/>
              <a:ext cx="1" cy="1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57" name="Line 289"/>
            <p:cNvSpPr>
              <a:spLocks noChangeShapeType="1"/>
            </p:cNvSpPr>
            <p:nvPr/>
          </p:nvSpPr>
          <p:spPr bwMode="auto">
            <a:xfrm>
              <a:off x="1713" y="2164"/>
              <a:ext cx="1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58" name="Line 290"/>
            <p:cNvSpPr>
              <a:spLocks noChangeShapeType="1"/>
            </p:cNvSpPr>
            <p:nvPr/>
          </p:nvSpPr>
          <p:spPr bwMode="auto">
            <a:xfrm>
              <a:off x="1747" y="2143"/>
              <a:ext cx="1" cy="2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659" name="Group 295"/>
          <p:cNvGrpSpPr>
            <a:grpSpLocks noChangeAspect="1"/>
          </p:cNvGrpSpPr>
          <p:nvPr userDrawn="1"/>
        </p:nvGrpSpPr>
        <p:grpSpPr bwMode="auto">
          <a:xfrm>
            <a:off x="1822451" y="4006851"/>
            <a:ext cx="772583" cy="654049"/>
            <a:chOff x="861" y="1893"/>
            <a:chExt cx="365" cy="309"/>
          </a:xfrm>
        </p:grpSpPr>
        <p:sp>
          <p:nvSpPr>
            <p:cNvPr id="660" name="Freeform 296"/>
            <p:cNvSpPr>
              <a:spLocks/>
            </p:cNvSpPr>
            <p:nvPr/>
          </p:nvSpPr>
          <p:spPr bwMode="auto">
            <a:xfrm>
              <a:off x="892" y="1986"/>
              <a:ext cx="302" cy="106"/>
            </a:xfrm>
            <a:custGeom>
              <a:avLst/>
              <a:gdLst>
                <a:gd name="connsiteX0" fmla="*/ 0 w 907"/>
                <a:gd name="connsiteY0" fmla="*/ 240 h 319"/>
                <a:gd name="connsiteX1" fmla="*/ 297 w 907"/>
                <a:gd name="connsiteY1" fmla="*/ 0 h 319"/>
                <a:gd name="connsiteX2" fmla="*/ 688 w 907"/>
                <a:gd name="connsiteY2" fmla="*/ 319 h 319"/>
                <a:gd name="connsiteX3" fmla="*/ 907 w 907"/>
                <a:gd name="connsiteY3" fmla="*/ 99 h 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07" h="319">
                  <a:moveTo>
                    <a:pt x="0" y="240"/>
                  </a:moveTo>
                  <a:lnTo>
                    <a:pt x="297" y="0"/>
                  </a:lnTo>
                  <a:lnTo>
                    <a:pt x="688" y="319"/>
                  </a:lnTo>
                  <a:lnTo>
                    <a:pt x="907" y="99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61" name="Freeform 297"/>
            <p:cNvSpPr>
              <a:spLocks/>
            </p:cNvSpPr>
            <p:nvPr/>
          </p:nvSpPr>
          <p:spPr bwMode="auto">
            <a:xfrm>
              <a:off x="861" y="1893"/>
              <a:ext cx="365" cy="309"/>
            </a:xfrm>
            <a:custGeom>
              <a:avLst/>
              <a:gdLst/>
              <a:ahLst/>
              <a:cxnLst>
                <a:cxn ang="0">
                  <a:pos x="1093" y="925"/>
                </a:cxn>
                <a:cxn ang="0">
                  <a:pos x="0" y="925"/>
                </a:cxn>
                <a:cxn ang="0">
                  <a:pos x="0" y="0"/>
                </a:cxn>
              </a:cxnLst>
              <a:rect l="0" t="0" r="r" b="b"/>
              <a:pathLst>
                <a:path w="1093" h="925">
                  <a:moveTo>
                    <a:pt x="1093" y="925"/>
                  </a:moveTo>
                  <a:lnTo>
                    <a:pt x="0" y="925"/>
                  </a:lnTo>
                  <a:lnTo>
                    <a:pt x="0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62" name="Freeform 298"/>
            <p:cNvSpPr>
              <a:spLocks/>
            </p:cNvSpPr>
            <p:nvPr/>
          </p:nvSpPr>
          <p:spPr bwMode="auto">
            <a:xfrm>
              <a:off x="1143" y="2017"/>
              <a:ext cx="54" cy="53"/>
            </a:xfrm>
            <a:custGeom>
              <a:avLst/>
              <a:gdLst/>
              <a:ahLst/>
              <a:cxnLst>
                <a:cxn ang="0">
                  <a:pos x="160" y="159"/>
                </a:cxn>
                <a:cxn ang="0">
                  <a:pos x="160" y="0"/>
                </a:cxn>
                <a:cxn ang="0">
                  <a:pos x="0" y="0"/>
                </a:cxn>
              </a:cxnLst>
              <a:rect l="0" t="0" r="r" b="b"/>
              <a:pathLst>
                <a:path w="160" h="159">
                  <a:moveTo>
                    <a:pt x="160" y="159"/>
                  </a:moveTo>
                  <a:lnTo>
                    <a:pt x="160" y="0"/>
                  </a:lnTo>
                  <a:lnTo>
                    <a:pt x="0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63" name="Freeform 299"/>
            <p:cNvSpPr>
              <a:spLocks/>
            </p:cNvSpPr>
            <p:nvPr/>
          </p:nvSpPr>
          <p:spPr bwMode="auto">
            <a:xfrm>
              <a:off x="1091" y="1916"/>
              <a:ext cx="66" cy="51"/>
            </a:xfrm>
            <a:custGeom>
              <a:avLst/>
              <a:gdLst/>
              <a:ahLst/>
              <a:cxnLst>
                <a:cxn ang="0">
                  <a:pos x="198" y="153"/>
                </a:cxn>
                <a:cxn ang="0">
                  <a:pos x="153" y="0"/>
                </a:cxn>
                <a:cxn ang="0">
                  <a:pos x="0" y="46"/>
                </a:cxn>
              </a:cxnLst>
              <a:rect l="0" t="0" r="r" b="b"/>
              <a:pathLst>
                <a:path w="198" h="153">
                  <a:moveTo>
                    <a:pt x="198" y="153"/>
                  </a:moveTo>
                  <a:lnTo>
                    <a:pt x="153" y="0"/>
                  </a:lnTo>
                  <a:lnTo>
                    <a:pt x="0" y="46"/>
                  </a:lnTo>
                </a:path>
              </a:pathLst>
            </a:custGeom>
            <a:noFill/>
            <a:ln w="9525">
              <a:solidFill>
                <a:srgbClr val="00A6D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64" name="Freeform 300"/>
            <p:cNvSpPr>
              <a:spLocks/>
            </p:cNvSpPr>
            <p:nvPr/>
          </p:nvSpPr>
          <p:spPr bwMode="auto">
            <a:xfrm>
              <a:off x="892" y="2071"/>
              <a:ext cx="157" cy="71"/>
            </a:xfrm>
            <a:custGeom>
              <a:avLst/>
              <a:gdLst/>
              <a:ahLst/>
              <a:cxnLst>
                <a:cxn ang="0">
                  <a:pos x="0" y="215"/>
                </a:cxn>
                <a:cxn ang="0">
                  <a:pos x="221" y="43"/>
                </a:cxn>
                <a:cxn ang="0">
                  <a:pos x="365" y="188"/>
                </a:cxn>
                <a:cxn ang="0">
                  <a:pos x="472" y="0"/>
                </a:cxn>
              </a:cxnLst>
              <a:rect l="0" t="0" r="r" b="b"/>
              <a:pathLst>
                <a:path w="472" h="215">
                  <a:moveTo>
                    <a:pt x="0" y="215"/>
                  </a:moveTo>
                  <a:lnTo>
                    <a:pt x="221" y="43"/>
                  </a:lnTo>
                  <a:lnTo>
                    <a:pt x="365" y="188"/>
                  </a:lnTo>
                  <a:lnTo>
                    <a:pt x="472" y="0"/>
                  </a:lnTo>
                </a:path>
              </a:pathLst>
            </a:custGeom>
            <a:noFill/>
            <a:ln w="9525">
              <a:solidFill>
                <a:srgbClr val="00A6D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65" name="Line 301"/>
            <p:cNvSpPr>
              <a:spLocks noChangeShapeType="1"/>
            </p:cNvSpPr>
            <p:nvPr/>
          </p:nvSpPr>
          <p:spPr bwMode="auto">
            <a:xfrm flipV="1">
              <a:off x="1079" y="1918"/>
              <a:ext cx="59" cy="101"/>
            </a:xfrm>
            <a:prstGeom prst="line">
              <a:avLst/>
            </a:prstGeom>
            <a:noFill/>
            <a:ln w="9525">
              <a:solidFill>
                <a:srgbClr val="00A6D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666" name="Group 305"/>
          <p:cNvGrpSpPr>
            <a:grpSpLocks noChangeAspect="1"/>
          </p:cNvGrpSpPr>
          <p:nvPr userDrawn="1"/>
        </p:nvGrpSpPr>
        <p:grpSpPr bwMode="auto">
          <a:xfrm>
            <a:off x="3018367" y="1438461"/>
            <a:ext cx="733860" cy="733860"/>
            <a:chOff x="1017" y="246"/>
            <a:chExt cx="1198" cy="1198"/>
          </a:xfrm>
        </p:grpSpPr>
        <p:sp>
          <p:nvSpPr>
            <p:cNvPr id="667" name="Freeform 306"/>
            <p:cNvSpPr>
              <a:spLocks/>
            </p:cNvSpPr>
            <p:nvPr/>
          </p:nvSpPr>
          <p:spPr bwMode="auto">
            <a:xfrm>
              <a:off x="1017" y="246"/>
              <a:ext cx="1198" cy="1198"/>
            </a:xfrm>
            <a:custGeom>
              <a:avLst/>
              <a:gdLst/>
              <a:ahLst/>
              <a:cxnLst>
                <a:cxn ang="0">
                  <a:pos x="934" y="104"/>
                </a:cxn>
                <a:cxn ang="0">
                  <a:pos x="858" y="60"/>
                </a:cxn>
                <a:cxn ang="0">
                  <a:pos x="776" y="28"/>
                </a:cxn>
                <a:cxn ang="0">
                  <a:pos x="690" y="8"/>
                </a:cxn>
                <a:cxn ang="0">
                  <a:pos x="598" y="0"/>
                </a:cxn>
                <a:cxn ang="0">
                  <a:pos x="568" y="2"/>
                </a:cxn>
                <a:cxn ang="0">
                  <a:pos x="508" y="8"/>
                </a:cxn>
                <a:cxn ang="0">
                  <a:pos x="450" y="20"/>
                </a:cxn>
                <a:cxn ang="0">
                  <a:pos x="392" y="38"/>
                </a:cxn>
                <a:cxn ang="0">
                  <a:pos x="340" y="60"/>
                </a:cxn>
                <a:cxn ang="0">
                  <a:pos x="288" y="88"/>
                </a:cxn>
                <a:cxn ang="0">
                  <a:pos x="240" y="120"/>
                </a:cxn>
                <a:cxn ang="0">
                  <a:pos x="196" y="156"/>
                </a:cxn>
                <a:cxn ang="0">
                  <a:pos x="156" y="198"/>
                </a:cxn>
                <a:cxn ang="0">
                  <a:pos x="118" y="242"/>
                </a:cxn>
                <a:cxn ang="0">
                  <a:pos x="86" y="290"/>
                </a:cxn>
                <a:cxn ang="0">
                  <a:pos x="58" y="340"/>
                </a:cxn>
                <a:cxn ang="0">
                  <a:pos x="36" y="394"/>
                </a:cxn>
                <a:cxn ang="0">
                  <a:pos x="18" y="450"/>
                </a:cxn>
                <a:cxn ang="0">
                  <a:pos x="6" y="508"/>
                </a:cxn>
                <a:cxn ang="0">
                  <a:pos x="0" y="570"/>
                </a:cxn>
                <a:cxn ang="0">
                  <a:pos x="0" y="600"/>
                </a:cxn>
                <a:cxn ang="0">
                  <a:pos x="2" y="662"/>
                </a:cxn>
                <a:cxn ang="0">
                  <a:pos x="12" y="720"/>
                </a:cxn>
                <a:cxn ang="0">
                  <a:pos x="26" y="778"/>
                </a:cxn>
                <a:cxn ang="0">
                  <a:pos x="46" y="832"/>
                </a:cxn>
                <a:cxn ang="0">
                  <a:pos x="72" y="886"/>
                </a:cxn>
                <a:cxn ang="0">
                  <a:pos x="102" y="934"/>
                </a:cxn>
                <a:cxn ang="0">
                  <a:pos x="136" y="980"/>
                </a:cxn>
                <a:cxn ang="0">
                  <a:pos x="176" y="1024"/>
                </a:cxn>
                <a:cxn ang="0">
                  <a:pos x="218" y="1062"/>
                </a:cxn>
                <a:cxn ang="0">
                  <a:pos x="264" y="1096"/>
                </a:cxn>
                <a:cxn ang="0">
                  <a:pos x="314" y="1126"/>
                </a:cxn>
                <a:cxn ang="0">
                  <a:pos x="366" y="1152"/>
                </a:cxn>
                <a:cxn ang="0">
                  <a:pos x="420" y="1172"/>
                </a:cxn>
                <a:cxn ang="0">
                  <a:pos x="478" y="1186"/>
                </a:cxn>
                <a:cxn ang="0">
                  <a:pos x="538" y="1196"/>
                </a:cxn>
                <a:cxn ang="0">
                  <a:pos x="598" y="1198"/>
                </a:cxn>
                <a:cxn ang="0">
                  <a:pos x="630" y="1198"/>
                </a:cxn>
                <a:cxn ang="0">
                  <a:pos x="690" y="1192"/>
                </a:cxn>
                <a:cxn ang="0">
                  <a:pos x="748" y="1180"/>
                </a:cxn>
                <a:cxn ang="0">
                  <a:pos x="804" y="1162"/>
                </a:cxn>
                <a:cxn ang="0">
                  <a:pos x="858" y="1140"/>
                </a:cxn>
                <a:cxn ang="0">
                  <a:pos x="910" y="1112"/>
                </a:cxn>
                <a:cxn ang="0">
                  <a:pos x="958" y="1080"/>
                </a:cxn>
                <a:cxn ang="0">
                  <a:pos x="1002" y="1044"/>
                </a:cxn>
                <a:cxn ang="0">
                  <a:pos x="1042" y="1002"/>
                </a:cxn>
                <a:cxn ang="0">
                  <a:pos x="1078" y="958"/>
                </a:cxn>
                <a:cxn ang="0">
                  <a:pos x="1110" y="910"/>
                </a:cxn>
                <a:cxn ang="0">
                  <a:pos x="1138" y="860"/>
                </a:cxn>
                <a:cxn ang="0">
                  <a:pos x="1162" y="806"/>
                </a:cxn>
                <a:cxn ang="0">
                  <a:pos x="1178" y="750"/>
                </a:cxn>
                <a:cxn ang="0">
                  <a:pos x="1190" y="692"/>
                </a:cxn>
                <a:cxn ang="0">
                  <a:pos x="1196" y="630"/>
                </a:cxn>
                <a:cxn ang="0">
                  <a:pos x="1198" y="600"/>
                </a:cxn>
                <a:cxn ang="0">
                  <a:pos x="1192" y="512"/>
                </a:cxn>
                <a:cxn ang="0">
                  <a:pos x="1172" y="428"/>
                </a:cxn>
                <a:cxn ang="0">
                  <a:pos x="1142" y="350"/>
                </a:cxn>
                <a:cxn ang="0">
                  <a:pos x="1102" y="276"/>
                </a:cxn>
              </a:cxnLst>
              <a:rect l="0" t="0" r="r" b="b"/>
              <a:pathLst>
                <a:path w="1198" h="1198">
                  <a:moveTo>
                    <a:pt x="934" y="104"/>
                  </a:moveTo>
                  <a:lnTo>
                    <a:pt x="934" y="104"/>
                  </a:lnTo>
                  <a:lnTo>
                    <a:pt x="896" y="80"/>
                  </a:lnTo>
                  <a:lnTo>
                    <a:pt x="858" y="60"/>
                  </a:lnTo>
                  <a:lnTo>
                    <a:pt x="818" y="42"/>
                  </a:lnTo>
                  <a:lnTo>
                    <a:pt x="776" y="28"/>
                  </a:lnTo>
                  <a:lnTo>
                    <a:pt x="734" y="16"/>
                  </a:lnTo>
                  <a:lnTo>
                    <a:pt x="690" y="8"/>
                  </a:lnTo>
                  <a:lnTo>
                    <a:pt x="644" y="2"/>
                  </a:lnTo>
                  <a:lnTo>
                    <a:pt x="598" y="0"/>
                  </a:lnTo>
                  <a:lnTo>
                    <a:pt x="598" y="0"/>
                  </a:lnTo>
                  <a:lnTo>
                    <a:pt x="568" y="2"/>
                  </a:lnTo>
                  <a:lnTo>
                    <a:pt x="538" y="4"/>
                  </a:lnTo>
                  <a:lnTo>
                    <a:pt x="508" y="8"/>
                  </a:lnTo>
                  <a:lnTo>
                    <a:pt x="478" y="14"/>
                  </a:lnTo>
                  <a:lnTo>
                    <a:pt x="450" y="20"/>
                  </a:lnTo>
                  <a:lnTo>
                    <a:pt x="420" y="28"/>
                  </a:lnTo>
                  <a:lnTo>
                    <a:pt x="392" y="38"/>
                  </a:lnTo>
                  <a:lnTo>
                    <a:pt x="366" y="48"/>
                  </a:lnTo>
                  <a:lnTo>
                    <a:pt x="340" y="60"/>
                  </a:lnTo>
                  <a:lnTo>
                    <a:pt x="314" y="74"/>
                  </a:lnTo>
                  <a:lnTo>
                    <a:pt x="288" y="88"/>
                  </a:lnTo>
                  <a:lnTo>
                    <a:pt x="264" y="104"/>
                  </a:lnTo>
                  <a:lnTo>
                    <a:pt x="240" y="120"/>
                  </a:lnTo>
                  <a:lnTo>
                    <a:pt x="218" y="138"/>
                  </a:lnTo>
                  <a:lnTo>
                    <a:pt x="196" y="156"/>
                  </a:lnTo>
                  <a:lnTo>
                    <a:pt x="176" y="176"/>
                  </a:lnTo>
                  <a:lnTo>
                    <a:pt x="156" y="198"/>
                  </a:lnTo>
                  <a:lnTo>
                    <a:pt x="136" y="218"/>
                  </a:lnTo>
                  <a:lnTo>
                    <a:pt x="118" y="242"/>
                  </a:lnTo>
                  <a:lnTo>
                    <a:pt x="102" y="266"/>
                  </a:lnTo>
                  <a:lnTo>
                    <a:pt x="86" y="290"/>
                  </a:lnTo>
                  <a:lnTo>
                    <a:pt x="72" y="314"/>
                  </a:lnTo>
                  <a:lnTo>
                    <a:pt x="58" y="340"/>
                  </a:lnTo>
                  <a:lnTo>
                    <a:pt x="46" y="366"/>
                  </a:lnTo>
                  <a:lnTo>
                    <a:pt x="36" y="394"/>
                  </a:lnTo>
                  <a:lnTo>
                    <a:pt x="26" y="422"/>
                  </a:lnTo>
                  <a:lnTo>
                    <a:pt x="18" y="450"/>
                  </a:lnTo>
                  <a:lnTo>
                    <a:pt x="12" y="480"/>
                  </a:lnTo>
                  <a:lnTo>
                    <a:pt x="6" y="508"/>
                  </a:lnTo>
                  <a:lnTo>
                    <a:pt x="2" y="538"/>
                  </a:lnTo>
                  <a:lnTo>
                    <a:pt x="0" y="570"/>
                  </a:lnTo>
                  <a:lnTo>
                    <a:pt x="0" y="600"/>
                  </a:lnTo>
                  <a:lnTo>
                    <a:pt x="0" y="600"/>
                  </a:lnTo>
                  <a:lnTo>
                    <a:pt x="0" y="630"/>
                  </a:lnTo>
                  <a:lnTo>
                    <a:pt x="2" y="662"/>
                  </a:lnTo>
                  <a:lnTo>
                    <a:pt x="6" y="692"/>
                  </a:lnTo>
                  <a:lnTo>
                    <a:pt x="12" y="720"/>
                  </a:lnTo>
                  <a:lnTo>
                    <a:pt x="18" y="750"/>
                  </a:lnTo>
                  <a:lnTo>
                    <a:pt x="26" y="778"/>
                  </a:lnTo>
                  <a:lnTo>
                    <a:pt x="36" y="806"/>
                  </a:lnTo>
                  <a:lnTo>
                    <a:pt x="46" y="832"/>
                  </a:lnTo>
                  <a:lnTo>
                    <a:pt x="58" y="860"/>
                  </a:lnTo>
                  <a:lnTo>
                    <a:pt x="72" y="886"/>
                  </a:lnTo>
                  <a:lnTo>
                    <a:pt x="86" y="910"/>
                  </a:lnTo>
                  <a:lnTo>
                    <a:pt x="102" y="934"/>
                  </a:lnTo>
                  <a:lnTo>
                    <a:pt x="118" y="958"/>
                  </a:lnTo>
                  <a:lnTo>
                    <a:pt x="136" y="980"/>
                  </a:lnTo>
                  <a:lnTo>
                    <a:pt x="156" y="1002"/>
                  </a:lnTo>
                  <a:lnTo>
                    <a:pt x="176" y="1024"/>
                  </a:lnTo>
                  <a:lnTo>
                    <a:pt x="196" y="1044"/>
                  </a:lnTo>
                  <a:lnTo>
                    <a:pt x="218" y="1062"/>
                  </a:lnTo>
                  <a:lnTo>
                    <a:pt x="240" y="1080"/>
                  </a:lnTo>
                  <a:lnTo>
                    <a:pt x="264" y="1096"/>
                  </a:lnTo>
                  <a:lnTo>
                    <a:pt x="288" y="1112"/>
                  </a:lnTo>
                  <a:lnTo>
                    <a:pt x="314" y="1126"/>
                  </a:lnTo>
                  <a:lnTo>
                    <a:pt x="340" y="1140"/>
                  </a:lnTo>
                  <a:lnTo>
                    <a:pt x="366" y="1152"/>
                  </a:lnTo>
                  <a:lnTo>
                    <a:pt x="392" y="1162"/>
                  </a:lnTo>
                  <a:lnTo>
                    <a:pt x="420" y="1172"/>
                  </a:lnTo>
                  <a:lnTo>
                    <a:pt x="450" y="1180"/>
                  </a:lnTo>
                  <a:lnTo>
                    <a:pt x="478" y="1186"/>
                  </a:lnTo>
                  <a:lnTo>
                    <a:pt x="508" y="1192"/>
                  </a:lnTo>
                  <a:lnTo>
                    <a:pt x="538" y="1196"/>
                  </a:lnTo>
                  <a:lnTo>
                    <a:pt x="568" y="1198"/>
                  </a:lnTo>
                  <a:lnTo>
                    <a:pt x="598" y="1198"/>
                  </a:lnTo>
                  <a:lnTo>
                    <a:pt x="598" y="1198"/>
                  </a:lnTo>
                  <a:lnTo>
                    <a:pt x="630" y="1198"/>
                  </a:lnTo>
                  <a:lnTo>
                    <a:pt x="660" y="1196"/>
                  </a:lnTo>
                  <a:lnTo>
                    <a:pt x="690" y="1192"/>
                  </a:lnTo>
                  <a:lnTo>
                    <a:pt x="720" y="1186"/>
                  </a:lnTo>
                  <a:lnTo>
                    <a:pt x="748" y="1180"/>
                  </a:lnTo>
                  <a:lnTo>
                    <a:pt x="776" y="1172"/>
                  </a:lnTo>
                  <a:lnTo>
                    <a:pt x="804" y="1162"/>
                  </a:lnTo>
                  <a:lnTo>
                    <a:pt x="832" y="1152"/>
                  </a:lnTo>
                  <a:lnTo>
                    <a:pt x="858" y="1140"/>
                  </a:lnTo>
                  <a:lnTo>
                    <a:pt x="884" y="1126"/>
                  </a:lnTo>
                  <a:lnTo>
                    <a:pt x="910" y="1112"/>
                  </a:lnTo>
                  <a:lnTo>
                    <a:pt x="934" y="1096"/>
                  </a:lnTo>
                  <a:lnTo>
                    <a:pt x="958" y="1080"/>
                  </a:lnTo>
                  <a:lnTo>
                    <a:pt x="980" y="1062"/>
                  </a:lnTo>
                  <a:lnTo>
                    <a:pt x="1002" y="1044"/>
                  </a:lnTo>
                  <a:lnTo>
                    <a:pt x="1022" y="1024"/>
                  </a:lnTo>
                  <a:lnTo>
                    <a:pt x="1042" y="1002"/>
                  </a:lnTo>
                  <a:lnTo>
                    <a:pt x="1060" y="980"/>
                  </a:lnTo>
                  <a:lnTo>
                    <a:pt x="1078" y="958"/>
                  </a:lnTo>
                  <a:lnTo>
                    <a:pt x="1096" y="934"/>
                  </a:lnTo>
                  <a:lnTo>
                    <a:pt x="1110" y="910"/>
                  </a:lnTo>
                  <a:lnTo>
                    <a:pt x="1126" y="886"/>
                  </a:lnTo>
                  <a:lnTo>
                    <a:pt x="1138" y="860"/>
                  </a:lnTo>
                  <a:lnTo>
                    <a:pt x="1150" y="832"/>
                  </a:lnTo>
                  <a:lnTo>
                    <a:pt x="1162" y="806"/>
                  </a:lnTo>
                  <a:lnTo>
                    <a:pt x="1170" y="778"/>
                  </a:lnTo>
                  <a:lnTo>
                    <a:pt x="1178" y="750"/>
                  </a:lnTo>
                  <a:lnTo>
                    <a:pt x="1186" y="720"/>
                  </a:lnTo>
                  <a:lnTo>
                    <a:pt x="1190" y="692"/>
                  </a:lnTo>
                  <a:lnTo>
                    <a:pt x="1194" y="662"/>
                  </a:lnTo>
                  <a:lnTo>
                    <a:pt x="1196" y="630"/>
                  </a:lnTo>
                  <a:lnTo>
                    <a:pt x="1198" y="600"/>
                  </a:lnTo>
                  <a:lnTo>
                    <a:pt x="1198" y="600"/>
                  </a:lnTo>
                  <a:lnTo>
                    <a:pt x="1196" y="556"/>
                  </a:lnTo>
                  <a:lnTo>
                    <a:pt x="1192" y="512"/>
                  </a:lnTo>
                  <a:lnTo>
                    <a:pt x="1184" y="470"/>
                  </a:lnTo>
                  <a:lnTo>
                    <a:pt x="1172" y="428"/>
                  </a:lnTo>
                  <a:lnTo>
                    <a:pt x="1160" y="388"/>
                  </a:lnTo>
                  <a:lnTo>
                    <a:pt x="1142" y="350"/>
                  </a:lnTo>
                  <a:lnTo>
                    <a:pt x="1124" y="312"/>
                  </a:lnTo>
                  <a:lnTo>
                    <a:pt x="1102" y="276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68" name="Line 307"/>
            <p:cNvSpPr>
              <a:spLocks noChangeShapeType="1"/>
            </p:cNvSpPr>
            <p:nvPr/>
          </p:nvSpPr>
          <p:spPr bwMode="auto">
            <a:xfrm flipH="1">
              <a:off x="1395" y="626"/>
              <a:ext cx="440" cy="440"/>
            </a:xfrm>
            <a:prstGeom prst="line">
              <a:avLst/>
            </a:prstGeom>
            <a:noFill/>
            <a:ln w="9525">
              <a:solidFill>
                <a:srgbClr val="00A6D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69" name="Line 308"/>
            <p:cNvSpPr>
              <a:spLocks noChangeShapeType="1"/>
            </p:cNvSpPr>
            <p:nvPr/>
          </p:nvSpPr>
          <p:spPr bwMode="auto">
            <a:xfrm flipH="1" flipV="1">
              <a:off x="1395" y="626"/>
              <a:ext cx="440" cy="440"/>
            </a:xfrm>
            <a:prstGeom prst="line">
              <a:avLst/>
            </a:prstGeom>
            <a:noFill/>
            <a:ln w="9525">
              <a:solidFill>
                <a:srgbClr val="00A6D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670" name="Group 312"/>
          <p:cNvGrpSpPr>
            <a:grpSpLocks noChangeAspect="1"/>
          </p:cNvGrpSpPr>
          <p:nvPr userDrawn="1"/>
        </p:nvGrpSpPr>
        <p:grpSpPr bwMode="auto">
          <a:xfrm>
            <a:off x="1703043" y="1424261"/>
            <a:ext cx="748059" cy="748059"/>
            <a:chOff x="1048" y="340"/>
            <a:chExt cx="1198" cy="1198"/>
          </a:xfrm>
        </p:grpSpPr>
        <p:sp>
          <p:nvSpPr>
            <p:cNvPr id="671" name="Freeform 313"/>
            <p:cNvSpPr>
              <a:spLocks/>
            </p:cNvSpPr>
            <p:nvPr/>
          </p:nvSpPr>
          <p:spPr bwMode="auto">
            <a:xfrm>
              <a:off x="1048" y="340"/>
              <a:ext cx="1198" cy="1198"/>
            </a:xfrm>
            <a:custGeom>
              <a:avLst/>
              <a:gdLst/>
              <a:ahLst/>
              <a:cxnLst>
                <a:cxn ang="0">
                  <a:pos x="934" y="104"/>
                </a:cxn>
                <a:cxn ang="0">
                  <a:pos x="858" y="60"/>
                </a:cxn>
                <a:cxn ang="0">
                  <a:pos x="776" y="28"/>
                </a:cxn>
                <a:cxn ang="0">
                  <a:pos x="690" y="8"/>
                </a:cxn>
                <a:cxn ang="0">
                  <a:pos x="598" y="0"/>
                </a:cxn>
                <a:cxn ang="0">
                  <a:pos x="568" y="2"/>
                </a:cxn>
                <a:cxn ang="0">
                  <a:pos x="508" y="8"/>
                </a:cxn>
                <a:cxn ang="0">
                  <a:pos x="450" y="20"/>
                </a:cxn>
                <a:cxn ang="0">
                  <a:pos x="392" y="38"/>
                </a:cxn>
                <a:cxn ang="0">
                  <a:pos x="340" y="60"/>
                </a:cxn>
                <a:cxn ang="0">
                  <a:pos x="288" y="88"/>
                </a:cxn>
                <a:cxn ang="0">
                  <a:pos x="240" y="120"/>
                </a:cxn>
                <a:cxn ang="0">
                  <a:pos x="196" y="156"/>
                </a:cxn>
                <a:cxn ang="0">
                  <a:pos x="156" y="198"/>
                </a:cxn>
                <a:cxn ang="0">
                  <a:pos x="118" y="242"/>
                </a:cxn>
                <a:cxn ang="0">
                  <a:pos x="86" y="290"/>
                </a:cxn>
                <a:cxn ang="0">
                  <a:pos x="58" y="340"/>
                </a:cxn>
                <a:cxn ang="0">
                  <a:pos x="36" y="394"/>
                </a:cxn>
                <a:cxn ang="0">
                  <a:pos x="18" y="450"/>
                </a:cxn>
                <a:cxn ang="0">
                  <a:pos x="6" y="508"/>
                </a:cxn>
                <a:cxn ang="0">
                  <a:pos x="0" y="570"/>
                </a:cxn>
                <a:cxn ang="0">
                  <a:pos x="0" y="600"/>
                </a:cxn>
                <a:cxn ang="0">
                  <a:pos x="2" y="662"/>
                </a:cxn>
                <a:cxn ang="0">
                  <a:pos x="12" y="720"/>
                </a:cxn>
                <a:cxn ang="0">
                  <a:pos x="26" y="778"/>
                </a:cxn>
                <a:cxn ang="0">
                  <a:pos x="46" y="832"/>
                </a:cxn>
                <a:cxn ang="0">
                  <a:pos x="72" y="886"/>
                </a:cxn>
                <a:cxn ang="0">
                  <a:pos x="102" y="934"/>
                </a:cxn>
                <a:cxn ang="0">
                  <a:pos x="136" y="980"/>
                </a:cxn>
                <a:cxn ang="0">
                  <a:pos x="176" y="1024"/>
                </a:cxn>
                <a:cxn ang="0">
                  <a:pos x="218" y="1062"/>
                </a:cxn>
                <a:cxn ang="0">
                  <a:pos x="264" y="1096"/>
                </a:cxn>
                <a:cxn ang="0">
                  <a:pos x="314" y="1126"/>
                </a:cxn>
                <a:cxn ang="0">
                  <a:pos x="366" y="1152"/>
                </a:cxn>
                <a:cxn ang="0">
                  <a:pos x="420" y="1172"/>
                </a:cxn>
                <a:cxn ang="0">
                  <a:pos x="478" y="1186"/>
                </a:cxn>
                <a:cxn ang="0">
                  <a:pos x="538" y="1196"/>
                </a:cxn>
                <a:cxn ang="0">
                  <a:pos x="598" y="1198"/>
                </a:cxn>
                <a:cxn ang="0">
                  <a:pos x="630" y="1198"/>
                </a:cxn>
                <a:cxn ang="0">
                  <a:pos x="690" y="1192"/>
                </a:cxn>
                <a:cxn ang="0">
                  <a:pos x="748" y="1180"/>
                </a:cxn>
                <a:cxn ang="0">
                  <a:pos x="804" y="1162"/>
                </a:cxn>
                <a:cxn ang="0">
                  <a:pos x="858" y="1140"/>
                </a:cxn>
                <a:cxn ang="0">
                  <a:pos x="910" y="1112"/>
                </a:cxn>
                <a:cxn ang="0">
                  <a:pos x="958" y="1080"/>
                </a:cxn>
                <a:cxn ang="0">
                  <a:pos x="1002" y="1044"/>
                </a:cxn>
                <a:cxn ang="0">
                  <a:pos x="1042" y="1002"/>
                </a:cxn>
                <a:cxn ang="0">
                  <a:pos x="1078" y="958"/>
                </a:cxn>
                <a:cxn ang="0">
                  <a:pos x="1110" y="910"/>
                </a:cxn>
                <a:cxn ang="0">
                  <a:pos x="1138" y="860"/>
                </a:cxn>
                <a:cxn ang="0">
                  <a:pos x="1162" y="806"/>
                </a:cxn>
                <a:cxn ang="0">
                  <a:pos x="1178" y="750"/>
                </a:cxn>
                <a:cxn ang="0">
                  <a:pos x="1190" y="692"/>
                </a:cxn>
                <a:cxn ang="0">
                  <a:pos x="1196" y="630"/>
                </a:cxn>
                <a:cxn ang="0">
                  <a:pos x="1198" y="600"/>
                </a:cxn>
                <a:cxn ang="0">
                  <a:pos x="1192" y="512"/>
                </a:cxn>
                <a:cxn ang="0">
                  <a:pos x="1172" y="428"/>
                </a:cxn>
                <a:cxn ang="0">
                  <a:pos x="1142" y="350"/>
                </a:cxn>
                <a:cxn ang="0">
                  <a:pos x="1102" y="276"/>
                </a:cxn>
              </a:cxnLst>
              <a:rect l="0" t="0" r="r" b="b"/>
              <a:pathLst>
                <a:path w="1198" h="1198">
                  <a:moveTo>
                    <a:pt x="934" y="104"/>
                  </a:moveTo>
                  <a:lnTo>
                    <a:pt x="934" y="104"/>
                  </a:lnTo>
                  <a:lnTo>
                    <a:pt x="896" y="80"/>
                  </a:lnTo>
                  <a:lnTo>
                    <a:pt x="858" y="60"/>
                  </a:lnTo>
                  <a:lnTo>
                    <a:pt x="818" y="42"/>
                  </a:lnTo>
                  <a:lnTo>
                    <a:pt x="776" y="28"/>
                  </a:lnTo>
                  <a:lnTo>
                    <a:pt x="734" y="16"/>
                  </a:lnTo>
                  <a:lnTo>
                    <a:pt x="690" y="8"/>
                  </a:lnTo>
                  <a:lnTo>
                    <a:pt x="644" y="2"/>
                  </a:lnTo>
                  <a:lnTo>
                    <a:pt x="598" y="0"/>
                  </a:lnTo>
                  <a:lnTo>
                    <a:pt x="598" y="0"/>
                  </a:lnTo>
                  <a:lnTo>
                    <a:pt x="568" y="2"/>
                  </a:lnTo>
                  <a:lnTo>
                    <a:pt x="538" y="4"/>
                  </a:lnTo>
                  <a:lnTo>
                    <a:pt x="508" y="8"/>
                  </a:lnTo>
                  <a:lnTo>
                    <a:pt x="478" y="14"/>
                  </a:lnTo>
                  <a:lnTo>
                    <a:pt x="450" y="20"/>
                  </a:lnTo>
                  <a:lnTo>
                    <a:pt x="420" y="28"/>
                  </a:lnTo>
                  <a:lnTo>
                    <a:pt x="392" y="38"/>
                  </a:lnTo>
                  <a:lnTo>
                    <a:pt x="366" y="48"/>
                  </a:lnTo>
                  <a:lnTo>
                    <a:pt x="340" y="60"/>
                  </a:lnTo>
                  <a:lnTo>
                    <a:pt x="314" y="74"/>
                  </a:lnTo>
                  <a:lnTo>
                    <a:pt x="288" y="88"/>
                  </a:lnTo>
                  <a:lnTo>
                    <a:pt x="264" y="104"/>
                  </a:lnTo>
                  <a:lnTo>
                    <a:pt x="240" y="120"/>
                  </a:lnTo>
                  <a:lnTo>
                    <a:pt x="218" y="138"/>
                  </a:lnTo>
                  <a:lnTo>
                    <a:pt x="196" y="156"/>
                  </a:lnTo>
                  <a:lnTo>
                    <a:pt x="176" y="176"/>
                  </a:lnTo>
                  <a:lnTo>
                    <a:pt x="156" y="198"/>
                  </a:lnTo>
                  <a:lnTo>
                    <a:pt x="136" y="218"/>
                  </a:lnTo>
                  <a:lnTo>
                    <a:pt x="118" y="242"/>
                  </a:lnTo>
                  <a:lnTo>
                    <a:pt x="102" y="266"/>
                  </a:lnTo>
                  <a:lnTo>
                    <a:pt x="86" y="290"/>
                  </a:lnTo>
                  <a:lnTo>
                    <a:pt x="72" y="314"/>
                  </a:lnTo>
                  <a:lnTo>
                    <a:pt x="58" y="340"/>
                  </a:lnTo>
                  <a:lnTo>
                    <a:pt x="46" y="366"/>
                  </a:lnTo>
                  <a:lnTo>
                    <a:pt x="36" y="394"/>
                  </a:lnTo>
                  <a:lnTo>
                    <a:pt x="26" y="422"/>
                  </a:lnTo>
                  <a:lnTo>
                    <a:pt x="18" y="450"/>
                  </a:lnTo>
                  <a:lnTo>
                    <a:pt x="12" y="480"/>
                  </a:lnTo>
                  <a:lnTo>
                    <a:pt x="6" y="508"/>
                  </a:lnTo>
                  <a:lnTo>
                    <a:pt x="2" y="538"/>
                  </a:lnTo>
                  <a:lnTo>
                    <a:pt x="0" y="570"/>
                  </a:lnTo>
                  <a:lnTo>
                    <a:pt x="0" y="600"/>
                  </a:lnTo>
                  <a:lnTo>
                    <a:pt x="0" y="600"/>
                  </a:lnTo>
                  <a:lnTo>
                    <a:pt x="0" y="630"/>
                  </a:lnTo>
                  <a:lnTo>
                    <a:pt x="2" y="662"/>
                  </a:lnTo>
                  <a:lnTo>
                    <a:pt x="6" y="692"/>
                  </a:lnTo>
                  <a:lnTo>
                    <a:pt x="12" y="720"/>
                  </a:lnTo>
                  <a:lnTo>
                    <a:pt x="18" y="750"/>
                  </a:lnTo>
                  <a:lnTo>
                    <a:pt x="26" y="778"/>
                  </a:lnTo>
                  <a:lnTo>
                    <a:pt x="36" y="806"/>
                  </a:lnTo>
                  <a:lnTo>
                    <a:pt x="46" y="832"/>
                  </a:lnTo>
                  <a:lnTo>
                    <a:pt x="58" y="860"/>
                  </a:lnTo>
                  <a:lnTo>
                    <a:pt x="72" y="886"/>
                  </a:lnTo>
                  <a:lnTo>
                    <a:pt x="86" y="910"/>
                  </a:lnTo>
                  <a:lnTo>
                    <a:pt x="102" y="934"/>
                  </a:lnTo>
                  <a:lnTo>
                    <a:pt x="118" y="958"/>
                  </a:lnTo>
                  <a:lnTo>
                    <a:pt x="136" y="980"/>
                  </a:lnTo>
                  <a:lnTo>
                    <a:pt x="156" y="1002"/>
                  </a:lnTo>
                  <a:lnTo>
                    <a:pt x="176" y="1024"/>
                  </a:lnTo>
                  <a:lnTo>
                    <a:pt x="196" y="1044"/>
                  </a:lnTo>
                  <a:lnTo>
                    <a:pt x="218" y="1062"/>
                  </a:lnTo>
                  <a:lnTo>
                    <a:pt x="240" y="1080"/>
                  </a:lnTo>
                  <a:lnTo>
                    <a:pt x="264" y="1096"/>
                  </a:lnTo>
                  <a:lnTo>
                    <a:pt x="288" y="1112"/>
                  </a:lnTo>
                  <a:lnTo>
                    <a:pt x="314" y="1126"/>
                  </a:lnTo>
                  <a:lnTo>
                    <a:pt x="340" y="1140"/>
                  </a:lnTo>
                  <a:lnTo>
                    <a:pt x="366" y="1152"/>
                  </a:lnTo>
                  <a:lnTo>
                    <a:pt x="392" y="1162"/>
                  </a:lnTo>
                  <a:lnTo>
                    <a:pt x="420" y="1172"/>
                  </a:lnTo>
                  <a:lnTo>
                    <a:pt x="450" y="1180"/>
                  </a:lnTo>
                  <a:lnTo>
                    <a:pt x="478" y="1186"/>
                  </a:lnTo>
                  <a:lnTo>
                    <a:pt x="508" y="1192"/>
                  </a:lnTo>
                  <a:lnTo>
                    <a:pt x="538" y="1196"/>
                  </a:lnTo>
                  <a:lnTo>
                    <a:pt x="568" y="1198"/>
                  </a:lnTo>
                  <a:lnTo>
                    <a:pt x="598" y="1198"/>
                  </a:lnTo>
                  <a:lnTo>
                    <a:pt x="598" y="1198"/>
                  </a:lnTo>
                  <a:lnTo>
                    <a:pt x="630" y="1198"/>
                  </a:lnTo>
                  <a:lnTo>
                    <a:pt x="660" y="1196"/>
                  </a:lnTo>
                  <a:lnTo>
                    <a:pt x="690" y="1192"/>
                  </a:lnTo>
                  <a:lnTo>
                    <a:pt x="720" y="1186"/>
                  </a:lnTo>
                  <a:lnTo>
                    <a:pt x="748" y="1180"/>
                  </a:lnTo>
                  <a:lnTo>
                    <a:pt x="776" y="1172"/>
                  </a:lnTo>
                  <a:lnTo>
                    <a:pt x="804" y="1162"/>
                  </a:lnTo>
                  <a:lnTo>
                    <a:pt x="832" y="1152"/>
                  </a:lnTo>
                  <a:lnTo>
                    <a:pt x="858" y="1140"/>
                  </a:lnTo>
                  <a:lnTo>
                    <a:pt x="884" y="1126"/>
                  </a:lnTo>
                  <a:lnTo>
                    <a:pt x="910" y="1112"/>
                  </a:lnTo>
                  <a:lnTo>
                    <a:pt x="934" y="1096"/>
                  </a:lnTo>
                  <a:lnTo>
                    <a:pt x="958" y="1080"/>
                  </a:lnTo>
                  <a:lnTo>
                    <a:pt x="980" y="1062"/>
                  </a:lnTo>
                  <a:lnTo>
                    <a:pt x="1002" y="1044"/>
                  </a:lnTo>
                  <a:lnTo>
                    <a:pt x="1022" y="1024"/>
                  </a:lnTo>
                  <a:lnTo>
                    <a:pt x="1042" y="1002"/>
                  </a:lnTo>
                  <a:lnTo>
                    <a:pt x="1060" y="980"/>
                  </a:lnTo>
                  <a:lnTo>
                    <a:pt x="1078" y="958"/>
                  </a:lnTo>
                  <a:lnTo>
                    <a:pt x="1096" y="934"/>
                  </a:lnTo>
                  <a:lnTo>
                    <a:pt x="1110" y="910"/>
                  </a:lnTo>
                  <a:lnTo>
                    <a:pt x="1126" y="886"/>
                  </a:lnTo>
                  <a:lnTo>
                    <a:pt x="1138" y="860"/>
                  </a:lnTo>
                  <a:lnTo>
                    <a:pt x="1150" y="832"/>
                  </a:lnTo>
                  <a:lnTo>
                    <a:pt x="1162" y="806"/>
                  </a:lnTo>
                  <a:lnTo>
                    <a:pt x="1170" y="778"/>
                  </a:lnTo>
                  <a:lnTo>
                    <a:pt x="1178" y="750"/>
                  </a:lnTo>
                  <a:lnTo>
                    <a:pt x="1186" y="720"/>
                  </a:lnTo>
                  <a:lnTo>
                    <a:pt x="1190" y="692"/>
                  </a:lnTo>
                  <a:lnTo>
                    <a:pt x="1194" y="662"/>
                  </a:lnTo>
                  <a:lnTo>
                    <a:pt x="1196" y="630"/>
                  </a:lnTo>
                  <a:lnTo>
                    <a:pt x="1198" y="600"/>
                  </a:lnTo>
                  <a:lnTo>
                    <a:pt x="1198" y="600"/>
                  </a:lnTo>
                  <a:lnTo>
                    <a:pt x="1196" y="556"/>
                  </a:lnTo>
                  <a:lnTo>
                    <a:pt x="1192" y="512"/>
                  </a:lnTo>
                  <a:lnTo>
                    <a:pt x="1184" y="470"/>
                  </a:lnTo>
                  <a:lnTo>
                    <a:pt x="1172" y="428"/>
                  </a:lnTo>
                  <a:lnTo>
                    <a:pt x="1160" y="388"/>
                  </a:lnTo>
                  <a:lnTo>
                    <a:pt x="1142" y="350"/>
                  </a:lnTo>
                  <a:lnTo>
                    <a:pt x="1124" y="312"/>
                  </a:lnTo>
                  <a:lnTo>
                    <a:pt x="1102" y="276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72" name="Freeform 314"/>
            <p:cNvSpPr>
              <a:spLocks/>
            </p:cNvSpPr>
            <p:nvPr/>
          </p:nvSpPr>
          <p:spPr bwMode="auto">
            <a:xfrm>
              <a:off x="1372" y="620"/>
              <a:ext cx="600" cy="554"/>
            </a:xfrm>
            <a:custGeom>
              <a:avLst/>
              <a:gdLst/>
              <a:ahLst/>
              <a:cxnLst>
                <a:cxn ang="0">
                  <a:pos x="0" y="270"/>
                </a:cxn>
                <a:cxn ang="0">
                  <a:pos x="232" y="554"/>
                </a:cxn>
                <a:cxn ang="0">
                  <a:pos x="600" y="0"/>
                </a:cxn>
              </a:cxnLst>
              <a:rect l="0" t="0" r="r" b="b"/>
              <a:pathLst>
                <a:path w="600" h="554">
                  <a:moveTo>
                    <a:pt x="0" y="270"/>
                  </a:moveTo>
                  <a:lnTo>
                    <a:pt x="232" y="554"/>
                  </a:lnTo>
                  <a:lnTo>
                    <a:pt x="600" y="0"/>
                  </a:lnTo>
                </a:path>
              </a:pathLst>
            </a:custGeom>
            <a:noFill/>
            <a:ln w="9525">
              <a:solidFill>
                <a:srgbClr val="00A8D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673" name="Group 318"/>
          <p:cNvGrpSpPr>
            <a:grpSpLocks noChangeAspect="1"/>
          </p:cNvGrpSpPr>
          <p:nvPr userDrawn="1"/>
        </p:nvGrpSpPr>
        <p:grpSpPr bwMode="auto">
          <a:xfrm>
            <a:off x="5539209" y="4030134"/>
            <a:ext cx="745283" cy="658531"/>
            <a:chOff x="2604" y="1893"/>
            <a:chExt cx="378" cy="334"/>
          </a:xfrm>
        </p:grpSpPr>
        <p:sp>
          <p:nvSpPr>
            <p:cNvPr id="674" name="Freeform 319"/>
            <p:cNvSpPr>
              <a:spLocks/>
            </p:cNvSpPr>
            <p:nvPr/>
          </p:nvSpPr>
          <p:spPr bwMode="auto">
            <a:xfrm>
              <a:off x="2746" y="1894"/>
              <a:ext cx="236" cy="218"/>
            </a:xfrm>
            <a:custGeom>
              <a:avLst/>
              <a:gdLst/>
              <a:ahLst/>
              <a:cxnLst>
                <a:cxn ang="0">
                  <a:pos x="566" y="596"/>
                </a:cxn>
                <a:cxn ang="0">
                  <a:pos x="639" y="523"/>
                </a:cxn>
                <a:cxn ang="0">
                  <a:pos x="639" y="523"/>
                </a:cxn>
                <a:cxn ang="0">
                  <a:pos x="650" y="512"/>
                </a:cxn>
                <a:cxn ang="0">
                  <a:pos x="660" y="500"/>
                </a:cxn>
                <a:cxn ang="0">
                  <a:pos x="669" y="487"/>
                </a:cxn>
                <a:cxn ang="0">
                  <a:pos x="676" y="475"/>
                </a:cxn>
                <a:cxn ang="0">
                  <a:pos x="685" y="462"/>
                </a:cxn>
                <a:cxn ang="0">
                  <a:pos x="690" y="450"/>
                </a:cxn>
                <a:cxn ang="0">
                  <a:pos x="696" y="436"/>
                </a:cxn>
                <a:cxn ang="0">
                  <a:pos x="700" y="424"/>
                </a:cxn>
                <a:cxn ang="0">
                  <a:pos x="703" y="410"/>
                </a:cxn>
                <a:cxn ang="0">
                  <a:pos x="705" y="398"/>
                </a:cxn>
                <a:cxn ang="0">
                  <a:pos x="708" y="370"/>
                </a:cxn>
                <a:cxn ang="0">
                  <a:pos x="708" y="344"/>
                </a:cxn>
                <a:cxn ang="0">
                  <a:pos x="704" y="316"/>
                </a:cxn>
                <a:cxn ang="0">
                  <a:pos x="698" y="290"/>
                </a:cxn>
                <a:cxn ang="0">
                  <a:pos x="690" y="264"/>
                </a:cxn>
                <a:cxn ang="0">
                  <a:pos x="679" y="237"/>
                </a:cxn>
                <a:cxn ang="0">
                  <a:pos x="667" y="212"/>
                </a:cxn>
                <a:cxn ang="0">
                  <a:pos x="653" y="188"/>
                </a:cxn>
                <a:cxn ang="0">
                  <a:pos x="636" y="164"/>
                </a:cxn>
                <a:cxn ang="0">
                  <a:pos x="620" y="142"/>
                </a:cxn>
                <a:cxn ang="0">
                  <a:pos x="600" y="121"/>
                </a:cxn>
                <a:cxn ang="0">
                  <a:pos x="600" y="121"/>
                </a:cxn>
                <a:cxn ang="0">
                  <a:pos x="575" y="95"/>
                </a:cxn>
                <a:cxn ang="0">
                  <a:pos x="548" y="72"/>
                </a:cxn>
                <a:cxn ang="0">
                  <a:pos x="519" y="51"/>
                </a:cxn>
                <a:cxn ang="0">
                  <a:pos x="490" y="33"/>
                </a:cxn>
                <a:cxn ang="0">
                  <a:pos x="490" y="33"/>
                </a:cxn>
                <a:cxn ang="0">
                  <a:pos x="479" y="27"/>
                </a:cxn>
                <a:cxn ang="0">
                  <a:pos x="466" y="22"/>
                </a:cxn>
                <a:cxn ang="0">
                  <a:pos x="451" y="16"/>
                </a:cxn>
                <a:cxn ang="0">
                  <a:pos x="434" y="11"/>
                </a:cxn>
                <a:cxn ang="0">
                  <a:pos x="415" y="7"/>
                </a:cxn>
                <a:cxn ang="0">
                  <a:pos x="394" y="2"/>
                </a:cxn>
                <a:cxn ang="0">
                  <a:pos x="374" y="1"/>
                </a:cxn>
                <a:cxn ang="0">
                  <a:pos x="351" y="0"/>
                </a:cxn>
                <a:cxn ang="0">
                  <a:pos x="329" y="0"/>
                </a:cxn>
                <a:cxn ang="0">
                  <a:pos x="306" y="1"/>
                </a:cxn>
                <a:cxn ang="0">
                  <a:pos x="282" y="5"/>
                </a:cxn>
                <a:cxn ang="0">
                  <a:pos x="260" y="12"/>
                </a:cxn>
                <a:cxn ang="0">
                  <a:pos x="237" y="20"/>
                </a:cxn>
                <a:cxn ang="0">
                  <a:pos x="215" y="31"/>
                </a:cxn>
                <a:cxn ang="0">
                  <a:pos x="194" y="47"/>
                </a:cxn>
                <a:cxn ang="0">
                  <a:pos x="173" y="65"/>
                </a:cxn>
                <a:cxn ang="0">
                  <a:pos x="0" y="223"/>
                </a:cxn>
                <a:cxn ang="0">
                  <a:pos x="458" y="654"/>
                </a:cxn>
                <a:cxn ang="0">
                  <a:pos x="566" y="596"/>
                </a:cxn>
              </a:cxnLst>
              <a:rect l="0" t="0" r="r" b="b"/>
              <a:pathLst>
                <a:path w="708" h="654">
                  <a:moveTo>
                    <a:pt x="566" y="596"/>
                  </a:moveTo>
                  <a:lnTo>
                    <a:pt x="639" y="523"/>
                  </a:lnTo>
                  <a:lnTo>
                    <a:pt x="639" y="523"/>
                  </a:lnTo>
                  <a:lnTo>
                    <a:pt x="650" y="512"/>
                  </a:lnTo>
                  <a:lnTo>
                    <a:pt x="660" y="500"/>
                  </a:lnTo>
                  <a:lnTo>
                    <a:pt x="669" y="487"/>
                  </a:lnTo>
                  <a:lnTo>
                    <a:pt x="676" y="475"/>
                  </a:lnTo>
                  <a:lnTo>
                    <a:pt x="685" y="462"/>
                  </a:lnTo>
                  <a:lnTo>
                    <a:pt x="690" y="450"/>
                  </a:lnTo>
                  <a:lnTo>
                    <a:pt x="696" y="436"/>
                  </a:lnTo>
                  <a:lnTo>
                    <a:pt x="700" y="424"/>
                  </a:lnTo>
                  <a:lnTo>
                    <a:pt x="703" y="410"/>
                  </a:lnTo>
                  <a:lnTo>
                    <a:pt x="705" y="398"/>
                  </a:lnTo>
                  <a:lnTo>
                    <a:pt x="708" y="370"/>
                  </a:lnTo>
                  <a:lnTo>
                    <a:pt x="708" y="344"/>
                  </a:lnTo>
                  <a:lnTo>
                    <a:pt x="704" y="316"/>
                  </a:lnTo>
                  <a:lnTo>
                    <a:pt x="698" y="290"/>
                  </a:lnTo>
                  <a:lnTo>
                    <a:pt x="690" y="264"/>
                  </a:lnTo>
                  <a:lnTo>
                    <a:pt x="679" y="237"/>
                  </a:lnTo>
                  <a:lnTo>
                    <a:pt x="667" y="212"/>
                  </a:lnTo>
                  <a:lnTo>
                    <a:pt x="653" y="188"/>
                  </a:lnTo>
                  <a:lnTo>
                    <a:pt x="636" y="164"/>
                  </a:lnTo>
                  <a:lnTo>
                    <a:pt x="620" y="142"/>
                  </a:lnTo>
                  <a:lnTo>
                    <a:pt x="600" y="121"/>
                  </a:lnTo>
                  <a:lnTo>
                    <a:pt x="600" y="121"/>
                  </a:lnTo>
                  <a:lnTo>
                    <a:pt x="575" y="95"/>
                  </a:lnTo>
                  <a:lnTo>
                    <a:pt x="548" y="72"/>
                  </a:lnTo>
                  <a:lnTo>
                    <a:pt x="519" y="51"/>
                  </a:lnTo>
                  <a:lnTo>
                    <a:pt x="490" y="33"/>
                  </a:lnTo>
                  <a:lnTo>
                    <a:pt x="490" y="33"/>
                  </a:lnTo>
                  <a:lnTo>
                    <a:pt x="479" y="27"/>
                  </a:lnTo>
                  <a:lnTo>
                    <a:pt x="466" y="22"/>
                  </a:lnTo>
                  <a:lnTo>
                    <a:pt x="451" y="16"/>
                  </a:lnTo>
                  <a:lnTo>
                    <a:pt x="434" y="11"/>
                  </a:lnTo>
                  <a:lnTo>
                    <a:pt x="415" y="7"/>
                  </a:lnTo>
                  <a:lnTo>
                    <a:pt x="394" y="2"/>
                  </a:lnTo>
                  <a:lnTo>
                    <a:pt x="374" y="1"/>
                  </a:lnTo>
                  <a:lnTo>
                    <a:pt x="351" y="0"/>
                  </a:lnTo>
                  <a:lnTo>
                    <a:pt x="329" y="0"/>
                  </a:lnTo>
                  <a:lnTo>
                    <a:pt x="306" y="1"/>
                  </a:lnTo>
                  <a:lnTo>
                    <a:pt x="282" y="5"/>
                  </a:lnTo>
                  <a:lnTo>
                    <a:pt x="260" y="12"/>
                  </a:lnTo>
                  <a:lnTo>
                    <a:pt x="237" y="20"/>
                  </a:lnTo>
                  <a:lnTo>
                    <a:pt x="215" y="31"/>
                  </a:lnTo>
                  <a:lnTo>
                    <a:pt x="194" y="47"/>
                  </a:lnTo>
                  <a:lnTo>
                    <a:pt x="173" y="65"/>
                  </a:lnTo>
                  <a:lnTo>
                    <a:pt x="0" y="223"/>
                  </a:lnTo>
                  <a:lnTo>
                    <a:pt x="458" y="654"/>
                  </a:lnTo>
                  <a:lnTo>
                    <a:pt x="566" y="596"/>
                  </a:lnTo>
                  <a:close/>
                </a:path>
              </a:pathLst>
            </a:custGeom>
            <a:solidFill>
              <a:srgbClr val="00A6D9"/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75" name="Freeform 320"/>
            <p:cNvSpPr>
              <a:spLocks noEditPoints="1"/>
            </p:cNvSpPr>
            <p:nvPr/>
          </p:nvSpPr>
          <p:spPr bwMode="auto">
            <a:xfrm>
              <a:off x="2604" y="1893"/>
              <a:ext cx="340" cy="309"/>
            </a:xfrm>
            <a:custGeom>
              <a:avLst/>
              <a:gdLst/>
              <a:ahLst/>
              <a:cxnLst>
                <a:cxn ang="0">
                  <a:pos x="767" y="577"/>
                </a:cxn>
                <a:cxn ang="0">
                  <a:pos x="757" y="566"/>
                </a:cxn>
                <a:cxn ang="0">
                  <a:pos x="719" y="319"/>
                </a:cxn>
                <a:cxn ang="0">
                  <a:pos x="999" y="615"/>
                </a:cxn>
                <a:cxn ang="0">
                  <a:pos x="1015" y="638"/>
                </a:cxn>
                <a:cxn ang="0">
                  <a:pos x="1019" y="666"/>
                </a:cxn>
                <a:cxn ang="0">
                  <a:pos x="1012" y="692"/>
                </a:cxn>
                <a:cxn ang="0">
                  <a:pos x="998" y="714"/>
                </a:cxn>
                <a:cxn ang="0">
                  <a:pos x="979" y="731"/>
                </a:cxn>
                <a:cxn ang="0">
                  <a:pos x="954" y="738"/>
                </a:cxn>
                <a:cxn ang="0">
                  <a:pos x="933" y="735"/>
                </a:cxn>
                <a:cxn ang="0">
                  <a:pos x="919" y="729"/>
                </a:cxn>
                <a:cxn ang="0">
                  <a:pos x="905" y="720"/>
                </a:cxn>
                <a:cxn ang="0">
                  <a:pos x="896" y="711"/>
                </a:cxn>
                <a:cxn ang="0">
                  <a:pos x="901" y="718"/>
                </a:cxn>
                <a:cxn ang="0">
                  <a:pos x="912" y="740"/>
                </a:cxn>
                <a:cxn ang="0">
                  <a:pos x="916" y="768"/>
                </a:cxn>
                <a:cxn ang="0">
                  <a:pos x="908" y="793"/>
                </a:cxn>
                <a:cxn ang="0">
                  <a:pos x="892" y="815"/>
                </a:cxn>
                <a:cxn ang="0">
                  <a:pos x="871" y="829"/>
                </a:cxn>
                <a:cxn ang="0">
                  <a:pos x="846" y="836"/>
                </a:cxn>
                <a:cxn ang="0">
                  <a:pos x="820" y="833"/>
                </a:cxn>
                <a:cxn ang="0">
                  <a:pos x="796" y="816"/>
                </a:cxn>
                <a:cxn ang="0">
                  <a:pos x="788" y="805"/>
                </a:cxn>
                <a:cxn ang="0">
                  <a:pos x="793" y="814"/>
                </a:cxn>
                <a:cxn ang="0">
                  <a:pos x="803" y="827"/>
                </a:cxn>
                <a:cxn ang="0">
                  <a:pos x="809" y="841"/>
                </a:cxn>
                <a:cxn ang="0">
                  <a:pos x="810" y="862"/>
                </a:cxn>
                <a:cxn ang="0">
                  <a:pos x="802" y="887"/>
                </a:cxn>
                <a:cxn ang="0">
                  <a:pos x="784" y="906"/>
                </a:cxn>
                <a:cxn ang="0">
                  <a:pos x="759" y="920"/>
                </a:cxn>
                <a:cxn ang="0">
                  <a:pos x="733" y="925"/>
                </a:cxn>
                <a:cxn ang="0">
                  <a:pos x="705" y="921"/>
                </a:cxn>
                <a:cxn ang="0">
                  <a:pos x="686" y="910"/>
                </a:cxn>
                <a:cxn ang="0">
                  <a:pos x="608" y="833"/>
                </a:cxn>
                <a:cxn ang="0">
                  <a:pos x="72" y="489"/>
                </a:cxn>
                <a:cxn ang="0">
                  <a:pos x="61" y="478"/>
                </a:cxn>
                <a:cxn ang="0">
                  <a:pos x="43" y="453"/>
                </a:cxn>
                <a:cxn ang="0">
                  <a:pos x="28" y="430"/>
                </a:cxn>
                <a:cxn ang="0">
                  <a:pos x="11" y="392"/>
                </a:cxn>
                <a:cxn ang="0">
                  <a:pos x="0" y="340"/>
                </a:cxn>
                <a:cxn ang="0">
                  <a:pos x="1" y="289"/>
                </a:cxn>
                <a:cxn ang="0">
                  <a:pos x="14" y="238"/>
                </a:cxn>
                <a:cxn ang="0">
                  <a:pos x="34" y="188"/>
                </a:cxn>
                <a:cxn ang="0">
                  <a:pos x="64" y="142"/>
                </a:cxn>
                <a:cxn ang="0">
                  <a:pos x="101" y="101"/>
                </a:cxn>
                <a:cxn ang="0">
                  <a:pos x="142" y="65"/>
                </a:cxn>
                <a:cxn ang="0">
                  <a:pos x="189" y="34"/>
                </a:cxn>
                <a:cxn ang="0">
                  <a:pos x="239" y="14"/>
                </a:cxn>
                <a:cxn ang="0">
                  <a:pos x="292" y="3"/>
                </a:cxn>
                <a:cxn ang="0">
                  <a:pos x="344" y="1"/>
                </a:cxn>
                <a:cxn ang="0">
                  <a:pos x="397" y="11"/>
                </a:cxn>
                <a:cxn ang="0">
                  <a:pos x="434" y="28"/>
                </a:cxn>
                <a:cxn ang="0">
                  <a:pos x="459" y="43"/>
                </a:cxn>
                <a:cxn ang="0">
                  <a:pos x="482" y="61"/>
                </a:cxn>
                <a:cxn ang="0">
                  <a:pos x="543" y="120"/>
                </a:cxn>
                <a:cxn ang="0">
                  <a:pos x="652" y="669"/>
                </a:cxn>
                <a:cxn ang="0">
                  <a:pos x="652" y="669"/>
                </a:cxn>
              </a:cxnLst>
              <a:rect l="0" t="0" r="r" b="b"/>
              <a:pathLst>
                <a:path w="1019" h="925">
                  <a:moveTo>
                    <a:pt x="767" y="577"/>
                  </a:moveTo>
                  <a:lnTo>
                    <a:pt x="767" y="577"/>
                  </a:lnTo>
                  <a:close/>
                  <a:moveTo>
                    <a:pt x="896" y="711"/>
                  </a:moveTo>
                  <a:lnTo>
                    <a:pt x="757" y="566"/>
                  </a:lnTo>
                  <a:lnTo>
                    <a:pt x="896" y="711"/>
                  </a:lnTo>
                  <a:close/>
                  <a:moveTo>
                    <a:pt x="719" y="319"/>
                  </a:moveTo>
                  <a:lnTo>
                    <a:pt x="999" y="615"/>
                  </a:lnTo>
                  <a:lnTo>
                    <a:pt x="999" y="615"/>
                  </a:lnTo>
                  <a:lnTo>
                    <a:pt x="1009" y="626"/>
                  </a:lnTo>
                  <a:lnTo>
                    <a:pt x="1015" y="638"/>
                  </a:lnTo>
                  <a:lnTo>
                    <a:pt x="1019" y="652"/>
                  </a:lnTo>
                  <a:lnTo>
                    <a:pt x="1019" y="666"/>
                  </a:lnTo>
                  <a:lnTo>
                    <a:pt x="1017" y="678"/>
                  </a:lnTo>
                  <a:lnTo>
                    <a:pt x="1012" y="692"/>
                  </a:lnTo>
                  <a:lnTo>
                    <a:pt x="1006" y="703"/>
                  </a:lnTo>
                  <a:lnTo>
                    <a:pt x="998" y="714"/>
                  </a:lnTo>
                  <a:lnTo>
                    <a:pt x="988" y="724"/>
                  </a:lnTo>
                  <a:lnTo>
                    <a:pt x="979" y="731"/>
                  </a:lnTo>
                  <a:lnTo>
                    <a:pt x="966" y="735"/>
                  </a:lnTo>
                  <a:lnTo>
                    <a:pt x="954" y="738"/>
                  </a:lnTo>
                  <a:lnTo>
                    <a:pt x="940" y="736"/>
                  </a:lnTo>
                  <a:lnTo>
                    <a:pt x="933" y="735"/>
                  </a:lnTo>
                  <a:lnTo>
                    <a:pt x="926" y="732"/>
                  </a:lnTo>
                  <a:lnTo>
                    <a:pt x="919" y="729"/>
                  </a:lnTo>
                  <a:lnTo>
                    <a:pt x="912" y="725"/>
                  </a:lnTo>
                  <a:lnTo>
                    <a:pt x="905" y="720"/>
                  </a:lnTo>
                  <a:lnTo>
                    <a:pt x="898" y="713"/>
                  </a:lnTo>
                  <a:lnTo>
                    <a:pt x="896" y="711"/>
                  </a:lnTo>
                  <a:lnTo>
                    <a:pt x="896" y="711"/>
                  </a:lnTo>
                  <a:lnTo>
                    <a:pt x="901" y="718"/>
                  </a:lnTo>
                  <a:lnTo>
                    <a:pt x="905" y="725"/>
                  </a:lnTo>
                  <a:lnTo>
                    <a:pt x="912" y="740"/>
                  </a:lnTo>
                  <a:lnTo>
                    <a:pt x="915" y="754"/>
                  </a:lnTo>
                  <a:lnTo>
                    <a:pt x="916" y="768"/>
                  </a:lnTo>
                  <a:lnTo>
                    <a:pt x="914" y="780"/>
                  </a:lnTo>
                  <a:lnTo>
                    <a:pt x="908" y="793"/>
                  </a:lnTo>
                  <a:lnTo>
                    <a:pt x="901" y="804"/>
                  </a:lnTo>
                  <a:lnTo>
                    <a:pt x="892" y="815"/>
                  </a:lnTo>
                  <a:lnTo>
                    <a:pt x="882" y="823"/>
                  </a:lnTo>
                  <a:lnTo>
                    <a:pt x="871" y="829"/>
                  </a:lnTo>
                  <a:lnTo>
                    <a:pt x="858" y="833"/>
                  </a:lnTo>
                  <a:lnTo>
                    <a:pt x="846" y="836"/>
                  </a:lnTo>
                  <a:lnTo>
                    <a:pt x="832" y="836"/>
                  </a:lnTo>
                  <a:lnTo>
                    <a:pt x="820" y="833"/>
                  </a:lnTo>
                  <a:lnTo>
                    <a:pt x="809" y="826"/>
                  </a:lnTo>
                  <a:lnTo>
                    <a:pt x="796" y="816"/>
                  </a:lnTo>
                  <a:lnTo>
                    <a:pt x="780" y="800"/>
                  </a:lnTo>
                  <a:lnTo>
                    <a:pt x="788" y="805"/>
                  </a:lnTo>
                  <a:lnTo>
                    <a:pt x="788" y="805"/>
                  </a:lnTo>
                  <a:lnTo>
                    <a:pt x="793" y="814"/>
                  </a:lnTo>
                  <a:lnTo>
                    <a:pt x="799" y="821"/>
                  </a:lnTo>
                  <a:lnTo>
                    <a:pt x="803" y="827"/>
                  </a:lnTo>
                  <a:lnTo>
                    <a:pt x="806" y="834"/>
                  </a:lnTo>
                  <a:lnTo>
                    <a:pt x="809" y="841"/>
                  </a:lnTo>
                  <a:lnTo>
                    <a:pt x="810" y="848"/>
                  </a:lnTo>
                  <a:lnTo>
                    <a:pt x="810" y="862"/>
                  </a:lnTo>
                  <a:lnTo>
                    <a:pt x="807" y="874"/>
                  </a:lnTo>
                  <a:lnTo>
                    <a:pt x="802" y="887"/>
                  </a:lnTo>
                  <a:lnTo>
                    <a:pt x="793" y="898"/>
                  </a:lnTo>
                  <a:lnTo>
                    <a:pt x="784" y="906"/>
                  </a:lnTo>
                  <a:lnTo>
                    <a:pt x="771" y="914"/>
                  </a:lnTo>
                  <a:lnTo>
                    <a:pt x="759" y="920"/>
                  </a:lnTo>
                  <a:lnTo>
                    <a:pt x="746" y="924"/>
                  </a:lnTo>
                  <a:lnTo>
                    <a:pt x="733" y="925"/>
                  </a:lnTo>
                  <a:lnTo>
                    <a:pt x="719" y="924"/>
                  </a:lnTo>
                  <a:lnTo>
                    <a:pt x="705" y="921"/>
                  </a:lnTo>
                  <a:lnTo>
                    <a:pt x="692" y="914"/>
                  </a:lnTo>
                  <a:lnTo>
                    <a:pt x="686" y="910"/>
                  </a:lnTo>
                  <a:lnTo>
                    <a:pt x="680" y="905"/>
                  </a:lnTo>
                  <a:lnTo>
                    <a:pt x="608" y="833"/>
                  </a:lnTo>
                  <a:lnTo>
                    <a:pt x="145" y="561"/>
                  </a:lnTo>
                  <a:lnTo>
                    <a:pt x="72" y="489"/>
                  </a:lnTo>
                  <a:lnTo>
                    <a:pt x="72" y="489"/>
                  </a:lnTo>
                  <a:lnTo>
                    <a:pt x="61" y="478"/>
                  </a:lnTo>
                  <a:lnTo>
                    <a:pt x="51" y="465"/>
                  </a:lnTo>
                  <a:lnTo>
                    <a:pt x="43" y="453"/>
                  </a:lnTo>
                  <a:lnTo>
                    <a:pt x="34" y="442"/>
                  </a:lnTo>
                  <a:lnTo>
                    <a:pt x="28" y="430"/>
                  </a:lnTo>
                  <a:lnTo>
                    <a:pt x="21" y="417"/>
                  </a:lnTo>
                  <a:lnTo>
                    <a:pt x="11" y="392"/>
                  </a:lnTo>
                  <a:lnTo>
                    <a:pt x="4" y="366"/>
                  </a:lnTo>
                  <a:lnTo>
                    <a:pt x="0" y="340"/>
                  </a:lnTo>
                  <a:lnTo>
                    <a:pt x="0" y="314"/>
                  </a:lnTo>
                  <a:lnTo>
                    <a:pt x="1" y="289"/>
                  </a:lnTo>
                  <a:lnTo>
                    <a:pt x="7" y="262"/>
                  </a:lnTo>
                  <a:lnTo>
                    <a:pt x="14" y="238"/>
                  </a:lnTo>
                  <a:lnTo>
                    <a:pt x="23" y="213"/>
                  </a:lnTo>
                  <a:lnTo>
                    <a:pt x="34" y="188"/>
                  </a:lnTo>
                  <a:lnTo>
                    <a:pt x="48" y="164"/>
                  </a:lnTo>
                  <a:lnTo>
                    <a:pt x="64" y="142"/>
                  </a:lnTo>
                  <a:lnTo>
                    <a:pt x="81" y="120"/>
                  </a:lnTo>
                  <a:lnTo>
                    <a:pt x="101" y="101"/>
                  </a:lnTo>
                  <a:lnTo>
                    <a:pt x="122" y="81"/>
                  </a:lnTo>
                  <a:lnTo>
                    <a:pt x="142" y="65"/>
                  </a:lnTo>
                  <a:lnTo>
                    <a:pt x="166" y="48"/>
                  </a:lnTo>
                  <a:lnTo>
                    <a:pt x="189" y="34"/>
                  </a:lnTo>
                  <a:lnTo>
                    <a:pt x="214" y="23"/>
                  </a:lnTo>
                  <a:lnTo>
                    <a:pt x="239" y="14"/>
                  </a:lnTo>
                  <a:lnTo>
                    <a:pt x="265" y="7"/>
                  </a:lnTo>
                  <a:lnTo>
                    <a:pt x="292" y="3"/>
                  </a:lnTo>
                  <a:lnTo>
                    <a:pt x="318" y="0"/>
                  </a:lnTo>
                  <a:lnTo>
                    <a:pt x="344" y="1"/>
                  </a:lnTo>
                  <a:lnTo>
                    <a:pt x="370" y="4"/>
                  </a:lnTo>
                  <a:lnTo>
                    <a:pt x="397" y="11"/>
                  </a:lnTo>
                  <a:lnTo>
                    <a:pt x="422" y="21"/>
                  </a:lnTo>
                  <a:lnTo>
                    <a:pt x="434" y="28"/>
                  </a:lnTo>
                  <a:lnTo>
                    <a:pt x="446" y="34"/>
                  </a:lnTo>
                  <a:lnTo>
                    <a:pt x="459" y="43"/>
                  </a:lnTo>
                  <a:lnTo>
                    <a:pt x="471" y="51"/>
                  </a:lnTo>
                  <a:lnTo>
                    <a:pt x="482" y="61"/>
                  </a:lnTo>
                  <a:lnTo>
                    <a:pt x="495" y="72"/>
                  </a:lnTo>
                  <a:lnTo>
                    <a:pt x="543" y="120"/>
                  </a:lnTo>
                  <a:lnTo>
                    <a:pt x="719" y="319"/>
                  </a:lnTo>
                  <a:close/>
                  <a:moveTo>
                    <a:pt x="652" y="669"/>
                  </a:moveTo>
                  <a:lnTo>
                    <a:pt x="788" y="805"/>
                  </a:lnTo>
                  <a:lnTo>
                    <a:pt x="652" y="669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76" name="Line 321"/>
            <p:cNvSpPr>
              <a:spLocks noChangeShapeType="1"/>
            </p:cNvSpPr>
            <p:nvPr/>
          </p:nvSpPr>
          <p:spPr bwMode="auto">
            <a:xfrm>
              <a:off x="2860" y="2086"/>
              <a:ext cx="1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77" name="Line 322"/>
            <p:cNvSpPr>
              <a:spLocks noChangeShapeType="1"/>
            </p:cNvSpPr>
            <p:nvPr/>
          </p:nvSpPr>
          <p:spPr bwMode="auto">
            <a:xfrm flipH="1" flipV="1">
              <a:off x="2857" y="2082"/>
              <a:ext cx="46" cy="4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78" name="Freeform 323"/>
            <p:cNvSpPr>
              <a:spLocks/>
            </p:cNvSpPr>
            <p:nvPr/>
          </p:nvSpPr>
          <p:spPr bwMode="auto">
            <a:xfrm>
              <a:off x="2604" y="1893"/>
              <a:ext cx="340" cy="309"/>
            </a:xfrm>
            <a:custGeom>
              <a:avLst/>
              <a:gdLst/>
              <a:ahLst/>
              <a:cxnLst>
                <a:cxn ang="0">
                  <a:pos x="999" y="615"/>
                </a:cxn>
                <a:cxn ang="0">
                  <a:pos x="1009" y="626"/>
                </a:cxn>
                <a:cxn ang="0">
                  <a:pos x="1019" y="652"/>
                </a:cxn>
                <a:cxn ang="0">
                  <a:pos x="1017" y="678"/>
                </a:cxn>
                <a:cxn ang="0">
                  <a:pos x="1006" y="703"/>
                </a:cxn>
                <a:cxn ang="0">
                  <a:pos x="988" y="724"/>
                </a:cxn>
                <a:cxn ang="0">
                  <a:pos x="966" y="735"/>
                </a:cxn>
                <a:cxn ang="0">
                  <a:pos x="940" y="736"/>
                </a:cxn>
                <a:cxn ang="0">
                  <a:pos x="926" y="732"/>
                </a:cxn>
                <a:cxn ang="0">
                  <a:pos x="912" y="725"/>
                </a:cxn>
                <a:cxn ang="0">
                  <a:pos x="898" y="713"/>
                </a:cxn>
                <a:cxn ang="0">
                  <a:pos x="896" y="711"/>
                </a:cxn>
                <a:cxn ang="0">
                  <a:pos x="905" y="725"/>
                </a:cxn>
                <a:cxn ang="0">
                  <a:pos x="915" y="754"/>
                </a:cxn>
                <a:cxn ang="0">
                  <a:pos x="914" y="780"/>
                </a:cxn>
                <a:cxn ang="0">
                  <a:pos x="901" y="804"/>
                </a:cxn>
                <a:cxn ang="0">
                  <a:pos x="882" y="823"/>
                </a:cxn>
                <a:cxn ang="0">
                  <a:pos x="858" y="833"/>
                </a:cxn>
                <a:cxn ang="0">
                  <a:pos x="832" y="836"/>
                </a:cxn>
                <a:cxn ang="0">
                  <a:pos x="809" y="826"/>
                </a:cxn>
                <a:cxn ang="0">
                  <a:pos x="780" y="800"/>
                </a:cxn>
                <a:cxn ang="0">
                  <a:pos x="788" y="805"/>
                </a:cxn>
                <a:cxn ang="0">
                  <a:pos x="799" y="821"/>
                </a:cxn>
                <a:cxn ang="0">
                  <a:pos x="806" y="834"/>
                </a:cxn>
                <a:cxn ang="0">
                  <a:pos x="810" y="848"/>
                </a:cxn>
                <a:cxn ang="0">
                  <a:pos x="807" y="874"/>
                </a:cxn>
                <a:cxn ang="0">
                  <a:pos x="793" y="898"/>
                </a:cxn>
                <a:cxn ang="0">
                  <a:pos x="771" y="914"/>
                </a:cxn>
                <a:cxn ang="0">
                  <a:pos x="746" y="924"/>
                </a:cxn>
                <a:cxn ang="0">
                  <a:pos x="719" y="924"/>
                </a:cxn>
                <a:cxn ang="0">
                  <a:pos x="692" y="914"/>
                </a:cxn>
                <a:cxn ang="0">
                  <a:pos x="680" y="905"/>
                </a:cxn>
                <a:cxn ang="0">
                  <a:pos x="145" y="561"/>
                </a:cxn>
                <a:cxn ang="0">
                  <a:pos x="72" y="489"/>
                </a:cxn>
                <a:cxn ang="0">
                  <a:pos x="51" y="465"/>
                </a:cxn>
                <a:cxn ang="0">
                  <a:pos x="34" y="442"/>
                </a:cxn>
                <a:cxn ang="0">
                  <a:pos x="21" y="417"/>
                </a:cxn>
                <a:cxn ang="0">
                  <a:pos x="4" y="366"/>
                </a:cxn>
                <a:cxn ang="0">
                  <a:pos x="0" y="314"/>
                </a:cxn>
                <a:cxn ang="0">
                  <a:pos x="7" y="262"/>
                </a:cxn>
                <a:cxn ang="0">
                  <a:pos x="23" y="213"/>
                </a:cxn>
                <a:cxn ang="0">
                  <a:pos x="48" y="164"/>
                </a:cxn>
                <a:cxn ang="0">
                  <a:pos x="81" y="120"/>
                </a:cxn>
                <a:cxn ang="0">
                  <a:pos x="122" y="81"/>
                </a:cxn>
                <a:cxn ang="0">
                  <a:pos x="166" y="48"/>
                </a:cxn>
                <a:cxn ang="0">
                  <a:pos x="214" y="23"/>
                </a:cxn>
                <a:cxn ang="0">
                  <a:pos x="265" y="7"/>
                </a:cxn>
                <a:cxn ang="0">
                  <a:pos x="318" y="0"/>
                </a:cxn>
                <a:cxn ang="0">
                  <a:pos x="370" y="4"/>
                </a:cxn>
                <a:cxn ang="0">
                  <a:pos x="422" y="21"/>
                </a:cxn>
                <a:cxn ang="0">
                  <a:pos x="446" y="34"/>
                </a:cxn>
                <a:cxn ang="0">
                  <a:pos x="471" y="51"/>
                </a:cxn>
                <a:cxn ang="0">
                  <a:pos x="495" y="72"/>
                </a:cxn>
              </a:cxnLst>
              <a:rect l="0" t="0" r="r" b="b"/>
              <a:pathLst>
                <a:path w="1019" h="925">
                  <a:moveTo>
                    <a:pt x="719" y="319"/>
                  </a:moveTo>
                  <a:lnTo>
                    <a:pt x="999" y="615"/>
                  </a:lnTo>
                  <a:lnTo>
                    <a:pt x="999" y="615"/>
                  </a:lnTo>
                  <a:lnTo>
                    <a:pt x="1009" y="626"/>
                  </a:lnTo>
                  <a:lnTo>
                    <a:pt x="1015" y="638"/>
                  </a:lnTo>
                  <a:lnTo>
                    <a:pt x="1019" y="652"/>
                  </a:lnTo>
                  <a:lnTo>
                    <a:pt x="1019" y="666"/>
                  </a:lnTo>
                  <a:lnTo>
                    <a:pt x="1017" y="678"/>
                  </a:lnTo>
                  <a:lnTo>
                    <a:pt x="1012" y="692"/>
                  </a:lnTo>
                  <a:lnTo>
                    <a:pt x="1006" y="703"/>
                  </a:lnTo>
                  <a:lnTo>
                    <a:pt x="998" y="714"/>
                  </a:lnTo>
                  <a:lnTo>
                    <a:pt x="988" y="724"/>
                  </a:lnTo>
                  <a:lnTo>
                    <a:pt x="979" y="731"/>
                  </a:lnTo>
                  <a:lnTo>
                    <a:pt x="966" y="735"/>
                  </a:lnTo>
                  <a:lnTo>
                    <a:pt x="954" y="738"/>
                  </a:lnTo>
                  <a:lnTo>
                    <a:pt x="940" y="736"/>
                  </a:lnTo>
                  <a:lnTo>
                    <a:pt x="933" y="735"/>
                  </a:lnTo>
                  <a:lnTo>
                    <a:pt x="926" y="732"/>
                  </a:lnTo>
                  <a:lnTo>
                    <a:pt x="919" y="729"/>
                  </a:lnTo>
                  <a:lnTo>
                    <a:pt x="912" y="725"/>
                  </a:lnTo>
                  <a:lnTo>
                    <a:pt x="905" y="720"/>
                  </a:lnTo>
                  <a:lnTo>
                    <a:pt x="898" y="713"/>
                  </a:lnTo>
                  <a:lnTo>
                    <a:pt x="896" y="711"/>
                  </a:lnTo>
                  <a:lnTo>
                    <a:pt x="896" y="711"/>
                  </a:lnTo>
                  <a:lnTo>
                    <a:pt x="901" y="718"/>
                  </a:lnTo>
                  <a:lnTo>
                    <a:pt x="905" y="725"/>
                  </a:lnTo>
                  <a:lnTo>
                    <a:pt x="912" y="740"/>
                  </a:lnTo>
                  <a:lnTo>
                    <a:pt x="915" y="754"/>
                  </a:lnTo>
                  <a:lnTo>
                    <a:pt x="916" y="768"/>
                  </a:lnTo>
                  <a:lnTo>
                    <a:pt x="914" y="780"/>
                  </a:lnTo>
                  <a:lnTo>
                    <a:pt x="908" y="793"/>
                  </a:lnTo>
                  <a:lnTo>
                    <a:pt x="901" y="804"/>
                  </a:lnTo>
                  <a:lnTo>
                    <a:pt x="892" y="815"/>
                  </a:lnTo>
                  <a:lnTo>
                    <a:pt x="882" y="823"/>
                  </a:lnTo>
                  <a:lnTo>
                    <a:pt x="871" y="829"/>
                  </a:lnTo>
                  <a:lnTo>
                    <a:pt x="858" y="833"/>
                  </a:lnTo>
                  <a:lnTo>
                    <a:pt x="846" y="836"/>
                  </a:lnTo>
                  <a:lnTo>
                    <a:pt x="832" y="836"/>
                  </a:lnTo>
                  <a:lnTo>
                    <a:pt x="820" y="833"/>
                  </a:lnTo>
                  <a:lnTo>
                    <a:pt x="809" y="826"/>
                  </a:lnTo>
                  <a:lnTo>
                    <a:pt x="796" y="816"/>
                  </a:lnTo>
                  <a:lnTo>
                    <a:pt x="780" y="800"/>
                  </a:lnTo>
                  <a:lnTo>
                    <a:pt x="788" y="805"/>
                  </a:lnTo>
                  <a:lnTo>
                    <a:pt x="788" y="805"/>
                  </a:lnTo>
                  <a:lnTo>
                    <a:pt x="793" y="814"/>
                  </a:lnTo>
                  <a:lnTo>
                    <a:pt x="799" y="821"/>
                  </a:lnTo>
                  <a:lnTo>
                    <a:pt x="803" y="827"/>
                  </a:lnTo>
                  <a:lnTo>
                    <a:pt x="806" y="834"/>
                  </a:lnTo>
                  <a:lnTo>
                    <a:pt x="809" y="841"/>
                  </a:lnTo>
                  <a:lnTo>
                    <a:pt x="810" y="848"/>
                  </a:lnTo>
                  <a:lnTo>
                    <a:pt x="810" y="862"/>
                  </a:lnTo>
                  <a:lnTo>
                    <a:pt x="807" y="874"/>
                  </a:lnTo>
                  <a:lnTo>
                    <a:pt x="802" y="887"/>
                  </a:lnTo>
                  <a:lnTo>
                    <a:pt x="793" y="898"/>
                  </a:lnTo>
                  <a:lnTo>
                    <a:pt x="784" y="906"/>
                  </a:lnTo>
                  <a:lnTo>
                    <a:pt x="771" y="914"/>
                  </a:lnTo>
                  <a:lnTo>
                    <a:pt x="759" y="920"/>
                  </a:lnTo>
                  <a:lnTo>
                    <a:pt x="746" y="924"/>
                  </a:lnTo>
                  <a:lnTo>
                    <a:pt x="733" y="925"/>
                  </a:lnTo>
                  <a:lnTo>
                    <a:pt x="719" y="924"/>
                  </a:lnTo>
                  <a:lnTo>
                    <a:pt x="705" y="921"/>
                  </a:lnTo>
                  <a:lnTo>
                    <a:pt x="692" y="914"/>
                  </a:lnTo>
                  <a:lnTo>
                    <a:pt x="686" y="910"/>
                  </a:lnTo>
                  <a:lnTo>
                    <a:pt x="680" y="905"/>
                  </a:lnTo>
                  <a:lnTo>
                    <a:pt x="608" y="833"/>
                  </a:lnTo>
                  <a:lnTo>
                    <a:pt x="145" y="561"/>
                  </a:lnTo>
                  <a:lnTo>
                    <a:pt x="72" y="489"/>
                  </a:lnTo>
                  <a:lnTo>
                    <a:pt x="72" y="489"/>
                  </a:lnTo>
                  <a:lnTo>
                    <a:pt x="61" y="478"/>
                  </a:lnTo>
                  <a:lnTo>
                    <a:pt x="51" y="465"/>
                  </a:lnTo>
                  <a:lnTo>
                    <a:pt x="43" y="453"/>
                  </a:lnTo>
                  <a:lnTo>
                    <a:pt x="34" y="442"/>
                  </a:lnTo>
                  <a:lnTo>
                    <a:pt x="28" y="430"/>
                  </a:lnTo>
                  <a:lnTo>
                    <a:pt x="21" y="417"/>
                  </a:lnTo>
                  <a:lnTo>
                    <a:pt x="11" y="392"/>
                  </a:lnTo>
                  <a:lnTo>
                    <a:pt x="4" y="366"/>
                  </a:lnTo>
                  <a:lnTo>
                    <a:pt x="0" y="340"/>
                  </a:lnTo>
                  <a:lnTo>
                    <a:pt x="0" y="314"/>
                  </a:lnTo>
                  <a:lnTo>
                    <a:pt x="1" y="289"/>
                  </a:lnTo>
                  <a:lnTo>
                    <a:pt x="7" y="262"/>
                  </a:lnTo>
                  <a:lnTo>
                    <a:pt x="14" y="238"/>
                  </a:lnTo>
                  <a:lnTo>
                    <a:pt x="23" y="213"/>
                  </a:lnTo>
                  <a:lnTo>
                    <a:pt x="34" y="188"/>
                  </a:lnTo>
                  <a:lnTo>
                    <a:pt x="48" y="164"/>
                  </a:lnTo>
                  <a:lnTo>
                    <a:pt x="64" y="142"/>
                  </a:lnTo>
                  <a:lnTo>
                    <a:pt x="81" y="120"/>
                  </a:lnTo>
                  <a:lnTo>
                    <a:pt x="101" y="101"/>
                  </a:lnTo>
                  <a:lnTo>
                    <a:pt x="122" y="81"/>
                  </a:lnTo>
                  <a:lnTo>
                    <a:pt x="142" y="65"/>
                  </a:lnTo>
                  <a:lnTo>
                    <a:pt x="166" y="48"/>
                  </a:lnTo>
                  <a:lnTo>
                    <a:pt x="189" y="34"/>
                  </a:lnTo>
                  <a:lnTo>
                    <a:pt x="214" y="23"/>
                  </a:lnTo>
                  <a:lnTo>
                    <a:pt x="239" y="14"/>
                  </a:lnTo>
                  <a:lnTo>
                    <a:pt x="265" y="7"/>
                  </a:lnTo>
                  <a:lnTo>
                    <a:pt x="292" y="3"/>
                  </a:lnTo>
                  <a:lnTo>
                    <a:pt x="318" y="0"/>
                  </a:lnTo>
                  <a:lnTo>
                    <a:pt x="344" y="1"/>
                  </a:lnTo>
                  <a:lnTo>
                    <a:pt x="370" y="4"/>
                  </a:lnTo>
                  <a:lnTo>
                    <a:pt x="397" y="11"/>
                  </a:lnTo>
                  <a:lnTo>
                    <a:pt x="422" y="21"/>
                  </a:lnTo>
                  <a:lnTo>
                    <a:pt x="434" y="28"/>
                  </a:lnTo>
                  <a:lnTo>
                    <a:pt x="446" y="34"/>
                  </a:lnTo>
                  <a:lnTo>
                    <a:pt x="459" y="43"/>
                  </a:lnTo>
                  <a:lnTo>
                    <a:pt x="471" y="51"/>
                  </a:lnTo>
                  <a:lnTo>
                    <a:pt x="482" y="61"/>
                  </a:lnTo>
                  <a:lnTo>
                    <a:pt x="495" y="72"/>
                  </a:lnTo>
                  <a:lnTo>
                    <a:pt x="543" y="12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79" name="Line 324"/>
            <p:cNvSpPr>
              <a:spLocks noChangeShapeType="1"/>
            </p:cNvSpPr>
            <p:nvPr/>
          </p:nvSpPr>
          <p:spPr bwMode="auto">
            <a:xfrm>
              <a:off x="2822" y="2116"/>
              <a:ext cx="45" cy="4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80" name="Freeform 325"/>
            <p:cNvSpPr>
              <a:spLocks noEditPoints="1"/>
            </p:cNvSpPr>
            <p:nvPr/>
          </p:nvSpPr>
          <p:spPr bwMode="auto">
            <a:xfrm>
              <a:off x="2630" y="2045"/>
              <a:ext cx="181" cy="182"/>
            </a:xfrm>
            <a:custGeom>
              <a:avLst/>
              <a:gdLst/>
              <a:ahLst/>
              <a:cxnLst>
                <a:cxn ang="0">
                  <a:pos x="221" y="28"/>
                </a:cxn>
                <a:cxn ang="0">
                  <a:pos x="240" y="63"/>
                </a:cxn>
                <a:cxn ang="0">
                  <a:pos x="236" y="101"/>
                </a:cxn>
                <a:cxn ang="0">
                  <a:pos x="122" y="223"/>
                </a:cxn>
                <a:cxn ang="0">
                  <a:pos x="99" y="238"/>
                </a:cxn>
                <a:cxn ang="0">
                  <a:pos x="61" y="242"/>
                </a:cxn>
                <a:cxn ang="0">
                  <a:pos x="26" y="223"/>
                </a:cxn>
                <a:cxn ang="0">
                  <a:pos x="11" y="205"/>
                </a:cxn>
                <a:cxn ang="0">
                  <a:pos x="0" y="168"/>
                </a:cxn>
                <a:cxn ang="0">
                  <a:pos x="11" y="132"/>
                </a:cxn>
                <a:cxn ang="0">
                  <a:pos x="119" y="21"/>
                </a:cxn>
                <a:cxn ang="0">
                  <a:pos x="153" y="2"/>
                </a:cxn>
                <a:cxn ang="0">
                  <a:pos x="192" y="6"/>
                </a:cxn>
                <a:cxn ang="0">
                  <a:pos x="214" y="21"/>
                </a:cxn>
                <a:cxn ang="0">
                  <a:pos x="390" y="74"/>
                </a:cxn>
                <a:cxn ang="0">
                  <a:pos x="408" y="108"/>
                </a:cxn>
                <a:cxn ang="0">
                  <a:pos x="405" y="147"/>
                </a:cxn>
                <a:cxn ang="0">
                  <a:pos x="231" y="328"/>
                </a:cxn>
                <a:cxn ang="0">
                  <a:pos x="209" y="343"/>
                </a:cxn>
                <a:cxn ang="0">
                  <a:pos x="170" y="347"/>
                </a:cxn>
                <a:cxn ang="0">
                  <a:pos x="135" y="328"/>
                </a:cxn>
                <a:cxn ang="0">
                  <a:pos x="119" y="310"/>
                </a:cxn>
                <a:cxn ang="0">
                  <a:pos x="108" y="273"/>
                </a:cxn>
                <a:cxn ang="0">
                  <a:pos x="119" y="237"/>
                </a:cxn>
                <a:cxn ang="0">
                  <a:pos x="287" y="67"/>
                </a:cxn>
                <a:cxn ang="0">
                  <a:pos x="322" y="47"/>
                </a:cxn>
                <a:cxn ang="0">
                  <a:pos x="361" y="52"/>
                </a:cxn>
                <a:cxn ang="0">
                  <a:pos x="383" y="67"/>
                </a:cxn>
                <a:cxn ang="0">
                  <a:pos x="455" y="223"/>
                </a:cxn>
                <a:cxn ang="0">
                  <a:pos x="474" y="257"/>
                </a:cxn>
                <a:cxn ang="0">
                  <a:pos x="470" y="296"/>
                </a:cxn>
                <a:cxn ang="0">
                  <a:pos x="346" y="427"/>
                </a:cxn>
                <a:cxn ang="0">
                  <a:pos x="323" y="441"/>
                </a:cxn>
                <a:cxn ang="0">
                  <a:pos x="286" y="445"/>
                </a:cxn>
                <a:cxn ang="0">
                  <a:pos x="250" y="427"/>
                </a:cxn>
                <a:cxn ang="0">
                  <a:pos x="235" y="409"/>
                </a:cxn>
                <a:cxn ang="0">
                  <a:pos x="224" y="372"/>
                </a:cxn>
                <a:cxn ang="0">
                  <a:pos x="235" y="335"/>
                </a:cxn>
                <a:cxn ang="0">
                  <a:pos x="352" y="215"/>
                </a:cxn>
                <a:cxn ang="0">
                  <a:pos x="387" y="197"/>
                </a:cxn>
                <a:cxn ang="0">
                  <a:pos x="426" y="201"/>
                </a:cxn>
                <a:cxn ang="0">
                  <a:pos x="448" y="215"/>
                </a:cxn>
                <a:cxn ang="0">
                  <a:pos x="525" y="365"/>
                </a:cxn>
                <a:cxn ang="0">
                  <a:pos x="543" y="400"/>
                </a:cxn>
                <a:cxn ang="0">
                  <a:pos x="540" y="437"/>
                </a:cxn>
                <a:cxn ang="0">
                  <a:pos x="459" y="527"/>
                </a:cxn>
                <a:cxn ang="0">
                  <a:pos x="437" y="542"/>
                </a:cxn>
                <a:cxn ang="0">
                  <a:pos x="398" y="545"/>
                </a:cxn>
                <a:cxn ang="0">
                  <a:pos x="364" y="527"/>
                </a:cxn>
                <a:cxn ang="0">
                  <a:pos x="347" y="509"/>
                </a:cxn>
                <a:cxn ang="0">
                  <a:pos x="336" y="471"/>
                </a:cxn>
                <a:cxn ang="0">
                  <a:pos x="347" y="434"/>
                </a:cxn>
                <a:cxn ang="0">
                  <a:pos x="423" y="357"/>
                </a:cxn>
                <a:cxn ang="0">
                  <a:pos x="458" y="339"/>
                </a:cxn>
                <a:cxn ang="0">
                  <a:pos x="495" y="343"/>
                </a:cxn>
                <a:cxn ang="0">
                  <a:pos x="518" y="357"/>
                </a:cxn>
              </a:cxnLst>
              <a:rect l="0" t="0" r="r" b="b"/>
              <a:pathLst>
                <a:path w="545" h="546">
                  <a:moveTo>
                    <a:pt x="214" y="21"/>
                  </a:moveTo>
                  <a:lnTo>
                    <a:pt x="221" y="28"/>
                  </a:lnTo>
                  <a:lnTo>
                    <a:pt x="221" y="28"/>
                  </a:lnTo>
                  <a:lnTo>
                    <a:pt x="231" y="39"/>
                  </a:lnTo>
                  <a:lnTo>
                    <a:pt x="236" y="50"/>
                  </a:lnTo>
                  <a:lnTo>
                    <a:pt x="240" y="63"/>
                  </a:lnTo>
                  <a:lnTo>
                    <a:pt x="242" y="76"/>
                  </a:lnTo>
                  <a:lnTo>
                    <a:pt x="240" y="89"/>
                  </a:lnTo>
                  <a:lnTo>
                    <a:pt x="236" y="101"/>
                  </a:lnTo>
                  <a:lnTo>
                    <a:pt x="231" y="112"/>
                  </a:lnTo>
                  <a:lnTo>
                    <a:pt x="221" y="123"/>
                  </a:lnTo>
                  <a:lnTo>
                    <a:pt x="122" y="223"/>
                  </a:lnTo>
                  <a:lnTo>
                    <a:pt x="122" y="223"/>
                  </a:lnTo>
                  <a:lnTo>
                    <a:pt x="111" y="231"/>
                  </a:lnTo>
                  <a:lnTo>
                    <a:pt x="99" y="238"/>
                  </a:lnTo>
                  <a:lnTo>
                    <a:pt x="87" y="242"/>
                  </a:lnTo>
                  <a:lnTo>
                    <a:pt x="75" y="242"/>
                  </a:lnTo>
                  <a:lnTo>
                    <a:pt x="61" y="242"/>
                  </a:lnTo>
                  <a:lnTo>
                    <a:pt x="48" y="238"/>
                  </a:lnTo>
                  <a:lnTo>
                    <a:pt x="37" y="231"/>
                  </a:lnTo>
                  <a:lnTo>
                    <a:pt x="26" y="223"/>
                  </a:lnTo>
                  <a:lnTo>
                    <a:pt x="19" y="216"/>
                  </a:lnTo>
                  <a:lnTo>
                    <a:pt x="19" y="216"/>
                  </a:lnTo>
                  <a:lnTo>
                    <a:pt x="11" y="205"/>
                  </a:lnTo>
                  <a:lnTo>
                    <a:pt x="4" y="194"/>
                  </a:lnTo>
                  <a:lnTo>
                    <a:pt x="0" y="181"/>
                  </a:lnTo>
                  <a:lnTo>
                    <a:pt x="0" y="168"/>
                  </a:lnTo>
                  <a:lnTo>
                    <a:pt x="0" y="155"/>
                  </a:lnTo>
                  <a:lnTo>
                    <a:pt x="4" y="143"/>
                  </a:lnTo>
                  <a:lnTo>
                    <a:pt x="11" y="132"/>
                  </a:lnTo>
                  <a:lnTo>
                    <a:pt x="19" y="121"/>
                  </a:lnTo>
                  <a:lnTo>
                    <a:pt x="119" y="21"/>
                  </a:lnTo>
                  <a:lnTo>
                    <a:pt x="119" y="21"/>
                  </a:lnTo>
                  <a:lnTo>
                    <a:pt x="130" y="11"/>
                  </a:lnTo>
                  <a:lnTo>
                    <a:pt x="141" y="6"/>
                  </a:lnTo>
                  <a:lnTo>
                    <a:pt x="153" y="2"/>
                  </a:lnTo>
                  <a:lnTo>
                    <a:pt x="166" y="0"/>
                  </a:lnTo>
                  <a:lnTo>
                    <a:pt x="180" y="2"/>
                  </a:lnTo>
                  <a:lnTo>
                    <a:pt x="192" y="6"/>
                  </a:lnTo>
                  <a:lnTo>
                    <a:pt x="203" y="11"/>
                  </a:lnTo>
                  <a:lnTo>
                    <a:pt x="214" y="21"/>
                  </a:lnTo>
                  <a:lnTo>
                    <a:pt x="214" y="21"/>
                  </a:lnTo>
                  <a:close/>
                  <a:moveTo>
                    <a:pt x="383" y="67"/>
                  </a:moveTo>
                  <a:lnTo>
                    <a:pt x="390" y="74"/>
                  </a:lnTo>
                  <a:lnTo>
                    <a:pt x="390" y="74"/>
                  </a:lnTo>
                  <a:lnTo>
                    <a:pt x="398" y="85"/>
                  </a:lnTo>
                  <a:lnTo>
                    <a:pt x="405" y="96"/>
                  </a:lnTo>
                  <a:lnTo>
                    <a:pt x="408" y="108"/>
                  </a:lnTo>
                  <a:lnTo>
                    <a:pt x="409" y="122"/>
                  </a:lnTo>
                  <a:lnTo>
                    <a:pt x="408" y="134"/>
                  </a:lnTo>
                  <a:lnTo>
                    <a:pt x="405" y="147"/>
                  </a:lnTo>
                  <a:lnTo>
                    <a:pt x="398" y="158"/>
                  </a:lnTo>
                  <a:lnTo>
                    <a:pt x="390" y="169"/>
                  </a:lnTo>
                  <a:lnTo>
                    <a:pt x="231" y="328"/>
                  </a:lnTo>
                  <a:lnTo>
                    <a:pt x="231" y="328"/>
                  </a:lnTo>
                  <a:lnTo>
                    <a:pt x="220" y="336"/>
                  </a:lnTo>
                  <a:lnTo>
                    <a:pt x="209" y="343"/>
                  </a:lnTo>
                  <a:lnTo>
                    <a:pt x="196" y="347"/>
                  </a:lnTo>
                  <a:lnTo>
                    <a:pt x="184" y="347"/>
                  </a:lnTo>
                  <a:lnTo>
                    <a:pt x="170" y="347"/>
                  </a:lnTo>
                  <a:lnTo>
                    <a:pt x="158" y="343"/>
                  </a:lnTo>
                  <a:lnTo>
                    <a:pt x="146" y="336"/>
                  </a:lnTo>
                  <a:lnTo>
                    <a:pt x="135" y="328"/>
                  </a:lnTo>
                  <a:lnTo>
                    <a:pt x="129" y="321"/>
                  </a:lnTo>
                  <a:lnTo>
                    <a:pt x="129" y="321"/>
                  </a:lnTo>
                  <a:lnTo>
                    <a:pt x="119" y="310"/>
                  </a:lnTo>
                  <a:lnTo>
                    <a:pt x="113" y="299"/>
                  </a:lnTo>
                  <a:lnTo>
                    <a:pt x="109" y="286"/>
                  </a:lnTo>
                  <a:lnTo>
                    <a:pt x="108" y="273"/>
                  </a:lnTo>
                  <a:lnTo>
                    <a:pt x="109" y="260"/>
                  </a:lnTo>
                  <a:lnTo>
                    <a:pt x="113" y="248"/>
                  </a:lnTo>
                  <a:lnTo>
                    <a:pt x="119" y="237"/>
                  </a:lnTo>
                  <a:lnTo>
                    <a:pt x="129" y="226"/>
                  </a:lnTo>
                  <a:lnTo>
                    <a:pt x="287" y="67"/>
                  </a:lnTo>
                  <a:lnTo>
                    <a:pt x="287" y="67"/>
                  </a:lnTo>
                  <a:lnTo>
                    <a:pt x="297" y="57"/>
                  </a:lnTo>
                  <a:lnTo>
                    <a:pt x="310" y="52"/>
                  </a:lnTo>
                  <a:lnTo>
                    <a:pt x="322" y="47"/>
                  </a:lnTo>
                  <a:lnTo>
                    <a:pt x="334" y="46"/>
                  </a:lnTo>
                  <a:lnTo>
                    <a:pt x="348" y="47"/>
                  </a:lnTo>
                  <a:lnTo>
                    <a:pt x="361" y="52"/>
                  </a:lnTo>
                  <a:lnTo>
                    <a:pt x="372" y="57"/>
                  </a:lnTo>
                  <a:lnTo>
                    <a:pt x="383" y="67"/>
                  </a:lnTo>
                  <a:lnTo>
                    <a:pt x="383" y="67"/>
                  </a:lnTo>
                  <a:close/>
                  <a:moveTo>
                    <a:pt x="448" y="215"/>
                  </a:moveTo>
                  <a:lnTo>
                    <a:pt x="455" y="223"/>
                  </a:lnTo>
                  <a:lnTo>
                    <a:pt x="455" y="223"/>
                  </a:lnTo>
                  <a:lnTo>
                    <a:pt x="463" y="234"/>
                  </a:lnTo>
                  <a:lnTo>
                    <a:pt x="470" y="245"/>
                  </a:lnTo>
                  <a:lnTo>
                    <a:pt x="474" y="257"/>
                  </a:lnTo>
                  <a:lnTo>
                    <a:pt x="474" y="270"/>
                  </a:lnTo>
                  <a:lnTo>
                    <a:pt x="474" y="284"/>
                  </a:lnTo>
                  <a:lnTo>
                    <a:pt x="470" y="296"/>
                  </a:lnTo>
                  <a:lnTo>
                    <a:pt x="463" y="307"/>
                  </a:lnTo>
                  <a:lnTo>
                    <a:pt x="455" y="318"/>
                  </a:lnTo>
                  <a:lnTo>
                    <a:pt x="346" y="427"/>
                  </a:lnTo>
                  <a:lnTo>
                    <a:pt x="346" y="427"/>
                  </a:lnTo>
                  <a:lnTo>
                    <a:pt x="336" y="436"/>
                  </a:lnTo>
                  <a:lnTo>
                    <a:pt x="323" y="441"/>
                  </a:lnTo>
                  <a:lnTo>
                    <a:pt x="311" y="445"/>
                  </a:lnTo>
                  <a:lnTo>
                    <a:pt x="299" y="447"/>
                  </a:lnTo>
                  <a:lnTo>
                    <a:pt x="286" y="445"/>
                  </a:lnTo>
                  <a:lnTo>
                    <a:pt x="274" y="441"/>
                  </a:lnTo>
                  <a:lnTo>
                    <a:pt x="261" y="436"/>
                  </a:lnTo>
                  <a:lnTo>
                    <a:pt x="250" y="427"/>
                  </a:lnTo>
                  <a:lnTo>
                    <a:pt x="243" y="419"/>
                  </a:lnTo>
                  <a:lnTo>
                    <a:pt x="243" y="419"/>
                  </a:lnTo>
                  <a:lnTo>
                    <a:pt x="235" y="409"/>
                  </a:lnTo>
                  <a:lnTo>
                    <a:pt x="228" y="397"/>
                  </a:lnTo>
                  <a:lnTo>
                    <a:pt x="225" y="384"/>
                  </a:lnTo>
                  <a:lnTo>
                    <a:pt x="224" y="372"/>
                  </a:lnTo>
                  <a:lnTo>
                    <a:pt x="225" y="360"/>
                  </a:lnTo>
                  <a:lnTo>
                    <a:pt x="228" y="346"/>
                  </a:lnTo>
                  <a:lnTo>
                    <a:pt x="235" y="335"/>
                  </a:lnTo>
                  <a:lnTo>
                    <a:pt x="243" y="324"/>
                  </a:lnTo>
                  <a:lnTo>
                    <a:pt x="352" y="215"/>
                  </a:lnTo>
                  <a:lnTo>
                    <a:pt x="352" y="215"/>
                  </a:lnTo>
                  <a:lnTo>
                    <a:pt x="364" y="206"/>
                  </a:lnTo>
                  <a:lnTo>
                    <a:pt x="375" y="201"/>
                  </a:lnTo>
                  <a:lnTo>
                    <a:pt x="387" y="197"/>
                  </a:lnTo>
                  <a:lnTo>
                    <a:pt x="399" y="195"/>
                  </a:lnTo>
                  <a:lnTo>
                    <a:pt x="413" y="197"/>
                  </a:lnTo>
                  <a:lnTo>
                    <a:pt x="426" y="201"/>
                  </a:lnTo>
                  <a:lnTo>
                    <a:pt x="437" y="206"/>
                  </a:lnTo>
                  <a:lnTo>
                    <a:pt x="448" y="215"/>
                  </a:lnTo>
                  <a:lnTo>
                    <a:pt x="448" y="215"/>
                  </a:lnTo>
                  <a:close/>
                  <a:moveTo>
                    <a:pt x="518" y="357"/>
                  </a:moveTo>
                  <a:lnTo>
                    <a:pt x="525" y="365"/>
                  </a:lnTo>
                  <a:lnTo>
                    <a:pt x="525" y="365"/>
                  </a:lnTo>
                  <a:lnTo>
                    <a:pt x="534" y="375"/>
                  </a:lnTo>
                  <a:lnTo>
                    <a:pt x="540" y="387"/>
                  </a:lnTo>
                  <a:lnTo>
                    <a:pt x="543" y="400"/>
                  </a:lnTo>
                  <a:lnTo>
                    <a:pt x="545" y="412"/>
                  </a:lnTo>
                  <a:lnTo>
                    <a:pt x="543" y="425"/>
                  </a:lnTo>
                  <a:lnTo>
                    <a:pt x="540" y="437"/>
                  </a:lnTo>
                  <a:lnTo>
                    <a:pt x="534" y="449"/>
                  </a:lnTo>
                  <a:lnTo>
                    <a:pt x="525" y="459"/>
                  </a:lnTo>
                  <a:lnTo>
                    <a:pt x="459" y="527"/>
                  </a:lnTo>
                  <a:lnTo>
                    <a:pt x="459" y="527"/>
                  </a:lnTo>
                  <a:lnTo>
                    <a:pt x="448" y="535"/>
                  </a:lnTo>
                  <a:lnTo>
                    <a:pt x="437" y="542"/>
                  </a:lnTo>
                  <a:lnTo>
                    <a:pt x="424" y="545"/>
                  </a:lnTo>
                  <a:lnTo>
                    <a:pt x="411" y="546"/>
                  </a:lnTo>
                  <a:lnTo>
                    <a:pt x="398" y="545"/>
                  </a:lnTo>
                  <a:lnTo>
                    <a:pt x="386" y="542"/>
                  </a:lnTo>
                  <a:lnTo>
                    <a:pt x="373" y="535"/>
                  </a:lnTo>
                  <a:lnTo>
                    <a:pt x="364" y="527"/>
                  </a:lnTo>
                  <a:lnTo>
                    <a:pt x="355" y="518"/>
                  </a:lnTo>
                  <a:lnTo>
                    <a:pt x="355" y="518"/>
                  </a:lnTo>
                  <a:lnTo>
                    <a:pt x="347" y="509"/>
                  </a:lnTo>
                  <a:lnTo>
                    <a:pt x="341" y="496"/>
                  </a:lnTo>
                  <a:lnTo>
                    <a:pt x="337" y="484"/>
                  </a:lnTo>
                  <a:lnTo>
                    <a:pt x="336" y="471"/>
                  </a:lnTo>
                  <a:lnTo>
                    <a:pt x="337" y="459"/>
                  </a:lnTo>
                  <a:lnTo>
                    <a:pt x="341" y="447"/>
                  </a:lnTo>
                  <a:lnTo>
                    <a:pt x="347" y="434"/>
                  </a:lnTo>
                  <a:lnTo>
                    <a:pt x="355" y="425"/>
                  </a:lnTo>
                  <a:lnTo>
                    <a:pt x="423" y="357"/>
                  </a:lnTo>
                  <a:lnTo>
                    <a:pt x="423" y="357"/>
                  </a:lnTo>
                  <a:lnTo>
                    <a:pt x="433" y="349"/>
                  </a:lnTo>
                  <a:lnTo>
                    <a:pt x="445" y="343"/>
                  </a:lnTo>
                  <a:lnTo>
                    <a:pt x="458" y="339"/>
                  </a:lnTo>
                  <a:lnTo>
                    <a:pt x="470" y="337"/>
                  </a:lnTo>
                  <a:lnTo>
                    <a:pt x="482" y="339"/>
                  </a:lnTo>
                  <a:lnTo>
                    <a:pt x="495" y="343"/>
                  </a:lnTo>
                  <a:lnTo>
                    <a:pt x="507" y="349"/>
                  </a:lnTo>
                  <a:lnTo>
                    <a:pt x="518" y="357"/>
                  </a:lnTo>
                  <a:lnTo>
                    <a:pt x="518" y="357"/>
                  </a:lnTo>
                  <a:close/>
                </a:path>
              </a:pathLst>
            </a:custGeom>
            <a:solidFill>
              <a:srgbClr val="00A6D9"/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81" name="Freeform 326"/>
            <p:cNvSpPr>
              <a:spLocks/>
            </p:cNvSpPr>
            <p:nvPr/>
          </p:nvSpPr>
          <p:spPr bwMode="auto">
            <a:xfrm>
              <a:off x="2731" y="1911"/>
              <a:ext cx="182" cy="97"/>
            </a:xfrm>
            <a:custGeom>
              <a:avLst/>
              <a:gdLst/>
              <a:ahLst/>
              <a:cxnLst>
                <a:cxn ang="0">
                  <a:pos x="233" y="0"/>
                </a:cxn>
                <a:cxn ang="0">
                  <a:pos x="166" y="67"/>
                </a:cxn>
                <a:cxn ang="0">
                  <a:pos x="14" y="217"/>
                </a:cxn>
                <a:cxn ang="0">
                  <a:pos x="14" y="217"/>
                </a:cxn>
                <a:cxn ang="0">
                  <a:pos x="10" y="223"/>
                </a:cxn>
                <a:cxn ang="0">
                  <a:pos x="6" y="228"/>
                </a:cxn>
                <a:cxn ang="0">
                  <a:pos x="3" y="234"/>
                </a:cxn>
                <a:cxn ang="0">
                  <a:pos x="2" y="238"/>
                </a:cxn>
                <a:cxn ang="0">
                  <a:pos x="0" y="244"/>
                </a:cxn>
                <a:cxn ang="0">
                  <a:pos x="2" y="249"/>
                </a:cxn>
                <a:cxn ang="0">
                  <a:pos x="3" y="253"/>
                </a:cxn>
                <a:cxn ang="0">
                  <a:pos x="5" y="259"/>
                </a:cxn>
                <a:cxn ang="0">
                  <a:pos x="12" y="267"/>
                </a:cxn>
                <a:cxn ang="0">
                  <a:pos x="21" y="275"/>
                </a:cxn>
                <a:cxn ang="0">
                  <a:pos x="32" y="282"/>
                </a:cxn>
                <a:cxn ang="0">
                  <a:pos x="46" y="288"/>
                </a:cxn>
                <a:cxn ang="0">
                  <a:pos x="63" y="291"/>
                </a:cxn>
                <a:cxn ang="0">
                  <a:pos x="79" y="293"/>
                </a:cxn>
                <a:cxn ang="0">
                  <a:pos x="96" y="293"/>
                </a:cxn>
                <a:cxn ang="0">
                  <a:pos x="114" y="292"/>
                </a:cxn>
                <a:cxn ang="0">
                  <a:pos x="132" y="286"/>
                </a:cxn>
                <a:cxn ang="0">
                  <a:pos x="148" y="279"/>
                </a:cxn>
                <a:cxn ang="0">
                  <a:pos x="165" y="271"/>
                </a:cxn>
                <a:cxn ang="0">
                  <a:pos x="180" y="259"/>
                </a:cxn>
                <a:cxn ang="0">
                  <a:pos x="234" y="203"/>
                </a:cxn>
                <a:cxn ang="0">
                  <a:pos x="234" y="203"/>
                </a:cxn>
                <a:cxn ang="0">
                  <a:pos x="242" y="198"/>
                </a:cxn>
                <a:cxn ang="0">
                  <a:pos x="249" y="192"/>
                </a:cxn>
                <a:cxn ang="0">
                  <a:pos x="258" y="188"/>
                </a:cxn>
                <a:cxn ang="0">
                  <a:pos x="266" y="186"/>
                </a:cxn>
                <a:cxn ang="0">
                  <a:pos x="274" y="184"/>
                </a:cxn>
                <a:cxn ang="0">
                  <a:pos x="282" y="183"/>
                </a:cxn>
                <a:cxn ang="0">
                  <a:pos x="299" y="183"/>
                </a:cxn>
                <a:cxn ang="0">
                  <a:pos x="317" y="186"/>
                </a:cxn>
                <a:cxn ang="0">
                  <a:pos x="335" y="190"/>
                </a:cxn>
                <a:cxn ang="0">
                  <a:pos x="372" y="201"/>
                </a:cxn>
                <a:cxn ang="0">
                  <a:pos x="392" y="206"/>
                </a:cxn>
                <a:cxn ang="0">
                  <a:pos x="412" y="210"/>
                </a:cxn>
                <a:cxn ang="0">
                  <a:pos x="433" y="213"/>
                </a:cxn>
                <a:cxn ang="0">
                  <a:pos x="454" y="213"/>
                </a:cxn>
                <a:cxn ang="0">
                  <a:pos x="465" y="213"/>
                </a:cxn>
                <a:cxn ang="0">
                  <a:pos x="476" y="210"/>
                </a:cxn>
                <a:cxn ang="0">
                  <a:pos x="487" y="209"/>
                </a:cxn>
                <a:cxn ang="0">
                  <a:pos x="498" y="205"/>
                </a:cxn>
                <a:cxn ang="0">
                  <a:pos x="509" y="199"/>
                </a:cxn>
                <a:cxn ang="0">
                  <a:pos x="522" y="194"/>
                </a:cxn>
                <a:cxn ang="0">
                  <a:pos x="533" y="187"/>
                </a:cxn>
                <a:cxn ang="0">
                  <a:pos x="545" y="177"/>
                </a:cxn>
                <a:cxn ang="0">
                  <a:pos x="233" y="0"/>
                </a:cxn>
              </a:cxnLst>
              <a:rect l="0" t="0" r="r" b="b"/>
              <a:pathLst>
                <a:path w="545" h="293">
                  <a:moveTo>
                    <a:pt x="233" y="0"/>
                  </a:moveTo>
                  <a:lnTo>
                    <a:pt x="166" y="67"/>
                  </a:lnTo>
                  <a:lnTo>
                    <a:pt x="14" y="217"/>
                  </a:lnTo>
                  <a:lnTo>
                    <a:pt x="14" y="217"/>
                  </a:lnTo>
                  <a:lnTo>
                    <a:pt x="10" y="223"/>
                  </a:lnTo>
                  <a:lnTo>
                    <a:pt x="6" y="228"/>
                  </a:lnTo>
                  <a:lnTo>
                    <a:pt x="3" y="234"/>
                  </a:lnTo>
                  <a:lnTo>
                    <a:pt x="2" y="238"/>
                  </a:lnTo>
                  <a:lnTo>
                    <a:pt x="0" y="244"/>
                  </a:lnTo>
                  <a:lnTo>
                    <a:pt x="2" y="249"/>
                  </a:lnTo>
                  <a:lnTo>
                    <a:pt x="3" y="253"/>
                  </a:lnTo>
                  <a:lnTo>
                    <a:pt x="5" y="259"/>
                  </a:lnTo>
                  <a:lnTo>
                    <a:pt x="12" y="267"/>
                  </a:lnTo>
                  <a:lnTo>
                    <a:pt x="21" y="275"/>
                  </a:lnTo>
                  <a:lnTo>
                    <a:pt x="32" y="282"/>
                  </a:lnTo>
                  <a:lnTo>
                    <a:pt x="46" y="288"/>
                  </a:lnTo>
                  <a:lnTo>
                    <a:pt x="63" y="291"/>
                  </a:lnTo>
                  <a:lnTo>
                    <a:pt x="79" y="293"/>
                  </a:lnTo>
                  <a:lnTo>
                    <a:pt x="96" y="293"/>
                  </a:lnTo>
                  <a:lnTo>
                    <a:pt x="114" y="292"/>
                  </a:lnTo>
                  <a:lnTo>
                    <a:pt x="132" y="286"/>
                  </a:lnTo>
                  <a:lnTo>
                    <a:pt x="148" y="279"/>
                  </a:lnTo>
                  <a:lnTo>
                    <a:pt x="165" y="271"/>
                  </a:lnTo>
                  <a:lnTo>
                    <a:pt x="180" y="259"/>
                  </a:lnTo>
                  <a:lnTo>
                    <a:pt x="234" y="203"/>
                  </a:lnTo>
                  <a:lnTo>
                    <a:pt x="234" y="203"/>
                  </a:lnTo>
                  <a:lnTo>
                    <a:pt x="242" y="198"/>
                  </a:lnTo>
                  <a:lnTo>
                    <a:pt x="249" y="192"/>
                  </a:lnTo>
                  <a:lnTo>
                    <a:pt x="258" y="188"/>
                  </a:lnTo>
                  <a:lnTo>
                    <a:pt x="266" y="186"/>
                  </a:lnTo>
                  <a:lnTo>
                    <a:pt x="274" y="184"/>
                  </a:lnTo>
                  <a:lnTo>
                    <a:pt x="282" y="183"/>
                  </a:lnTo>
                  <a:lnTo>
                    <a:pt x="299" y="183"/>
                  </a:lnTo>
                  <a:lnTo>
                    <a:pt x="317" y="186"/>
                  </a:lnTo>
                  <a:lnTo>
                    <a:pt x="335" y="190"/>
                  </a:lnTo>
                  <a:lnTo>
                    <a:pt x="372" y="201"/>
                  </a:lnTo>
                  <a:lnTo>
                    <a:pt x="392" y="206"/>
                  </a:lnTo>
                  <a:lnTo>
                    <a:pt x="412" y="210"/>
                  </a:lnTo>
                  <a:lnTo>
                    <a:pt x="433" y="213"/>
                  </a:lnTo>
                  <a:lnTo>
                    <a:pt x="454" y="213"/>
                  </a:lnTo>
                  <a:lnTo>
                    <a:pt x="465" y="213"/>
                  </a:lnTo>
                  <a:lnTo>
                    <a:pt x="476" y="210"/>
                  </a:lnTo>
                  <a:lnTo>
                    <a:pt x="487" y="209"/>
                  </a:lnTo>
                  <a:lnTo>
                    <a:pt x="498" y="205"/>
                  </a:lnTo>
                  <a:lnTo>
                    <a:pt x="509" y="199"/>
                  </a:lnTo>
                  <a:lnTo>
                    <a:pt x="522" y="194"/>
                  </a:lnTo>
                  <a:lnTo>
                    <a:pt x="533" y="187"/>
                  </a:lnTo>
                  <a:lnTo>
                    <a:pt x="545" y="177"/>
                  </a:lnTo>
                  <a:lnTo>
                    <a:pt x="233" y="0"/>
                  </a:lnTo>
                  <a:close/>
                </a:path>
              </a:pathLst>
            </a:custGeom>
            <a:solidFill>
              <a:srgbClr val="00A6D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82" name="Freeform 327"/>
            <p:cNvSpPr>
              <a:spLocks/>
            </p:cNvSpPr>
            <p:nvPr/>
          </p:nvSpPr>
          <p:spPr bwMode="auto">
            <a:xfrm>
              <a:off x="2731" y="1911"/>
              <a:ext cx="182" cy="97"/>
            </a:xfrm>
            <a:custGeom>
              <a:avLst/>
              <a:gdLst/>
              <a:ahLst/>
              <a:cxnLst>
                <a:cxn ang="0">
                  <a:pos x="233" y="0"/>
                </a:cxn>
                <a:cxn ang="0">
                  <a:pos x="166" y="67"/>
                </a:cxn>
                <a:cxn ang="0">
                  <a:pos x="14" y="217"/>
                </a:cxn>
                <a:cxn ang="0">
                  <a:pos x="14" y="217"/>
                </a:cxn>
                <a:cxn ang="0">
                  <a:pos x="10" y="223"/>
                </a:cxn>
                <a:cxn ang="0">
                  <a:pos x="6" y="228"/>
                </a:cxn>
                <a:cxn ang="0">
                  <a:pos x="3" y="234"/>
                </a:cxn>
                <a:cxn ang="0">
                  <a:pos x="2" y="238"/>
                </a:cxn>
                <a:cxn ang="0">
                  <a:pos x="0" y="244"/>
                </a:cxn>
                <a:cxn ang="0">
                  <a:pos x="2" y="249"/>
                </a:cxn>
                <a:cxn ang="0">
                  <a:pos x="3" y="253"/>
                </a:cxn>
                <a:cxn ang="0">
                  <a:pos x="5" y="259"/>
                </a:cxn>
                <a:cxn ang="0">
                  <a:pos x="12" y="267"/>
                </a:cxn>
                <a:cxn ang="0">
                  <a:pos x="21" y="275"/>
                </a:cxn>
                <a:cxn ang="0">
                  <a:pos x="32" y="282"/>
                </a:cxn>
                <a:cxn ang="0">
                  <a:pos x="46" y="288"/>
                </a:cxn>
                <a:cxn ang="0">
                  <a:pos x="63" y="291"/>
                </a:cxn>
                <a:cxn ang="0">
                  <a:pos x="79" y="293"/>
                </a:cxn>
                <a:cxn ang="0">
                  <a:pos x="96" y="293"/>
                </a:cxn>
                <a:cxn ang="0">
                  <a:pos x="114" y="292"/>
                </a:cxn>
                <a:cxn ang="0">
                  <a:pos x="132" y="286"/>
                </a:cxn>
                <a:cxn ang="0">
                  <a:pos x="148" y="279"/>
                </a:cxn>
                <a:cxn ang="0">
                  <a:pos x="165" y="271"/>
                </a:cxn>
                <a:cxn ang="0">
                  <a:pos x="180" y="259"/>
                </a:cxn>
                <a:cxn ang="0">
                  <a:pos x="234" y="203"/>
                </a:cxn>
                <a:cxn ang="0">
                  <a:pos x="234" y="203"/>
                </a:cxn>
                <a:cxn ang="0">
                  <a:pos x="242" y="198"/>
                </a:cxn>
                <a:cxn ang="0">
                  <a:pos x="249" y="192"/>
                </a:cxn>
                <a:cxn ang="0">
                  <a:pos x="258" y="188"/>
                </a:cxn>
                <a:cxn ang="0">
                  <a:pos x="266" y="186"/>
                </a:cxn>
                <a:cxn ang="0">
                  <a:pos x="274" y="184"/>
                </a:cxn>
                <a:cxn ang="0">
                  <a:pos x="282" y="183"/>
                </a:cxn>
                <a:cxn ang="0">
                  <a:pos x="299" y="183"/>
                </a:cxn>
                <a:cxn ang="0">
                  <a:pos x="317" y="186"/>
                </a:cxn>
                <a:cxn ang="0">
                  <a:pos x="335" y="190"/>
                </a:cxn>
                <a:cxn ang="0">
                  <a:pos x="372" y="201"/>
                </a:cxn>
                <a:cxn ang="0">
                  <a:pos x="392" y="206"/>
                </a:cxn>
                <a:cxn ang="0">
                  <a:pos x="412" y="210"/>
                </a:cxn>
                <a:cxn ang="0">
                  <a:pos x="433" y="213"/>
                </a:cxn>
                <a:cxn ang="0">
                  <a:pos x="454" y="213"/>
                </a:cxn>
                <a:cxn ang="0">
                  <a:pos x="465" y="213"/>
                </a:cxn>
                <a:cxn ang="0">
                  <a:pos x="476" y="210"/>
                </a:cxn>
                <a:cxn ang="0">
                  <a:pos x="487" y="209"/>
                </a:cxn>
                <a:cxn ang="0">
                  <a:pos x="498" y="205"/>
                </a:cxn>
                <a:cxn ang="0">
                  <a:pos x="509" y="199"/>
                </a:cxn>
                <a:cxn ang="0">
                  <a:pos x="522" y="194"/>
                </a:cxn>
                <a:cxn ang="0">
                  <a:pos x="533" y="187"/>
                </a:cxn>
                <a:cxn ang="0">
                  <a:pos x="545" y="177"/>
                </a:cxn>
              </a:cxnLst>
              <a:rect l="0" t="0" r="r" b="b"/>
              <a:pathLst>
                <a:path w="545" h="293">
                  <a:moveTo>
                    <a:pt x="233" y="0"/>
                  </a:moveTo>
                  <a:lnTo>
                    <a:pt x="166" y="67"/>
                  </a:lnTo>
                  <a:lnTo>
                    <a:pt x="14" y="217"/>
                  </a:lnTo>
                  <a:lnTo>
                    <a:pt x="14" y="217"/>
                  </a:lnTo>
                  <a:lnTo>
                    <a:pt x="10" y="223"/>
                  </a:lnTo>
                  <a:lnTo>
                    <a:pt x="6" y="228"/>
                  </a:lnTo>
                  <a:lnTo>
                    <a:pt x="3" y="234"/>
                  </a:lnTo>
                  <a:lnTo>
                    <a:pt x="2" y="238"/>
                  </a:lnTo>
                  <a:lnTo>
                    <a:pt x="0" y="244"/>
                  </a:lnTo>
                  <a:lnTo>
                    <a:pt x="2" y="249"/>
                  </a:lnTo>
                  <a:lnTo>
                    <a:pt x="3" y="253"/>
                  </a:lnTo>
                  <a:lnTo>
                    <a:pt x="5" y="259"/>
                  </a:lnTo>
                  <a:lnTo>
                    <a:pt x="12" y="267"/>
                  </a:lnTo>
                  <a:lnTo>
                    <a:pt x="21" y="275"/>
                  </a:lnTo>
                  <a:lnTo>
                    <a:pt x="32" y="282"/>
                  </a:lnTo>
                  <a:lnTo>
                    <a:pt x="46" y="288"/>
                  </a:lnTo>
                  <a:lnTo>
                    <a:pt x="63" y="291"/>
                  </a:lnTo>
                  <a:lnTo>
                    <a:pt x="79" y="293"/>
                  </a:lnTo>
                  <a:lnTo>
                    <a:pt x="96" y="293"/>
                  </a:lnTo>
                  <a:lnTo>
                    <a:pt x="114" y="292"/>
                  </a:lnTo>
                  <a:lnTo>
                    <a:pt x="132" y="286"/>
                  </a:lnTo>
                  <a:lnTo>
                    <a:pt x="148" y="279"/>
                  </a:lnTo>
                  <a:lnTo>
                    <a:pt x="165" y="271"/>
                  </a:lnTo>
                  <a:lnTo>
                    <a:pt x="180" y="259"/>
                  </a:lnTo>
                  <a:lnTo>
                    <a:pt x="234" y="203"/>
                  </a:lnTo>
                  <a:lnTo>
                    <a:pt x="234" y="203"/>
                  </a:lnTo>
                  <a:lnTo>
                    <a:pt x="242" y="198"/>
                  </a:lnTo>
                  <a:lnTo>
                    <a:pt x="249" y="192"/>
                  </a:lnTo>
                  <a:lnTo>
                    <a:pt x="258" y="188"/>
                  </a:lnTo>
                  <a:lnTo>
                    <a:pt x="266" y="186"/>
                  </a:lnTo>
                  <a:lnTo>
                    <a:pt x="274" y="184"/>
                  </a:lnTo>
                  <a:lnTo>
                    <a:pt x="282" y="183"/>
                  </a:lnTo>
                  <a:lnTo>
                    <a:pt x="299" y="183"/>
                  </a:lnTo>
                  <a:lnTo>
                    <a:pt x="317" y="186"/>
                  </a:lnTo>
                  <a:lnTo>
                    <a:pt x="335" y="190"/>
                  </a:lnTo>
                  <a:lnTo>
                    <a:pt x="372" y="201"/>
                  </a:lnTo>
                  <a:lnTo>
                    <a:pt x="392" y="206"/>
                  </a:lnTo>
                  <a:lnTo>
                    <a:pt x="412" y="210"/>
                  </a:lnTo>
                  <a:lnTo>
                    <a:pt x="433" y="213"/>
                  </a:lnTo>
                  <a:lnTo>
                    <a:pt x="454" y="213"/>
                  </a:lnTo>
                  <a:lnTo>
                    <a:pt x="465" y="213"/>
                  </a:lnTo>
                  <a:lnTo>
                    <a:pt x="476" y="210"/>
                  </a:lnTo>
                  <a:lnTo>
                    <a:pt x="487" y="209"/>
                  </a:lnTo>
                  <a:lnTo>
                    <a:pt x="498" y="205"/>
                  </a:lnTo>
                  <a:lnTo>
                    <a:pt x="509" y="199"/>
                  </a:lnTo>
                  <a:lnTo>
                    <a:pt x="522" y="194"/>
                  </a:lnTo>
                  <a:lnTo>
                    <a:pt x="533" y="187"/>
                  </a:lnTo>
                  <a:lnTo>
                    <a:pt x="545" y="177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683" name="Group 331"/>
          <p:cNvGrpSpPr>
            <a:grpSpLocks noChangeAspect="1"/>
          </p:cNvGrpSpPr>
          <p:nvPr userDrawn="1"/>
        </p:nvGrpSpPr>
        <p:grpSpPr bwMode="auto">
          <a:xfrm>
            <a:off x="586166" y="2632267"/>
            <a:ext cx="808567" cy="829037"/>
            <a:chOff x="180" y="1057"/>
            <a:chExt cx="869" cy="891"/>
          </a:xfrm>
        </p:grpSpPr>
        <p:sp>
          <p:nvSpPr>
            <p:cNvPr id="684" name="Freeform 332"/>
            <p:cNvSpPr>
              <a:spLocks/>
            </p:cNvSpPr>
            <p:nvPr/>
          </p:nvSpPr>
          <p:spPr bwMode="auto">
            <a:xfrm>
              <a:off x="180" y="1079"/>
              <a:ext cx="869" cy="869"/>
            </a:xfrm>
            <a:custGeom>
              <a:avLst/>
              <a:gdLst/>
              <a:ahLst/>
              <a:cxnLst>
                <a:cxn ang="0">
                  <a:pos x="718" y="127"/>
                </a:cxn>
                <a:cxn ang="0">
                  <a:pos x="779" y="197"/>
                </a:cxn>
                <a:cxn ang="0">
                  <a:pos x="822" y="277"/>
                </a:cxn>
                <a:cxn ang="0">
                  <a:pos x="847" y="365"/>
                </a:cxn>
                <a:cxn ang="0">
                  <a:pos x="852" y="455"/>
                </a:cxn>
                <a:cxn ang="0">
                  <a:pos x="839" y="548"/>
                </a:cxn>
                <a:cxn ang="0">
                  <a:pos x="819" y="599"/>
                </a:cxn>
                <a:cxn ang="0">
                  <a:pos x="780" y="671"/>
                </a:cxn>
                <a:cxn ang="0">
                  <a:pos x="728" y="732"/>
                </a:cxn>
                <a:cxn ang="0">
                  <a:pos x="666" y="783"/>
                </a:cxn>
                <a:cxn ang="0">
                  <a:pos x="594" y="822"/>
                </a:cxn>
                <a:cxn ang="0">
                  <a:pos x="541" y="840"/>
                </a:cxn>
                <a:cxn ang="0">
                  <a:pos x="458" y="852"/>
                </a:cxn>
                <a:cxn ang="0">
                  <a:pos x="375" y="848"/>
                </a:cxn>
                <a:cxn ang="0">
                  <a:pos x="295" y="827"/>
                </a:cxn>
                <a:cxn ang="0">
                  <a:pos x="219" y="793"/>
                </a:cxn>
                <a:cxn ang="0">
                  <a:pos x="152" y="743"/>
                </a:cxn>
                <a:cxn ang="0">
                  <a:pos x="112" y="702"/>
                </a:cxn>
                <a:cxn ang="0">
                  <a:pos x="66" y="631"/>
                </a:cxn>
                <a:cxn ang="0">
                  <a:pos x="35" y="554"/>
                </a:cxn>
                <a:cxn ang="0">
                  <a:pos x="18" y="472"/>
                </a:cxn>
                <a:cxn ang="0">
                  <a:pos x="19" y="387"/>
                </a:cxn>
                <a:cxn ang="0">
                  <a:pos x="36" y="306"/>
                </a:cxn>
                <a:cxn ang="0">
                  <a:pos x="61" y="246"/>
                </a:cxn>
                <a:cxn ang="0">
                  <a:pos x="112" y="167"/>
                </a:cxn>
                <a:cxn ang="0">
                  <a:pos x="180" y="104"/>
                </a:cxn>
                <a:cxn ang="0">
                  <a:pos x="259" y="55"/>
                </a:cxn>
                <a:cxn ang="0">
                  <a:pos x="347" y="25"/>
                </a:cxn>
                <a:cxn ang="0">
                  <a:pos x="411" y="17"/>
                </a:cxn>
                <a:cxn ang="0">
                  <a:pos x="418" y="11"/>
                </a:cxn>
                <a:cxn ang="0">
                  <a:pos x="417" y="1"/>
                </a:cxn>
                <a:cxn ang="0">
                  <a:pos x="411" y="0"/>
                </a:cxn>
                <a:cxn ang="0">
                  <a:pos x="325" y="14"/>
                </a:cxn>
                <a:cxn ang="0">
                  <a:pos x="244" y="44"/>
                </a:cxn>
                <a:cxn ang="0">
                  <a:pos x="172" y="89"/>
                </a:cxn>
                <a:cxn ang="0">
                  <a:pos x="108" y="147"/>
                </a:cxn>
                <a:cxn ang="0">
                  <a:pos x="57" y="217"/>
                </a:cxn>
                <a:cxn ang="0">
                  <a:pos x="32" y="271"/>
                </a:cxn>
                <a:cxn ang="0">
                  <a:pos x="7" y="356"/>
                </a:cxn>
                <a:cxn ang="0">
                  <a:pos x="0" y="443"/>
                </a:cxn>
                <a:cxn ang="0">
                  <a:pos x="11" y="529"/>
                </a:cxn>
                <a:cxn ang="0">
                  <a:pos x="37" y="612"/>
                </a:cxn>
                <a:cxn ang="0">
                  <a:pos x="82" y="688"/>
                </a:cxn>
                <a:cxn ang="0">
                  <a:pos x="119" y="733"/>
                </a:cxn>
                <a:cxn ang="0">
                  <a:pos x="184" y="790"/>
                </a:cxn>
                <a:cxn ang="0">
                  <a:pos x="259" y="832"/>
                </a:cxn>
                <a:cxn ang="0">
                  <a:pos x="340" y="859"/>
                </a:cxn>
                <a:cxn ang="0">
                  <a:pos x="426" y="869"/>
                </a:cxn>
                <a:cxn ang="0">
                  <a:pos x="484" y="866"/>
                </a:cxn>
                <a:cxn ang="0">
                  <a:pos x="569" y="848"/>
                </a:cxn>
                <a:cxn ang="0">
                  <a:pos x="648" y="814"/>
                </a:cxn>
                <a:cxn ang="0">
                  <a:pos x="717" y="765"/>
                </a:cxn>
                <a:cxn ang="0">
                  <a:pos x="776" y="704"/>
                </a:cxn>
                <a:cxn ang="0">
                  <a:pos x="822" y="632"/>
                </a:cxn>
                <a:cxn ang="0">
                  <a:pos x="848" y="573"/>
                </a:cxn>
                <a:cxn ang="0">
                  <a:pos x="869" y="468"/>
                </a:cxn>
                <a:cxn ang="0">
                  <a:pos x="863" y="364"/>
                </a:cxn>
                <a:cxn ang="0">
                  <a:pos x="834" y="263"/>
                </a:cxn>
                <a:cxn ang="0">
                  <a:pos x="782" y="172"/>
                </a:cxn>
                <a:cxn ang="0">
                  <a:pos x="707" y="94"/>
                </a:cxn>
                <a:cxn ang="0">
                  <a:pos x="700" y="93"/>
                </a:cxn>
                <a:cxn ang="0">
                  <a:pos x="693" y="98"/>
                </a:cxn>
                <a:cxn ang="0">
                  <a:pos x="695" y="107"/>
                </a:cxn>
              </a:cxnLst>
              <a:rect l="0" t="0" r="r" b="b"/>
              <a:pathLst>
                <a:path w="869" h="869">
                  <a:moveTo>
                    <a:pt x="695" y="107"/>
                  </a:moveTo>
                  <a:lnTo>
                    <a:pt x="695" y="107"/>
                  </a:lnTo>
                  <a:lnTo>
                    <a:pt x="718" y="127"/>
                  </a:lnTo>
                  <a:lnTo>
                    <a:pt x="740" y="148"/>
                  </a:lnTo>
                  <a:lnTo>
                    <a:pt x="761" y="172"/>
                  </a:lnTo>
                  <a:lnTo>
                    <a:pt x="779" y="197"/>
                  </a:lnTo>
                  <a:lnTo>
                    <a:pt x="796" y="223"/>
                  </a:lnTo>
                  <a:lnTo>
                    <a:pt x="809" y="249"/>
                  </a:lnTo>
                  <a:lnTo>
                    <a:pt x="822" y="277"/>
                  </a:lnTo>
                  <a:lnTo>
                    <a:pt x="833" y="306"/>
                  </a:lnTo>
                  <a:lnTo>
                    <a:pt x="841" y="335"/>
                  </a:lnTo>
                  <a:lnTo>
                    <a:pt x="847" y="365"/>
                  </a:lnTo>
                  <a:lnTo>
                    <a:pt x="851" y="394"/>
                  </a:lnTo>
                  <a:lnTo>
                    <a:pt x="854" y="425"/>
                  </a:lnTo>
                  <a:lnTo>
                    <a:pt x="852" y="455"/>
                  </a:lnTo>
                  <a:lnTo>
                    <a:pt x="851" y="487"/>
                  </a:lnTo>
                  <a:lnTo>
                    <a:pt x="845" y="518"/>
                  </a:lnTo>
                  <a:lnTo>
                    <a:pt x="839" y="548"/>
                  </a:lnTo>
                  <a:lnTo>
                    <a:pt x="839" y="548"/>
                  </a:lnTo>
                  <a:lnTo>
                    <a:pt x="830" y="574"/>
                  </a:lnTo>
                  <a:lnTo>
                    <a:pt x="819" y="599"/>
                  </a:lnTo>
                  <a:lnTo>
                    <a:pt x="808" y="624"/>
                  </a:lnTo>
                  <a:lnTo>
                    <a:pt x="794" y="648"/>
                  </a:lnTo>
                  <a:lnTo>
                    <a:pt x="780" y="671"/>
                  </a:lnTo>
                  <a:lnTo>
                    <a:pt x="764" y="692"/>
                  </a:lnTo>
                  <a:lnTo>
                    <a:pt x="747" y="713"/>
                  </a:lnTo>
                  <a:lnTo>
                    <a:pt x="728" y="732"/>
                  </a:lnTo>
                  <a:lnTo>
                    <a:pt x="708" y="751"/>
                  </a:lnTo>
                  <a:lnTo>
                    <a:pt x="688" y="768"/>
                  </a:lnTo>
                  <a:lnTo>
                    <a:pt x="666" y="783"/>
                  </a:lnTo>
                  <a:lnTo>
                    <a:pt x="642" y="798"/>
                  </a:lnTo>
                  <a:lnTo>
                    <a:pt x="619" y="811"/>
                  </a:lnTo>
                  <a:lnTo>
                    <a:pt x="594" y="822"/>
                  </a:lnTo>
                  <a:lnTo>
                    <a:pt x="567" y="832"/>
                  </a:lnTo>
                  <a:lnTo>
                    <a:pt x="541" y="840"/>
                  </a:lnTo>
                  <a:lnTo>
                    <a:pt x="541" y="840"/>
                  </a:lnTo>
                  <a:lnTo>
                    <a:pt x="513" y="845"/>
                  </a:lnTo>
                  <a:lnTo>
                    <a:pt x="486" y="850"/>
                  </a:lnTo>
                  <a:lnTo>
                    <a:pt x="458" y="852"/>
                  </a:lnTo>
                  <a:lnTo>
                    <a:pt x="430" y="852"/>
                  </a:lnTo>
                  <a:lnTo>
                    <a:pt x="403" y="851"/>
                  </a:lnTo>
                  <a:lnTo>
                    <a:pt x="375" y="848"/>
                  </a:lnTo>
                  <a:lnTo>
                    <a:pt x="347" y="843"/>
                  </a:lnTo>
                  <a:lnTo>
                    <a:pt x="321" y="837"/>
                  </a:lnTo>
                  <a:lnTo>
                    <a:pt x="295" y="827"/>
                  </a:lnTo>
                  <a:lnTo>
                    <a:pt x="268" y="818"/>
                  </a:lnTo>
                  <a:lnTo>
                    <a:pt x="244" y="807"/>
                  </a:lnTo>
                  <a:lnTo>
                    <a:pt x="219" y="793"/>
                  </a:lnTo>
                  <a:lnTo>
                    <a:pt x="195" y="778"/>
                  </a:lnTo>
                  <a:lnTo>
                    <a:pt x="173" y="761"/>
                  </a:lnTo>
                  <a:lnTo>
                    <a:pt x="152" y="743"/>
                  </a:lnTo>
                  <a:lnTo>
                    <a:pt x="131" y="722"/>
                  </a:lnTo>
                  <a:lnTo>
                    <a:pt x="131" y="722"/>
                  </a:lnTo>
                  <a:lnTo>
                    <a:pt x="112" y="702"/>
                  </a:lnTo>
                  <a:lnTo>
                    <a:pt x="95" y="679"/>
                  </a:lnTo>
                  <a:lnTo>
                    <a:pt x="80" y="656"/>
                  </a:lnTo>
                  <a:lnTo>
                    <a:pt x="66" y="631"/>
                  </a:lnTo>
                  <a:lnTo>
                    <a:pt x="54" y="606"/>
                  </a:lnTo>
                  <a:lnTo>
                    <a:pt x="43" y="580"/>
                  </a:lnTo>
                  <a:lnTo>
                    <a:pt x="35" y="554"/>
                  </a:lnTo>
                  <a:lnTo>
                    <a:pt x="28" y="527"/>
                  </a:lnTo>
                  <a:lnTo>
                    <a:pt x="22" y="500"/>
                  </a:lnTo>
                  <a:lnTo>
                    <a:pt x="18" y="472"/>
                  </a:lnTo>
                  <a:lnTo>
                    <a:pt x="17" y="444"/>
                  </a:lnTo>
                  <a:lnTo>
                    <a:pt x="17" y="417"/>
                  </a:lnTo>
                  <a:lnTo>
                    <a:pt x="19" y="387"/>
                  </a:lnTo>
                  <a:lnTo>
                    <a:pt x="24" y="360"/>
                  </a:lnTo>
                  <a:lnTo>
                    <a:pt x="29" y="332"/>
                  </a:lnTo>
                  <a:lnTo>
                    <a:pt x="36" y="306"/>
                  </a:lnTo>
                  <a:lnTo>
                    <a:pt x="36" y="306"/>
                  </a:lnTo>
                  <a:lnTo>
                    <a:pt x="47" y="275"/>
                  </a:lnTo>
                  <a:lnTo>
                    <a:pt x="61" y="246"/>
                  </a:lnTo>
                  <a:lnTo>
                    <a:pt x="76" y="219"/>
                  </a:lnTo>
                  <a:lnTo>
                    <a:pt x="93" y="192"/>
                  </a:lnTo>
                  <a:lnTo>
                    <a:pt x="112" y="167"/>
                  </a:lnTo>
                  <a:lnTo>
                    <a:pt x="133" y="145"/>
                  </a:lnTo>
                  <a:lnTo>
                    <a:pt x="155" y="123"/>
                  </a:lnTo>
                  <a:lnTo>
                    <a:pt x="180" y="104"/>
                  </a:lnTo>
                  <a:lnTo>
                    <a:pt x="205" y="86"/>
                  </a:lnTo>
                  <a:lnTo>
                    <a:pt x="231" y="69"/>
                  </a:lnTo>
                  <a:lnTo>
                    <a:pt x="259" y="55"/>
                  </a:lnTo>
                  <a:lnTo>
                    <a:pt x="288" y="43"/>
                  </a:lnTo>
                  <a:lnTo>
                    <a:pt x="317" y="33"/>
                  </a:lnTo>
                  <a:lnTo>
                    <a:pt x="347" y="25"/>
                  </a:lnTo>
                  <a:lnTo>
                    <a:pt x="379" y="19"/>
                  </a:lnTo>
                  <a:lnTo>
                    <a:pt x="411" y="17"/>
                  </a:lnTo>
                  <a:lnTo>
                    <a:pt x="411" y="17"/>
                  </a:lnTo>
                  <a:lnTo>
                    <a:pt x="414" y="15"/>
                  </a:lnTo>
                  <a:lnTo>
                    <a:pt x="417" y="14"/>
                  </a:lnTo>
                  <a:lnTo>
                    <a:pt x="418" y="11"/>
                  </a:lnTo>
                  <a:lnTo>
                    <a:pt x="419" y="7"/>
                  </a:lnTo>
                  <a:lnTo>
                    <a:pt x="418" y="4"/>
                  </a:lnTo>
                  <a:lnTo>
                    <a:pt x="417" y="1"/>
                  </a:lnTo>
                  <a:lnTo>
                    <a:pt x="414" y="0"/>
                  </a:lnTo>
                  <a:lnTo>
                    <a:pt x="411" y="0"/>
                  </a:lnTo>
                  <a:lnTo>
                    <a:pt x="411" y="0"/>
                  </a:lnTo>
                  <a:lnTo>
                    <a:pt x="382" y="3"/>
                  </a:lnTo>
                  <a:lnTo>
                    <a:pt x="353" y="7"/>
                  </a:lnTo>
                  <a:lnTo>
                    <a:pt x="325" y="14"/>
                  </a:lnTo>
                  <a:lnTo>
                    <a:pt x="298" y="22"/>
                  </a:lnTo>
                  <a:lnTo>
                    <a:pt x="270" y="32"/>
                  </a:lnTo>
                  <a:lnTo>
                    <a:pt x="244" y="44"/>
                  </a:lnTo>
                  <a:lnTo>
                    <a:pt x="219" y="57"/>
                  </a:lnTo>
                  <a:lnTo>
                    <a:pt x="194" y="72"/>
                  </a:lnTo>
                  <a:lnTo>
                    <a:pt x="172" y="89"/>
                  </a:lnTo>
                  <a:lnTo>
                    <a:pt x="148" y="107"/>
                  </a:lnTo>
                  <a:lnTo>
                    <a:pt x="127" y="126"/>
                  </a:lnTo>
                  <a:lnTo>
                    <a:pt x="108" y="147"/>
                  </a:lnTo>
                  <a:lnTo>
                    <a:pt x="90" y="170"/>
                  </a:lnTo>
                  <a:lnTo>
                    <a:pt x="72" y="194"/>
                  </a:lnTo>
                  <a:lnTo>
                    <a:pt x="57" y="217"/>
                  </a:lnTo>
                  <a:lnTo>
                    <a:pt x="43" y="244"/>
                  </a:lnTo>
                  <a:lnTo>
                    <a:pt x="43" y="244"/>
                  </a:lnTo>
                  <a:lnTo>
                    <a:pt x="32" y="271"/>
                  </a:lnTo>
                  <a:lnTo>
                    <a:pt x="22" y="299"/>
                  </a:lnTo>
                  <a:lnTo>
                    <a:pt x="14" y="327"/>
                  </a:lnTo>
                  <a:lnTo>
                    <a:pt x="7" y="356"/>
                  </a:lnTo>
                  <a:lnTo>
                    <a:pt x="3" y="385"/>
                  </a:lnTo>
                  <a:lnTo>
                    <a:pt x="1" y="414"/>
                  </a:lnTo>
                  <a:lnTo>
                    <a:pt x="0" y="443"/>
                  </a:lnTo>
                  <a:lnTo>
                    <a:pt x="1" y="472"/>
                  </a:lnTo>
                  <a:lnTo>
                    <a:pt x="6" y="500"/>
                  </a:lnTo>
                  <a:lnTo>
                    <a:pt x="11" y="529"/>
                  </a:lnTo>
                  <a:lnTo>
                    <a:pt x="18" y="558"/>
                  </a:lnTo>
                  <a:lnTo>
                    <a:pt x="26" y="585"/>
                  </a:lnTo>
                  <a:lnTo>
                    <a:pt x="37" y="612"/>
                  </a:lnTo>
                  <a:lnTo>
                    <a:pt x="50" y="638"/>
                  </a:lnTo>
                  <a:lnTo>
                    <a:pt x="65" y="664"/>
                  </a:lnTo>
                  <a:lnTo>
                    <a:pt x="82" y="688"/>
                  </a:lnTo>
                  <a:lnTo>
                    <a:pt x="82" y="688"/>
                  </a:lnTo>
                  <a:lnTo>
                    <a:pt x="100" y="711"/>
                  </a:lnTo>
                  <a:lnTo>
                    <a:pt x="119" y="733"/>
                  </a:lnTo>
                  <a:lnTo>
                    <a:pt x="140" y="753"/>
                  </a:lnTo>
                  <a:lnTo>
                    <a:pt x="162" y="772"/>
                  </a:lnTo>
                  <a:lnTo>
                    <a:pt x="184" y="790"/>
                  </a:lnTo>
                  <a:lnTo>
                    <a:pt x="209" y="805"/>
                  </a:lnTo>
                  <a:lnTo>
                    <a:pt x="234" y="819"/>
                  </a:lnTo>
                  <a:lnTo>
                    <a:pt x="259" y="832"/>
                  </a:lnTo>
                  <a:lnTo>
                    <a:pt x="285" y="843"/>
                  </a:lnTo>
                  <a:lnTo>
                    <a:pt x="313" y="851"/>
                  </a:lnTo>
                  <a:lnTo>
                    <a:pt x="340" y="859"/>
                  </a:lnTo>
                  <a:lnTo>
                    <a:pt x="369" y="865"/>
                  </a:lnTo>
                  <a:lnTo>
                    <a:pt x="397" y="868"/>
                  </a:lnTo>
                  <a:lnTo>
                    <a:pt x="426" y="869"/>
                  </a:lnTo>
                  <a:lnTo>
                    <a:pt x="455" y="869"/>
                  </a:lnTo>
                  <a:lnTo>
                    <a:pt x="484" y="866"/>
                  </a:lnTo>
                  <a:lnTo>
                    <a:pt x="484" y="866"/>
                  </a:lnTo>
                  <a:lnTo>
                    <a:pt x="513" y="862"/>
                  </a:lnTo>
                  <a:lnTo>
                    <a:pt x="541" y="857"/>
                  </a:lnTo>
                  <a:lnTo>
                    <a:pt x="569" y="848"/>
                  </a:lnTo>
                  <a:lnTo>
                    <a:pt x="595" y="839"/>
                  </a:lnTo>
                  <a:lnTo>
                    <a:pt x="621" y="827"/>
                  </a:lnTo>
                  <a:lnTo>
                    <a:pt x="648" y="814"/>
                  </a:lnTo>
                  <a:lnTo>
                    <a:pt x="671" y="800"/>
                  </a:lnTo>
                  <a:lnTo>
                    <a:pt x="695" y="783"/>
                  </a:lnTo>
                  <a:lnTo>
                    <a:pt x="717" y="765"/>
                  </a:lnTo>
                  <a:lnTo>
                    <a:pt x="738" y="746"/>
                  </a:lnTo>
                  <a:lnTo>
                    <a:pt x="757" y="726"/>
                  </a:lnTo>
                  <a:lnTo>
                    <a:pt x="776" y="704"/>
                  </a:lnTo>
                  <a:lnTo>
                    <a:pt x="793" y="682"/>
                  </a:lnTo>
                  <a:lnTo>
                    <a:pt x="808" y="657"/>
                  </a:lnTo>
                  <a:lnTo>
                    <a:pt x="822" y="632"/>
                  </a:lnTo>
                  <a:lnTo>
                    <a:pt x="834" y="606"/>
                  </a:lnTo>
                  <a:lnTo>
                    <a:pt x="834" y="606"/>
                  </a:lnTo>
                  <a:lnTo>
                    <a:pt x="848" y="573"/>
                  </a:lnTo>
                  <a:lnTo>
                    <a:pt x="858" y="538"/>
                  </a:lnTo>
                  <a:lnTo>
                    <a:pt x="865" y="504"/>
                  </a:lnTo>
                  <a:lnTo>
                    <a:pt x="869" y="468"/>
                  </a:lnTo>
                  <a:lnTo>
                    <a:pt x="869" y="433"/>
                  </a:lnTo>
                  <a:lnTo>
                    <a:pt x="868" y="399"/>
                  </a:lnTo>
                  <a:lnTo>
                    <a:pt x="863" y="364"/>
                  </a:lnTo>
                  <a:lnTo>
                    <a:pt x="857" y="329"/>
                  </a:lnTo>
                  <a:lnTo>
                    <a:pt x="847" y="296"/>
                  </a:lnTo>
                  <a:lnTo>
                    <a:pt x="834" y="263"/>
                  </a:lnTo>
                  <a:lnTo>
                    <a:pt x="819" y="231"/>
                  </a:lnTo>
                  <a:lnTo>
                    <a:pt x="801" y="201"/>
                  </a:lnTo>
                  <a:lnTo>
                    <a:pt x="782" y="172"/>
                  </a:lnTo>
                  <a:lnTo>
                    <a:pt x="758" y="144"/>
                  </a:lnTo>
                  <a:lnTo>
                    <a:pt x="733" y="118"/>
                  </a:lnTo>
                  <a:lnTo>
                    <a:pt x="707" y="94"/>
                  </a:lnTo>
                  <a:lnTo>
                    <a:pt x="707" y="94"/>
                  </a:lnTo>
                  <a:lnTo>
                    <a:pt x="704" y="93"/>
                  </a:lnTo>
                  <a:lnTo>
                    <a:pt x="700" y="93"/>
                  </a:lnTo>
                  <a:lnTo>
                    <a:pt x="697" y="93"/>
                  </a:lnTo>
                  <a:lnTo>
                    <a:pt x="695" y="96"/>
                  </a:lnTo>
                  <a:lnTo>
                    <a:pt x="693" y="98"/>
                  </a:lnTo>
                  <a:lnTo>
                    <a:pt x="692" y="101"/>
                  </a:lnTo>
                  <a:lnTo>
                    <a:pt x="693" y="104"/>
                  </a:lnTo>
                  <a:lnTo>
                    <a:pt x="695" y="107"/>
                  </a:lnTo>
                  <a:lnTo>
                    <a:pt x="695" y="10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85" name="Freeform 333"/>
            <p:cNvSpPr>
              <a:spLocks/>
            </p:cNvSpPr>
            <p:nvPr/>
          </p:nvSpPr>
          <p:spPr bwMode="auto">
            <a:xfrm>
              <a:off x="280" y="1057"/>
              <a:ext cx="555" cy="743"/>
            </a:xfrm>
            <a:custGeom>
              <a:avLst/>
              <a:gdLst/>
              <a:ahLst/>
              <a:cxnLst>
                <a:cxn ang="0">
                  <a:pos x="362" y="743"/>
                </a:cxn>
                <a:cxn ang="0">
                  <a:pos x="332" y="743"/>
                </a:cxn>
                <a:cxn ang="0">
                  <a:pos x="257" y="740"/>
                </a:cxn>
                <a:cxn ang="0">
                  <a:pos x="178" y="728"/>
                </a:cxn>
                <a:cxn ang="0">
                  <a:pos x="142" y="717"/>
                </a:cxn>
                <a:cxn ang="0">
                  <a:pos x="110" y="704"/>
                </a:cxn>
                <a:cxn ang="0">
                  <a:pos x="85" y="688"/>
                </a:cxn>
                <a:cxn ang="0">
                  <a:pos x="72" y="672"/>
                </a:cxn>
                <a:cxn ang="0">
                  <a:pos x="44" y="634"/>
                </a:cxn>
                <a:cxn ang="0">
                  <a:pos x="19" y="584"/>
                </a:cxn>
                <a:cxn ang="0">
                  <a:pos x="4" y="527"/>
                </a:cxn>
                <a:cxn ang="0">
                  <a:pos x="0" y="497"/>
                </a:cxn>
                <a:cxn ang="0">
                  <a:pos x="0" y="466"/>
                </a:cxn>
                <a:cxn ang="0">
                  <a:pos x="4" y="437"/>
                </a:cxn>
                <a:cxn ang="0">
                  <a:pos x="12" y="408"/>
                </a:cxn>
                <a:cxn ang="0">
                  <a:pos x="26" y="379"/>
                </a:cxn>
                <a:cxn ang="0">
                  <a:pos x="45" y="353"/>
                </a:cxn>
                <a:cxn ang="0">
                  <a:pos x="70" y="329"/>
                </a:cxn>
                <a:cxn ang="0">
                  <a:pos x="103" y="307"/>
                </a:cxn>
                <a:cxn ang="0">
                  <a:pos x="142" y="289"/>
                </a:cxn>
                <a:cxn ang="0">
                  <a:pos x="173" y="278"/>
                </a:cxn>
                <a:cxn ang="0">
                  <a:pos x="235" y="249"/>
                </a:cxn>
                <a:cxn ang="0">
                  <a:pos x="296" y="210"/>
                </a:cxn>
                <a:cxn ang="0">
                  <a:pos x="325" y="185"/>
                </a:cxn>
                <a:cxn ang="0">
                  <a:pos x="354" y="156"/>
                </a:cxn>
                <a:cxn ang="0">
                  <a:pos x="380" y="123"/>
                </a:cxn>
                <a:cxn ang="0">
                  <a:pos x="420" y="14"/>
                </a:cxn>
                <a:cxn ang="0">
                  <a:pos x="427" y="5"/>
                </a:cxn>
                <a:cxn ang="0">
                  <a:pos x="437" y="0"/>
                </a:cxn>
                <a:cxn ang="0">
                  <a:pos x="449" y="0"/>
                </a:cxn>
                <a:cxn ang="0">
                  <a:pos x="476" y="10"/>
                </a:cxn>
                <a:cxn ang="0">
                  <a:pos x="498" y="28"/>
                </a:cxn>
                <a:cxn ang="0">
                  <a:pos x="505" y="39"/>
                </a:cxn>
                <a:cxn ang="0">
                  <a:pos x="507" y="51"/>
                </a:cxn>
                <a:cxn ang="0">
                  <a:pos x="512" y="84"/>
                </a:cxn>
                <a:cxn ang="0">
                  <a:pos x="512" y="120"/>
                </a:cxn>
                <a:cxn ang="0">
                  <a:pos x="506" y="152"/>
                </a:cxn>
                <a:cxn ang="0">
                  <a:pos x="440" y="275"/>
                </a:cxn>
              </a:cxnLst>
              <a:rect l="0" t="0" r="r" b="b"/>
              <a:pathLst>
                <a:path w="555" h="743">
                  <a:moveTo>
                    <a:pt x="555" y="739"/>
                  </a:moveTo>
                  <a:lnTo>
                    <a:pt x="362" y="743"/>
                  </a:lnTo>
                  <a:lnTo>
                    <a:pt x="362" y="743"/>
                  </a:lnTo>
                  <a:lnTo>
                    <a:pt x="332" y="743"/>
                  </a:lnTo>
                  <a:lnTo>
                    <a:pt x="296" y="743"/>
                  </a:lnTo>
                  <a:lnTo>
                    <a:pt x="257" y="740"/>
                  </a:lnTo>
                  <a:lnTo>
                    <a:pt x="218" y="735"/>
                  </a:lnTo>
                  <a:lnTo>
                    <a:pt x="178" y="728"/>
                  </a:lnTo>
                  <a:lnTo>
                    <a:pt x="160" y="722"/>
                  </a:lnTo>
                  <a:lnTo>
                    <a:pt x="142" y="717"/>
                  </a:lnTo>
                  <a:lnTo>
                    <a:pt x="126" y="711"/>
                  </a:lnTo>
                  <a:lnTo>
                    <a:pt x="110" y="704"/>
                  </a:lnTo>
                  <a:lnTo>
                    <a:pt x="96" y="696"/>
                  </a:lnTo>
                  <a:lnTo>
                    <a:pt x="85" y="688"/>
                  </a:lnTo>
                  <a:lnTo>
                    <a:pt x="85" y="688"/>
                  </a:lnTo>
                  <a:lnTo>
                    <a:pt x="72" y="672"/>
                  </a:lnTo>
                  <a:lnTo>
                    <a:pt x="58" y="654"/>
                  </a:lnTo>
                  <a:lnTo>
                    <a:pt x="44" y="634"/>
                  </a:lnTo>
                  <a:lnTo>
                    <a:pt x="31" y="610"/>
                  </a:lnTo>
                  <a:lnTo>
                    <a:pt x="19" y="584"/>
                  </a:lnTo>
                  <a:lnTo>
                    <a:pt x="11" y="556"/>
                  </a:lnTo>
                  <a:lnTo>
                    <a:pt x="4" y="527"/>
                  </a:lnTo>
                  <a:lnTo>
                    <a:pt x="1" y="512"/>
                  </a:lnTo>
                  <a:lnTo>
                    <a:pt x="0" y="497"/>
                  </a:lnTo>
                  <a:lnTo>
                    <a:pt x="0" y="481"/>
                  </a:lnTo>
                  <a:lnTo>
                    <a:pt x="0" y="466"/>
                  </a:lnTo>
                  <a:lnTo>
                    <a:pt x="1" y="452"/>
                  </a:lnTo>
                  <a:lnTo>
                    <a:pt x="4" y="437"/>
                  </a:lnTo>
                  <a:lnTo>
                    <a:pt x="8" y="422"/>
                  </a:lnTo>
                  <a:lnTo>
                    <a:pt x="12" y="408"/>
                  </a:lnTo>
                  <a:lnTo>
                    <a:pt x="19" y="393"/>
                  </a:lnTo>
                  <a:lnTo>
                    <a:pt x="26" y="379"/>
                  </a:lnTo>
                  <a:lnTo>
                    <a:pt x="34" y="367"/>
                  </a:lnTo>
                  <a:lnTo>
                    <a:pt x="45" y="353"/>
                  </a:lnTo>
                  <a:lnTo>
                    <a:pt x="56" y="340"/>
                  </a:lnTo>
                  <a:lnTo>
                    <a:pt x="70" y="329"/>
                  </a:lnTo>
                  <a:lnTo>
                    <a:pt x="85" y="318"/>
                  </a:lnTo>
                  <a:lnTo>
                    <a:pt x="103" y="307"/>
                  </a:lnTo>
                  <a:lnTo>
                    <a:pt x="121" y="299"/>
                  </a:lnTo>
                  <a:lnTo>
                    <a:pt x="142" y="289"/>
                  </a:lnTo>
                  <a:lnTo>
                    <a:pt x="142" y="289"/>
                  </a:lnTo>
                  <a:lnTo>
                    <a:pt x="173" y="278"/>
                  </a:lnTo>
                  <a:lnTo>
                    <a:pt x="203" y="264"/>
                  </a:lnTo>
                  <a:lnTo>
                    <a:pt x="235" y="249"/>
                  </a:lnTo>
                  <a:lnTo>
                    <a:pt x="265" y="231"/>
                  </a:lnTo>
                  <a:lnTo>
                    <a:pt x="296" y="210"/>
                  </a:lnTo>
                  <a:lnTo>
                    <a:pt x="311" y="198"/>
                  </a:lnTo>
                  <a:lnTo>
                    <a:pt x="325" y="185"/>
                  </a:lnTo>
                  <a:lnTo>
                    <a:pt x="340" y="171"/>
                  </a:lnTo>
                  <a:lnTo>
                    <a:pt x="354" y="156"/>
                  </a:lnTo>
                  <a:lnTo>
                    <a:pt x="366" y="141"/>
                  </a:lnTo>
                  <a:lnTo>
                    <a:pt x="380" y="123"/>
                  </a:lnTo>
                  <a:lnTo>
                    <a:pt x="420" y="14"/>
                  </a:lnTo>
                  <a:lnTo>
                    <a:pt x="420" y="14"/>
                  </a:lnTo>
                  <a:lnTo>
                    <a:pt x="423" y="8"/>
                  </a:lnTo>
                  <a:lnTo>
                    <a:pt x="427" y="5"/>
                  </a:lnTo>
                  <a:lnTo>
                    <a:pt x="431" y="3"/>
                  </a:lnTo>
                  <a:lnTo>
                    <a:pt x="437" y="0"/>
                  </a:lnTo>
                  <a:lnTo>
                    <a:pt x="442" y="0"/>
                  </a:lnTo>
                  <a:lnTo>
                    <a:pt x="449" y="0"/>
                  </a:lnTo>
                  <a:lnTo>
                    <a:pt x="462" y="3"/>
                  </a:lnTo>
                  <a:lnTo>
                    <a:pt x="476" y="10"/>
                  </a:lnTo>
                  <a:lnTo>
                    <a:pt x="488" y="18"/>
                  </a:lnTo>
                  <a:lnTo>
                    <a:pt x="498" y="28"/>
                  </a:lnTo>
                  <a:lnTo>
                    <a:pt x="502" y="33"/>
                  </a:lnTo>
                  <a:lnTo>
                    <a:pt x="505" y="39"/>
                  </a:lnTo>
                  <a:lnTo>
                    <a:pt x="505" y="39"/>
                  </a:lnTo>
                  <a:lnTo>
                    <a:pt x="507" y="51"/>
                  </a:lnTo>
                  <a:lnTo>
                    <a:pt x="510" y="68"/>
                  </a:lnTo>
                  <a:lnTo>
                    <a:pt x="512" y="84"/>
                  </a:lnTo>
                  <a:lnTo>
                    <a:pt x="513" y="102"/>
                  </a:lnTo>
                  <a:lnTo>
                    <a:pt x="512" y="120"/>
                  </a:lnTo>
                  <a:lnTo>
                    <a:pt x="509" y="137"/>
                  </a:lnTo>
                  <a:lnTo>
                    <a:pt x="506" y="152"/>
                  </a:lnTo>
                  <a:lnTo>
                    <a:pt x="501" y="165"/>
                  </a:lnTo>
                  <a:lnTo>
                    <a:pt x="440" y="275"/>
                  </a:lnTo>
                  <a:lnTo>
                    <a:pt x="555" y="739"/>
                  </a:lnTo>
                  <a:close/>
                </a:path>
              </a:pathLst>
            </a:custGeom>
            <a:solidFill>
              <a:srgbClr val="00A6D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86" name="Freeform 334"/>
            <p:cNvSpPr>
              <a:spLocks/>
            </p:cNvSpPr>
            <p:nvPr/>
          </p:nvSpPr>
          <p:spPr bwMode="auto">
            <a:xfrm>
              <a:off x="280" y="1057"/>
              <a:ext cx="555" cy="743"/>
            </a:xfrm>
            <a:custGeom>
              <a:avLst/>
              <a:gdLst/>
              <a:ahLst/>
              <a:cxnLst>
                <a:cxn ang="0">
                  <a:pos x="362" y="743"/>
                </a:cxn>
                <a:cxn ang="0">
                  <a:pos x="332" y="743"/>
                </a:cxn>
                <a:cxn ang="0">
                  <a:pos x="257" y="740"/>
                </a:cxn>
                <a:cxn ang="0">
                  <a:pos x="178" y="728"/>
                </a:cxn>
                <a:cxn ang="0">
                  <a:pos x="142" y="717"/>
                </a:cxn>
                <a:cxn ang="0">
                  <a:pos x="110" y="704"/>
                </a:cxn>
                <a:cxn ang="0">
                  <a:pos x="85" y="688"/>
                </a:cxn>
                <a:cxn ang="0">
                  <a:pos x="72" y="672"/>
                </a:cxn>
                <a:cxn ang="0">
                  <a:pos x="44" y="634"/>
                </a:cxn>
                <a:cxn ang="0">
                  <a:pos x="19" y="584"/>
                </a:cxn>
                <a:cxn ang="0">
                  <a:pos x="4" y="527"/>
                </a:cxn>
                <a:cxn ang="0">
                  <a:pos x="0" y="497"/>
                </a:cxn>
                <a:cxn ang="0">
                  <a:pos x="0" y="466"/>
                </a:cxn>
                <a:cxn ang="0">
                  <a:pos x="4" y="437"/>
                </a:cxn>
                <a:cxn ang="0">
                  <a:pos x="12" y="408"/>
                </a:cxn>
                <a:cxn ang="0">
                  <a:pos x="26" y="379"/>
                </a:cxn>
                <a:cxn ang="0">
                  <a:pos x="45" y="353"/>
                </a:cxn>
                <a:cxn ang="0">
                  <a:pos x="70" y="329"/>
                </a:cxn>
                <a:cxn ang="0">
                  <a:pos x="103" y="307"/>
                </a:cxn>
                <a:cxn ang="0">
                  <a:pos x="142" y="289"/>
                </a:cxn>
                <a:cxn ang="0">
                  <a:pos x="173" y="278"/>
                </a:cxn>
                <a:cxn ang="0">
                  <a:pos x="235" y="249"/>
                </a:cxn>
                <a:cxn ang="0">
                  <a:pos x="296" y="210"/>
                </a:cxn>
                <a:cxn ang="0">
                  <a:pos x="325" y="185"/>
                </a:cxn>
                <a:cxn ang="0">
                  <a:pos x="354" y="156"/>
                </a:cxn>
                <a:cxn ang="0">
                  <a:pos x="380" y="123"/>
                </a:cxn>
                <a:cxn ang="0">
                  <a:pos x="420" y="14"/>
                </a:cxn>
                <a:cxn ang="0">
                  <a:pos x="427" y="5"/>
                </a:cxn>
                <a:cxn ang="0">
                  <a:pos x="437" y="0"/>
                </a:cxn>
                <a:cxn ang="0">
                  <a:pos x="449" y="0"/>
                </a:cxn>
                <a:cxn ang="0">
                  <a:pos x="476" y="10"/>
                </a:cxn>
                <a:cxn ang="0">
                  <a:pos x="498" y="28"/>
                </a:cxn>
                <a:cxn ang="0">
                  <a:pos x="505" y="39"/>
                </a:cxn>
                <a:cxn ang="0">
                  <a:pos x="507" y="51"/>
                </a:cxn>
                <a:cxn ang="0">
                  <a:pos x="512" y="84"/>
                </a:cxn>
                <a:cxn ang="0">
                  <a:pos x="512" y="120"/>
                </a:cxn>
                <a:cxn ang="0">
                  <a:pos x="506" y="152"/>
                </a:cxn>
                <a:cxn ang="0">
                  <a:pos x="440" y="275"/>
                </a:cxn>
              </a:cxnLst>
              <a:rect l="0" t="0" r="r" b="b"/>
              <a:pathLst>
                <a:path w="555" h="743">
                  <a:moveTo>
                    <a:pt x="555" y="739"/>
                  </a:moveTo>
                  <a:lnTo>
                    <a:pt x="362" y="743"/>
                  </a:lnTo>
                  <a:lnTo>
                    <a:pt x="362" y="743"/>
                  </a:lnTo>
                  <a:lnTo>
                    <a:pt x="332" y="743"/>
                  </a:lnTo>
                  <a:lnTo>
                    <a:pt x="296" y="743"/>
                  </a:lnTo>
                  <a:lnTo>
                    <a:pt x="257" y="740"/>
                  </a:lnTo>
                  <a:lnTo>
                    <a:pt x="218" y="735"/>
                  </a:lnTo>
                  <a:lnTo>
                    <a:pt x="178" y="728"/>
                  </a:lnTo>
                  <a:lnTo>
                    <a:pt x="160" y="722"/>
                  </a:lnTo>
                  <a:lnTo>
                    <a:pt x="142" y="717"/>
                  </a:lnTo>
                  <a:lnTo>
                    <a:pt x="126" y="711"/>
                  </a:lnTo>
                  <a:lnTo>
                    <a:pt x="110" y="704"/>
                  </a:lnTo>
                  <a:lnTo>
                    <a:pt x="96" y="696"/>
                  </a:lnTo>
                  <a:lnTo>
                    <a:pt x="85" y="688"/>
                  </a:lnTo>
                  <a:lnTo>
                    <a:pt x="85" y="688"/>
                  </a:lnTo>
                  <a:lnTo>
                    <a:pt x="72" y="672"/>
                  </a:lnTo>
                  <a:lnTo>
                    <a:pt x="58" y="654"/>
                  </a:lnTo>
                  <a:lnTo>
                    <a:pt x="44" y="634"/>
                  </a:lnTo>
                  <a:lnTo>
                    <a:pt x="31" y="610"/>
                  </a:lnTo>
                  <a:lnTo>
                    <a:pt x="19" y="584"/>
                  </a:lnTo>
                  <a:lnTo>
                    <a:pt x="11" y="556"/>
                  </a:lnTo>
                  <a:lnTo>
                    <a:pt x="4" y="527"/>
                  </a:lnTo>
                  <a:lnTo>
                    <a:pt x="1" y="512"/>
                  </a:lnTo>
                  <a:lnTo>
                    <a:pt x="0" y="497"/>
                  </a:lnTo>
                  <a:lnTo>
                    <a:pt x="0" y="481"/>
                  </a:lnTo>
                  <a:lnTo>
                    <a:pt x="0" y="466"/>
                  </a:lnTo>
                  <a:lnTo>
                    <a:pt x="1" y="452"/>
                  </a:lnTo>
                  <a:lnTo>
                    <a:pt x="4" y="437"/>
                  </a:lnTo>
                  <a:lnTo>
                    <a:pt x="8" y="422"/>
                  </a:lnTo>
                  <a:lnTo>
                    <a:pt x="12" y="408"/>
                  </a:lnTo>
                  <a:lnTo>
                    <a:pt x="19" y="393"/>
                  </a:lnTo>
                  <a:lnTo>
                    <a:pt x="26" y="379"/>
                  </a:lnTo>
                  <a:lnTo>
                    <a:pt x="34" y="367"/>
                  </a:lnTo>
                  <a:lnTo>
                    <a:pt x="45" y="353"/>
                  </a:lnTo>
                  <a:lnTo>
                    <a:pt x="56" y="340"/>
                  </a:lnTo>
                  <a:lnTo>
                    <a:pt x="70" y="329"/>
                  </a:lnTo>
                  <a:lnTo>
                    <a:pt x="85" y="318"/>
                  </a:lnTo>
                  <a:lnTo>
                    <a:pt x="103" y="307"/>
                  </a:lnTo>
                  <a:lnTo>
                    <a:pt x="121" y="299"/>
                  </a:lnTo>
                  <a:lnTo>
                    <a:pt x="142" y="289"/>
                  </a:lnTo>
                  <a:lnTo>
                    <a:pt x="142" y="289"/>
                  </a:lnTo>
                  <a:lnTo>
                    <a:pt x="173" y="278"/>
                  </a:lnTo>
                  <a:lnTo>
                    <a:pt x="203" y="264"/>
                  </a:lnTo>
                  <a:lnTo>
                    <a:pt x="235" y="249"/>
                  </a:lnTo>
                  <a:lnTo>
                    <a:pt x="265" y="231"/>
                  </a:lnTo>
                  <a:lnTo>
                    <a:pt x="296" y="210"/>
                  </a:lnTo>
                  <a:lnTo>
                    <a:pt x="311" y="198"/>
                  </a:lnTo>
                  <a:lnTo>
                    <a:pt x="325" y="185"/>
                  </a:lnTo>
                  <a:lnTo>
                    <a:pt x="340" y="171"/>
                  </a:lnTo>
                  <a:lnTo>
                    <a:pt x="354" y="156"/>
                  </a:lnTo>
                  <a:lnTo>
                    <a:pt x="366" y="141"/>
                  </a:lnTo>
                  <a:lnTo>
                    <a:pt x="380" y="123"/>
                  </a:lnTo>
                  <a:lnTo>
                    <a:pt x="420" y="14"/>
                  </a:lnTo>
                  <a:lnTo>
                    <a:pt x="420" y="14"/>
                  </a:lnTo>
                  <a:lnTo>
                    <a:pt x="423" y="8"/>
                  </a:lnTo>
                  <a:lnTo>
                    <a:pt x="427" y="5"/>
                  </a:lnTo>
                  <a:lnTo>
                    <a:pt x="431" y="3"/>
                  </a:lnTo>
                  <a:lnTo>
                    <a:pt x="437" y="0"/>
                  </a:lnTo>
                  <a:lnTo>
                    <a:pt x="442" y="0"/>
                  </a:lnTo>
                  <a:lnTo>
                    <a:pt x="449" y="0"/>
                  </a:lnTo>
                  <a:lnTo>
                    <a:pt x="462" y="3"/>
                  </a:lnTo>
                  <a:lnTo>
                    <a:pt x="476" y="10"/>
                  </a:lnTo>
                  <a:lnTo>
                    <a:pt x="488" y="18"/>
                  </a:lnTo>
                  <a:lnTo>
                    <a:pt x="498" y="28"/>
                  </a:lnTo>
                  <a:lnTo>
                    <a:pt x="502" y="33"/>
                  </a:lnTo>
                  <a:lnTo>
                    <a:pt x="505" y="39"/>
                  </a:lnTo>
                  <a:lnTo>
                    <a:pt x="505" y="39"/>
                  </a:lnTo>
                  <a:lnTo>
                    <a:pt x="507" y="51"/>
                  </a:lnTo>
                  <a:lnTo>
                    <a:pt x="510" y="68"/>
                  </a:lnTo>
                  <a:lnTo>
                    <a:pt x="512" y="84"/>
                  </a:lnTo>
                  <a:lnTo>
                    <a:pt x="513" y="102"/>
                  </a:lnTo>
                  <a:lnTo>
                    <a:pt x="512" y="120"/>
                  </a:lnTo>
                  <a:lnTo>
                    <a:pt x="509" y="137"/>
                  </a:lnTo>
                  <a:lnTo>
                    <a:pt x="506" y="152"/>
                  </a:lnTo>
                  <a:lnTo>
                    <a:pt x="501" y="165"/>
                  </a:lnTo>
                  <a:lnTo>
                    <a:pt x="440" y="275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87" name="Freeform 335"/>
            <p:cNvSpPr>
              <a:spLocks/>
            </p:cNvSpPr>
            <p:nvPr/>
          </p:nvSpPr>
          <p:spPr bwMode="auto">
            <a:xfrm>
              <a:off x="696" y="1448"/>
              <a:ext cx="284" cy="115"/>
            </a:xfrm>
            <a:custGeom>
              <a:avLst/>
              <a:gdLst/>
              <a:ahLst/>
              <a:cxnLst>
                <a:cxn ang="0">
                  <a:pos x="284" y="54"/>
                </a:cxn>
                <a:cxn ang="0">
                  <a:pos x="284" y="63"/>
                </a:cxn>
                <a:cxn ang="0">
                  <a:pos x="284" y="63"/>
                </a:cxn>
                <a:cxn ang="0">
                  <a:pos x="282" y="74"/>
                </a:cxn>
                <a:cxn ang="0">
                  <a:pos x="280" y="84"/>
                </a:cxn>
                <a:cxn ang="0">
                  <a:pos x="276" y="92"/>
                </a:cxn>
                <a:cxn ang="0">
                  <a:pos x="269" y="100"/>
                </a:cxn>
                <a:cxn ang="0">
                  <a:pos x="260" y="107"/>
                </a:cxn>
                <a:cxn ang="0">
                  <a:pos x="252" y="111"/>
                </a:cxn>
                <a:cxn ang="0">
                  <a:pos x="241" y="114"/>
                </a:cxn>
                <a:cxn ang="0">
                  <a:pos x="231" y="115"/>
                </a:cxn>
                <a:cxn ang="0">
                  <a:pos x="53" y="115"/>
                </a:cxn>
                <a:cxn ang="0">
                  <a:pos x="53" y="115"/>
                </a:cxn>
                <a:cxn ang="0">
                  <a:pos x="42" y="114"/>
                </a:cxn>
                <a:cxn ang="0">
                  <a:pos x="32" y="111"/>
                </a:cxn>
                <a:cxn ang="0">
                  <a:pos x="24" y="107"/>
                </a:cxn>
                <a:cxn ang="0">
                  <a:pos x="15" y="100"/>
                </a:cxn>
                <a:cxn ang="0">
                  <a:pos x="8" y="92"/>
                </a:cxn>
                <a:cxn ang="0">
                  <a:pos x="4" y="84"/>
                </a:cxn>
                <a:cxn ang="0">
                  <a:pos x="2" y="74"/>
                </a:cxn>
                <a:cxn ang="0">
                  <a:pos x="0" y="63"/>
                </a:cxn>
                <a:cxn ang="0">
                  <a:pos x="0" y="54"/>
                </a:cxn>
                <a:cxn ang="0">
                  <a:pos x="0" y="54"/>
                </a:cxn>
                <a:cxn ang="0">
                  <a:pos x="2" y="43"/>
                </a:cxn>
                <a:cxn ang="0">
                  <a:pos x="4" y="34"/>
                </a:cxn>
                <a:cxn ang="0">
                  <a:pos x="8" y="24"/>
                </a:cxn>
                <a:cxn ang="0">
                  <a:pos x="15" y="17"/>
                </a:cxn>
                <a:cxn ang="0">
                  <a:pos x="24" y="10"/>
                </a:cxn>
                <a:cxn ang="0">
                  <a:pos x="32" y="5"/>
                </a:cxn>
                <a:cxn ang="0">
                  <a:pos x="42" y="2"/>
                </a:cxn>
                <a:cxn ang="0">
                  <a:pos x="53" y="0"/>
                </a:cxn>
                <a:cxn ang="0">
                  <a:pos x="231" y="0"/>
                </a:cxn>
                <a:cxn ang="0">
                  <a:pos x="231" y="0"/>
                </a:cxn>
                <a:cxn ang="0">
                  <a:pos x="242" y="2"/>
                </a:cxn>
                <a:cxn ang="0">
                  <a:pos x="252" y="5"/>
                </a:cxn>
                <a:cxn ang="0">
                  <a:pos x="260" y="10"/>
                </a:cxn>
                <a:cxn ang="0">
                  <a:pos x="269" y="17"/>
                </a:cxn>
                <a:cxn ang="0">
                  <a:pos x="276" y="24"/>
                </a:cxn>
                <a:cxn ang="0">
                  <a:pos x="280" y="34"/>
                </a:cxn>
                <a:cxn ang="0">
                  <a:pos x="282" y="43"/>
                </a:cxn>
                <a:cxn ang="0">
                  <a:pos x="284" y="54"/>
                </a:cxn>
                <a:cxn ang="0">
                  <a:pos x="284" y="54"/>
                </a:cxn>
              </a:cxnLst>
              <a:rect l="0" t="0" r="r" b="b"/>
              <a:pathLst>
                <a:path w="284" h="115">
                  <a:moveTo>
                    <a:pt x="284" y="54"/>
                  </a:moveTo>
                  <a:lnTo>
                    <a:pt x="284" y="63"/>
                  </a:lnTo>
                  <a:lnTo>
                    <a:pt x="284" y="63"/>
                  </a:lnTo>
                  <a:lnTo>
                    <a:pt x="282" y="74"/>
                  </a:lnTo>
                  <a:lnTo>
                    <a:pt x="280" y="84"/>
                  </a:lnTo>
                  <a:lnTo>
                    <a:pt x="276" y="92"/>
                  </a:lnTo>
                  <a:lnTo>
                    <a:pt x="269" y="100"/>
                  </a:lnTo>
                  <a:lnTo>
                    <a:pt x="260" y="107"/>
                  </a:lnTo>
                  <a:lnTo>
                    <a:pt x="252" y="111"/>
                  </a:lnTo>
                  <a:lnTo>
                    <a:pt x="241" y="114"/>
                  </a:lnTo>
                  <a:lnTo>
                    <a:pt x="231" y="115"/>
                  </a:lnTo>
                  <a:lnTo>
                    <a:pt x="53" y="115"/>
                  </a:lnTo>
                  <a:lnTo>
                    <a:pt x="53" y="115"/>
                  </a:lnTo>
                  <a:lnTo>
                    <a:pt x="42" y="114"/>
                  </a:lnTo>
                  <a:lnTo>
                    <a:pt x="32" y="111"/>
                  </a:lnTo>
                  <a:lnTo>
                    <a:pt x="24" y="107"/>
                  </a:lnTo>
                  <a:lnTo>
                    <a:pt x="15" y="100"/>
                  </a:lnTo>
                  <a:lnTo>
                    <a:pt x="8" y="92"/>
                  </a:lnTo>
                  <a:lnTo>
                    <a:pt x="4" y="84"/>
                  </a:lnTo>
                  <a:lnTo>
                    <a:pt x="2" y="74"/>
                  </a:lnTo>
                  <a:lnTo>
                    <a:pt x="0" y="63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2" y="43"/>
                  </a:lnTo>
                  <a:lnTo>
                    <a:pt x="4" y="34"/>
                  </a:lnTo>
                  <a:lnTo>
                    <a:pt x="8" y="24"/>
                  </a:lnTo>
                  <a:lnTo>
                    <a:pt x="15" y="17"/>
                  </a:lnTo>
                  <a:lnTo>
                    <a:pt x="24" y="10"/>
                  </a:lnTo>
                  <a:lnTo>
                    <a:pt x="32" y="5"/>
                  </a:lnTo>
                  <a:lnTo>
                    <a:pt x="42" y="2"/>
                  </a:lnTo>
                  <a:lnTo>
                    <a:pt x="53" y="0"/>
                  </a:lnTo>
                  <a:lnTo>
                    <a:pt x="231" y="0"/>
                  </a:lnTo>
                  <a:lnTo>
                    <a:pt x="231" y="0"/>
                  </a:lnTo>
                  <a:lnTo>
                    <a:pt x="242" y="2"/>
                  </a:lnTo>
                  <a:lnTo>
                    <a:pt x="252" y="5"/>
                  </a:lnTo>
                  <a:lnTo>
                    <a:pt x="260" y="10"/>
                  </a:lnTo>
                  <a:lnTo>
                    <a:pt x="269" y="17"/>
                  </a:lnTo>
                  <a:lnTo>
                    <a:pt x="276" y="24"/>
                  </a:lnTo>
                  <a:lnTo>
                    <a:pt x="280" y="34"/>
                  </a:lnTo>
                  <a:lnTo>
                    <a:pt x="282" y="43"/>
                  </a:lnTo>
                  <a:lnTo>
                    <a:pt x="284" y="54"/>
                  </a:lnTo>
                  <a:lnTo>
                    <a:pt x="284" y="54"/>
                  </a:lnTo>
                  <a:close/>
                </a:path>
              </a:pathLst>
            </a:custGeom>
            <a:solidFill>
              <a:srgbClr val="00A6D9"/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88" name="Freeform 336"/>
            <p:cNvSpPr>
              <a:spLocks/>
            </p:cNvSpPr>
            <p:nvPr/>
          </p:nvSpPr>
          <p:spPr bwMode="auto">
            <a:xfrm>
              <a:off x="704" y="1569"/>
              <a:ext cx="229" cy="115"/>
            </a:xfrm>
            <a:custGeom>
              <a:avLst/>
              <a:gdLst/>
              <a:ahLst/>
              <a:cxnLst>
                <a:cxn ang="0">
                  <a:pos x="229" y="52"/>
                </a:cxn>
                <a:cxn ang="0">
                  <a:pos x="229" y="61"/>
                </a:cxn>
                <a:cxn ang="0">
                  <a:pos x="229" y="61"/>
                </a:cxn>
                <a:cxn ang="0">
                  <a:pos x="229" y="72"/>
                </a:cxn>
                <a:cxn ang="0">
                  <a:pos x="225" y="82"/>
                </a:cxn>
                <a:cxn ang="0">
                  <a:pos x="220" y="91"/>
                </a:cxn>
                <a:cxn ang="0">
                  <a:pos x="214" y="98"/>
                </a:cxn>
                <a:cxn ang="0">
                  <a:pos x="205" y="105"/>
                </a:cxn>
                <a:cxn ang="0">
                  <a:pos x="197" y="111"/>
                </a:cxn>
                <a:cxn ang="0">
                  <a:pos x="187" y="113"/>
                </a:cxn>
                <a:cxn ang="0">
                  <a:pos x="176" y="115"/>
                </a:cxn>
                <a:cxn ang="0">
                  <a:pos x="54" y="115"/>
                </a:cxn>
                <a:cxn ang="0">
                  <a:pos x="54" y="115"/>
                </a:cxn>
                <a:cxn ang="0">
                  <a:pos x="43" y="113"/>
                </a:cxn>
                <a:cxn ang="0">
                  <a:pos x="34" y="111"/>
                </a:cxn>
                <a:cxn ang="0">
                  <a:pos x="24" y="105"/>
                </a:cxn>
                <a:cxn ang="0">
                  <a:pos x="17" y="98"/>
                </a:cxn>
                <a:cxn ang="0">
                  <a:pos x="10" y="91"/>
                </a:cxn>
                <a:cxn ang="0">
                  <a:pos x="5" y="82"/>
                </a:cxn>
                <a:cxn ang="0">
                  <a:pos x="2" y="72"/>
                </a:cxn>
                <a:cxn ang="0">
                  <a:pos x="0" y="61"/>
                </a:cxn>
                <a:cxn ang="0">
                  <a:pos x="0" y="52"/>
                </a:cxn>
                <a:cxn ang="0">
                  <a:pos x="0" y="52"/>
                </a:cxn>
                <a:cxn ang="0">
                  <a:pos x="2" y="41"/>
                </a:cxn>
                <a:cxn ang="0">
                  <a:pos x="5" y="32"/>
                </a:cxn>
                <a:cxn ang="0">
                  <a:pos x="10" y="23"/>
                </a:cxn>
                <a:cxn ang="0">
                  <a:pos x="17" y="15"/>
                </a:cxn>
                <a:cxn ang="0">
                  <a:pos x="24" y="8"/>
                </a:cxn>
                <a:cxn ang="0">
                  <a:pos x="34" y="4"/>
                </a:cxn>
                <a:cxn ang="0">
                  <a:pos x="43" y="0"/>
                </a:cxn>
                <a:cxn ang="0">
                  <a:pos x="54" y="0"/>
                </a:cxn>
                <a:cxn ang="0">
                  <a:pos x="176" y="0"/>
                </a:cxn>
                <a:cxn ang="0">
                  <a:pos x="176" y="0"/>
                </a:cxn>
                <a:cxn ang="0">
                  <a:pos x="187" y="0"/>
                </a:cxn>
                <a:cxn ang="0">
                  <a:pos x="197" y="4"/>
                </a:cxn>
                <a:cxn ang="0">
                  <a:pos x="205" y="8"/>
                </a:cxn>
                <a:cxn ang="0">
                  <a:pos x="214" y="15"/>
                </a:cxn>
                <a:cxn ang="0">
                  <a:pos x="220" y="23"/>
                </a:cxn>
                <a:cxn ang="0">
                  <a:pos x="225" y="32"/>
                </a:cxn>
                <a:cxn ang="0">
                  <a:pos x="229" y="41"/>
                </a:cxn>
                <a:cxn ang="0">
                  <a:pos x="229" y="52"/>
                </a:cxn>
                <a:cxn ang="0">
                  <a:pos x="229" y="52"/>
                </a:cxn>
              </a:cxnLst>
              <a:rect l="0" t="0" r="r" b="b"/>
              <a:pathLst>
                <a:path w="229" h="115">
                  <a:moveTo>
                    <a:pt x="229" y="52"/>
                  </a:moveTo>
                  <a:lnTo>
                    <a:pt x="229" y="61"/>
                  </a:lnTo>
                  <a:lnTo>
                    <a:pt x="229" y="61"/>
                  </a:lnTo>
                  <a:lnTo>
                    <a:pt x="229" y="72"/>
                  </a:lnTo>
                  <a:lnTo>
                    <a:pt x="225" y="82"/>
                  </a:lnTo>
                  <a:lnTo>
                    <a:pt x="220" y="91"/>
                  </a:lnTo>
                  <a:lnTo>
                    <a:pt x="214" y="98"/>
                  </a:lnTo>
                  <a:lnTo>
                    <a:pt x="205" y="105"/>
                  </a:lnTo>
                  <a:lnTo>
                    <a:pt x="197" y="111"/>
                  </a:lnTo>
                  <a:lnTo>
                    <a:pt x="187" y="113"/>
                  </a:lnTo>
                  <a:lnTo>
                    <a:pt x="176" y="115"/>
                  </a:lnTo>
                  <a:lnTo>
                    <a:pt x="54" y="115"/>
                  </a:lnTo>
                  <a:lnTo>
                    <a:pt x="54" y="115"/>
                  </a:lnTo>
                  <a:lnTo>
                    <a:pt x="43" y="113"/>
                  </a:lnTo>
                  <a:lnTo>
                    <a:pt x="34" y="111"/>
                  </a:lnTo>
                  <a:lnTo>
                    <a:pt x="24" y="105"/>
                  </a:lnTo>
                  <a:lnTo>
                    <a:pt x="17" y="98"/>
                  </a:lnTo>
                  <a:lnTo>
                    <a:pt x="10" y="91"/>
                  </a:lnTo>
                  <a:lnTo>
                    <a:pt x="5" y="82"/>
                  </a:lnTo>
                  <a:lnTo>
                    <a:pt x="2" y="72"/>
                  </a:lnTo>
                  <a:lnTo>
                    <a:pt x="0" y="61"/>
                  </a:lnTo>
                  <a:lnTo>
                    <a:pt x="0" y="52"/>
                  </a:lnTo>
                  <a:lnTo>
                    <a:pt x="0" y="52"/>
                  </a:lnTo>
                  <a:lnTo>
                    <a:pt x="2" y="41"/>
                  </a:lnTo>
                  <a:lnTo>
                    <a:pt x="5" y="32"/>
                  </a:lnTo>
                  <a:lnTo>
                    <a:pt x="10" y="23"/>
                  </a:lnTo>
                  <a:lnTo>
                    <a:pt x="17" y="15"/>
                  </a:lnTo>
                  <a:lnTo>
                    <a:pt x="24" y="8"/>
                  </a:lnTo>
                  <a:lnTo>
                    <a:pt x="34" y="4"/>
                  </a:lnTo>
                  <a:lnTo>
                    <a:pt x="43" y="0"/>
                  </a:lnTo>
                  <a:lnTo>
                    <a:pt x="54" y="0"/>
                  </a:lnTo>
                  <a:lnTo>
                    <a:pt x="176" y="0"/>
                  </a:lnTo>
                  <a:lnTo>
                    <a:pt x="176" y="0"/>
                  </a:lnTo>
                  <a:lnTo>
                    <a:pt x="187" y="0"/>
                  </a:lnTo>
                  <a:lnTo>
                    <a:pt x="197" y="4"/>
                  </a:lnTo>
                  <a:lnTo>
                    <a:pt x="205" y="8"/>
                  </a:lnTo>
                  <a:lnTo>
                    <a:pt x="214" y="15"/>
                  </a:lnTo>
                  <a:lnTo>
                    <a:pt x="220" y="23"/>
                  </a:lnTo>
                  <a:lnTo>
                    <a:pt x="225" y="32"/>
                  </a:lnTo>
                  <a:lnTo>
                    <a:pt x="229" y="41"/>
                  </a:lnTo>
                  <a:lnTo>
                    <a:pt x="229" y="52"/>
                  </a:lnTo>
                  <a:lnTo>
                    <a:pt x="229" y="52"/>
                  </a:lnTo>
                  <a:close/>
                </a:path>
              </a:pathLst>
            </a:custGeom>
            <a:solidFill>
              <a:srgbClr val="00A6D9"/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89" name="Freeform 337"/>
            <p:cNvSpPr>
              <a:spLocks/>
            </p:cNvSpPr>
            <p:nvPr/>
          </p:nvSpPr>
          <p:spPr bwMode="auto">
            <a:xfrm>
              <a:off x="688" y="1682"/>
              <a:ext cx="200" cy="115"/>
            </a:xfrm>
            <a:custGeom>
              <a:avLst/>
              <a:gdLst/>
              <a:ahLst/>
              <a:cxnLst>
                <a:cxn ang="0">
                  <a:pos x="200" y="53"/>
                </a:cxn>
                <a:cxn ang="0">
                  <a:pos x="200" y="63"/>
                </a:cxn>
                <a:cxn ang="0">
                  <a:pos x="200" y="63"/>
                </a:cxn>
                <a:cxn ang="0">
                  <a:pos x="199" y="72"/>
                </a:cxn>
                <a:cxn ang="0">
                  <a:pos x="196" y="82"/>
                </a:cxn>
                <a:cxn ang="0">
                  <a:pos x="191" y="92"/>
                </a:cxn>
                <a:cxn ang="0">
                  <a:pos x="185" y="100"/>
                </a:cxn>
                <a:cxn ang="0">
                  <a:pos x="177" y="105"/>
                </a:cxn>
                <a:cxn ang="0">
                  <a:pos x="167" y="111"/>
                </a:cxn>
                <a:cxn ang="0">
                  <a:pos x="158" y="114"/>
                </a:cxn>
                <a:cxn ang="0">
                  <a:pos x="148" y="115"/>
                </a:cxn>
                <a:cxn ang="0">
                  <a:pos x="54" y="115"/>
                </a:cxn>
                <a:cxn ang="0">
                  <a:pos x="54" y="115"/>
                </a:cxn>
                <a:cxn ang="0">
                  <a:pos x="43" y="114"/>
                </a:cxn>
                <a:cxn ang="0">
                  <a:pos x="33" y="111"/>
                </a:cxn>
                <a:cxn ang="0">
                  <a:pos x="23" y="105"/>
                </a:cxn>
                <a:cxn ang="0">
                  <a:pos x="15" y="100"/>
                </a:cxn>
                <a:cxn ang="0">
                  <a:pos x="10" y="92"/>
                </a:cxn>
                <a:cxn ang="0">
                  <a:pos x="4" y="82"/>
                </a:cxn>
                <a:cxn ang="0">
                  <a:pos x="1" y="72"/>
                </a:cxn>
                <a:cxn ang="0">
                  <a:pos x="0" y="63"/>
                </a:cxn>
                <a:cxn ang="0">
                  <a:pos x="0" y="53"/>
                </a:cxn>
                <a:cxn ang="0">
                  <a:pos x="0" y="53"/>
                </a:cxn>
                <a:cxn ang="0">
                  <a:pos x="1" y="43"/>
                </a:cxn>
                <a:cxn ang="0">
                  <a:pos x="4" y="32"/>
                </a:cxn>
                <a:cxn ang="0">
                  <a:pos x="10" y="24"/>
                </a:cxn>
                <a:cxn ang="0">
                  <a:pos x="15" y="16"/>
                </a:cxn>
                <a:cxn ang="0">
                  <a:pos x="23" y="9"/>
                </a:cxn>
                <a:cxn ang="0">
                  <a:pos x="33" y="4"/>
                </a:cxn>
                <a:cxn ang="0">
                  <a:pos x="43" y="2"/>
                </a:cxn>
                <a:cxn ang="0">
                  <a:pos x="54" y="0"/>
                </a:cxn>
                <a:cxn ang="0">
                  <a:pos x="148" y="0"/>
                </a:cxn>
                <a:cxn ang="0">
                  <a:pos x="148" y="0"/>
                </a:cxn>
                <a:cxn ang="0">
                  <a:pos x="158" y="2"/>
                </a:cxn>
                <a:cxn ang="0">
                  <a:pos x="167" y="4"/>
                </a:cxn>
                <a:cxn ang="0">
                  <a:pos x="177" y="9"/>
                </a:cxn>
                <a:cxn ang="0">
                  <a:pos x="185" y="16"/>
                </a:cxn>
                <a:cxn ang="0">
                  <a:pos x="191" y="24"/>
                </a:cxn>
                <a:cxn ang="0">
                  <a:pos x="196" y="32"/>
                </a:cxn>
                <a:cxn ang="0">
                  <a:pos x="199" y="43"/>
                </a:cxn>
                <a:cxn ang="0">
                  <a:pos x="200" y="53"/>
                </a:cxn>
                <a:cxn ang="0">
                  <a:pos x="200" y="53"/>
                </a:cxn>
              </a:cxnLst>
              <a:rect l="0" t="0" r="r" b="b"/>
              <a:pathLst>
                <a:path w="200" h="115">
                  <a:moveTo>
                    <a:pt x="200" y="53"/>
                  </a:moveTo>
                  <a:lnTo>
                    <a:pt x="200" y="63"/>
                  </a:lnTo>
                  <a:lnTo>
                    <a:pt x="200" y="63"/>
                  </a:lnTo>
                  <a:lnTo>
                    <a:pt x="199" y="72"/>
                  </a:lnTo>
                  <a:lnTo>
                    <a:pt x="196" y="82"/>
                  </a:lnTo>
                  <a:lnTo>
                    <a:pt x="191" y="92"/>
                  </a:lnTo>
                  <a:lnTo>
                    <a:pt x="185" y="100"/>
                  </a:lnTo>
                  <a:lnTo>
                    <a:pt x="177" y="105"/>
                  </a:lnTo>
                  <a:lnTo>
                    <a:pt x="167" y="111"/>
                  </a:lnTo>
                  <a:lnTo>
                    <a:pt x="158" y="114"/>
                  </a:lnTo>
                  <a:lnTo>
                    <a:pt x="148" y="115"/>
                  </a:lnTo>
                  <a:lnTo>
                    <a:pt x="54" y="115"/>
                  </a:lnTo>
                  <a:lnTo>
                    <a:pt x="54" y="115"/>
                  </a:lnTo>
                  <a:lnTo>
                    <a:pt x="43" y="114"/>
                  </a:lnTo>
                  <a:lnTo>
                    <a:pt x="33" y="111"/>
                  </a:lnTo>
                  <a:lnTo>
                    <a:pt x="23" y="105"/>
                  </a:lnTo>
                  <a:lnTo>
                    <a:pt x="15" y="100"/>
                  </a:lnTo>
                  <a:lnTo>
                    <a:pt x="10" y="92"/>
                  </a:lnTo>
                  <a:lnTo>
                    <a:pt x="4" y="82"/>
                  </a:lnTo>
                  <a:lnTo>
                    <a:pt x="1" y="72"/>
                  </a:lnTo>
                  <a:lnTo>
                    <a:pt x="0" y="63"/>
                  </a:lnTo>
                  <a:lnTo>
                    <a:pt x="0" y="53"/>
                  </a:lnTo>
                  <a:lnTo>
                    <a:pt x="0" y="53"/>
                  </a:lnTo>
                  <a:lnTo>
                    <a:pt x="1" y="43"/>
                  </a:lnTo>
                  <a:lnTo>
                    <a:pt x="4" y="32"/>
                  </a:lnTo>
                  <a:lnTo>
                    <a:pt x="10" y="24"/>
                  </a:lnTo>
                  <a:lnTo>
                    <a:pt x="15" y="16"/>
                  </a:lnTo>
                  <a:lnTo>
                    <a:pt x="23" y="9"/>
                  </a:lnTo>
                  <a:lnTo>
                    <a:pt x="33" y="4"/>
                  </a:lnTo>
                  <a:lnTo>
                    <a:pt x="43" y="2"/>
                  </a:lnTo>
                  <a:lnTo>
                    <a:pt x="54" y="0"/>
                  </a:lnTo>
                  <a:lnTo>
                    <a:pt x="148" y="0"/>
                  </a:lnTo>
                  <a:lnTo>
                    <a:pt x="148" y="0"/>
                  </a:lnTo>
                  <a:lnTo>
                    <a:pt x="158" y="2"/>
                  </a:lnTo>
                  <a:lnTo>
                    <a:pt x="167" y="4"/>
                  </a:lnTo>
                  <a:lnTo>
                    <a:pt x="177" y="9"/>
                  </a:lnTo>
                  <a:lnTo>
                    <a:pt x="185" y="16"/>
                  </a:lnTo>
                  <a:lnTo>
                    <a:pt x="191" y="24"/>
                  </a:lnTo>
                  <a:lnTo>
                    <a:pt x="196" y="32"/>
                  </a:lnTo>
                  <a:lnTo>
                    <a:pt x="199" y="43"/>
                  </a:lnTo>
                  <a:lnTo>
                    <a:pt x="200" y="53"/>
                  </a:lnTo>
                  <a:lnTo>
                    <a:pt x="200" y="53"/>
                  </a:lnTo>
                  <a:close/>
                </a:path>
              </a:pathLst>
            </a:custGeom>
            <a:solidFill>
              <a:srgbClr val="00A6D9"/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90" name="Freeform 338"/>
            <p:cNvSpPr>
              <a:spLocks/>
            </p:cNvSpPr>
            <p:nvPr/>
          </p:nvSpPr>
          <p:spPr bwMode="auto">
            <a:xfrm>
              <a:off x="562" y="1365"/>
              <a:ext cx="137" cy="164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7" y="0"/>
                </a:cxn>
                <a:cxn ang="0">
                  <a:pos x="127" y="34"/>
                </a:cxn>
                <a:cxn ang="0">
                  <a:pos x="123" y="49"/>
                </a:cxn>
                <a:cxn ang="0">
                  <a:pos x="116" y="64"/>
                </a:cxn>
                <a:cxn ang="0">
                  <a:pos x="111" y="77"/>
                </a:cxn>
                <a:cxn ang="0">
                  <a:pos x="102" y="90"/>
                </a:cxn>
                <a:cxn ang="0">
                  <a:pos x="95" y="101"/>
                </a:cxn>
                <a:cxn ang="0">
                  <a:pos x="87" y="113"/>
                </a:cxn>
                <a:cxn ang="0">
                  <a:pos x="79" y="122"/>
                </a:cxn>
                <a:cxn ang="0">
                  <a:pos x="69" y="131"/>
                </a:cxn>
                <a:cxn ang="0">
                  <a:pos x="59" y="139"/>
                </a:cxn>
                <a:cxn ang="0">
                  <a:pos x="48" y="146"/>
                </a:cxn>
                <a:cxn ang="0">
                  <a:pos x="37" y="151"/>
                </a:cxn>
                <a:cxn ang="0">
                  <a:pos x="25" y="157"/>
                </a:cxn>
                <a:cxn ang="0">
                  <a:pos x="12" y="161"/>
                </a:cxn>
                <a:cxn ang="0">
                  <a:pos x="0" y="164"/>
                </a:cxn>
                <a:cxn ang="0">
                  <a:pos x="137" y="0"/>
                </a:cxn>
              </a:cxnLst>
              <a:rect l="0" t="0" r="r" b="b"/>
              <a:pathLst>
                <a:path w="137" h="164">
                  <a:moveTo>
                    <a:pt x="137" y="0"/>
                  </a:moveTo>
                  <a:lnTo>
                    <a:pt x="137" y="0"/>
                  </a:lnTo>
                  <a:lnTo>
                    <a:pt x="127" y="34"/>
                  </a:lnTo>
                  <a:lnTo>
                    <a:pt x="123" y="49"/>
                  </a:lnTo>
                  <a:lnTo>
                    <a:pt x="116" y="64"/>
                  </a:lnTo>
                  <a:lnTo>
                    <a:pt x="111" y="77"/>
                  </a:lnTo>
                  <a:lnTo>
                    <a:pt x="102" y="90"/>
                  </a:lnTo>
                  <a:lnTo>
                    <a:pt x="95" y="101"/>
                  </a:lnTo>
                  <a:lnTo>
                    <a:pt x="87" y="113"/>
                  </a:lnTo>
                  <a:lnTo>
                    <a:pt x="79" y="122"/>
                  </a:lnTo>
                  <a:lnTo>
                    <a:pt x="69" y="131"/>
                  </a:lnTo>
                  <a:lnTo>
                    <a:pt x="59" y="139"/>
                  </a:lnTo>
                  <a:lnTo>
                    <a:pt x="48" y="146"/>
                  </a:lnTo>
                  <a:lnTo>
                    <a:pt x="37" y="151"/>
                  </a:lnTo>
                  <a:lnTo>
                    <a:pt x="25" y="157"/>
                  </a:lnTo>
                  <a:lnTo>
                    <a:pt x="12" y="161"/>
                  </a:lnTo>
                  <a:lnTo>
                    <a:pt x="0" y="164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rgbClr val="00A6D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91" name="Freeform 339"/>
            <p:cNvSpPr>
              <a:spLocks/>
            </p:cNvSpPr>
            <p:nvPr/>
          </p:nvSpPr>
          <p:spPr bwMode="auto">
            <a:xfrm>
              <a:off x="562" y="1365"/>
              <a:ext cx="137" cy="164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7" y="0"/>
                </a:cxn>
                <a:cxn ang="0">
                  <a:pos x="127" y="34"/>
                </a:cxn>
                <a:cxn ang="0">
                  <a:pos x="123" y="49"/>
                </a:cxn>
                <a:cxn ang="0">
                  <a:pos x="116" y="64"/>
                </a:cxn>
                <a:cxn ang="0">
                  <a:pos x="111" y="77"/>
                </a:cxn>
                <a:cxn ang="0">
                  <a:pos x="102" y="90"/>
                </a:cxn>
                <a:cxn ang="0">
                  <a:pos x="95" y="101"/>
                </a:cxn>
                <a:cxn ang="0">
                  <a:pos x="87" y="113"/>
                </a:cxn>
                <a:cxn ang="0">
                  <a:pos x="79" y="122"/>
                </a:cxn>
                <a:cxn ang="0">
                  <a:pos x="69" y="131"/>
                </a:cxn>
                <a:cxn ang="0">
                  <a:pos x="59" y="139"/>
                </a:cxn>
                <a:cxn ang="0">
                  <a:pos x="48" y="146"/>
                </a:cxn>
                <a:cxn ang="0">
                  <a:pos x="37" y="151"/>
                </a:cxn>
                <a:cxn ang="0">
                  <a:pos x="25" y="157"/>
                </a:cxn>
                <a:cxn ang="0">
                  <a:pos x="12" y="161"/>
                </a:cxn>
                <a:cxn ang="0">
                  <a:pos x="0" y="164"/>
                </a:cxn>
              </a:cxnLst>
              <a:rect l="0" t="0" r="r" b="b"/>
              <a:pathLst>
                <a:path w="137" h="164">
                  <a:moveTo>
                    <a:pt x="137" y="0"/>
                  </a:moveTo>
                  <a:lnTo>
                    <a:pt x="137" y="0"/>
                  </a:lnTo>
                  <a:lnTo>
                    <a:pt x="127" y="34"/>
                  </a:lnTo>
                  <a:lnTo>
                    <a:pt x="123" y="49"/>
                  </a:lnTo>
                  <a:lnTo>
                    <a:pt x="116" y="64"/>
                  </a:lnTo>
                  <a:lnTo>
                    <a:pt x="111" y="77"/>
                  </a:lnTo>
                  <a:lnTo>
                    <a:pt x="102" y="90"/>
                  </a:lnTo>
                  <a:lnTo>
                    <a:pt x="95" y="101"/>
                  </a:lnTo>
                  <a:lnTo>
                    <a:pt x="87" y="113"/>
                  </a:lnTo>
                  <a:lnTo>
                    <a:pt x="79" y="122"/>
                  </a:lnTo>
                  <a:lnTo>
                    <a:pt x="69" y="131"/>
                  </a:lnTo>
                  <a:lnTo>
                    <a:pt x="59" y="139"/>
                  </a:lnTo>
                  <a:lnTo>
                    <a:pt x="48" y="146"/>
                  </a:lnTo>
                  <a:lnTo>
                    <a:pt x="37" y="151"/>
                  </a:lnTo>
                  <a:lnTo>
                    <a:pt x="25" y="157"/>
                  </a:lnTo>
                  <a:lnTo>
                    <a:pt x="12" y="161"/>
                  </a:lnTo>
                  <a:lnTo>
                    <a:pt x="0" y="164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92" name="Freeform 340"/>
            <p:cNvSpPr>
              <a:spLocks/>
            </p:cNvSpPr>
            <p:nvPr/>
          </p:nvSpPr>
          <p:spPr bwMode="auto">
            <a:xfrm>
              <a:off x="720" y="1330"/>
              <a:ext cx="228" cy="114"/>
            </a:xfrm>
            <a:custGeom>
              <a:avLst/>
              <a:gdLst/>
              <a:ahLst/>
              <a:cxnLst>
                <a:cxn ang="0">
                  <a:pos x="228" y="52"/>
                </a:cxn>
                <a:cxn ang="0">
                  <a:pos x="228" y="60"/>
                </a:cxn>
                <a:cxn ang="0">
                  <a:pos x="228" y="60"/>
                </a:cxn>
                <a:cxn ang="0">
                  <a:pos x="227" y="71"/>
                </a:cxn>
                <a:cxn ang="0">
                  <a:pos x="224" y="81"/>
                </a:cxn>
                <a:cxn ang="0">
                  <a:pos x="220" y="91"/>
                </a:cxn>
                <a:cxn ang="0">
                  <a:pos x="213" y="99"/>
                </a:cxn>
                <a:cxn ang="0">
                  <a:pos x="204" y="105"/>
                </a:cxn>
                <a:cxn ang="0">
                  <a:pos x="196" y="110"/>
                </a:cxn>
                <a:cxn ang="0">
                  <a:pos x="186" y="113"/>
                </a:cxn>
                <a:cxn ang="0">
                  <a:pos x="175" y="114"/>
                </a:cxn>
                <a:cxn ang="0">
                  <a:pos x="54" y="114"/>
                </a:cxn>
                <a:cxn ang="0">
                  <a:pos x="54" y="114"/>
                </a:cxn>
                <a:cxn ang="0">
                  <a:pos x="43" y="113"/>
                </a:cxn>
                <a:cxn ang="0">
                  <a:pos x="33" y="110"/>
                </a:cxn>
                <a:cxn ang="0">
                  <a:pos x="23" y="105"/>
                </a:cxn>
                <a:cxn ang="0">
                  <a:pos x="16" y="99"/>
                </a:cxn>
                <a:cxn ang="0">
                  <a:pos x="9" y="91"/>
                </a:cxn>
                <a:cxn ang="0">
                  <a:pos x="4" y="81"/>
                </a:cxn>
                <a:cxn ang="0">
                  <a:pos x="1" y="71"/>
                </a:cxn>
                <a:cxn ang="0">
                  <a:pos x="0" y="60"/>
                </a:cxn>
                <a:cxn ang="0">
                  <a:pos x="0" y="52"/>
                </a:cxn>
                <a:cxn ang="0">
                  <a:pos x="0" y="52"/>
                </a:cxn>
                <a:cxn ang="0">
                  <a:pos x="1" y="41"/>
                </a:cxn>
                <a:cxn ang="0">
                  <a:pos x="4" y="31"/>
                </a:cxn>
                <a:cxn ang="0">
                  <a:pos x="9" y="23"/>
                </a:cxn>
                <a:cxn ang="0">
                  <a:pos x="16" y="15"/>
                </a:cxn>
                <a:cxn ang="0">
                  <a:pos x="23" y="8"/>
                </a:cxn>
                <a:cxn ang="0">
                  <a:pos x="33" y="4"/>
                </a:cxn>
                <a:cxn ang="0">
                  <a:pos x="43" y="1"/>
                </a:cxn>
                <a:cxn ang="0">
                  <a:pos x="54" y="0"/>
                </a:cxn>
                <a:cxn ang="0">
                  <a:pos x="175" y="0"/>
                </a:cxn>
                <a:cxn ang="0">
                  <a:pos x="175" y="0"/>
                </a:cxn>
                <a:cxn ang="0">
                  <a:pos x="186" y="1"/>
                </a:cxn>
                <a:cxn ang="0">
                  <a:pos x="196" y="4"/>
                </a:cxn>
                <a:cxn ang="0">
                  <a:pos x="204" y="8"/>
                </a:cxn>
                <a:cxn ang="0">
                  <a:pos x="213" y="15"/>
                </a:cxn>
                <a:cxn ang="0">
                  <a:pos x="220" y="23"/>
                </a:cxn>
                <a:cxn ang="0">
                  <a:pos x="224" y="31"/>
                </a:cxn>
                <a:cxn ang="0">
                  <a:pos x="227" y="41"/>
                </a:cxn>
                <a:cxn ang="0">
                  <a:pos x="228" y="52"/>
                </a:cxn>
                <a:cxn ang="0">
                  <a:pos x="228" y="52"/>
                </a:cxn>
              </a:cxnLst>
              <a:rect l="0" t="0" r="r" b="b"/>
              <a:pathLst>
                <a:path w="228" h="114">
                  <a:moveTo>
                    <a:pt x="228" y="52"/>
                  </a:moveTo>
                  <a:lnTo>
                    <a:pt x="228" y="60"/>
                  </a:lnTo>
                  <a:lnTo>
                    <a:pt x="228" y="60"/>
                  </a:lnTo>
                  <a:lnTo>
                    <a:pt x="227" y="71"/>
                  </a:lnTo>
                  <a:lnTo>
                    <a:pt x="224" y="81"/>
                  </a:lnTo>
                  <a:lnTo>
                    <a:pt x="220" y="91"/>
                  </a:lnTo>
                  <a:lnTo>
                    <a:pt x="213" y="99"/>
                  </a:lnTo>
                  <a:lnTo>
                    <a:pt x="204" y="105"/>
                  </a:lnTo>
                  <a:lnTo>
                    <a:pt x="196" y="110"/>
                  </a:lnTo>
                  <a:lnTo>
                    <a:pt x="186" y="113"/>
                  </a:lnTo>
                  <a:lnTo>
                    <a:pt x="175" y="114"/>
                  </a:lnTo>
                  <a:lnTo>
                    <a:pt x="54" y="114"/>
                  </a:lnTo>
                  <a:lnTo>
                    <a:pt x="54" y="114"/>
                  </a:lnTo>
                  <a:lnTo>
                    <a:pt x="43" y="113"/>
                  </a:lnTo>
                  <a:lnTo>
                    <a:pt x="33" y="110"/>
                  </a:lnTo>
                  <a:lnTo>
                    <a:pt x="23" y="105"/>
                  </a:lnTo>
                  <a:lnTo>
                    <a:pt x="16" y="99"/>
                  </a:lnTo>
                  <a:lnTo>
                    <a:pt x="9" y="91"/>
                  </a:lnTo>
                  <a:lnTo>
                    <a:pt x="4" y="81"/>
                  </a:lnTo>
                  <a:lnTo>
                    <a:pt x="1" y="71"/>
                  </a:lnTo>
                  <a:lnTo>
                    <a:pt x="0" y="60"/>
                  </a:lnTo>
                  <a:lnTo>
                    <a:pt x="0" y="52"/>
                  </a:lnTo>
                  <a:lnTo>
                    <a:pt x="0" y="52"/>
                  </a:lnTo>
                  <a:lnTo>
                    <a:pt x="1" y="41"/>
                  </a:lnTo>
                  <a:lnTo>
                    <a:pt x="4" y="31"/>
                  </a:lnTo>
                  <a:lnTo>
                    <a:pt x="9" y="23"/>
                  </a:lnTo>
                  <a:lnTo>
                    <a:pt x="16" y="15"/>
                  </a:lnTo>
                  <a:lnTo>
                    <a:pt x="23" y="8"/>
                  </a:lnTo>
                  <a:lnTo>
                    <a:pt x="33" y="4"/>
                  </a:lnTo>
                  <a:lnTo>
                    <a:pt x="43" y="1"/>
                  </a:lnTo>
                  <a:lnTo>
                    <a:pt x="54" y="0"/>
                  </a:lnTo>
                  <a:lnTo>
                    <a:pt x="175" y="0"/>
                  </a:lnTo>
                  <a:lnTo>
                    <a:pt x="175" y="0"/>
                  </a:lnTo>
                  <a:lnTo>
                    <a:pt x="186" y="1"/>
                  </a:lnTo>
                  <a:lnTo>
                    <a:pt x="196" y="4"/>
                  </a:lnTo>
                  <a:lnTo>
                    <a:pt x="204" y="8"/>
                  </a:lnTo>
                  <a:lnTo>
                    <a:pt x="213" y="15"/>
                  </a:lnTo>
                  <a:lnTo>
                    <a:pt x="220" y="23"/>
                  </a:lnTo>
                  <a:lnTo>
                    <a:pt x="224" y="31"/>
                  </a:lnTo>
                  <a:lnTo>
                    <a:pt x="227" y="41"/>
                  </a:lnTo>
                  <a:lnTo>
                    <a:pt x="228" y="52"/>
                  </a:lnTo>
                  <a:lnTo>
                    <a:pt x="228" y="52"/>
                  </a:lnTo>
                  <a:close/>
                </a:path>
              </a:pathLst>
            </a:custGeom>
            <a:solidFill>
              <a:srgbClr val="00A6D9"/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693" name="Group 344"/>
          <p:cNvGrpSpPr>
            <a:grpSpLocks noChangeAspect="1"/>
          </p:cNvGrpSpPr>
          <p:nvPr userDrawn="1"/>
        </p:nvGrpSpPr>
        <p:grpSpPr bwMode="auto">
          <a:xfrm>
            <a:off x="657844" y="1497663"/>
            <a:ext cx="699584" cy="741317"/>
            <a:chOff x="2803" y="1315"/>
            <a:chExt cx="1274" cy="1350"/>
          </a:xfrm>
        </p:grpSpPr>
        <p:sp>
          <p:nvSpPr>
            <p:cNvPr id="694" name="Freeform 345"/>
            <p:cNvSpPr>
              <a:spLocks/>
            </p:cNvSpPr>
            <p:nvPr/>
          </p:nvSpPr>
          <p:spPr bwMode="auto">
            <a:xfrm>
              <a:off x="3069" y="1315"/>
              <a:ext cx="1008" cy="1350"/>
            </a:xfrm>
            <a:custGeom>
              <a:avLst/>
              <a:gdLst/>
              <a:ahLst/>
              <a:cxnLst>
                <a:cxn ang="0">
                  <a:pos x="348" y="0"/>
                </a:cxn>
                <a:cxn ang="0">
                  <a:pos x="404" y="0"/>
                </a:cxn>
                <a:cxn ang="0">
                  <a:pos x="538" y="6"/>
                </a:cxn>
                <a:cxn ang="0">
                  <a:pos x="646" y="22"/>
                </a:cxn>
                <a:cxn ang="0">
                  <a:pos x="716" y="38"/>
                </a:cxn>
                <a:cxn ang="0">
                  <a:pos x="778" y="58"/>
                </a:cxn>
                <a:cxn ang="0">
                  <a:pos x="830" y="86"/>
                </a:cxn>
                <a:cxn ang="0">
                  <a:pos x="852" y="102"/>
                </a:cxn>
                <a:cxn ang="0">
                  <a:pos x="902" y="160"/>
                </a:cxn>
                <a:cxn ang="0">
                  <a:pos x="950" y="242"/>
                </a:cxn>
                <a:cxn ang="0">
                  <a:pos x="980" y="314"/>
                </a:cxn>
                <a:cxn ang="0">
                  <a:pos x="994" y="366"/>
                </a:cxn>
                <a:cxn ang="0">
                  <a:pos x="1004" y="420"/>
                </a:cxn>
                <a:cxn ang="0">
                  <a:pos x="1008" y="474"/>
                </a:cxn>
                <a:cxn ang="0">
                  <a:pos x="1004" y="530"/>
                </a:cxn>
                <a:cxn ang="0">
                  <a:pos x="994" y="584"/>
                </a:cxn>
                <a:cxn ang="0">
                  <a:pos x="974" y="636"/>
                </a:cxn>
                <a:cxn ang="0">
                  <a:pos x="944" y="684"/>
                </a:cxn>
                <a:cxn ang="0">
                  <a:pos x="904" y="730"/>
                </a:cxn>
                <a:cxn ang="0">
                  <a:pos x="850" y="772"/>
                </a:cxn>
                <a:cxn ang="0">
                  <a:pos x="786" y="808"/>
                </a:cxn>
                <a:cxn ang="0">
                  <a:pos x="748" y="824"/>
                </a:cxn>
                <a:cxn ang="0">
                  <a:pos x="636" y="870"/>
                </a:cxn>
                <a:cxn ang="0">
                  <a:pos x="552" y="914"/>
                </a:cxn>
                <a:cxn ang="0">
                  <a:pos x="496" y="950"/>
                </a:cxn>
                <a:cxn ang="0">
                  <a:pos x="442" y="990"/>
                </a:cxn>
                <a:cxn ang="0">
                  <a:pos x="390" y="1038"/>
                </a:cxn>
                <a:cxn ang="0">
                  <a:pos x="340" y="1094"/>
                </a:cxn>
                <a:cxn ang="0">
                  <a:pos x="242" y="1326"/>
                </a:cxn>
                <a:cxn ang="0">
                  <a:pos x="238" y="1334"/>
                </a:cxn>
                <a:cxn ang="0">
                  <a:pos x="222" y="1346"/>
                </a:cxn>
                <a:cxn ang="0">
                  <a:pos x="202" y="1350"/>
                </a:cxn>
                <a:cxn ang="0">
                  <a:pos x="178" y="1348"/>
                </a:cxn>
                <a:cxn ang="0">
                  <a:pos x="142" y="1334"/>
                </a:cxn>
                <a:cxn ang="0">
                  <a:pos x="110" y="1310"/>
                </a:cxn>
                <a:cxn ang="0">
                  <a:pos x="96" y="1290"/>
                </a:cxn>
                <a:cxn ang="0">
                  <a:pos x="90" y="1280"/>
                </a:cxn>
                <a:cxn ang="0">
                  <a:pos x="78" y="1228"/>
                </a:cxn>
                <a:cxn ang="0">
                  <a:pos x="76" y="1164"/>
                </a:cxn>
                <a:cxn ang="0">
                  <a:pos x="82" y="1102"/>
                </a:cxn>
                <a:cxn ang="0">
                  <a:pos x="92" y="1062"/>
                </a:cxn>
                <a:cxn ang="0">
                  <a:pos x="208" y="850"/>
                </a:cxn>
              </a:cxnLst>
              <a:rect l="0" t="0" r="r" b="b"/>
              <a:pathLst>
                <a:path w="1008" h="1350">
                  <a:moveTo>
                    <a:pt x="0" y="10"/>
                  </a:moveTo>
                  <a:lnTo>
                    <a:pt x="348" y="0"/>
                  </a:lnTo>
                  <a:lnTo>
                    <a:pt x="348" y="0"/>
                  </a:lnTo>
                  <a:lnTo>
                    <a:pt x="404" y="0"/>
                  </a:lnTo>
                  <a:lnTo>
                    <a:pt x="468" y="2"/>
                  </a:lnTo>
                  <a:lnTo>
                    <a:pt x="538" y="6"/>
                  </a:lnTo>
                  <a:lnTo>
                    <a:pt x="612" y="16"/>
                  </a:lnTo>
                  <a:lnTo>
                    <a:pt x="646" y="22"/>
                  </a:lnTo>
                  <a:lnTo>
                    <a:pt x="682" y="28"/>
                  </a:lnTo>
                  <a:lnTo>
                    <a:pt x="716" y="38"/>
                  </a:lnTo>
                  <a:lnTo>
                    <a:pt x="748" y="48"/>
                  </a:lnTo>
                  <a:lnTo>
                    <a:pt x="778" y="58"/>
                  </a:lnTo>
                  <a:lnTo>
                    <a:pt x="806" y="72"/>
                  </a:lnTo>
                  <a:lnTo>
                    <a:pt x="830" y="86"/>
                  </a:lnTo>
                  <a:lnTo>
                    <a:pt x="852" y="102"/>
                  </a:lnTo>
                  <a:lnTo>
                    <a:pt x="852" y="102"/>
                  </a:lnTo>
                  <a:lnTo>
                    <a:pt x="876" y="128"/>
                  </a:lnTo>
                  <a:lnTo>
                    <a:pt x="902" y="160"/>
                  </a:lnTo>
                  <a:lnTo>
                    <a:pt x="928" y="198"/>
                  </a:lnTo>
                  <a:lnTo>
                    <a:pt x="950" y="242"/>
                  </a:lnTo>
                  <a:lnTo>
                    <a:pt x="970" y="290"/>
                  </a:lnTo>
                  <a:lnTo>
                    <a:pt x="980" y="314"/>
                  </a:lnTo>
                  <a:lnTo>
                    <a:pt x="988" y="340"/>
                  </a:lnTo>
                  <a:lnTo>
                    <a:pt x="994" y="366"/>
                  </a:lnTo>
                  <a:lnTo>
                    <a:pt x="1000" y="394"/>
                  </a:lnTo>
                  <a:lnTo>
                    <a:pt x="1004" y="420"/>
                  </a:lnTo>
                  <a:lnTo>
                    <a:pt x="1006" y="448"/>
                  </a:lnTo>
                  <a:lnTo>
                    <a:pt x="1008" y="474"/>
                  </a:lnTo>
                  <a:lnTo>
                    <a:pt x="1008" y="502"/>
                  </a:lnTo>
                  <a:lnTo>
                    <a:pt x="1004" y="530"/>
                  </a:lnTo>
                  <a:lnTo>
                    <a:pt x="1000" y="556"/>
                  </a:lnTo>
                  <a:lnTo>
                    <a:pt x="994" y="584"/>
                  </a:lnTo>
                  <a:lnTo>
                    <a:pt x="984" y="610"/>
                  </a:lnTo>
                  <a:lnTo>
                    <a:pt x="974" y="636"/>
                  </a:lnTo>
                  <a:lnTo>
                    <a:pt x="960" y="660"/>
                  </a:lnTo>
                  <a:lnTo>
                    <a:pt x="944" y="684"/>
                  </a:lnTo>
                  <a:lnTo>
                    <a:pt x="924" y="708"/>
                  </a:lnTo>
                  <a:lnTo>
                    <a:pt x="904" y="730"/>
                  </a:lnTo>
                  <a:lnTo>
                    <a:pt x="878" y="752"/>
                  </a:lnTo>
                  <a:lnTo>
                    <a:pt x="850" y="772"/>
                  </a:lnTo>
                  <a:lnTo>
                    <a:pt x="820" y="792"/>
                  </a:lnTo>
                  <a:lnTo>
                    <a:pt x="786" y="808"/>
                  </a:lnTo>
                  <a:lnTo>
                    <a:pt x="748" y="824"/>
                  </a:lnTo>
                  <a:lnTo>
                    <a:pt x="748" y="824"/>
                  </a:lnTo>
                  <a:lnTo>
                    <a:pt x="694" y="846"/>
                  </a:lnTo>
                  <a:lnTo>
                    <a:pt x="636" y="870"/>
                  </a:lnTo>
                  <a:lnTo>
                    <a:pt x="580" y="898"/>
                  </a:lnTo>
                  <a:lnTo>
                    <a:pt x="552" y="914"/>
                  </a:lnTo>
                  <a:lnTo>
                    <a:pt x="524" y="932"/>
                  </a:lnTo>
                  <a:lnTo>
                    <a:pt x="496" y="950"/>
                  </a:lnTo>
                  <a:lnTo>
                    <a:pt x="468" y="970"/>
                  </a:lnTo>
                  <a:lnTo>
                    <a:pt x="442" y="990"/>
                  </a:lnTo>
                  <a:lnTo>
                    <a:pt x="416" y="1014"/>
                  </a:lnTo>
                  <a:lnTo>
                    <a:pt x="390" y="1038"/>
                  </a:lnTo>
                  <a:lnTo>
                    <a:pt x="364" y="1066"/>
                  </a:lnTo>
                  <a:lnTo>
                    <a:pt x="340" y="1094"/>
                  </a:lnTo>
                  <a:lnTo>
                    <a:pt x="316" y="1126"/>
                  </a:lnTo>
                  <a:lnTo>
                    <a:pt x="242" y="1326"/>
                  </a:lnTo>
                  <a:lnTo>
                    <a:pt x="242" y="1326"/>
                  </a:lnTo>
                  <a:lnTo>
                    <a:pt x="238" y="1334"/>
                  </a:lnTo>
                  <a:lnTo>
                    <a:pt x="230" y="1342"/>
                  </a:lnTo>
                  <a:lnTo>
                    <a:pt x="222" y="1346"/>
                  </a:lnTo>
                  <a:lnTo>
                    <a:pt x="212" y="1350"/>
                  </a:lnTo>
                  <a:lnTo>
                    <a:pt x="202" y="1350"/>
                  </a:lnTo>
                  <a:lnTo>
                    <a:pt x="190" y="1350"/>
                  </a:lnTo>
                  <a:lnTo>
                    <a:pt x="178" y="1348"/>
                  </a:lnTo>
                  <a:lnTo>
                    <a:pt x="166" y="1344"/>
                  </a:lnTo>
                  <a:lnTo>
                    <a:pt x="142" y="1334"/>
                  </a:lnTo>
                  <a:lnTo>
                    <a:pt x="120" y="1318"/>
                  </a:lnTo>
                  <a:lnTo>
                    <a:pt x="110" y="1310"/>
                  </a:lnTo>
                  <a:lnTo>
                    <a:pt x="102" y="1300"/>
                  </a:lnTo>
                  <a:lnTo>
                    <a:pt x="96" y="1290"/>
                  </a:lnTo>
                  <a:lnTo>
                    <a:pt x="90" y="1280"/>
                  </a:lnTo>
                  <a:lnTo>
                    <a:pt x="90" y="1280"/>
                  </a:lnTo>
                  <a:lnTo>
                    <a:pt x="84" y="1256"/>
                  </a:lnTo>
                  <a:lnTo>
                    <a:pt x="78" y="1228"/>
                  </a:lnTo>
                  <a:lnTo>
                    <a:pt x="76" y="1198"/>
                  </a:lnTo>
                  <a:lnTo>
                    <a:pt x="76" y="1164"/>
                  </a:lnTo>
                  <a:lnTo>
                    <a:pt x="78" y="1132"/>
                  </a:lnTo>
                  <a:lnTo>
                    <a:pt x="82" y="1102"/>
                  </a:lnTo>
                  <a:lnTo>
                    <a:pt x="88" y="1074"/>
                  </a:lnTo>
                  <a:lnTo>
                    <a:pt x="92" y="1062"/>
                  </a:lnTo>
                  <a:lnTo>
                    <a:pt x="98" y="1052"/>
                  </a:lnTo>
                  <a:lnTo>
                    <a:pt x="208" y="85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95" name="Freeform 346"/>
            <p:cNvSpPr>
              <a:spLocks/>
            </p:cNvSpPr>
            <p:nvPr/>
          </p:nvSpPr>
          <p:spPr bwMode="auto">
            <a:xfrm>
              <a:off x="2859" y="1963"/>
              <a:ext cx="464" cy="208"/>
            </a:xfrm>
            <a:custGeom>
              <a:avLst/>
              <a:gdLst/>
              <a:ahLst/>
              <a:cxnLst>
                <a:cxn ang="0">
                  <a:pos x="0" y="112"/>
                </a:cxn>
                <a:cxn ang="0">
                  <a:pos x="0" y="96"/>
                </a:cxn>
                <a:cxn ang="0">
                  <a:pos x="0" y="96"/>
                </a:cxn>
                <a:cxn ang="0">
                  <a:pos x="2" y="76"/>
                </a:cxn>
                <a:cxn ang="0">
                  <a:pos x="6" y="58"/>
                </a:cxn>
                <a:cxn ang="0">
                  <a:pos x="16" y="42"/>
                </a:cxn>
                <a:cxn ang="0">
                  <a:pos x="28" y="28"/>
                </a:cxn>
                <a:cxn ang="0">
                  <a:pos x="42" y="16"/>
                </a:cxn>
                <a:cxn ang="0">
                  <a:pos x="58" y="6"/>
                </a:cxn>
                <a:cxn ang="0">
                  <a:pos x="76" y="2"/>
                </a:cxn>
                <a:cxn ang="0">
                  <a:pos x="96" y="0"/>
                </a:cxn>
                <a:cxn ang="0">
                  <a:pos x="368" y="0"/>
                </a:cxn>
                <a:cxn ang="0">
                  <a:pos x="368" y="0"/>
                </a:cxn>
                <a:cxn ang="0">
                  <a:pos x="388" y="2"/>
                </a:cxn>
                <a:cxn ang="0">
                  <a:pos x="406" y="6"/>
                </a:cxn>
                <a:cxn ang="0">
                  <a:pos x="422" y="16"/>
                </a:cxn>
                <a:cxn ang="0">
                  <a:pos x="436" y="28"/>
                </a:cxn>
                <a:cxn ang="0">
                  <a:pos x="448" y="42"/>
                </a:cxn>
                <a:cxn ang="0">
                  <a:pos x="458" y="58"/>
                </a:cxn>
                <a:cxn ang="0">
                  <a:pos x="464" y="76"/>
                </a:cxn>
                <a:cxn ang="0">
                  <a:pos x="464" y="96"/>
                </a:cxn>
                <a:cxn ang="0">
                  <a:pos x="464" y="112"/>
                </a:cxn>
                <a:cxn ang="0">
                  <a:pos x="464" y="112"/>
                </a:cxn>
                <a:cxn ang="0">
                  <a:pos x="464" y="130"/>
                </a:cxn>
                <a:cxn ang="0">
                  <a:pos x="458" y="148"/>
                </a:cxn>
                <a:cxn ang="0">
                  <a:pos x="448" y="166"/>
                </a:cxn>
                <a:cxn ang="0">
                  <a:pos x="436" y="180"/>
                </a:cxn>
                <a:cxn ang="0">
                  <a:pos x="422" y="192"/>
                </a:cxn>
                <a:cxn ang="0">
                  <a:pos x="406" y="200"/>
                </a:cxn>
                <a:cxn ang="0">
                  <a:pos x="388" y="206"/>
                </a:cxn>
                <a:cxn ang="0">
                  <a:pos x="368" y="208"/>
                </a:cxn>
                <a:cxn ang="0">
                  <a:pos x="96" y="208"/>
                </a:cxn>
                <a:cxn ang="0">
                  <a:pos x="96" y="208"/>
                </a:cxn>
                <a:cxn ang="0">
                  <a:pos x="76" y="206"/>
                </a:cxn>
                <a:cxn ang="0">
                  <a:pos x="58" y="200"/>
                </a:cxn>
                <a:cxn ang="0">
                  <a:pos x="42" y="192"/>
                </a:cxn>
                <a:cxn ang="0">
                  <a:pos x="28" y="180"/>
                </a:cxn>
                <a:cxn ang="0">
                  <a:pos x="16" y="166"/>
                </a:cxn>
                <a:cxn ang="0">
                  <a:pos x="6" y="148"/>
                </a:cxn>
                <a:cxn ang="0">
                  <a:pos x="2" y="130"/>
                </a:cxn>
                <a:cxn ang="0">
                  <a:pos x="0" y="112"/>
                </a:cxn>
                <a:cxn ang="0">
                  <a:pos x="0" y="112"/>
                </a:cxn>
              </a:cxnLst>
              <a:rect l="0" t="0" r="r" b="b"/>
              <a:pathLst>
                <a:path w="464" h="208">
                  <a:moveTo>
                    <a:pt x="0" y="112"/>
                  </a:moveTo>
                  <a:lnTo>
                    <a:pt x="0" y="96"/>
                  </a:lnTo>
                  <a:lnTo>
                    <a:pt x="0" y="96"/>
                  </a:lnTo>
                  <a:lnTo>
                    <a:pt x="2" y="76"/>
                  </a:lnTo>
                  <a:lnTo>
                    <a:pt x="6" y="58"/>
                  </a:lnTo>
                  <a:lnTo>
                    <a:pt x="16" y="42"/>
                  </a:lnTo>
                  <a:lnTo>
                    <a:pt x="28" y="28"/>
                  </a:lnTo>
                  <a:lnTo>
                    <a:pt x="42" y="16"/>
                  </a:lnTo>
                  <a:lnTo>
                    <a:pt x="58" y="6"/>
                  </a:lnTo>
                  <a:lnTo>
                    <a:pt x="76" y="2"/>
                  </a:lnTo>
                  <a:lnTo>
                    <a:pt x="96" y="0"/>
                  </a:lnTo>
                  <a:lnTo>
                    <a:pt x="368" y="0"/>
                  </a:lnTo>
                  <a:lnTo>
                    <a:pt x="368" y="0"/>
                  </a:lnTo>
                  <a:lnTo>
                    <a:pt x="388" y="2"/>
                  </a:lnTo>
                  <a:lnTo>
                    <a:pt x="406" y="6"/>
                  </a:lnTo>
                  <a:lnTo>
                    <a:pt x="422" y="16"/>
                  </a:lnTo>
                  <a:lnTo>
                    <a:pt x="436" y="28"/>
                  </a:lnTo>
                  <a:lnTo>
                    <a:pt x="448" y="42"/>
                  </a:lnTo>
                  <a:lnTo>
                    <a:pt x="458" y="58"/>
                  </a:lnTo>
                  <a:lnTo>
                    <a:pt x="464" y="76"/>
                  </a:lnTo>
                  <a:lnTo>
                    <a:pt x="464" y="96"/>
                  </a:lnTo>
                  <a:lnTo>
                    <a:pt x="464" y="112"/>
                  </a:lnTo>
                  <a:lnTo>
                    <a:pt x="464" y="112"/>
                  </a:lnTo>
                  <a:lnTo>
                    <a:pt x="464" y="130"/>
                  </a:lnTo>
                  <a:lnTo>
                    <a:pt x="458" y="148"/>
                  </a:lnTo>
                  <a:lnTo>
                    <a:pt x="448" y="166"/>
                  </a:lnTo>
                  <a:lnTo>
                    <a:pt x="436" y="180"/>
                  </a:lnTo>
                  <a:lnTo>
                    <a:pt x="422" y="192"/>
                  </a:lnTo>
                  <a:lnTo>
                    <a:pt x="406" y="200"/>
                  </a:lnTo>
                  <a:lnTo>
                    <a:pt x="388" y="206"/>
                  </a:lnTo>
                  <a:lnTo>
                    <a:pt x="368" y="208"/>
                  </a:lnTo>
                  <a:lnTo>
                    <a:pt x="96" y="208"/>
                  </a:lnTo>
                  <a:lnTo>
                    <a:pt x="96" y="208"/>
                  </a:lnTo>
                  <a:lnTo>
                    <a:pt x="76" y="206"/>
                  </a:lnTo>
                  <a:lnTo>
                    <a:pt x="58" y="200"/>
                  </a:lnTo>
                  <a:lnTo>
                    <a:pt x="42" y="192"/>
                  </a:lnTo>
                  <a:lnTo>
                    <a:pt x="28" y="180"/>
                  </a:lnTo>
                  <a:lnTo>
                    <a:pt x="16" y="166"/>
                  </a:lnTo>
                  <a:lnTo>
                    <a:pt x="6" y="148"/>
                  </a:lnTo>
                  <a:lnTo>
                    <a:pt x="2" y="130"/>
                  </a:lnTo>
                  <a:lnTo>
                    <a:pt x="0" y="112"/>
                  </a:lnTo>
                  <a:lnTo>
                    <a:pt x="0" y="112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96" name="Freeform 347"/>
            <p:cNvSpPr>
              <a:spLocks/>
            </p:cNvSpPr>
            <p:nvPr/>
          </p:nvSpPr>
          <p:spPr bwMode="auto">
            <a:xfrm>
              <a:off x="2803" y="1745"/>
              <a:ext cx="518" cy="208"/>
            </a:xfrm>
            <a:custGeom>
              <a:avLst/>
              <a:gdLst/>
              <a:ahLst/>
              <a:cxnLst>
                <a:cxn ang="0">
                  <a:pos x="0" y="112"/>
                </a:cxn>
                <a:cxn ang="0">
                  <a:pos x="0" y="96"/>
                </a:cxn>
                <a:cxn ang="0">
                  <a:pos x="0" y="96"/>
                </a:cxn>
                <a:cxn ang="0">
                  <a:pos x="2" y="76"/>
                </a:cxn>
                <a:cxn ang="0">
                  <a:pos x="8" y="58"/>
                </a:cxn>
                <a:cxn ang="0">
                  <a:pos x="18" y="42"/>
                </a:cxn>
                <a:cxn ang="0">
                  <a:pos x="28" y="28"/>
                </a:cxn>
                <a:cxn ang="0">
                  <a:pos x="44" y="16"/>
                </a:cxn>
                <a:cxn ang="0">
                  <a:pos x="60" y="8"/>
                </a:cxn>
                <a:cxn ang="0">
                  <a:pos x="78" y="2"/>
                </a:cxn>
                <a:cxn ang="0">
                  <a:pos x="96" y="0"/>
                </a:cxn>
                <a:cxn ang="0">
                  <a:pos x="420" y="0"/>
                </a:cxn>
                <a:cxn ang="0">
                  <a:pos x="420" y="0"/>
                </a:cxn>
                <a:cxn ang="0">
                  <a:pos x="440" y="2"/>
                </a:cxn>
                <a:cxn ang="0">
                  <a:pos x="458" y="8"/>
                </a:cxn>
                <a:cxn ang="0">
                  <a:pos x="474" y="16"/>
                </a:cxn>
                <a:cxn ang="0">
                  <a:pos x="488" y="28"/>
                </a:cxn>
                <a:cxn ang="0">
                  <a:pos x="500" y="42"/>
                </a:cxn>
                <a:cxn ang="0">
                  <a:pos x="510" y="58"/>
                </a:cxn>
                <a:cxn ang="0">
                  <a:pos x="516" y="76"/>
                </a:cxn>
                <a:cxn ang="0">
                  <a:pos x="518" y="96"/>
                </a:cxn>
                <a:cxn ang="0">
                  <a:pos x="518" y="112"/>
                </a:cxn>
                <a:cxn ang="0">
                  <a:pos x="518" y="112"/>
                </a:cxn>
                <a:cxn ang="0">
                  <a:pos x="516" y="132"/>
                </a:cxn>
                <a:cxn ang="0">
                  <a:pos x="510" y="150"/>
                </a:cxn>
                <a:cxn ang="0">
                  <a:pos x="500" y="166"/>
                </a:cxn>
                <a:cxn ang="0">
                  <a:pos x="488" y="180"/>
                </a:cxn>
                <a:cxn ang="0">
                  <a:pos x="474" y="192"/>
                </a:cxn>
                <a:cxn ang="0">
                  <a:pos x="458" y="200"/>
                </a:cxn>
                <a:cxn ang="0">
                  <a:pos x="440" y="206"/>
                </a:cxn>
                <a:cxn ang="0">
                  <a:pos x="420" y="208"/>
                </a:cxn>
                <a:cxn ang="0">
                  <a:pos x="96" y="208"/>
                </a:cxn>
                <a:cxn ang="0">
                  <a:pos x="96" y="208"/>
                </a:cxn>
                <a:cxn ang="0">
                  <a:pos x="78" y="206"/>
                </a:cxn>
                <a:cxn ang="0">
                  <a:pos x="60" y="200"/>
                </a:cxn>
                <a:cxn ang="0">
                  <a:pos x="44" y="192"/>
                </a:cxn>
                <a:cxn ang="0">
                  <a:pos x="28" y="180"/>
                </a:cxn>
                <a:cxn ang="0">
                  <a:pos x="16" y="166"/>
                </a:cxn>
                <a:cxn ang="0">
                  <a:pos x="8" y="150"/>
                </a:cxn>
                <a:cxn ang="0">
                  <a:pos x="2" y="132"/>
                </a:cxn>
                <a:cxn ang="0">
                  <a:pos x="0" y="112"/>
                </a:cxn>
                <a:cxn ang="0">
                  <a:pos x="0" y="112"/>
                </a:cxn>
              </a:cxnLst>
              <a:rect l="0" t="0" r="r" b="b"/>
              <a:pathLst>
                <a:path w="518" h="208">
                  <a:moveTo>
                    <a:pt x="0" y="112"/>
                  </a:moveTo>
                  <a:lnTo>
                    <a:pt x="0" y="96"/>
                  </a:lnTo>
                  <a:lnTo>
                    <a:pt x="0" y="96"/>
                  </a:lnTo>
                  <a:lnTo>
                    <a:pt x="2" y="76"/>
                  </a:lnTo>
                  <a:lnTo>
                    <a:pt x="8" y="58"/>
                  </a:lnTo>
                  <a:lnTo>
                    <a:pt x="18" y="42"/>
                  </a:lnTo>
                  <a:lnTo>
                    <a:pt x="28" y="28"/>
                  </a:lnTo>
                  <a:lnTo>
                    <a:pt x="44" y="16"/>
                  </a:lnTo>
                  <a:lnTo>
                    <a:pt x="60" y="8"/>
                  </a:lnTo>
                  <a:lnTo>
                    <a:pt x="78" y="2"/>
                  </a:lnTo>
                  <a:lnTo>
                    <a:pt x="96" y="0"/>
                  </a:lnTo>
                  <a:lnTo>
                    <a:pt x="420" y="0"/>
                  </a:lnTo>
                  <a:lnTo>
                    <a:pt x="420" y="0"/>
                  </a:lnTo>
                  <a:lnTo>
                    <a:pt x="440" y="2"/>
                  </a:lnTo>
                  <a:lnTo>
                    <a:pt x="458" y="8"/>
                  </a:lnTo>
                  <a:lnTo>
                    <a:pt x="474" y="16"/>
                  </a:lnTo>
                  <a:lnTo>
                    <a:pt x="488" y="28"/>
                  </a:lnTo>
                  <a:lnTo>
                    <a:pt x="500" y="42"/>
                  </a:lnTo>
                  <a:lnTo>
                    <a:pt x="510" y="58"/>
                  </a:lnTo>
                  <a:lnTo>
                    <a:pt x="516" y="76"/>
                  </a:lnTo>
                  <a:lnTo>
                    <a:pt x="518" y="96"/>
                  </a:lnTo>
                  <a:lnTo>
                    <a:pt x="518" y="112"/>
                  </a:lnTo>
                  <a:lnTo>
                    <a:pt x="518" y="112"/>
                  </a:lnTo>
                  <a:lnTo>
                    <a:pt x="516" y="132"/>
                  </a:lnTo>
                  <a:lnTo>
                    <a:pt x="510" y="150"/>
                  </a:lnTo>
                  <a:lnTo>
                    <a:pt x="500" y="166"/>
                  </a:lnTo>
                  <a:lnTo>
                    <a:pt x="488" y="180"/>
                  </a:lnTo>
                  <a:lnTo>
                    <a:pt x="474" y="192"/>
                  </a:lnTo>
                  <a:lnTo>
                    <a:pt x="458" y="200"/>
                  </a:lnTo>
                  <a:lnTo>
                    <a:pt x="440" y="206"/>
                  </a:lnTo>
                  <a:lnTo>
                    <a:pt x="420" y="208"/>
                  </a:lnTo>
                  <a:lnTo>
                    <a:pt x="96" y="208"/>
                  </a:lnTo>
                  <a:lnTo>
                    <a:pt x="96" y="208"/>
                  </a:lnTo>
                  <a:lnTo>
                    <a:pt x="78" y="206"/>
                  </a:lnTo>
                  <a:lnTo>
                    <a:pt x="60" y="200"/>
                  </a:lnTo>
                  <a:lnTo>
                    <a:pt x="44" y="192"/>
                  </a:lnTo>
                  <a:lnTo>
                    <a:pt x="28" y="180"/>
                  </a:lnTo>
                  <a:lnTo>
                    <a:pt x="16" y="166"/>
                  </a:lnTo>
                  <a:lnTo>
                    <a:pt x="8" y="150"/>
                  </a:lnTo>
                  <a:lnTo>
                    <a:pt x="2" y="132"/>
                  </a:lnTo>
                  <a:lnTo>
                    <a:pt x="0" y="112"/>
                  </a:lnTo>
                  <a:lnTo>
                    <a:pt x="0" y="112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97" name="Freeform 348"/>
            <p:cNvSpPr>
              <a:spLocks/>
            </p:cNvSpPr>
            <p:nvPr/>
          </p:nvSpPr>
          <p:spPr bwMode="auto">
            <a:xfrm>
              <a:off x="2889" y="1527"/>
              <a:ext cx="414" cy="210"/>
            </a:xfrm>
            <a:custGeom>
              <a:avLst/>
              <a:gdLst/>
              <a:ahLst/>
              <a:cxnLst>
                <a:cxn ang="0">
                  <a:pos x="0" y="112"/>
                </a:cxn>
                <a:cxn ang="0">
                  <a:pos x="0" y="96"/>
                </a:cxn>
                <a:cxn ang="0">
                  <a:pos x="0" y="96"/>
                </a:cxn>
                <a:cxn ang="0">
                  <a:pos x="2" y="78"/>
                </a:cxn>
                <a:cxn ang="0">
                  <a:pos x="8" y="60"/>
                </a:cxn>
                <a:cxn ang="0">
                  <a:pos x="16" y="44"/>
                </a:cxn>
                <a:cxn ang="0">
                  <a:pos x="28" y="28"/>
                </a:cxn>
                <a:cxn ang="0">
                  <a:pos x="42" y="16"/>
                </a:cxn>
                <a:cxn ang="0">
                  <a:pos x="58" y="8"/>
                </a:cxn>
                <a:cxn ang="0">
                  <a:pos x="76" y="2"/>
                </a:cxn>
                <a:cxn ang="0">
                  <a:pos x="96" y="0"/>
                </a:cxn>
                <a:cxn ang="0">
                  <a:pos x="318" y="0"/>
                </a:cxn>
                <a:cxn ang="0">
                  <a:pos x="318" y="0"/>
                </a:cxn>
                <a:cxn ang="0">
                  <a:pos x="338" y="2"/>
                </a:cxn>
                <a:cxn ang="0">
                  <a:pos x="356" y="8"/>
                </a:cxn>
                <a:cxn ang="0">
                  <a:pos x="372" y="18"/>
                </a:cxn>
                <a:cxn ang="0">
                  <a:pos x="386" y="28"/>
                </a:cxn>
                <a:cxn ang="0">
                  <a:pos x="398" y="44"/>
                </a:cxn>
                <a:cxn ang="0">
                  <a:pos x="406" y="60"/>
                </a:cxn>
                <a:cxn ang="0">
                  <a:pos x="412" y="78"/>
                </a:cxn>
                <a:cxn ang="0">
                  <a:pos x="414" y="96"/>
                </a:cxn>
                <a:cxn ang="0">
                  <a:pos x="414" y="112"/>
                </a:cxn>
                <a:cxn ang="0">
                  <a:pos x="414" y="112"/>
                </a:cxn>
                <a:cxn ang="0">
                  <a:pos x="412" y="132"/>
                </a:cxn>
                <a:cxn ang="0">
                  <a:pos x="406" y="150"/>
                </a:cxn>
                <a:cxn ang="0">
                  <a:pos x="398" y="166"/>
                </a:cxn>
                <a:cxn ang="0">
                  <a:pos x="386" y="180"/>
                </a:cxn>
                <a:cxn ang="0">
                  <a:pos x="372" y="192"/>
                </a:cxn>
                <a:cxn ang="0">
                  <a:pos x="356" y="202"/>
                </a:cxn>
                <a:cxn ang="0">
                  <a:pos x="338" y="208"/>
                </a:cxn>
                <a:cxn ang="0">
                  <a:pos x="318" y="210"/>
                </a:cxn>
                <a:cxn ang="0">
                  <a:pos x="96" y="210"/>
                </a:cxn>
                <a:cxn ang="0">
                  <a:pos x="96" y="210"/>
                </a:cxn>
                <a:cxn ang="0">
                  <a:pos x="76" y="208"/>
                </a:cxn>
                <a:cxn ang="0">
                  <a:pos x="58" y="202"/>
                </a:cxn>
                <a:cxn ang="0">
                  <a:pos x="42" y="192"/>
                </a:cxn>
                <a:cxn ang="0">
                  <a:pos x="28" y="180"/>
                </a:cxn>
                <a:cxn ang="0">
                  <a:pos x="16" y="166"/>
                </a:cxn>
                <a:cxn ang="0">
                  <a:pos x="8" y="150"/>
                </a:cxn>
                <a:cxn ang="0">
                  <a:pos x="2" y="132"/>
                </a:cxn>
                <a:cxn ang="0">
                  <a:pos x="0" y="112"/>
                </a:cxn>
                <a:cxn ang="0">
                  <a:pos x="0" y="112"/>
                </a:cxn>
              </a:cxnLst>
              <a:rect l="0" t="0" r="r" b="b"/>
              <a:pathLst>
                <a:path w="414" h="210">
                  <a:moveTo>
                    <a:pt x="0" y="112"/>
                  </a:moveTo>
                  <a:lnTo>
                    <a:pt x="0" y="96"/>
                  </a:lnTo>
                  <a:lnTo>
                    <a:pt x="0" y="96"/>
                  </a:lnTo>
                  <a:lnTo>
                    <a:pt x="2" y="78"/>
                  </a:lnTo>
                  <a:lnTo>
                    <a:pt x="8" y="60"/>
                  </a:lnTo>
                  <a:lnTo>
                    <a:pt x="16" y="44"/>
                  </a:lnTo>
                  <a:lnTo>
                    <a:pt x="28" y="28"/>
                  </a:lnTo>
                  <a:lnTo>
                    <a:pt x="42" y="16"/>
                  </a:lnTo>
                  <a:lnTo>
                    <a:pt x="58" y="8"/>
                  </a:lnTo>
                  <a:lnTo>
                    <a:pt x="76" y="2"/>
                  </a:lnTo>
                  <a:lnTo>
                    <a:pt x="96" y="0"/>
                  </a:lnTo>
                  <a:lnTo>
                    <a:pt x="318" y="0"/>
                  </a:lnTo>
                  <a:lnTo>
                    <a:pt x="318" y="0"/>
                  </a:lnTo>
                  <a:lnTo>
                    <a:pt x="338" y="2"/>
                  </a:lnTo>
                  <a:lnTo>
                    <a:pt x="356" y="8"/>
                  </a:lnTo>
                  <a:lnTo>
                    <a:pt x="372" y="18"/>
                  </a:lnTo>
                  <a:lnTo>
                    <a:pt x="386" y="28"/>
                  </a:lnTo>
                  <a:lnTo>
                    <a:pt x="398" y="44"/>
                  </a:lnTo>
                  <a:lnTo>
                    <a:pt x="406" y="60"/>
                  </a:lnTo>
                  <a:lnTo>
                    <a:pt x="412" y="78"/>
                  </a:lnTo>
                  <a:lnTo>
                    <a:pt x="414" y="96"/>
                  </a:lnTo>
                  <a:lnTo>
                    <a:pt x="414" y="112"/>
                  </a:lnTo>
                  <a:lnTo>
                    <a:pt x="414" y="112"/>
                  </a:lnTo>
                  <a:lnTo>
                    <a:pt x="412" y="132"/>
                  </a:lnTo>
                  <a:lnTo>
                    <a:pt x="406" y="150"/>
                  </a:lnTo>
                  <a:lnTo>
                    <a:pt x="398" y="166"/>
                  </a:lnTo>
                  <a:lnTo>
                    <a:pt x="386" y="180"/>
                  </a:lnTo>
                  <a:lnTo>
                    <a:pt x="372" y="192"/>
                  </a:lnTo>
                  <a:lnTo>
                    <a:pt x="356" y="202"/>
                  </a:lnTo>
                  <a:lnTo>
                    <a:pt x="338" y="208"/>
                  </a:lnTo>
                  <a:lnTo>
                    <a:pt x="318" y="210"/>
                  </a:lnTo>
                  <a:lnTo>
                    <a:pt x="96" y="210"/>
                  </a:lnTo>
                  <a:lnTo>
                    <a:pt x="96" y="210"/>
                  </a:lnTo>
                  <a:lnTo>
                    <a:pt x="76" y="208"/>
                  </a:lnTo>
                  <a:lnTo>
                    <a:pt x="58" y="202"/>
                  </a:lnTo>
                  <a:lnTo>
                    <a:pt x="42" y="192"/>
                  </a:lnTo>
                  <a:lnTo>
                    <a:pt x="28" y="180"/>
                  </a:lnTo>
                  <a:lnTo>
                    <a:pt x="16" y="166"/>
                  </a:lnTo>
                  <a:lnTo>
                    <a:pt x="8" y="150"/>
                  </a:lnTo>
                  <a:lnTo>
                    <a:pt x="2" y="132"/>
                  </a:lnTo>
                  <a:lnTo>
                    <a:pt x="0" y="112"/>
                  </a:lnTo>
                  <a:lnTo>
                    <a:pt x="0" y="112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98" name="Freeform 349"/>
            <p:cNvSpPr>
              <a:spLocks/>
            </p:cNvSpPr>
            <p:nvPr/>
          </p:nvSpPr>
          <p:spPr bwMode="auto">
            <a:xfrm>
              <a:off x="2971" y="1321"/>
              <a:ext cx="364" cy="208"/>
            </a:xfrm>
            <a:custGeom>
              <a:avLst/>
              <a:gdLst/>
              <a:ahLst/>
              <a:cxnLst>
                <a:cxn ang="0">
                  <a:pos x="0" y="112"/>
                </a:cxn>
                <a:cxn ang="0">
                  <a:pos x="0" y="96"/>
                </a:cxn>
                <a:cxn ang="0">
                  <a:pos x="0" y="96"/>
                </a:cxn>
                <a:cxn ang="0">
                  <a:pos x="2" y="76"/>
                </a:cxn>
                <a:cxn ang="0">
                  <a:pos x="6" y="58"/>
                </a:cxn>
                <a:cxn ang="0">
                  <a:pos x="16" y="42"/>
                </a:cxn>
                <a:cxn ang="0">
                  <a:pos x="28" y="28"/>
                </a:cxn>
                <a:cxn ang="0">
                  <a:pos x="42" y="16"/>
                </a:cxn>
                <a:cxn ang="0">
                  <a:pos x="58" y="8"/>
                </a:cxn>
                <a:cxn ang="0">
                  <a:pos x="76" y="2"/>
                </a:cxn>
                <a:cxn ang="0">
                  <a:pos x="96" y="0"/>
                </a:cxn>
                <a:cxn ang="0">
                  <a:pos x="266" y="0"/>
                </a:cxn>
                <a:cxn ang="0">
                  <a:pos x="266" y="0"/>
                </a:cxn>
                <a:cxn ang="0">
                  <a:pos x="286" y="2"/>
                </a:cxn>
                <a:cxn ang="0">
                  <a:pos x="304" y="8"/>
                </a:cxn>
                <a:cxn ang="0">
                  <a:pos x="320" y="16"/>
                </a:cxn>
                <a:cxn ang="0">
                  <a:pos x="334" y="28"/>
                </a:cxn>
                <a:cxn ang="0">
                  <a:pos x="346" y="42"/>
                </a:cxn>
                <a:cxn ang="0">
                  <a:pos x="356" y="58"/>
                </a:cxn>
                <a:cxn ang="0">
                  <a:pos x="362" y="76"/>
                </a:cxn>
                <a:cxn ang="0">
                  <a:pos x="364" y="96"/>
                </a:cxn>
                <a:cxn ang="0">
                  <a:pos x="364" y="112"/>
                </a:cxn>
                <a:cxn ang="0">
                  <a:pos x="364" y="112"/>
                </a:cxn>
                <a:cxn ang="0">
                  <a:pos x="362" y="132"/>
                </a:cxn>
                <a:cxn ang="0">
                  <a:pos x="356" y="150"/>
                </a:cxn>
                <a:cxn ang="0">
                  <a:pos x="346" y="166"/>
                </a:cxn>
                <a:cxn ang="0">
                  <a:pos x="334" y="180"/>
                </a:cxn>
                <a:cxn ang="0">
                  <a:pos x="320" y="192"/>
                </a:cxn>
                <a:cxn ang="0">
                  <a:pos x="304" y="200"/>
                </a:cxn>
                <a:cxn ang="0">
                  <a:pos x="286" y="206"/>
                </a:cxn>
                <a:cxn ang="0">
                  <a:pos x="266" y="208"/>
                </a:cxn>
                <a:cxn ang="0">
                  <a:pos x="96" y="208"/>
                </a:cxn>
                <a:cxn ang="0">
                  <a:pos x="96" y="208"/>
                </a:cxn>
                <a:cxn ang="0">
                  <a:pos x="76" y="206"/>
                </a:cxn>
                <a:cxn ang="0">
                  <a:pos x="58" y="200"/>
                </a:cxn>
                <a:cxn ang="0">
                  <a:pos x="42" y="192"/>
                </a:cxn>
                <a:cxn ang="0">
                  <a:pos x="28" y="180"/>
                </a:cxn>
                <a:cxn ang="0">
                  <a:pos x="16" y="166"/>
                </a:cxn>
                <a:cxn ang="0">
                  <a:pos x="6" y="150"/>
                </a:cxn>
                <a:cxn ang="0">
                  <a:pos x="2" y="132"/>
                </a:cxn>
                <a:cxn ang="0">
                  <a:pos x="0" y="112"/>
                </a:cxn>
                <a:cxn ang="0">
                  <a:pos x="0" y="112"/>
                </a:cxn>
              </a:cxnLst>
              <a:rect l="0" t="0" r="r" b="b"/>
              <a:pathLst>
                <a:path w="364" h="208">
                  <a:moveTo>
                    <a:pt x="0" y="112"/>
                  </a:moveTo>
                  <a:lnTo>
                    <a:pt x="0" y="96"/>
                  </a:lnTo>
                  <a:lnTo>
                    <a:pt x="0" y="96"/>
                  </a:lnTo>
                  <a:lnTo>
                    <a:pt x="2" y="76"/>
                  </a:lnTo>
                  <a:lnTo>
                    <a:pt x="6" y="58"/>
                  </a:lnTo>
                  <a:lnTo>
                    <a:pt x="16" y="42"/>
                  </a:lnTo>
                  <a:lnTo>
                    <a:pt x="28" y="28"/>
                  </a:lnTo>
                  <a:lnTo>
                    <a:pt x="42" y="16"/>
                  </a:lnTo>
                  <a:lnTo>
                    <a:pt x="58" y="8"/>
                  </a:lnTo>
                  <a:lnTo>
                    <a:pt x="76" y="2"/>
                  </a:lnTo>
                  <a:lnTo>
                    <a:pt x="96" y="0"/>
                  </a:lnTo>
                  <a:lnTo>
                    <a:pt x="266" y="0"/>
                  </a:lnTo>
                  <a:lnTo>
                    <a:pt x="266" y="0"/>
                  </a:lnTo>
                  <a:lnTo>
                    <a:pt x="286" y="2"/>
                  </a:lnTo>
                  <a:lnTo>
                    <a:pt x="304" y="8"/>
                  </a:lnTo>
                  <a:lnTo>
                    <a:pt x="320" y="16"/>
                  </a:lnTo>
                  <a:lnTo>
                    <a:pt x="334" y="28"/>
                  </a:lnTo>
                  <a:lnTo>
                    <a:pt x="346" y="42"/>
                  </a:lnTo>
                  <a:lnTo>
                    <a:pt x="356" y="58"/>
                  </a:lnTo>
                  <a:lnTo>
                    <a:pt x="362" y="76"/>
                  </a:lnTo>
                  <a:lnTo>
                    <a:pt x="364" y="96"/>
                  </a:lnTo>
                  <a:lnTo>
                    <a:pt x="364" y="112"/>
                  </a:lnTo>
                  <a:lnTo>
                    <a:pt x="364" y="112"/>
                  </a:lnTo>
                  <a:lnTo>
                    <a:pt x="362" y="132"/>
                  </a:lnTo>
                  <a:lnTo>
                    <a:pt x="356" y="150"/>
                  </a:lnTo>
                  <a:lnTo>
                    <a:pt x="346" y="166"/>
                  </a:lnTo>
                  <a:lnTo>
                    <a:pt x="334" y="180"/>
                  </a:lnTo>
                  <a:lnTo>
                    <a:pt x="320" y="192"/>
                  </a:lnTo>
                  <a:lnTo>
                    <a:pt x="304" y="200"/>
                  </a:lnTo>
                  <a:lnTo>
                    <a:pt x="286" y="206"/>
                  </a:lnTo>
                  <a:lnTo>
                    <a:pt x="266" y="208"/>
                  </a:lnTo>
                  <a:lnTo>
                    <a:pt x="96" y="208"/>
                  </a:lnTo>
                  <a:lnTo>
                    <a:pt x="96" y="208"/>
                  </a:lnTo>
                  <a:lnTo>
                    <a:pt x="76" y="206"/>
                  </a:lnTo>
                  <a:lnTo>
                    <a:pt x="58" y="200"/>
                  </a:lnTo>
                  <a:lnTo>
                    <a:pt x="42" y="192"/>
                  </a:lnTo>
                  <a:lnTo>
                    <a:pt x="28" y="180"/>
                  </a:lnTo>
                  <a:lnTo>
                    <a:pt x="16" y="166"/>
                  </a:lnTo>
                  <a:lnTo>
                    <a:pt x="6" y="150"/>
                  </a:lnTo>
                  <a:lnTo>
                    <a:pt x="2" y="132"/>
                  </a:lnTo>
                  <a:lnTo>
                    <a:pt x="0" y="112"/>
                  </a:lnTo>
                  <a:lnTo>
                    <a:pt x="0" y="112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99" name="Freeform 350"/>
            <p:cNvSpPr>
              <a:spLocks/>
            </p:cNvSpPr>
            <p:nvPr/>
          </p:nvSpPr>
          <p:spPr bwMode="auto">
            <a:xfrm>
              <a:off x="3315" y="1807"/>
              <a:ext cx="248" cy="300"/>
            </a:xfrm>
            <a:custGeom>
              <a:avLst/>
              <a:gdLst/>
              <a:ahLst/>
              <a:cxnLst>
                <a:cxn ang="0">
                  <a:pos x="0" y="300"/>
                </a:cxn>
                <a:cxn ang="0">
                  <a:pos x="0" y="300"/>
                </a:cxn>
                <a:cxn ang="0">
                  <a:pos x="8" y="268"/>
                </a:cxn>
                <a:cxn ang="0">
                  <a:pos x="16" y="238"/>
                </a:cxn>
                <a:cxn ang="0">
                  <a:pos x="26" y="210"/>
                </a:cxn>
                <a:cxn ang="0">
                  <a:pos x="36" y="184"/>
                </a:cxn>
                <a:cxn ang="0">
                  <a:pos x="48" y="158"/>
                </a:cxn>
                <a:cxn ang="0">
                  <a:pos x="62" y="136"/>
                </a:cxn>
                <a:cxn ang="0">
                  <a:pos x="74" y="114"/>
                </a:cxn>
                <a:cxn ang="0">
                  <a:pos x="90" y="94"/>
                </a:cxn>
                <a:cxn ang="0">
                  <a:pos x="106" y="76"/>
                </a:cxn>
                <a:cxn ang="0">
                  <a:pos x="124" y="60"/>
                </a:cxn>
                <a:cxn ang="0">
                  <a:pos x="142" y="46"/>
                </a:cxn>
                <a:cxn ang="0">
                  <a:pos x="160" y="34"/>
                </a:cxn>
                <a:cxn ang="0">
                  <a:pos x="180" y="22"/>
                </a:cxn>
                <a:cxn ang="0">
                  <a:pos x="202" y="14"/>
                </a:cxn>
                <a:cxn ang="0">
                  <a:pos x="224" y="6"/>
                </a:cxn>
                <a:cxn ang="0">
                  <a:pos x="248" y="0"/>
                </a:cxn>
              </a:cxnLst>
              <a:rect l="0" t="0" r="r" b="b"/>
              <a:pathLst>
                <a:path w="248" h="300">
                  <a:moveTo>
                    <a:pt x="0" y="300"/>
                  </a:moveTo>
                  <a:lnTo>
                    <a:pt x="0" y="300"/>
                  </a:lnTo>
                  <a:lnTo>
                    <a:pt x="8" y="268"/>
                  </a:lnTo>
                  <a:lnTo>
                    <a:pt x="16" y="238"/>
                  </a:lnTo>
                  <a:lnTo>
                    <a:pt x="26" y="210"/>
                  </a:lnTo>
                  <a:lnTo>
                    <a:pt x="36" y="184"/>
                  </a:lnTo>
                  <a:lnTo>
                    <a:pt x="48" y="158"/>
                  </a:lnTo>
                  <a:lnTo>
                    <a:pt x="62" y="136"/>
                  </a:lnTo>
                  <a:lnTo>
                    <a:pt x="74" y="114"/>
                  </a:lnTo>
                  <a:lnTo>
                    <a:pt x="90" y="94"/>
                  </a:lnTo>
                  <a:lnTo>
                    <a:pt x="106" y="76"/>
                  </a:lnTo>
                  <a:lnTo>
                    <a:pt x="124" y="60"/>
                  </a:lnTo>
                  <a:lnTo>
                    <a:pt x="142" y="46"/>
                  </a:lnTo>
                  <a:lnTo>
                    <a:pt x="160" y="34"/>
                  </a:lnTo>
                  <a:lnTo>
                    <a:pt x="180" y="22"/>
                  </a:lnTo>
                  <a:lnTo>
                    <a:pt x="202" y="14"/>
                  </a:lnTo>
                  <a:lnTo>
                    <a:pt x="224" y="6"/>
                  </a:lnTo>
                  <a:lnTo>
                    <a:pt x="248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700" name="Group 354"/>
          <p:cNvGrpSpPr>
            <a:grpSpLocks noChangeAspect="1"/>
          </p:cNvGrpSpPr>
          <p:nvPr userDrawn="1"/>
        </p:nvGrpSpPr>
        <p:grpSpPr bwMode="auto">
          <a:xfrm>
            <a:off x="1847851" y="5147733"/>
            <a:ext cx="880533" cy="827616"/>
            <a:chOff x="873" y="2432"/>
            <a:chExt cx="416" cy="391"/>
          </a:xfrm>
        </p:grpSpPr>
        <p:sp>
          <p:nvSpPr>
            <p:cNvPr id="701" name="Freeform 355"/>
            <p:cNvSpPr>
              <a:spLocks/>
            </p:cNvSpPr>
            <p:nvPr/>
          </p:nvSpPr>
          <p:spPr bwMode="auto">
            <a:xfrm>
              <a:off x="873" y="2432"/>
              <a:ext cx="192" cy="225"/>
            </a:xfrm>
            <a:custGeom>
              <a:avLst/>
              <a:gdLst/>
              <a:ahLst/>
              <a:cxnLst>
                <a:cxn ang="0">
                  <a:pos x="386" y="67"/>
                </a:cxn>
                <a:cxn ang="0">
                  <a:pos x="386" y="67"/>
                </a:cxn>
                <a:cxn ang="0">
                  <a:pos x="370" y="53"/>
                </a:cxn>
                <a:cxn ang="0">
                  <a:pos x="352" y="40"/>
                </a:cxn>
                <a:cxn ang="0">
                  <a:pos x="334" y="28"/>
                </a:cxn>
                <a:cxn ang="0">
                  <a:pos x="314" y="18"/>
                </a:cxn>
                <a:cxn ang="0">
                  <a:pos x="293" y="10"/>
                </a:cxn>
                <a:cxn ang="0">
                  <a:pos x="272" y="5"/>
                </a:cxn>
                <a:cxn ang="0">
                  <a:pos x="249" y="1"/>
                </a:cxn>
                <a:cxn ang="0">
                  <a:pos x="225" y="0"/>
                </a:cxn>
                <a:cxn ang="0">
                  <a:pos x="225" y="0"/>
                </a:cxn>
                <a:cxn ang="0">
                  <a:pos x="203" y="1"/>
                </a:cxn>
                <a:cxn ang="0">
                  <a:pos x="180" y="5"/>
                </a:cxn>
                <a:cxn ang="0">
                  <a:pos x="159" y="10"/>
                </a:cxn>
                <a:cxn ang="0">
                  <a:pos x="138" y="17"/>
                </a:cxn>
                <a:cxn ang="0">
                  <a:pos x="118" y="28"/>
                </a:cxn>
                <a:cxn ang="0">
                  <a:pos x="100" y="39"/>
                </a:cxn>
                <a:cxn ang="0">
                  <a:pos x="82" y="52"/>
                </a:cxn>
                <a:cxn ang="0">
                  <a:pos x="66" y="66"/>
                </a:cxn>
                <a:cxn ang="0">
                  <a:pos x="51" y="82"/>
                </a:cxn>
                <a:cxn ang="0">
                  <a:pos x="39" y="100"/>
                </a:cxn>
                <a:cxn ang="0">
                  <a:pos x="28" y="118"/>
                </a:cxn>
                <a:cxn ang="0">
                  <a:pos x="17" y="137"/>
                </a:cxn>
                <a:cxn ang="0">
                  <a:pos x="10" y="159"/>
                </a:cxn>
                <a:cxn ang="0">
                  <a:pos x="4" y="180"/>
                </a:cxn>
                <a:cxn ang="0">
                  <a:pos x="1" y="202"/>
                </a:cxn>
                <a:cxn ang="0">
                  <a:pos x="0" y="226"/>
                </a:cxn>
                <a:cxn ang="0">
                  <a:pos x="0" y="226"/>
                </a:cxn>
                <a:cxn ang="0">
                  <a:pos x="1" y="248"/>
                </a:cxn>
                <a:cxn ang="0">
                  <a:pos x="4" y="271"/>
                </a:cxn>
                <a:cxn ang="0">
                  <a:pos x="10" y="293"/>
                </a:cxn>
                <a:cxn ang="0">
                  <a:pos x="17" y="313"/>
                </a:cxn>
                <a:cxn ang="0">
                  <a:pos x="28" y="333"/>
                </a:cxn>
                <a:cxn ang="0">
                  <a:pos x="39" y="352"/>
                </a:cxn>
                <a:cxn ang="0">
                  <a:pos x="51" y="369"/>
                </a:cxn>
                <a:cxn ang="0">
                  <a:pos x="66" y="384"/>
                </a:cxn>
                <a:cxn ang="0">
                  <a:pos x="82" y="400"/>
                </a:cxn>
                <a:cxn ang="0">
                  <a:pos x="100" y="412"/>
                </a:cxn>
                <a:cxn ang="0">
                  <a:pos x="118" y="424"/>
                </a:cxn>
                <a:cxn ang="0">
                  <a:pos x="138" y="433"/>
                </a:cxn>
                <a:cxn ang="0">
                  <a:pos x="159" y="440"/>
                </a:cxn>
                <a:cxn ang="0">
                  <a:pos x="180" y="446"/>
                </a:cxn>
                <a:cxn ang="0">
                  <a:pos x="203" y="449"/>
                </a:cxn>
                <a:cxn ang="0">
                  <a:pos x="225" y="450"/>
                </a:cxn>
                <a:cxn ang="0">
                  <a:pos x="225" y="450"/>
                </a:cxn>
                <a:cxn ang="0">
                  <a:pos x="249" y="449"/>
                </a:cxn>
                <a:cxn ang="0">
                  <a:pos x="271" y="446"/>
                </a:cxn>
                <a:cxn ang="0">
                  <a:pos x="292" y="440"/>
                </a:cxn>
                <a:cxn ang="0">
                  <a:pos x="314" y="433"/>
                </a:cxn>
                <a:cxn ang="0">
                  <a:pos x="333" y="424"/>
                </a:cxn>
                <a:cxn ang="0">
                  <a:pos x="351" y="412"/>
                </a:cxn>
                <a:cxn ang="0">
                  <a:pos x="370" y="400"/>
                </a:cxn>
                <a:cxn ang="0">
                  <a:pos x="385" y="384"/>
                </a:cxn>
              </a:cxnLst>
              <a:rect l="0" t="0" r="r" b="b"/>
              <a:pathLst>
                <a:path w="386" h="450">
                  <a:moveTo>
                    <a:pt x="386" y="67"/>
                  </a:moveTo>
                  <a:lnTo>
                    <a:pt x="386" y="67"/>
                  </a:lnTo>
                  <a:lnTo>
                    <a:pt x="370" y="53"/>
                  </a:lnTo>
                  <a:lnTo>
                    <a:pt x="352" y="40"/>
                  </a:lnTo>
                  <a:lnTo>
                    <a:pt x="334" y="28"/>
                  </a:lnTo>
                  <a:lnTo>
                    <a:pt x="314" y="18"/>
                  </a:lnTo>
                  <a:lnTo>
                    <a:pt x="293" y="10"/>
                  </a:lnTo>
                  <a:lnTo>
                    <a:pt x="272" y="5"/>
                  </a:lnTo>
                  <a:lnTo>
                    <a:pt x="249" y="1"/>
                  </a:lnTo>
                  <a:lnTo>
                    <a:pt x="225" y="0"/>
                  </a:lnTo>
                  <a:lnTo>
                    <a:pt x="225" y="0"/>
                  </a:lnTo>
                  <a:lnTo>
                    <a:pt x="203" y="1"/>
                  </a:lnTo>
                  <a:lnTo>
                    <a:pt x="180" y="5"/>
                  </a:lnTo>
                  <a:lnTo>
                    <a:pt x="159" y="10"/>
                  </a:lnTo>
                  <a:lnTo>
                    <a:pt x="138" y="17"/>
                  </a:lnTo>
                  <a:lnTo>
                    <a:pt x="118" y="28"/>
                  </a:lnTo>
                  <a:lnTo>
                    <a:pt x="100" y="39"/>
                  </a:lnTo>
                  <a:lnTo>
                    <a:pt x="82" y="52"/>
                  </a:lnTo>
                  <a:lnTo>
                    <a:pt x="66" y="66"/>
                  </a:lnTo>
                  <a:lnTo>
                    <a:pt x="51" y="82"/>
                  </a:lnTo>
                  <a:lnTo>
                    <a:pt x="39" y="100"/>
                  </a:lnTo>
                  <a:lnTo>
                    <a:pt x="28" y="118"/>
                  </a:lnTo>
                  <a:lnTo>
                    <a:pt x="17" y="137"/>
                  </a:lnTo>
                  <a:lnTo>
                    <a:pt x="10" y="159"/>
                  </a:lnTo>
                  <a:lnTo>
                    <a:pt x="4" y="180"/>
                  </a:lnTo>
                  <a:lnTo>
                    <a:pt x="1" y="202"/>
                  </a:lnTo>
                  <a:lnTo>
                    <a:pt x="0" y="226"/>
                  </a:lnTo>
                  <a:lnTo>
                    <a:pt x="0" y="226"/>
                  </a:lnTo>
                  <a:lnTo>
                    <a:pt x="1" y="248"/>
                  </a:lnTo>
                  <a:lnTo>
                    <a:pt x="4" y="271"/>
                  </a:lnTo>
                  <a:lnTo>
                    <a:pt x="10" y="293"/>
                  </a:lnTo>
                  <a:lnTo>
                    <a:pt x="17" y="313"/>
                  </a:lnTo>
                  <a:lnTo>
                    <a:pt x="28" y="333"/>
                  </a:lnTo>
                  <a:lnTo>
                    <a:pt x="39" y="352"/>
                  </a:lnTo>
                  <a:lnTo>
                    <a:pt x="51" y="369"/>
                  </a:lnTo>
                  <a:lnTo>
                    <a:pt x="66" y="384"/>
                  </a:lnTo>
                  <a:lnTo>
                    <a:pt x="82" y="400"/>
                  </a:lnTo>
                  <a:lnTo>
                    <a:pt x="100" y="412"/>
                  </a:lnTo>
                  <a:lnTo>
                    <a:pt x="118" y="424"/>
                  </a:lnTo>
                  <a:lnTo>
                    <a:pt x="138" y="433"/>
                  </a:lnTo>
                  <a:lnTo>
                    <a:pt x="159" y="440"/>
                  </a:lnTo>
                  <a:lnTo>
                    <a:pt x="180" y="446"/>
                  </a:lnTo>
                  <a:lnTo>
                    <a:pt x="203" y="449"/>
                  </a:lnTo>
                  <a:lnTo>
                    <a:pt x="225" y="450"/>
                  </a:lnTo>
                  <a:lnTo>
                    <a:pt x="225" y="450"/>
                  </a:lnTo>
                  <a:lnTo>
                    <a:pt x="249" y="449"/>
                  </a:lnTo>
                  <a:lnTo>
                    <a:pt x="271" y="446"/>
                  </a:lnTo>
                  <a:lnTo>
                    <a:pt x="292" y="440"/>
                  </a:lnTo>
                  <a:lnTo>
                    <a:pt x="314" y="433"/>
                  </a:lnTo>
                  <a:lnTo>
                    <a:pt x="333" y="424"/>
                  </a:lnTo>
                  <a:lnTo>
                    <a:pt x="351" y="412"/>
                  </a:lnTo>
                  <a:lnTo>
                    <a:pt x="370" y="400"/>
                  </a:lnTo>
                  <a:lnTo>
                    <a:pt x="385" y="384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02" name="Freeform 356"/>
            <p:cNvSpPr>
              <a:spLocks/>
            </p:cNvSpPr>
            <p:nvPr/>
          </p:nvSpPr>
          <p:spPr bwMode="auto">
            <a:xfrm>
              <a:off x="943" y="2570"/>
              <a:ext cx="84" cy="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6" y="11"/>
                </a:cxn>
                <a:cxn ang="0">
                  <a:pos x="14" y="21"/>
                </a:cxn>
                <a:cxn ang="0">
                  <a:pos x="23" y="29"/>
                </a:cxn>
                <a:cxn ang="0">
                  <a:pos x="33" y="36"/>
                </a:cxn>
                <a:cxn ang="0">
                  <a:pos x="45" y="42"/>
                </a:cxn>
                <a:cxn ang="0">
                  <a:pos x="58" y="47"/>
                </a:cxn>
                <a:cxn ang="0">
                  <a:pos x="70" y="49"/>
                </a:cxn>
                <a:cxn ang="0">
                  <a:pos x="83" y="50"/>
                </a:cxn>
                <a:cxn ang="0">
                  <a:pos x="83" y="50"/>
                </a:cxn>
                <a:cxn ang="0">
                  <a:pos x="97" y="49"/>
                </a:cxn>
                <a:cxn ang="0">
                  <a:pos x="110" y="47"/>
                </a:cxn>
                <a:cxn ang="0">
                  <a:pos x="122" y="42"/>
                </a:cxn>
                <a:cxn ang="0">
                  <a:pos x="134" y="36"/>
                </a:cxn>
                <a:cxn ang="0">
                  <a:pos x="144" y="29"/>
                </a:cxn>
                <a:cxn ang="0">
                  <a:pos x="153" y="21"/>
                </a:cxn>
                <a:cxn ang="0">
                  <a:pos x="161" y="11"/>
                </a:cxn>
                <a:cxn ang="0">
                  <a:pos x="168" y="0"/>
                </a:cxn>
              </a:cxnLst>
              <a:rect l="0" t="0" r="r" b="b"/>
              <a:pathLst>
                <a:path w="168" h="50">
                  <a:moveTo>
                    <a:pt x="0" y="0"/>
                  </a:moveTo>
                  <a:lnTo>
                    <a:pt x="0" y="0"/>
                  </a:lnTo>
                  <a:lnTo>
                    <a:pt x="6" y="11"/>
                  </a:lnTo>
                  <a:lnTo>
                    <a:pt x="14" y="21"/>
                  </a:lnTo>
                  <a:lnTo>
                    <a:pt x="23" y="29"/>
                  </a:lnTo>
                  <a:lnTo>
                    <a:pt x="33" y="36"/>
                  </a:lnTo>
                  <a:lnTo>
                    <a:pt x="45" y="42"/>
                  </a:lnTo>
                  <a:lnTo>
                    <a:pt x="58" y="47"/>
                  </a:lnTo>
                  <a:lnTo>
                    <a:pt x="70" y="49"/>
                  </a:lnTo>
                  <a:lnTo>
                    <a:pt x="83" y="50"/>
                  </a:lnTo>
                  <a:lnTo>
                    <a:pt x="83" y="50"/>
                  </a:lnTo>
                  <a:lnTo>
                    <a:pt x="97" y="49"/>
                  </a:lnTo>
                  <a:lnTo>
                    <a:pt x="110" y="47"/>
                  </a:lnTo>
                  <a:lnTo>
                    <a:pt x="122" y="42"/>
                  </a:lnTo>
                  <a:lnTo>
                    <a:pt x="134" y="36"/>
                  </a:lnTo>
                  <a:lnTo>
                    <a:pt x="144" y="29"/>
                  </a:lnTo>
                  <a:lnTo>
                    <a:pt x="153" y="21"/>
                  </a:lnTo>
                  <a:lnTo>
                    <a:pt x="161" y="11"/>
                  </a:lnTo>
                  <a:lnTo>
                    <a:pt x="168" y="0"/>
                  </a:lnTo>
                </a:path>
              </a:pathLst>
            </a:custGeom>
            <a:noFill/>
            <a:ln w="9525">
              <a:solidFill>
                <a:srgbClr val="00A6D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03" name="Line 357"/>
            <p:cNvSpPr>
              <a:spLocks noChangeShapeType="1"/>
            </p:cNvSpPr>
            <p:nvPr/>
          </p:nvSpPr>
          <p:spPr bwMode="auto">
            <a:xfrm>
              <a:off x="946" y="2513"/>
              <a:ext cx="11" cy="1"/>
            </a:xfrm>
            <a:prstGeom prst="line">
              <a:avLst/>
            </a:prstGeom>
            <a:noFill/>
            <a:ln w="9525">
              <a:solidFill>
                <a:srgbClr val="00A6D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04" name="Line 358"/>
            <p:cNvSpPr>
              <a:spLocks noChangeShapeType="1"/>
            </p:cNvSpPr>
            <p:nvPr/>
          </p:nvSpPr>
          <p:spPr bwMode="auto">
            <a:xfrm>
              <a:off x="1014" y="2513"/>
              <a:ext cx="11" cy="1"/>
            </a:xfrm>
            <a:prstGeom prst="line">
              <a:avLst/>
            </a:prstGeom>
            <a:noFill/>
            <a:ln w="9525">
              <a:solidFill>
                <a:srgbClr val="00A6D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05" name="Freeform 359"/>
            <p:cNvSpPr>
              <a:spLocks/>
            </p:cNvSpPr>
            <p:nvPr/>
          </p:nvSpPr>
          <p:spPr bwMode="auto">
            <a:xfrm>
              <a:off x="1064" y="2432"/>
              <a:ext cx="225" cy="225"/>
            </a:xfrm>
            <a:custGeom>
              <a:avLst/>
              <a:gdLst/>
              <a:ahLst/>
              <a:cxnLst>
                <a:cxn ang="0">
                  <a:pos x="451" y="226"/>
                </a:cxn>
                <a:cxn ang="0">
                  <a:pos x="447" y="180"/>
                </a:cxn>
                <a:cxn ang="0">
                  <a:pos x="434" y="137"/>
                </a:cxn>
                <a:cxn ang="0">
                  <a:pos x="412" y="100"/>
                </a:cxn>
                <a:cxn ang="0">
                  <a:pos x="385" y="66"/>
                </a:cxn>
                <a:cxn ang="0">
                  <a:pos x="351" y="39"/>
                </a:cxn>
                <a:cxn ang="0">
                  <a:pos x="313" y="17"/>
                </a:cxn>
                <a:cxn ang="0">
                  <a:pos x="271" y="5"/>
                </a:cxn>
                <a:cxn ang="0">
                  <a:pos x="225" y="0"/>
                </a:cxn>
                <a:cxn ang="0">
                  <a:pos x="202" y="1"/>
                </a:cxn>
                <a:cxn ang="0">
                  <a:pos x="159" y="10"/>
                </a:cxn>
                <a:cxn ang="0">
                  <a:pos x="118" y="28"/>
                </a:cxn>
                <a:cxn ang="0">
                  <a:pos x="81" y="52"/>
                </a:cxn>
                <a:cxn ang="0">
                  <a:pos x="51" y="82"/>
                </a:cxn>
                <a:cxn ang="0">
                  <a:pos x="27" y="118"/>
                </a:cxn>
                <a:cxn ang="0">
                  <a:pos x="10" y="159"/>
                </a:cxn>
                <a:cxn ang="0">
                  <a:pos x="1" y="202"/>
                </a:cxn>
                <a:cxn ang="0">
                  <a:pos x="0" y="226"/>
                </a:cxn>
                <a:cxn ang="0">
                  <a:pos x="4" y="271"/>
                </a:cxn>
                <a:cxn ang="0">
                  <a:pos x="17" y="313"/>
                </a:cxn>
                <a:cxn ang="0">
                  <a:pos x="39" y="352"/>
                </a:cxn>
                <a:cxn ang="0">
                  <a:pos x="66" y="384"/>
                </a:cxn>
                <a:cxn ang="0">
                  <a:pos x="100" y="412"/>
                </a:cxn>
                <a:cxn ang="0">
                  <a:pos x="137" y="433"/>
                </a:cxn>
                <a:cxn ang="0">
                  <a:pos x="180" y="446"/>
                </a:cxn>
                <a:cxn ang="0">
                  <a:pos x="225" y="450"/>
                </a:cxn>
                <a:cxn ang="0">
                  <a:pos x="248" y="449"/>
                </a:cxn>
                <a:cxn ang="0">
                  <a:pos x="292" y="440"/>
                </a:cxn>
                <a:cxn ang="0">
                  <a:pos x="333" y="424"/>
                </a:cxn>
                <a:cxn ang="0">
                  <a:pos x="368" y="400"/>
                </a:cxn>
                <a:cxn ang="0">
                  <a:pos x="399" y="369"/>
                </a:cxn>
                <a:cxn ang="0">
                  <a:pos x="423" y="333"/>
                </a:cxn>
                <a:cxn ang="0">
                  <a:pos x="441" y="293"/>
                </a:cxn>
                <a:cxn ang="0">
                  <a:pos x="450" y="248"/>
                </a:cxn>
                <a:cxn ang="0">
                  <a:pos x="451" y="226"/>
                </a:cxn>
              </a:cxnLst>
              <a:rect l="0" t="0" r="r" b="b"/>
              <a:pathLst>
                <a:path w="451" h="450">
                  <a:moveTo>
                    <a:pt x="451" y="226"/>
                  </a:moveTo>
                  <a:lnTo>
                    <a:pt x="451" y="226"/>
                  </a:lnTo>
                  <a:lnTo>
                    <a:pt x="450" y="202"/>
                  </a:lnTo>
                  <a:lnTo>
                    <a:pt x="447" y="180"/>
                  </a:lnTo>
                  <a:lnTo>
                    <a:pt x="441" y="159"/>
                  </a:lnTo>
                  <a:lnTo>
                    <a:pt x="434" y="137"/>
                  </a:lnTo>
                  <a:lnTo>
                    <a:pt x="423" y="118"/>
                  </a:lnTo>
                  <a:lnTo>
                    <a:pt x="412" y="100"/>
                  </a:lnTo>
                  <a:lnTo>
                    <a:pt x="399" y="82"/>
                  </a:lnTo>
                  <a:lnTo>
                    <a:pt x="385" y="66"/>
                  </a:lnTo>
                  <a:lnTo>
                    <a:pt x="368" y="52"/>
                  </a:lnTo>
                  <a:lnTo>
                    <a:pt x="351" y="39"/>
                  </a:lnTo>
                  <a:lnTo>
                    <a:pt x="333" y="28"/>
                  </a:lnTo>
                  <a:lnTo>
                    <a:pt x="313" y="17"/>
                  </a:lnTo>
                  <a:lnTo>
                    <a:pt x="292" y="10"/>
                  </a:lnTo>
                  <a:lnTo>
                    <a:pt x="271" y="5"/>
                  </a:lnTo>
                  <a:lnTo>
                    <a:pt x="248" y="1"/>
                  </a:lnTo>
                  <a:lnTo>
                    <a:pt x="225" y="0"/>
                  </a:lnTo>
                  <a:lnTo>
                    <a:pt x="225" y="0"/>
                  </a:lnTo>
                  <a:lnTo>
                    <a:pt x="202" y="1"/>
                  </a:lnTo>
                  <a:lnTo>
                    <a:pt x="180" y="5"/>
                  </a:lnTo>
                  <a:lnTo>
                    <a:pt x="159" y="10"/>
                  </a:lnTo>
                  <a:lnTo>
                    <a:pt x="137" y="17"/>
                  </a:lnTo>
                  <a:lnTo>
                    <a:pt x="118" y="28"/>
                  </a:lnTo>
                  <a:lnTo>
                    <a:pt x="100" y="39"/>
                  </a:lnTo>
                  <a:lnTo>
                    <a:pt x="81" y="52"/>
                  </a:lnTo>
                  <a:lnTo>
                    <a:pt x="66" y="66"/>
                  </a:lnTo>
                  <a:lnTo>
                    <a:pt x="51" y="82"/>
                  </a:lnTo>
                  <a:lnTo>
                    <a:pt x="39" y="100"/>
                  </a:lnTo>
                  <a:lnTo>
                    <a:pt x="27" y="118"/>
                  </a:lnTo>
                  <a:lnTo>
                    <a:pt x="17" y="137"/>
                  </a:lnTo>
                  <a:lnTo>
                    <a:pt x="10" y="159"/>
                  </a:lnTo>
                  <a:lnTo>
                    <a:pt x="4" y="180"/>
                  </a:lnTo>
                  <a:lnTo>
                    <a:pt x="1" y="202"/>
                  </a:lnTo>
                  <a:lnTo>
                    <a:pt x="0" y="226"/>
                  </a:lnTo>
                  <a:lnTo>
                    <a:pt x="0" y="226"/>
                  </a:lnTo>
                  <a:lnTo>
                    <a:pt x="1" y="248"/>
                  </a:lnTo>
                  <a:lnTo>
                    <a:pt x="4" y="271"/>
                  </a:lnTo>
                  <a:lnTo>
                    <a:pt x="10" y="293"/>
                  </a:lnTo>
                  <a:lnTo>
                    <a:pt x="17" y="313"/>
                  </a:lnTo>
                  <a:lnTo>
                    <a:pt x="27" y="333"/>
                  </a:lnTo>
                  <a:lnTo>
                    <a:pt x="39" y="352"/>
                  </a:lnTo>
                  <a:lnTo>
                    <a:pt x="51" y="369"/>
                  </a:lnTo>
                  <a:lnTo>
                    <a:pt x="66" y="384"/>
                  </a:lnTo>
                  <a:lnTo>
                    <a:pt x="81" y="400"/>
                  </a:lnTo>
                  <a:lnTo>
                    <a:pt x="100" y="412"/>
                  </a:lnTo>
                  <a:lnTo>
                    <a:pt x="118" y="424"/>
                  </a:lnTo>
                  <a:lnTo>
                    <a:pt x="137" y="433"/>
                  </a:lnTo>
                  <a:lnTo>
                    <a:pt x="159" y="440"/>
                  </a:lnTo>
                  <a:lnTo>
                    <a:pt x="180" y="446"/>
                  </a:lnTo>
                  <a:lnTo>
                    <a:pt x="202" y="449"/>
                  </a:lnTo>
                  <a:lnTo>
                    <a:pt x="225" y="450"/>
                  </a:lnTo>
                  <a:lnTo>
                    <a:pt x="225" y="450"/>
                  </a:lnTo>
                  <a:lnTo>
                    <a:pt x="248" y="449"/>
                  </a:lnTo>
                  <a:lnTo>
                    <a:pt x="271" y="446"/>
                  </a:lnTo>
                  <a:lnTo>
                    <a:pt x="292" y="440"/>
                  </a:lnTo>
                  <a:lnTo>
                    <a:pt x="313" y="433"/>
                  </a:lnTo>
                  <a:lnTo>
                    <a:pt x="333" y="424"/>
                  </a:lnTo>
                  <a:lnTo>
                    <a:pt x="351" y="412"/>
                  </a:lnTo>
                  <a:lnTo>
                    <a:pt x="368" y="400"/>
                  </a:lnTo>
                  <a:lnTo>
                    <a:pt x="385" y="384"/>
                  </a:lnTo>
                  <a:lnTo>
                    <a:pt x="399" y="369"/>
                  </a:lnTo>
                  <a:lnTo>
                    <a:pt x="412" y="352"/>
                  </a:lnTo>
                  <a:lnTo>
                    <a:pt x="423" y="333"/>
                  </a:lnTo>
                  <a:lnTo>
                    <a:pt x="434" y="313"/>
                  </a:lnTo>
                  <a:lnTo>
                    <a:pt x="441" y="293"/>
                  </a:lnTo>
                  <a:lnTo>
                    <a:pt x="447" y="271"/>
                  </a:lnTo>
                  <a:lnTo>
                    <a:pt x="450" y="248"/>
                  </a:lnTo>
                  <a:lnTo>
                    <a:pt x="451" y="226"/>
                  </a:lnTo>
                  <a:lnTo>
                    <a:pt x="451" y="226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06" name="Freeform 360"/>
            <p:cNvSpPr>
              <a:spLocks/>
            </p:cNvSpPr>
            <p:nvPr/>
          </p:nvSpPr>
          <p:spPr bwMode="auto">
            <a:xfrm>
              <a:off x="1137" y="2520"/>
              <a:ext cx="104" cy="86"/>
            </a:xfrm>
            <a:custGeom>
              <a:avLst/>
              <a:gdLst/>
              <a:ahLst/>
              <a:cxnLst>
                <a:cxn ang="0">
                  <a:pos x="0" y="146"/>
                </a:cxn>
                <a:cxn ang="0">
                  <a:pos x="0" y="146"/>
                </a:cxn>
                <a:cxn ang="0">
                  <a:pos x="12" y="148"/>
                </a:cxn>
                <a:cxn ang="0">
                  <a:pos x="24" y="151"/>
                </a:cxn>
                <a:cxn ang="0">
                  <a:pos x="36" y="156"/>
                </a:cxn>
                <a:cxn ang="0">
                  <a:pos x="48" y="161"/>
                </a:cxn>
                <a:cxn ang="0">
                  <a:pos x="48" y="161"/>
                </a:cxn>
                <a:cxn ang="0">
                  <a:pos x="55" y="163"/>
                </a:cxn>
                <a:cxn ang="0">
                  <a:pos x="63" y="166"/>
                </a:cxn>
                <a:cxn ang="0">
                  <a:pos x="80" y="169"/>
                </a:cxn>
                <a:cxn ang="0">
                  <a:pos x="97" y="171"/>
                </a:cxn>
                <a:cxn ang="0">
                  <a:pos x="116" y="172"/>
                </a:cxn>
                <a:cxn ang="0">
                  <a:pos x="116" y="172"/>
                </a:cxn>
                <a:cxn ang="0">
                  <a:pos x="127" y="172"/>
                </a:cxn>
                <a:cxn ang="0">
                  <a:pos x="138" y="171"/>
                </a:cxn>
                <a:cxn ang="0">
                  <a:pos x="149" y="169"/>
                </a:cxn>
                <a:cxn ang="0">
                  <a:pos x="161" y="166"/>
                </a:cxn>
                <a:cxn ang="0">
                  <a:pos x="171" y="161"/>
                </a:cxn>
                <a:cxn ang="0">
                  <a:pos x="176" y="158"/>
                </a:cxn>
                <a:cxn ang="0">
                  <a:pos x="180" y="153"/>
                </a:cxn>
                <a:cxn ang="0">
                  <a:pos x="183" y="149"/>
                </a:cxn>
                <a:cxn ang="0">
                  <a:pos x="186" y="144"/>
                </a:cxn>
                <a:cxn ang="0">
                  <a:pos x="187" y="138"/>
                </a:cxn>
                <a:cxn ang="0">
                  <a:pos x="188" y="132"/>
                </a:cxn>
                <a:cxn ang="0">
                  <a:pos x="188" y="132"/>
                </a:cxn>
                <a:cxn ang="0">
                  <a:pos x="192" y="129"/>
                </a:cxn>
                <a:cxn ang="0">
                  <a:pos x="195" y="125"/>
                </a:cxn>
                <a:cxn ang="0">
                  <a:pos x="198" y="121"/>
                </a:cxn>
                <a:cxn ang="0">
                  <a:pos x="200" y="116"/>
                </a:cxn>
                <a:cxn ang="0">
                  <a:pos x="201" y="111"/>
                </a:cxn>
                <a:cxn ang="0">
                  <a:pos x="202" y="106"/>
                </a:cxn>
                <a:cxn ang="0">
                  <a:pos x="202" y="101"/>
                </a:cxn>
                <a:cxn ang="0">
                  <a:pos x="201" y="97"/>
                </a:cxn>
                <a:cxn ang="0">
                  <a:pos x="201" y="97"/>
                </a:cxn>
                <a:cxn ang="0">
                  <a:pos x="204" y="92"/>
                </a:cxn>
                <a:cxn ang="0">
                  <a:pos x="206" y="87"/>
                </a:cxn>
                <a:cxn ang="0">
                  <a:pos x="208" y="82"/>
                </a:cxn>
                <a:cxn ang="0">
                  <a:pos x="209" y="77"/>
                </a:cxn>
                <a:cxn ang="0">
                  <a:pos x="209" y="72"/>
                </a:cxn>
                <a:cxn ang="0">
                  <a:pos x="208" y="67"/>
                </a:cxn>
                <a:cxn ang="0">
                  <a:pos x="207" y="63"/>
                </a:cxn>
                <a:cxn ang="0">
                  <a:pos x="204" y="58"/>
                </a:cxn>
                <a:cxn ang="0">
                  <a:pos x="204" y="58"/>
                </a:cxn>
                <a:cxn ang="0">
                  <a:pos x="207" y="51"/>
                </a:cxn>
                <a:cxn ang="0">
                  <a:pos x="209" y="45"/>
                </a:cxn>
                <a:cxn ang="0">
                  <a:pos x="209" y="39"/>
                </a:cxn>
                <a:cxn ang="0">
                  <a:pos x="208" y="33"/>
                </a:cxn>
                <a:cxn ang="0">
                  <a:pos x="206" y="27"/>
                </a:cxn>
                <a:cxn ang="0">
                  <a:pos x="202" y="23"/>
                </a:cxn>
                <a:cxn ang="0">
                  <a:pos x="198" y="19"/>
                </a:cxn>
                <a:cxn ang="0">
                  <a:pos x="192" y="15"/>
                </a:cxn>
                <a:cxn ang="0">
                  <a:pos x="180" y="9"/>
                </a:cxn>
                <a:cxn ang="0">
                  <a:pos x="166" y="5"/>
                </a:cxn>
                <a:cxn ang="0">
                  <a:pos x="153" y="1"/>
                </a:cxn>
                <a:cxn ang="0">
                  <a:pos x="141" y="0"/>
                </a:cxn>
              </a:cxnLst>
              <a:rect l="0" t="0" r="r" b="b"/>
              <a:pathLst>
                <a:path w="209" h="172">
                  <a:moveTo>
                    <a:pt x="0" y="146"/>
                  </a:moveTo>
                  <a:lnTo>
                    <a:pt x="0" y="146"/>
                  </a:lnTo>
                  <a:lnTo>
                    <a:pt x="12" y="148"/>
                  </a:lnTo>
                  <a:lnTo>
                    <a:pt x="24" y="151"/>
                  </a:lnTo>
                  <a:lnTo>
                    <a:pt x="36" y="156"/>
                  </a:lnTo>
                  <a:lnTo>
                    <a:pt x="48" y="161"/>
                  </a:lnTo>
                  <a:lnTo>
                    <a:pt x="48" y="161"/>
                  </a:lnTo>
                  <a:lnTo>
                    <a:pt x="55" y="163"/>
                  </a:lnTo>
                  <a:lnTo>
                    <a:pt x="63" y="166"/>
                  </a:lnTo>
                  <a:lnTo>
                    <a:pt x="80" y="169"/>
                  </a:lnTo>
                  <a:lnTo>
                    <a:pt x="97" y="171"/>
                  </a:lnTo>
                  <a:lnTo>
                    <a:pt x="116" y="172"/>
                  </a:lnTo>
                  <a:lnTo>
                    <a:pt x="116" y="172"/>
                  </a:lnTo>
                  <a:lnTo>
                    <a:pt x="127" y="172"/>
                  </a:lnTo>
                  <a:lnTo>
                    <a:pt x="138" y="171"/>
                  </a:lnTo>
                  <a:lnTo>
                    <a:pt x="149" y="169"/>
                  </a:lnTo>
                  <a:lnTo>
                    <a:pt x="161" y="166"/>
                  </a:lnTo>
                  <a:lnTo>
                    <a:pt x="171" y="161"/>
                  </a:lnTo>
                  <a:lnTo>
                    <a:pt x="176" y="158"/>
                  </a:lnTo>
                  <a:lnTo>
                    <a:pt x="180" y="153"/>
                  </a:lnTo>
                  <a:lnTo>
                    <a:pt x="183" y="149"/>
                  </a:lnTo>
                  <a:lnTo>
                    <a:pt x="186" y="144"/>
                  </a:lnTo>
                  <a:lnTo>
                    <a:pt x="187" y="138"/>
                  </a:lnTo>
                  <a:lnTo>
                    <a:pt x="188" y="132"/>
                  </a:lnTo>
                  <a:lnTo>
                    <a:pt x="188" y="132"/>
                  </a:lnTo>
                  <a:lnTo>
                    <a:pt x="192" y="129"/>
                  </a:lnTo>
                  <a:lnTo>
                    <a:pt x="195" y="125"/>
                  </a:lnTo>
                  <a:lnTo>
                    <a:pt x="198" y="121"/>
                  </a:lnTo>
                  <a:lnTo>
                    <a:pt x="200" y="116"/>
                  </a:lnTo>
                  <a:lnTo>
                    <a:pt x="201" y="111"/>
                  </a:lnTo>
                  <a:lnTo>
                    <a:pt x="202" y="106"/>
                  </a:lnTo>
                  <a:lnTo>
                    <a:pt x="202" y="101"/>
                  </a:lnTo>
                  <a:lnTo>
                    <a:pt x="201" y="97"/>
                  </a:lnTo>
                  <a:lnTo>
                    <a:pt x="201" y="97"/>
                  </a:lnTo>
                  <a:lnTo>
                    <a:pt x="204" y="92"/>
                  </a:lnTo>
                  <a:lnTo>
                    <a:pt x="206" y="87"/>
                  </a:lnTo>
                  <a:lnTo>
                    <a:pt x="208" y="82"/>
                  </a:lnTo>
                  <a:lnTo>
                    <a:pt x="209" y="77"/>
                  </a:lnTo>
                  <a:lnTo>
                    <a:pt x="209" y="72"/>
                  </a:lnTo>
                  <a:lnTo>
                    <a:pt x="208" y="67"/>
                  </a:lnTo>
                  <a:lnTo>
                    <a:pt x="207" y="63"/>
                  </a:lnTo>
                  <a:lnTo>
                    <a:pt x="204" y="58"/>
                  </a:lnTo>
                  <a:lnTo>
                    <a:pt x="204" y="58"/>
                  </a:lnTo>
                  <a:lnTo>
                    <a:pt x="207" y="51"/>
                  </a:lnTo>
                  <a:lnTo>
                    <a:pt x="209" y="45"/>
                  </a:lnTo>
                  <a:lnTo>
                    <a:pt x="209" y="39"/>
                  </a:lnTo>
                  <a:lnTo>
                    <a:pt x="208" y="33"/>
                  </a:lnTo>
                  <a:lnTo>
                    <a:pt x="206" y="27"/>
                  </a:lnTo>
                  <a:lnTo>
                    <a:pt x="202" y="23"/>
                  </a:lnTo>
                  <a:lnTo>
                    <a:pt x="198" y="19"/>
                  </a:lnTo>
                  <a:lnTo>
                    <a:pt x="192" y="15"/>
                  </a:lnTo>
                  <a:lnTo>
                    <a:pt x="180" y="9"/>
                  </a:lnTo>
                  <a:lnTo>
                    <a:pt x="166" y="5"/>
                  </a:lnTo>
                  <a:lnTo>
                    <a:pt x="153" y="1"/>
                  </a:lnTo>
                  <a:lnTo>
                    <a:pt x="141" y="0"/>
                  </a:lnTo>
                </a:path>
              </a:pathLst>
            </a:custGeom>
            <a:noFill/>
            <a:ln w="9525">
              <a:solidFill>
                <a:srgbClr val="00A6D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07" name="Freeform 361"/>
            <p:cNvSpPr>
              <a:spLocks/>
            </p:cNvSpPr>
            <p:nvPr/>
          </p:nvSpPr>
          <p:spPr bwMode="auto">
            <a:xfrm>
              <a:off x="1137" y="2474"/>
              <a:ext cx="64" cy="78"/>
            </a:xfrm>
            <a:custGeom>
              <a:avLst/>
              <a:gdLst/>
              <a:ahLst/>
              <a:cxnLst>
                <a:cxn ang="0">
                  <a:pos x="92" y="155"/>
                </a:cxn>
                <a:cxn ang="0">
                  <a:pos x="92" y="155"/>
                </a:cxn>
                <a:cxn ang="0">
                  <a:pos x="97" y="152"/>
                </a:cxn>
                <a:cxn ang="0">
                  <a:pos x="102" y="149"/>
                </a:cxn>
                <a:cxn ang="0">
                  <a:pos x="105" y="145"/>
                </a:cxn>
                <a:cxn ang="0">
                  <a:pos x="108" y="142"/>
                </a:cxn>
                <a:cxn ang="0">
                  <a:pos x="112" y="134"/>
                </a:cxn>
                <a:cxn ang="0">
                  <a:pos x="114" y="126"/>
                </a:cxn>
                <a:cxn ang="0">
                  <a:pos x="114" y="118"/>
                </a:cxn>
                <a:cxn ang="0">
                  <a:pos x="112" y="111"/>
                </a:cxn>
                <a:cxn ang="0">
                  <a:pos x="111" y="106"/>
                </a:cxn>
                <a:cxn ang="0">
                  <a:pos x="109" y="103"/>
                </a:cxn>
                <a:cxn ang="0">
                  <a:pos x="109" y="103"/>
                </a:cxn>
                <a:cxn ang="0">
                  <a:pos x="108" y="100"/>
                </a:cxn>
                <a:cxn ang="0">
                  <a:pos x="107" y="96"/>
                </a:cxn>
                <a:cxn ang="0">
                  <a:pos x="108" y="91"/>
                </a:cxn>
                <a:cxn ang="0">
                  <a:pos x="110" y="86"/>
                </a:cxn>
                <a:cxn ang="0">
                  <a:pos x="112" y="82"/>
                </a:cxn>
                <a:cxn ang="0">
                  <a:pos x="112" y="82"/>
                </a:cxn>
                <a:cxn ang="0">
                  <a:pos x="123" y="60"/>
                </a:cxn>
                <a:cxn ang="0">
                  <a:pos x="123" y="60"/>
                </a:cxn>
                <a:cxn ang="0">
                  <a:pos x="127" y="50"/>
                </a:cxn>
                <a:cxn ang="0">
                  <a:pos x="129" y="39"/>
                </a:cxn>
                <a:cxn ang="0">
                  <a:pos x="128" y="29"/>
                </a:cxn>
                <a:cxn ang="0">
                  <a:pos x="126" y="20"/>
                </a:cxn>
                <a:cxn ang="0">
                  <a:pos x="122" y="12"/>
                </a:cxn>
                <a:cxn ang="0">
                  <a:pos x="117" y="6"/>
                </a:cxn>
                <a:cxn ang="0">
                  <a:pos x="114" y="3"/>
                </a:cxn>
                <a:cxn ang="0">
                  <a:pos x="110" y="1"/>
                </a:cxn>
                <a:cxn ang="0">
                  <a:pos x="106" y="0"/>
                </a:cxn>
                <a:cxn ang="0">
                  <a:pos x="102" y="0"/>
                </a:cxn>
                <a:cxn ang="0">
                  <a:pos x="102" y="0"/>
                </a:cxn>
                <a:cxn ang="0">
                  <a:pos x="97" y="0"/>
                </a:cxn>
                <a:cxn ang="0">
                  <a:pos x="93" y="3"/>
                </a:cxn>
                <a:cxn ang="0">
                  <a:pos x="90" y="5"/>
                </a:cxn>
                <a:cxn ang="0">
                  <a:pos x="88" y="8"/>
                </a:cxn>
                <a:cxn ang="0">
                  <a:pos x="86" y="11"/>
                </a:cxn>
                <a:cxn ang="0">
                  <a:pos x="85" y="15"/>
                </a:cxn>
                <a:cxn ang="0">
                  <a:pos x="83" y="22"/>
                </a:cxn>
                <a:cxn ang="0">
                  <a:pos x="83" y="22"/>
                </a:cxn>
                <a:cxn ang="0">
                  <a:pos x="80" y="35"/>
                </a:cxn>
                <a:cxn ang="0">
                  <a:pos x="76" y="47"/>
                </a:cxn>
                <a:cxn ang="0">
                  <a:pos x="70" y="59"/>
                </a:cxn>
                <a:cxn ang="0">
                  <a:pos x="67" y="65"/>
                </a:cxn>
                <a:cxn ang="0">
                  <a:pos x="63" y="70"/>
                </a:cxn>
                <a:cxn ang="0">
                  <a:pos x="63" y="70"/>
                </a:cxn>
                <a:cxn ang="0">
                  <a:pos x="52" y="81"/>
                </a:cxn>
                <a:cxn ang="0">
                  <a:pos x="43" y="92"/>
                </a:cxn>
                <a:cxn ang="0">
                  <a:pos x="36" y="103"/>
                </a:cxn>
                <a:cxn ang="0">
                  <a:pos x="29" y="114"/>
                </a:cxn>
                <a:cxn ang="0">
                  <a:pos x="29" y="114"/>
                </a:cxn>
                <a:cxn ang="0">
                  <a:pos x="27" y="117"/>
                </a:cxn>
                <a:cxn ang="0">
                  <a:pos x="24" y="119"/>
                </a:cxn>
                <a:cxn ang="0">
                  <a:pos x="17" y="123"/>
                </a:cxn>
                <a:cxn ang="0">
                  <a:pos x="9" y="127"/>
                </a:cxn>
                <a:cxn ang="0">
                  <a:pos x="0" y="128"/>
                </a:cxn>
              </a:cxnLst>
              <a:rect l="0" t="0" r="r" b="b"/>
              <a:pathLst>
                <a:path w="129" h="155">
                  <a:moveTo>
                    <a:pt x="92" y="155"/>
                  </a:moveTo>
                  <a:lnTo>
                    <a:pt x="92" y="155"/>
                  </a:lnTo>
                  <a:lnTo>
                    <a:pt x="97" y="152"/>
                  </a:lnTo>
                  <a:lnTo>
                    <a:pt x="102" y="149"/>
                  </a:lnTo>
                  <a:lnTo>
                    <a:pt x="105" y="145"/>
                  </a:lnTo>
                  <a:lnTo>
                    <a:pt x="108" y="142"/>
                  </a:lnTo>
                  <a:lnTo>
                    <a:pt x="112" y="134"/>
                  </a:lnTo>
                  <a:lnTo>
                    <a:pt x="114" y="126"/>
                  </a:lnTo>
                  <a:lnTo>
                    <a:pt x="114" y="118"/>
                  </a:lnTo>
                  <a:lnTo>
                    <a:pt x="112" y="111"/>
                  </a:lnTo>
                  <a:lnTo>
                    <a:pt x="111" y="106"/>
                  </a:lnTo>
                  <a:lnTo>
                    <a:pt x="109" y="103"/>
                  </a:lnTo>
                  <a:lnTo>
                    <a:pt x="109" y="103"/>
                  </a:lnTo>
                  <a:lnTo>
                    <a:pt x="108" y="100"/>
                  </a:lnTo>
                  <a:lnTo>
                    <a:pt x="107" y="96"/>
                  </a:lnTo>
                  <a:lnTo>
                    <a:pt x="108" y="91"/>
                  </a:lnTo>
                  <a:lnTo>
                    <a:pt x="110" y="86"/>
                  </a:lnTo>
                  <a:lnTo>
                    <a:pt x="112" y="82"/>
                  </a:lnTo>
                  <a:lnTo>
                    <a:pt x="112" y="82"/>
                  </a:lnTo>
                  <a:lnTo>
                    <a:pt x="123" y="60"/>
                  </a:lnTo>
                  <a:lnTo>
                    <a:pt x="123" y="60"/>
                  </a:lnTo>
                  <a:lnTo>
                    <a:pt x="127" y="50"/>
                  </a:lnTo>
                  <a:lnTo>
                    <a:pt x="129" y="39"/>
                  </a:lnTo>
                  <a:lnTo>
                    <a:pt x="128" y="29"/>
                  </a:lnTo>
                  <a:lnTo>
                    <a:pt x="126" y="20"/>
                  </a:lnTo>
                  <a:lnTo>
                    <a:pt x="122" y="12"/>
                  </a:lnTo>
                  <a:lnTo>
                    <a:pt x="117" y="6"/>
                  </a:lnTo>
                  <a:lnTo>
                    <a:pt x="114" y="3"/>
                  </a:lnTo>
                  <a:lnTo>
                    <a:pt x="110" y="1"/>
                  </a:lnTo>
                  <a:lnTo>
                    <a:pt x="106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97" y="0"/>
                  </a:lnTo>
                  <a:lnTo>
                    <a:pt x="93" y="3"/>
                  </a:lnTo>
                  <a:lnTo>
                    <a:pt x="90" y="5"/>
                  </a:lnTo>
                  <a:lnTo>
                    <a:pt x="88" y="8"/>
                  </a:lnTo>
                  <a:lnTo>
                    <a:pt x="86" y="11"/>
                  </a:lnTo>
                  <a:lnTo>
                    <a:pt x="85" y="15"/>
                  </a:lnTo>
                  <a:lnTo>
                    <a:pt x="83" y="22"/>
                  </a:lnTo>
                  <a:lnTo>
                    <a:pt x="83" y="22"/>
                  </a:lnTo>
                  <a:lnTo>
                    <a:pt x="80" y="35"/>
                  </a:lnTo>
                  <a:lnTo>
                    <a:pt x="76" y="47"/>
                  </a:lnTo>
                  <a:lnTo>
                    <a:pt x="70" y="59"/>
                  </a:lnTo>
                  <a:lnTo>
                    <a:pt x="67" y="65"/>
                  </a:lnTo>
                  <a:lnTo>
                    <a:pt x="63" y="70"/>
                  </a:lnTo>
                  <a:lnTo>
                    <a:pt x="63" y="70"/>
                  </a:lnTo>
                  <a:lnTo>
                    <a:pt x="52" y="81"/>
                  </a:lnTo>
                  <a:lnTo>
                    <a:pt x="43" y="92"/>
                  </a:lnTo>
                  <a:lnTo>
                    <a:pt x="36" y="103"/>
                  </a:lnTo>
                  <a:lnTo>
                    <a:pt x="29" y="114"/>
                  </a:lnTo>
                  <a:lnTo>
                    <a:pt x="29" y="114"/>
                  </a:lnTo>
                  <a:lnTo>
                    <a:pt x="27" y="117"/>
                  </a:lnTo>
                  <a:lnTo>
                    <a:pt x="24" y="119"/>
                  </a:lnTo>
                  <a:lnTo>
                    <a:pt x="17" y="123"/>
                  </a:lnTo>
                  <a:lnTo>
                    <a:pt x="9" y="127"/>
                  </a:lnTo>
                  <a:lnTo>
                    <a:pt x="0" y="128"/>
                  </a:lnTo>
                </a:path>
              </a:pathLst>
            </a:custGeom>
            <a:noFill/>
            <a:ln w="9525">
              <a:solidFill>
                <a:srgbClr val="00A6D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08" name="Rectangle 362"/>
            <p:cNvSpPr>
              <a:spLocks noChangeArrowheads="1"/>
            </p:cNvSpPr>
            <p:nvPr/>
          </p:nvSpPr>
          <p:spPr bwMode="auto">
            <a:xfrm>
              <a:off x="1113" y="2529"/>
              <a:ext cx="24" cy="70"/>
            </a:xfrm>
            <a:prstGeom prst="rect">
              <a:avLst/>
            </a:prstGeom>
            <a:solidFill>
              <a:srgbClr val="00A6D9"/>
            </a:solidFill>
            <a:ln w="9525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09" name="Freeform 363"/>
            <p:cNvSpPr>
              <a:spLocks/>
            </p:cNvSpPr>
            <p:nvPr/>
          </p:nvSpPr>
          <p:spPr bwMode="auto">
            <a:xfrm>
              <a:off x="968" y="2679"/>
              <a:ext cx="226" cy="144"/>
            </a:xfrm>
            <a:custGeom>
              <a:avLst/>
              <a:gdLst/>
              <a:ahLst/>
              <a:cxnLst>
                <a:cxn ang="0">
                  <a:pos x="9" y="2"/>
                </a:cxn>
                <a:cxn ang="0">
                  <a:pos x="9" y="2"/>
                </a:cxn>
                <a:cxn ang="0">
                  <a:pos x="6" y="17"/>
                </a:cxn>
                <a:cxn ang="0">
                  <a:pos x="3" y="33"/>
                </a:cxn>
                <a:cxn ang="0">
                  <a:pos x="0" y="49"/>
                </a:cxn>
                <a:cxn ang="0">
                  <a:pos x="0" y="65"/>
                </a:cxn>
                <a:cxn ang="0">
                  <a:pos x="0" y="65"/>
                </a:cxn>
                <a:cxn ang="0">
                  <a:pos x="2" y="88"/>
                </a:cxn>
                <a:cxn ang="0">
                  <a:pos x="5" y="110"/>
                </a:cxn>
                <a:cxn ang="0">
                  <a:pos x="11" y="132"/>
                </a:cxn>
                <a:cxn ang="0">
                  <a:pos x="18" y="153"/>
                </a:cxn>
                <a:cxn ang="0">
                  <a:pos x="28" y="172"/>
                </a:cxn>
                <a:cxn ang="0">
                  <a:pos x="39" y="191"/>
                </a:cxn>
                <a:cxn ang="0">
                  <a:pos x="51" y="209"/>
                </a:cxn>
                <a:cxn ang="0">
                  <a:pos x="67" y="225"/>
                </a:cxn>
                <a:cxn ang="0">
                  <a:pos x="82" y="239"/>
                </a:cxn>
                <a:cxn ang="0">
                  <a:pos x="100" y="252"/>
                </a:cxn>
                <a:cxn ang="0">
                  <a:pos x="119" y="263"/>
                </a:cxn>
                <a:cxn ang="0">
                  <a:pos x="138" y="273"/>
                </a:cxn>
                <a:cxn ang="0">
                  <a:pos x="159" y="280"/>
                </a:cxn>
                <a:cxn ang="0">
                  <a:pos x="181" y="286"/>
                </a:cxn>
                <a:cxn ang="0">
                  <a:pos x="203" y="289"/>
                </a:cxn>
                <a:cxn ang="0">
                  <a:pos x="225" y="290"/>
                </a:cxn>
                <a:cxn ang="0">
                  <a:pos x="225" y="290"/>
                </a:cxn>
                <a:cxn ang="0">
                  <a:pos x="249" y="289"/>
                </a:cxn>
                <a:cxn ang="0">
                  <a:pos x="271" y="286"/>
                </a:cxn>
                <a:cxn ang="0">
                  <a:pos x="293" y="280"/>
                </a:cxn>
                <a:cxn ang="0">
                  <a:pos x="314" y="273"/>
                </a:cxn>
                <a:cxn ang="0">
                  <a:pos x="333" y="263"/>
                </a:cxn>
                <a:cxn ang="0">
                  <a:pos x="352" y="252"/>
                </a:cxn>
                <a:cxn ang="0">
                  <a:pos x="369" y="239"/>
                </a:cxn>
                <a:cxn ang="0">
                  <a:pos x="385" y="225"/>
                </a:cxn>
                <a:cxn ang="0">
                  <a:pos x="400" y="209"/>
                </a:cxn>
                <a:cxn ang="0">
                  <a:pos x="413" y="191"/>
                </a:cxn>
                <a:cxn ang="0">
                  <a:pos x="424" y="172"/>
                </a:cxn>
                <a:cxn ang="0">
                  <a:pos x="434" y="153"/>
                </a:cxn>
                <a:cxn ang="0">
                  <a:pos x="441" y="132"/>
                </a:cxn>
                <a:cxn ang="0">
                  <a:pos x="447" y="110"/>
                </a:cxn>
                <a:cxn ang="0">
                  <a:pos x="450" y="88"/>
                </a:cxn>
                <a:cxn ang="0">
                  <a:pos x="452" y="65"/>
                </a:cxn>
                <a:cxn ang="0">
                  <a:pos x="452" y="65"/>
                </a:cxn>
                <a:cxn ang="0">
                  <a:pos x="450" y="48"/>
                </a:cxn>
                <a:cxn ang="0">
                  <a:pos x="449" y="32"/>
                </a:cxn>
                <a:cxn ang="0">
                  <a:pos x="446" y="15"/>
                </a:cxn>
                <a:cxn ang="0">
                  <a:pos x="442" y="0"/>
                </a:cxn>
              </a:cxnLst>
              <a:rect l="0" t="0" r="r" b="b"/>
              <a:pathLst>
                <a:path w="452" h="290">
                  <a:moveTo>
                    <a:pt x="9" y="2"/>
                  </a:moveTo>
                  <a:lnTo>
                    <a:pt x="9" y="2"/>
                  </a:lnTo>
                  <a:lnTo>
                    <a:pt x="6" y="17"/>
                  </a:lnTo>
                  <a:lnTo>
                    <a:pt x="3" y="33"/>
                  </a:lnTo>
                  <a:lnTo>
                    <a:pt x="0" y="49"/>
                  </a:lnTo>
                  <a:lnTo>
                    <a:pt x="0" y="65"/>
                  </a:lnTo>
                  <a:lnTo>
                    <a:pt x="0" y="65"/>
                  </a:lnTo>
                  <a:lnTo>
                    <a:pt x="2" y="88"/>
                  </a:lnTo>
                  <a:lnTo>
                    <a:pt x="5" y="110"/>
                  </a:lnTo>
                  <a:lnTo>
                    <a:pt x="11" y="132"/>
                  </a:lnTo>
                  <a:lnTo>
                    <a:pt x="18" y="153"/>
                  </a:lnTo>
                  <a:lnTo>
                    <a:pt x="28" y="172"/>
                  </a:lnTo>
                  <a:lnTo>
                    <a:pt x="39" y="191"/>
                  </a:lnTo>
                  <a:lnTo>
                    <a:pt x="51" y="209"/>
                  </a:lnTo>
                  <a:lnTo>
                    <a:pt x="67" y="225"/>
                  </a:lnTo>
                  <a:lnTo>
                    <a:pt x="82" y="239"/>
                  </a:lnTo>
                  <a:lnTo>
                    <a:pt x="100" y="252"/>
                  </a:lnTo>
                  <a:lnTo>
                    <a:pt x="119" y="263"/>
                  </a:lnTo>
                  <a:lnTo>
                    <a:pt x="138" y="273"/>
                  </a:lnTo>
                  <a:lnTo>
                    <a:pt x="159" y="280"/>
                  </a:lnTo>
                  <a:lnTo>
                    <a:pt x="181" y="286"/>
                  </a:lnTo>
                  <a:lnTo>
                    <a:pt x="203" y="289"/>
                  </a:lnTo>
                  <a:lnTo>
                    <a:pt x="225" y="290"/>
                  </a:lnTo>
                  <a:lnTo>
                    <a:pt x="225" y="290"/>
                  </a:lnTo>
                  <a:lnTo>
                    <a:pt x="249" y="289"/>
                  </a:lnTo>
                  <a:lnTo>
                    <a:pt x="271" y="286"/>
                  </a:lnTo>
                  <a:lnTo>
                    <a:pt x="293" y="280"/>
                  </a:lnTo>
                  <a:lnTo>
                    <a:pt x="314" y="273"/>
                  </a:lnTo>
                  <a:lnTo>
                    <a:pt x="333" y="263"/>
                  </a:lnTo>
                  <a:lnTo>
                    <a:pt x="352" y="252"/>
                  </a:lnTo>
                  <a:lnTo>
                    <a:pt x="369" y="239"/>
                  </a:lnTo>
                  <a:lnTo>
                    <a:pt x="385" y="225"/>
                  </a:lnTo>
                  <a:lnTo>
                    <a:pt x="400" y="209"/>
                  </a:lnTo>
                  <a:lnTo>
                    <a:pt x="413" y="191"/>
                  </a:lnTo>
                  <a:lnTo>
                    <a:pt x="424" y="172"/>
                  </a:lnTo>
                  <a:lnTo>
                    <a:pt x="434" y="153"/>
                  </a:lnTo>
                  <a:lnTo>
                    <a:pt x="441" y="132"/>
                  </a:lnTo>
                  <a:lnTo>
                    <a:pt x="447" y="110"/>
                  </a:lnTo>
                  <a:lnTo>
                    <a:pt x="450" y="88"/>
                  </a:lnTo>
                  <a:lnTo>
                    <a:pt x="452" y="65"/>
                  </a:lnTo>
                  <a:lnTo>
                    <a:pt x="452" y="65"/>
                  </a:lnTo>
                  <a:lnTo>
                    <a:pt x="450" y="48"/>
                  </a:lnTo>
                  <a:lnTo>
                    <a:pt x="449" y="32"/>
                  </a:lnTo>
                  <a:lnTo>
                    <a:pt x="446" y="15"/>
                  </a:lnTo>
                  <a:lnTo>
                    <a:pt x="442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10" name="Freeform 364"/>
            <p:cNvSpPr>
              <a:spLocks/>
            </p:cNvSpPr>
            <p:nvPr/>
          </p:nvSpPr>
          <p:spPr bwMode="auto">
            <a:xfrm>
              <a:off x="1019" y="2650"/>
              <a:ext cx="124" cy="119"/>
            </a:xfrm>
            <a:custGeom>
              <a:avLst/>
              <a:gdLst/>
              <a:ahLst/>
              <a:cxnLst>
                <a:cxn ang="0">
                  <a:pos x="167" y="59"/>
                </a:cxn>
                <a:cxn ang="0">
                  <a:pos x="169" y="63"/>
                </a:cxn>
                <a:cxn ang="0">
                  <a:pos x="175" y="67"/>
                </a:cxn>
                <a:cxn ang="0">
                  <a:pos x="232" y="76"/>
                </a:cxn>
                <a:cxn ang="0">
                  <a:pos x="239" y="77"/>
                </a:cxn>
                <a:cxn ang="0">
                  <a:pos x="247" y="85"/>
                </a:cxn>
                <a:cxn ang="0">
                  <a:pos x="250" y="95"/>
                </a:cxn>
                <a:cxn ang="0">
                  <a:pos x="248" y="106"/>
                </a:cxn>
                <a:cxn ang="0">
                  <a:pos x="205" y="149"/>
                </a:cxn>
                <a:cxn ang="0">
                  <a:pos x="203" y="152"/>
                </a:cxn>
                <a:cxn ang="0">
                  <a:pos x="201" y="159"/>
                </a:cxn>
                <a:cxn ang="0">
                  <a:pos x="210" y="216"/>
                </a:cxn>
                <a:cxn ang="0">
                  <a:pos x="210" y="222"/>
                </a:cxn>
                <a:cxn ang="0">
                  <a:pos x="206" y="232"/>
                </a:cxn>
                <a:cxn ang="0">
                  <a:pos x="197" y="238"/>
                </a:cxn>
                <a:cxn ang="0">
                  <a:pos x="186" y="239"/>
                </a:cxn>
                <a:cxn ang="0">
                  <a:pos x="133" y="212"/>
                </a:cxn>
                <a:cxn ang="0">
                  <a:pos x="129" y="211"/>
                </a:cxn>
                <a:cxn ang="0">
                  <a:pos x="121" y="211"/>
                </a:cxn>
                <a:cxn ang="0">
                  <a:pos x="70" y="237"/>
                </a:cxn>
                <a:cxn ang="0">
                  <a:pos x="64" y="239"/>
                </a:cxn>
                <a:cxn ang="0">
                  <a:pos x="53" y="238"/>
                </a:cxn>
                <a:cxn ang="0">
                  <a:pos x="44" y="232"/>
                </a:cxn>
                <a:cxn ang="0">
                  <a:pos x="40" y="222"/>
                </a:cxn>
                <a:cxn ang="0">
                  <a:pos x="49" y="162"/>
                </a:cxn>
                <a:cxn ang="0">
                  <a:pos x="49" y="159"/>
                </a:cxn>
                <a:cxn ang="0">
                  <a:pos x="47" y="152"/>
                </a:cxn>
                <a:cxn ang="0">
                  <a:pos x="6" y="111"/>
                </a:cxn>
                <a:cxn ang="0">
                  <a:pos x="2" y="106"/>
                </a:cxn>
                <a:cxn ang="0">
                  <a:pos x="0" y="95"/>
                </a:cxn>
                <a:cxn ang="0">
                  <a:pos x="3" y="85"/>
                </a:cxn>
                <a:cxn ang="0">
                  <a:pos x="11" y="77"/>
                </a:cxn>
                <a:cxn ang="0">
                  <a:pos x="71" y="68"/>
                </a:cxn>
                <a:cxn ang="0">
                  <a:pos x="75" y="67"/>
                </a:cxn>
                <a:cxn ang="0">
                  <a:pos x="81" y="63"/>
                </a:cxn>
                <a:cxn ang="0">
                  <a:pos x="107" y="11"/>
                </a:cxn>
                <a:cxn ang="0">
                  <a:pos x="110" y="6"/>
                </a:cxn>
                <a:cxn ang="0">
                  <a:pos x="119" y="0"/>
                </a:cxn>
                <a:cxn ang="0">
                  <a:pos x="131" y="0"/>
                </a:cxn>
                <a:cxn ang="0">
                  <a:pos x="140" y="6"/>
                </a:cxn>
                <a:cxn ang="0">
                  <a:pos x="143" y="11"/>
                </a:cxn>
              </a:cxnLst>
              <a:rect l="0" t="0" r="r" b="b"/>
              <a:pathLst>
                <a:path w="250" h="239">
                  <a:moveTo>
                    <a:pt x="143" y="11"/>
                  </a:moveTo>
                  <a:lnTo>
                    <a:pt x="167" y="59"/>
                  </a:lnTo>
                  <a:lnTo>
                    <a:pt x="167" y="59"/>
                  </a:lnTo>
                  <a:lnTo>
                    <a:pt x="169" y="63"/>
                  </a:lnTo>
                  <a:lnTo>
                    <a:pt x="172" y="65"/>
                  </a:lnTo>
                  <a:lnTo>
                    <a:pt x="175" y="67"/>
                  </a:lnTo>
                  <a:lnTo>
                    <a:pt x="179" y="68"/>
                  </a:lnTo>
                  <a:lnTo>
                    <a:pt x="232" y="76"/>
                  </a:lnTo>
                  <a:lnTo>
                    <a:pt x="232" y="76"/>
                  </a:lnTo>
                  <a:lnTo>
                    <a:pt x="239" y="77"/>
                  </a:lnTo>
                  <a:lnTo>
                    <a:pt x="244" y="81"/>
                  </a:lnTo>
                  <a:lnTo>
                    <a:pt x="247" y="85"/>
                  </a:lnTo>
                  <a:lnTo>
                    <a:pt x="249" y="90"/>
                  </a:lnTo>
                  <a:lnTo>
                    <a:pt x="250" y="95"/>
                  </a:lnTo>
                  <a:lnTo>
                    <a:pt x="250" y="101"/>
                  </a:lnTo>
                  <a:lnTo>
                    <a:pt x="248" y="106"/>
                  </a:lnTo>
                  <a:lnTo>
                    <a:pt x="244" y="111"/>
                  </a:lnTo>
                  <a:lnTo>
                    <a:pt x="205" y="149"/>
                  </a:lnTo>
                  <a:lnTo>
                    <a:pt x="205" y="149"/>
                  </a:lnTo>
                  <a:lnTo>
                    <a:pt x="203" y="152"/>
                  </a:lnTo>
                  <a:lnTo>
                    <a:pt x="201" y="155"/>
                  </a:lnTo>
                  <a:lnTo>
                    <a:pt x="201" y="159"/>
                  </a:lnTo>
                  <a:lnTo>
                    <a:pt x="201" y="162"/>
                  </a:lnTo>
                  <a:lnTo>
                    <a:pt x="210" y="216"/>
                  </a:lnTo>
                  <a:lnTo>
                    <a:pt x="210" y="216"/>
                  </a:lnTo>
                  <a:lnTo>
                    <a:pt x="210" y="222"/>
                  </a:lnTo>
                  <a:lnTo>
                    <a:pt x="208" y="227"/>
                  </a:lnTo>
                  <a:lnTo>
                    <a:pt x="206" y="232"/>
                  </a:lnTo>
                  <a:lnTo>
                    <a:pt x="202" y="235"/>
                  </a:lnTo>
                  <a:lnTo>
                    <a:pt x="197" y="238"/>
                  </a:lnTo>
                  <a:lnTo>
                    <a:pt x="192" y="239"/>
                  </a:lnTo>
                  <a:lnTo>
                    <a:pt x="186" y="239"/>
                  </a:lnTo>
                  <a:lnTo>
                    <a:pt x="180" y="237"/>
                  </a:lnTo>
                  <a:lnTo>
                    <a:pt x="133" y="212"/>
                  </a:lnTo>
                  <a:lnTo>
                    <a:pt x="133" y="212"/>
                  </a:lnTo>
                  <a:lnTo>
                    <a:pt x="129" y="211"/>
                  </a:lnTo>
                  <a:lnTo>
                    <a:pt x="124" y="210"/>
                  </a:lnTo>
                  <a:lnTo>
                    <a:pt x="121" y="211"/>
                  </a:lnTo>
                  <a:lnTo>
                    <a:pt x="117" y="212"/>
                  </a:lnTo>
                  <a:lnTo>
                    <a:pt x="70" y="237"/>
                  </a:lnTo>
                  <a:lnTo>
                    <a:pt x="70" y="237"/>
                  </a:lnTo>
                  <a:lnTo>
                    <a:pt x="64" y="239"/>
                  </a:lnTo>
                  <a:lnTo>
                    <a:pt x="58" y="239"/>
                  </a:lnTo>
                  <a:lnTo>
                    <a:pt x="53" y="238"/>
                  </a:lnTo>
                  <a:lnTo>
                    <a:pt x="48" y="235"/>
                  </a:lnTo>
                  <a:lnTo>
                    <a:pt x="44" y="232"/>
                  </a:lnTo>
                  <a:lnTo>
                    <a:pt x="41" y="227"/>
                  </a:lnTo>
                  <a:lnTo>
                    <a:pt x="40" y="222"/>
                  </a:lnTo>
                  <a:lnTo>
                    <a:pt x="40" y="216"/>
                  </a:lnTo>
                  <a:lnTo>
                    <a:pt x="49" y="162"/>
                  </a:lnTo>
                  <a:lnTo>
                    <a:pt x="49" y="162"/>
                  </a:lnTo>
                  <a:lnTo>
                    <a:pt x="49" y="159"/>
                  </a:lnTo>
                  <a:lnTo>
                    <a:pt x="49" y="155"/>
                  </a:lnTo>
                  <a:lnTo>
                    <a:pt x="47" y="152"/>
                  </a:lnTo>
                  <a:lnTo>
                    <a:pt x="45" y="149"/>
                  </a:lnTo>
                  <a:lnTo>
                    <a:pt x="6" y="111"/>
                  </a:lnTo>
                  <a:lnTo>
                    <a:pt x="6" y="111"/>
                  </a:lnTo>
                  <a:lnTo>
                    <a:pt x="2" y="106"/>
                  </a:lnTo>
                  <a:lnTo>
                    <a:pt x="0" y="101"/>
                  </a:lnTo>
                  <a:lnTo>
                    <a:pt x="0" y="95"/>
                  </a:lnTo>
                  <a:lnTo>
                    <a:pt x="1" y="90"/>
                  </a:lnTo>
                  <a:lnTo>
                    <a:pt x="3" y="85"/>
                  </a:lnTo>
                  <a:lnTo>
                    <a:pt x="6" y="81"/>
                  </a:lnTo>
                  <a:lnTo>
                    <a:pt x="11" y="77"/>
                  </a:lnTo>
                  <a:lnTo>
                    <a:pt x="18" y="76"/>
                  </a:lnTo>
                  <a:lnTo>
                    <a:pt x="71" y="68"/>
                  </a:lnTo>
                  <a:lnTo>
                    <a:pt x="71" y="68"/>
                  </a:lnTo>
                  <a:lnTo>
                    <a:pt x="75" y="67"/>
                  </a:lnTo>
                  <a:lnTo>
                    <a:pt x="78" y="65"/>
                  </a:lnTo>
                  <a:lnTo>
                    <a:pt x="81" y="63"/>
                  </a:lnTo>
                  <a:lnTo>
                    <a:pt x="83" y="59"/>
                  </a:lnTo>
                  <a:lnTo>
                    <a:pt x="107" y="11"/>
                  </a:lnTo>
                  <a:lnTo>
                    <a:pt x="107" y="11"/>
                  </a:lnTo>
                  <a:lnTo>
                    <a:pt x="110" y="6"/>
                  </a:lnTo>
                  <a:lnTo>
                    <a:pt x="114" y="2"/>
                  </a:lnTo>
                  <a:lnTo>
                    <a:pt x="119" y="0"/>
                  </a:lnTo>
                  <a:lnTo>
                    <a:pt x="124" y="0"/>
                  </a:lnTo>
                  <a:lnTo>
                    <a:pt x="131" y="0"/>
                  </a:lnTo>
                  <a:lnTo>
                    <a:pt x="136" y="2"/>
                  </a:lnTo>
                  <a:lnTo>
                    <a:pt x="140" y="6"/>
                  </a:lnTo>
                  <a:lnTo>
                    <a:pt x="143" y="11"/>
                  </a:lnTo>
                  <a:lnTo>
                    <a:pt x="143" y="11"/>
                  </a:lnTo>
                  <a:close/>
                </a:path>
              </a:pathLst>
            </a:custGeom>
            <a:solidFill>
              <a:srgbClr val="00A6D9"/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711" name="Group 378"/>
          <p:cNvGrpSpPr>
            <a:grpSpLocks noChangeAspect="1"/>
          </p:cNvGrpSpPr>
          <p:nvPr userDrawn="1"/>
        </p:nvGrpSpPr>
        <p:grpSpPr bwMode="auto">
          <a:xfrm>
            <a:off x="4269550" y="3748002"/>
            <a:ext cx="818165" cy="929173"/>
            <a:chOff x="1650" y="1191"/>
            <a:chExt cx="1592" cy="1808"/>
          </a:xfrm>
        </p:grpSpPr>
        <p:sp>
          <p:nvSpPr>
            <p:cNvPr id="712" name="Freeform 379"/>
            <p:cNvSpPr>
              <a:spLocks/>
            </p:cNvSpPr>
            <p:nvPr/>
          </p:nvSpPr>
          <p:spPr bwMode="auto">
            <a:xfrm>
              <a:off x="1650" y="1501"/>
              <a:ext cx="1498" cy="1498"/>
            </a:xfrm>
            <a:custGeom>
              <a:avLst/>
              <a:gdLst/>
              <a:ahLst/>
              <a:cxnLst>
                <a:cxn ang="0">
                  <a:pos x="1452" y="490"/>
                </a:cxn>
                <a:cxn ang="0">
                  <a:pos x="1472" y="550"/>
                </a:cxn>
                <a:cxn ang="0">
                  <a:pos x="1486" y="616"/>
                </a:cxn>
                <a:cxn ang="0">
                  <a:pos x="1496" y="682"/>
                </a:cxn>
                <a:cxn ang="0">
                  <a:pos x="1498" y="748"/>
                </a:cxn>
                <a:cxn ang="0">
                  <a:pos x="1498" y="788"/>
                </a:cxn>
                <a:cxn ang="0">
                  <a:pos x="1490" y="862"/>
                </a:cxn>
                <a:cxn ang="0">
                  <a:pos x="1474" y="936"/>
                </a:cxn>
                <a:cxn ang="0">
                  <a:pos x="1452" y="1006"/>
                </a:cxn>
                <a:cxn ang="0">
                  <a:pos x="1424" y="1074"/>
                </a:cxn>
                <a:cxn ang="0">
                  <a:pos x="1390" y="1138"/>
                </a:cxn>
                <a:cxn ang="0">
                  <a:pos x="1350" y="1196"/>
                </a:cxn>
                <a:cxn ang="0">
                  <a:pos x="1304" y="1252"/>
                </a:cxn>
                <a:cxn ang="0">
                  <a:pos x="1252" y="1304"/>
                </a:cxn>
                <a:cxn ang="0">
                  <a:pos x="1198" y="1350"/>
                </a:cxn>
                <a:cxn ang="0">
                  <a:pos x="1138" y="1390"/>
                </a:cxn>
                <a:cxn ang="0">
                  <a:pos x="1074" y="1424"/>
                </a:cxn>
                <a:cxn ang="0">
                  <a:pos x="1006" y="1452"/>
                </a:cxn>
                <a:cxn ang="0">
                  <a:pos x="936" y="1474"/>
                </a:cxn>
                <a:cxn ang="0">
                  <a:pos x="864" y="1490"/>
                </a:cxn>
                <a:cxn ang="0">
                  <a:pos x="788" y="1496"/>
                </a:cxn>
                <a:cxn ang="0">
                  <a:pos x="750" y="1498"/>
                </a:cxn>
                <a:cxn ang="0">
                  <a:pos x="672" y="1494"/>
                </a:cxn>
                <a:cxn ang="0">
                  <a:pos x="598" y="1482"/>
                </a:cxn>
                <a:cxn ang="0">
                  <a:pos x="526" y="1464"/>
                </a:cxn>
                <a:cxn ang="0">
                  <a:pos x="458" y="1438"/>
                </a:cxn>
                <a:cxn ang="0">
                  <a:pos x="392" y="1408"/>
                </a:cxn>
                <a:cxn ang="0">
                  <a:pos x="330" y="1370"/>
                </a:cxn>
                <a:cxn ang="0">
                  <a:pos x="272" y="1326"/>
                </a:cxn>
                <a:cxn ang="0">
                  <a:pos x="220" y="1278"/>
                </a:cxn>
                <a:cxn ang="0">
                  <a:pos x="170" y="1226"/>
                </a:cxn>
                <a:cxn ang="0">
                  <a:pos x="128" y="1168"/>
                </a:cxn>
                <a:cxn ang="0">
                  <a:pos x="90" y="1106"/>
                </a:cxn>
                <a:cxn ang="0">
                  <a:pos x="58" y="1040"/>
                </a:cxn>
                <a:cxn ang="0">
                  <a:pos x="34" y="972"/>
                </a:cxn>
                <a:cxn ang="0">
                  <a:pos x="16" y="900"/>
                </a:cxn>
                <a:cxn ang="0">
                  <a:pos x="4" y="826"/>
                </a:cxn>
                <a:cxn ang="0">
                  <a:pos x="0" y="748"/>
                </a:cxn>
                <a:cxn ang="0">
                  <a:pos x="0" y="710"/>
                </a:cxn>
                <a:cxn ang="0">
                  <a:pos x="8" y="634"/>
                </a:cxn>
                <a:cxn ang="0">
                  <a:pos x="24" y="562"/>
                </a:cxn>
                <a:cxn ang="0">
                  <a:pos x="46" y="492"/>
                </a:cxn>
                <a:cxn ang="0">
                  <a:pos x="74" y="424"/>
                </a:cxn>
                <a:cxn ang="0">
                  <a:pos x="108" y="362"/>
                </a:cxn>
                <a:cxn ang="0">
                  <a:pos x="148" y="302"/>
                </a:cxn>
                <a:cxn ang="0">
                  <a:pos x="194" y="246"/>
                </a:cxn>
                <a:cxn ang="0">
                  <a:pos x="244" y="196"/>
                </a:cxn>
                <a:cxn ang="0">
                  <a:pos x="300" y="150"/>
                </a:cxn>
                <a:cxn ang="0">
                  <a:pos x="360" y="108"/>
                </a:cxn>
                <a:cxn ang="0">
                  <a:pos x="422" y="74"/>
                </a:cxn>
                <a:cxn ang="0">
                  <a:pos x="490" y="46"/>
                </a:cxn>
                <a:cxn ang="0">
                  <a:pos x="560" y="24"/>
                </a:cxn>
                <a:cxn ang="0">
                  <a:pos x="632" y="8"/>
                </a:cxn>
                <a:cxn ang="0">
                  <a:pos x="708" y="0"/>
                </a:cxn>
              </a:cxnLst>
              <a:rect l="0" t="0" r="r" b="b"/>
              <a:pathLst>
                <a:path w="1498" h="1498">
                  <a:moveTo>
                    <a:pt x="1452" y="490"/>
                  </a:moveTo>
                  <a:lnTo>
                    <a:pt x="1452" y="490"/>
                  </a:lnTo>
                  <a:lnTo>
                    <a:pt x="1462" y="520"/>
                  </a:lnTo>
                  <a:lnTo>
                    <a:pt x="1472" y="550"/>
                  </a:lnTo>
                  <a:lnTo>
                    <a:pt x="1480" y="582"/>
                  </a:lnTo>
                  <a:lnTo>
                    <a:pt x="1486" y="616"/>
                  </a:lnTo>
                  <a:lnTo>
                    <a:pt x="1492" y="648"/>
                  </a:lnTo>
                  <a:lnTo>
                    <a:pt x="1496" y="682"/>
                  </a:lnTo>
                  <a:lnTo>
                    <a:pt x="1498" y="714"/>
                  </a:lnTo>
                  <a:lnTo>
                    <a:pt x="1498" y="748"/>
                  </a:lnTo>
                  <a:lnTo>
                    <a:pt x="1498" y="748"/>
                  </a:lnTo>
                  <a:lnTo>
                    <a:pt x="1498" y="788"/>
                  </a:lnTo>
                  <a:lnTo>
                    <a:pt x="1494" y="826"/>
                  </a:lnTo>
                  <a:lnTo>
                    <a:pt x="1490" y="862"/>
                  </a:lnTo>
                  <a:lnTo>
                    <a:pt x="1484" y="900"/>
                  </a:lnTo>
                  <a:lnTo>
                    <a:pt x="1474" y="936"/>
                  </a:lnTo>
                  <a:lnTo>
                    <a:pt x="1464" y="972"/>
                  </a:lnTo>
                  <a:lnTo>
                    <a:pt x="1452" y="1006"/>
                  </a:lnTo>
                  <a:lnTo>
                    <a:pt x="1440" y="1040"/>
                  </a:lnTo>
                  <a:lnTo>
                    <a:pt x="1424" y="1074"/>
                  </a:lnTo>
                  <a:lnTo>
                    <a:pt x="1408" y="1106"/>
                  </a:lnTo>
                  <a:lnTo>
                    <a:pt x="1390" y="1138"/>
                  </a:lnTo>
                  <a:lnTo>
                    <a:pt x="1370" y="1168"/>
                  </a:lnTo>
                  <a:lnTo>
                    <a:pt x="1350" y="1196"/>
                  </a:lnTo>
                  <a:lnTo>
                    <a:pt x="1328" y="1226"/>
                  </a:lnTo>
                  <a:lnTo>
                    <a:pt x="1304" y="1252"/>
                  </a:lnTo>
                  <a:lnTo>
                    <a:pt x="1278" y="1278"/>
                  </a:lnTo>
                  <a:lnTo>
                    <a:pt x="1252" y="1304"/>
                  </a:lnTo>
                  <a:lnTo>
                    <a:pt x="1226" y="1326"/>
                  </a:lnTo>
                  <a:lnTo>
                    <a:pt x="1198" y="1350"/>
                  </a:lnTo>
                  <a:lnTo>
                    <a:pt x="1168" y="1370"/>
                  </a:lnTo>
                  <a:lnTo>
                    <a:pt x="1138" y="1390"/>
                  </a:lnTo>
                  <a:lnTo>
                    <a:pt x="1106" y="1408"/>
                  </a:lnTo>
                  <a:lnTo>
                    <a:pt x="1074" y="1424"/>
                  </a:lnTo>
                  <a:lnTo>
                    <a:pt x="1040" y="1438"/>
                  </a:lnTo>
                  <a:lnTo>
                    <a:pt x="1006" y="1452"/>
                  </a:lnTo>
                  <a:lnTo>
                    <a:pt x="972" y="1464"/>
                  </a:lnTo>
                  <a:lnTo>
                    <a:pt x="936" y="1474"/>
                  </a:lnTo>
                  <a:lnTo>
                    <a:pt x="900" y="1482"/>
                  </a:lnTo>
                  <a:lnTo>
                    <a:pt x="864" y="1490"/>
                  </a:lnTo>
                  <a:lnTo>
                    <a:pt x="826" y="1494"/>
                  </a:lnTo>
                  <a:lnTo>
                    <a:pt x="788" y="1496"/>
                  </a:lnTo>
                  <a:lnTo>
                    <a:pt x="750" y="1498"/>
                  </a:lnTo>
                  <a:lnTo>
                    <a:pt x="750" y="1498"/>
                  </a:lnTo>
                  <a:lnTo>
                    <a:pt x="710" y="1496"/>
                  </a:lnTo>
                  <a:lnTo>
                    <a:pt x="672" y="1494"/>
                  </a:lnTo>
                  <a:lnTo>
                    <a:pt x="634" y="1490"/>
                  </a:lnTo>
                  <a:lnTo>
                    <a:pt x="598" y="1482"/>
                  </a:lnTo>
                  <a:lnTo>
                    <a:pt x="562" y="1474"/>
                  </a:lnTo>
                  <a:lnTo>
                    <a:pt x="526" y="1464"/>
                  </a:lnTo>
                  <a:lnTo>
                    <a:pt x="492" y="1452"/>
                  </a:lnTo>
                  <a:lnTo>
                    <a:pt x="458" y="1438"/>
                  </a:lnTo>
                  <a:lnTo>
                    <a:pt x="424" y="1424"/>
                  </a:lnTo>
                  <a:lnTo>
                    <a:pt x="392" y="1408"/>
                  </a:lnTo>
                  <a:lnTo>
                    <a:pt x="360" y="1390"/>
                  </a:lnTo>
                  <a:lnTo>
                    <a:pt x="330" y="1370"/>
                  </a:lnTo>
                  <a:lnTo>
                    <a:pt x="300" y="1350"/>
                  </a:lnTo>
                  <a:lnTo>
                    <a:pt x="272" y="1326"/>
                  </a:lnTo>
                  <a:lnTo>
                    <a:pt x="246" y="1304"/>
                  </a:lnTo>
                  <a:lnTo>
                    <a:pt x="220" y="1278"/>
                  </a:lnTo>
                  <a:lnTo>
                    <a:pt x="194" y="1252"/>
                  </a:lnTo>
                  <a:lnTo>
                    <a:pt x="170" y="1226"/>
                  </a:lnTo>
                  <a:lnTo>
                    <a:pt x="148" y="1196"/>
                  </a:lnTo>
                  <a:lnTo>
                    <a:pt x="128" y="1168"/>
                  </a:lnTo>
                  <a:lnTo>
                    <a:pt x="108" y="1138"/>
                  </a:lnTo>
                  <a:lnTo>
                    <a:pt x="90" y="1106"/>
                  </a:lnTo>
                  <a:lnTo>
                    <a:pt x="74" y="1074"/>
                  </a:lnTo>
                  <a:lnTo>
                    <a:pt x="58" y="1040"/>
                  </a:lnTo>
                  <a:lnTo>
                    <a:pt x="46" y="1006"/>
                  </a:lnTo>
                  <a:lnTo>
                    <a:pt x="34" y="972"/>
                  </a:lnTo>
                  <a:lnTo>
                    <a:pt x="24" y="936"/>
                  </a:lnTo>
                  <a:lnTo>
                    <a:pt x="16" y="900"/>
                  </a:lnTo>
                  <a:lnTo>
                    <a:pt x="8" y="862"/>
                  </a:lnTo>
                  <a:lnTo>
                    <a:pt x="4" y="826"/>
                  </a:lnTo>
                  <a:lnTo>
                    <a:pt x="0" y="788"/>
                  </a:lnTo>
                  <a:lnTo>
                    <a:pt x="0" y="748"/>
                  </a:lnTo>
                  <a:lnTo>
                    <a:pt x="0" y="748"/>
                  </a:lnTo>
                  <a:lnTo>
                    <a:pt x="0" y="710"/>
                  </a:lnTo>
                  <a:lnTo>
                    <a:pt x="4" y="672"/>
                  </a:lnTo>
                  <a:lnTo>
                    <a:pt x="8" y="634"/>
                  </a:lnTo>
                  <a:lnTo>
                    <a:pt x="16" y="598"/>
                  </a:lnTo>
                  <a:lnTo>
                    <a:pt x="24" y="562"/>
                  </a:lnTo>
                  <a:lnTo>
                    <a:pt x="34" y="526"/>
                  </a:lnTo>
                  <a:lnTo>
                    <a:pt x="46" y="492"/>
                  </a:lnTo>
                  <a:lnTo>
                    <a:pt x="58" y="458"/>
                  </a:lnTo>
                  <a:lnTo>
                    <a:pt x="74" y="424"/>
                  </a:lnTo>
                  <a:lnTo>
                    <a:pt x="90" y="392"/>
                  </a:lnTo>
                  <a:lnTo>
                    <a:pt x="108" y="362"/>
                  </a:lnTo>
                  <a:lnTo>
                    <a:pt x="128" y="330"/>
                  </a:lnTo>
                  <a:lnTo>
                    <a:pt x="148" y="302"/>
                  </a:lnTo>
                  <a:lnTo>
                    <a:pt x="170" y="274"/>
                  </a:lnTo>
                  <a:lnTo>
                    <a:pt x="194" y="246"/>
                  </a:lnTo>
                  <a:lnTo>
                    <a:pt x="218" y="220"/>
                  </a:lnTo>
                  <a:lnTo>
                    <a:pt x="244" y="196"/>
                  </a:lnTo>
                  <a:lnTo>
                    <a:pt x="272" y="172"/>
                  </a:lnTo>
                  <a:lnTo>
                    <a:pt x="300" y="150"/>
                  </a:lnTo>
                  <a:lnTo>
                    <a:pt x="328" y="128"/>
                  </a:lnTo>
                  <a:lnTo>
                    <a:pt x="360" y="108"/>
                  </a:lnTo>
                  <a:lnTo>
                    <a:pt x="390" y="90"/>
                  </a:lnTo>
                  <a:lnTo>
                    <a:pt x="422" y="74"/>
                  </a:lnTo>
                  <a:lnTo>
                    <a:pt x="456" y="60"/>
                  </a:lnTo>
                  <a:lnTo>
                    <a:pt x="490" y="46"/>
                  </a:lnTo>
                  <a:lnTo>
                    <a:pt x="524" y="34"/>
                  </a:lnTo>
                  <a:lnTo>
                    <a:pt x="560" y="24"/>
                  </a:lnTo>
                  <a:lnTo>
                    <a:pt x="596" y="16"/>
                  </a:lnTo>
                  <a:lnTo>
                    <a:pt x="632" y="8"/>
                  </a:lnTo>
                  <a:lnTo>
                    <a:pt x="670" y="4"/>
                  </a:lnTo>
                  <a:lnTo>
                    <a:pt x="708" y="0"/>
                  </a:lnTo>
                  <a:lnTo>
                    <a:pt x="746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13" name="Line 380"/>
            <p:cNvSpPr>
              <a:spLocks noChangeShapeType="1"/>
            </p:cNvSpPr>
            <p:nvPr/>
          </p:nvSpPr>
          <p:spPr bwMode="auto">
            <a:xfrm>
              <a:off x="1650" y="2249"/>
              <a:ext cx="1498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14" name="Freeform 381"/>
            <p:cNvSpPr>
              <a:spLocks/>
            </p:cNvSpPr>
            <p:nvPr/>
          </p:nvSpPr>
          <p:spPr bwMode="auto">
            <a:xfrm>
              <a:off x="1870" y="1729"/>
              <a:ext cx="698" cy="170"/>
            </a:xfrm>
            <a:custGeom>
              <a:avLst/>
              <a:gdLst/>
              <a:ahLst/>
              <a:cxnLst>
                <a:cxn ang="0">
                  <a:pos x="698" y="156"/>
                </a:cxn>
                <a:cxn ang="0">
                  <a:pos x="698" y="156"/>
                </a:cxn>
                <a:cxn ang="0">
                  <a:pos x="658" y="162"/>
                </a:cxn>
                <a:cxn ang="0">
                  <a:pos x="616" y="166"/>
                </a:cxn>
                <a:cxn ang="0">
                  <a:pos x="572" y="170"/>
                </a:cxn>
                <a:cxn ang="0">
                  <a:pos x="528" y="170"/>
                </a:cxn>
                <a:cxn ang="0">
                  <a:pos x="528" y="170"/>
                </a:cxn>
                <a:cxn ang="0">
                  <a:pos x="488" y="170"/>
                </a:cxn>
                <a:cxn ang="0">
                  <a:pos x="448" y="168"/>
                </a:cxn>
                <a:cxn ang="0">
                  <a:pos x="408" y="164"/>
                </a:cxn>
                <a:cxn ang="0">
                  <a:pos x="370" y="158"/>
                </a:cxn>
                <a:cxn ang="0">
                  <a:pos x="332" y="152"/>
                </a:cxn>
                <a:cxn ang="0">
                  <a:pos x="294" y="144"/>
                </a:cxn>
                <a:cxn ang="0">
                  <a:pos x="258" y="134"/>
                </a:cxn>
                <a:cxn ang="0">
                  <a:pos x="224" y="124"/>
                </a:cxn>
                <a:cxn ang="0">
                  <a:pos x="192" y="112"/>
                </a:cxn>
                <a:cxn ang="0">
                  <a:pos x="160" y="98"/>
                </a:cxn>
                <a:cxn ang="0">
                  <a:pos x="128" y="84"/>
                </a:cxn>
                <a:cxn ang="0">
                  <a:pos x="100" y="70"/>
                </a:cxn>
                <a:cxn ang="0">
                  <a:pos x="72" y="54"/>
                </a:cxn>
                <a:cxn ang="0">
                  <a:pos x="46" y="36"/>
                </a:cxn>
                <a:cxn ang="0">
                  <a:pos x="22" y="18"/>
                </a:cxn>
                <a:cxn ang="0">
                  <a:pos x="0" y="0"/>
                </a:cxn>
              </a:cxnLst>
              <a:rect l="0" t="0" r="r" b="b"/>
              <a:pathLst>
                <a:path w="698" h="170">
                  <a:moveTo>
                    <a:pt x="698" y="156"/>
                  </a:moveTo>
                  <a:lnTo>
                    <a:pt x="698" y="156"/>
                  </a:lnTo>
                  <a:lnTo>
                    <a:pt x="658" y="162"/>
                  </a:lnTo>
                  <a:lnTo>
                    <a:pt x="616" y="166"/>
                  </a:lnTo>
                  <a:lnTo>
                    <a:pt x="572" y="170"/>
                  </a:lnTo>
                  <a:lnTo>
                    <a:pt x="528" y="170"/>
                  </a:lnTo>
                  <a:lnTo>
                    <a:pt x="528" y="170"/>
                  </a:lnTo>
                  <a:lnTo>
                    <a:pt x="488" y="170"/>
                  </a:lnTo>
                  <a:lnTo>
                    <a:pt x="448" y="168"/>
                  </a:lnTo>
                  <a:lnTo>
                    <a:pt x="408" y="164"/>
                  </a:lnTo>
                  <a:lnTo>
                    <a:pt x="370" y="158"/>
                  </a:lnTo>
                  <a:lnTo>
                    <a:pt x="332" y="152"/>
                  </a:lnTo>
                  <a:lnTo>
                    <a:pt x="294" y="144"/>
                  </a:lnTo>
                  <a:lnTo>
                    <a:pt x="258" y="134"/>
                  </a:lnTo>
                  <a:lnTo>
                    <a:pt x="224" y="124"/>
                  </a:lnTo>
                  <a:lnTo>
                    <a:pt x="192" y="112"/>
                  </a:lnTo>
                  <a:lnTo>
                    <a:pt x="160" y="98"/>
                  </a:lnTo>
                  <a:lnTo>
                    <a:pt x="128" y="84"/>
                  </a:lnTo>
                  <a:lnTo>
                    <a:pt x="100" y="70"/>
                  </a:lnTo>
                  <a:lnTo>
                    <a:pt x="72" y="54"/>
                  </a:lnTo>
                  <a:lnTo>
                    <a:pt x="46" y="36"/>
                  </a:lnTo>
                  <a:lnTo>
                    <a:pt x="22" y="18"/>
                  </a:lnTo>
                  <a:lnTo>
                    <a:pt x="0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15" name="Freeform 382"/>
            <p:cNvSpPr>
              <a:spLocks/>
            </p:cNvSpPr>
            <p:nvPr/>
          </p:nvSpPr>
          <p:spPr bwMode="auto">
            <a:xfrm>
              <a:off x="1870" y="2601"/>
              <a:ext cx="1058" cy="170"/>
            </a:xfrm>
            <a:custGeom>
              <a:avLst/>
              <a:gdLst/>
              <a:ahLst/>
              <a:cxnLst>
                <a:cxn ang="0">
                  <a:pos x="1058" y="170"/>
                </a:cxn>
                <a:cxn ang="0">
                  <a:pos x="1058" y="170"/>
                </a:cxn>
                <a:cxn ang="0">
                  <a:pos x="1036" y="152"/>
                </a:cxn>
                <a:cxn ang="0">
                  <a:pos x="1012" y="134"/>
                </a:cxn>
                <a:cxn ang="0">
                  <a:pos x="986" y="116"/>
                </a:cxn>
                <a:cxn ang="0">
                  <a:pos x="958" y="100"/>
                </a:cxn>
                <a:cxn ang="0">
                  <a:pos x="930" y="84"/>
                </a:cxn>
                <a:cxn ang="0">
                  <a:pos x="898" y="70"/>
                </a:cxn>
                <a:cxn ang="0">
                  <a:pos x="866" y="58"/>
                </a:cxn>
                <a:cxn ang="0">
                  <a:pos x="834" y="46"/>
                </a:cxn>
                <a:cxn ang="0">
                  <a:pos x="798" y="36"/>
                </a:cxn>
                <a:cxn ang="0">
                  <a:pos x="764" y="26"/>
                </a:cxn>
                <a:cxn ang="0">
                  <a:pos x="726" y="18"/>
                </a:cxn>
                <a:cxn ang="0">
                  <a:pos x="688" y="12"/>
                </a:cxn>
                <a:cxn ang="0">
                  <a:pos x="650" y="6"/>
                </a:cxn>
                <a:cxn ang="0">
                  <a:pos x="610" y="2"/>
                </a:cxn>
                <a:cxn ang="0">
                  <a:pos x="570" y="0"/>
                </a:cxn>
                <a:cxn ang="0">
                  <a:pos x="528" y="0"/>
                </a:cxn>
                <a:cxn ang="0">
                  <a:pos x="528" y="0"/>
                </a:cxn>
                <a:cxn ang="0">
                  <a:pos x="488" y="0"/>
                </a:cxn>
                <a:cxn ang="0">
                  <a:pos x="448" y="2"/>
                </a:cxn>
                <a:cxn ang="0">
                  <a:pos x="408" y="6"/>
                </a:cxn>
                <a:cxn ang="0">
                  <a:pos x="370" y="12"/>
                </a:cxn>
                <a:cxn ang="0">
                  <a:pos x="332" y="18"/>
                </a:cxn>
                <a:cxn ang="0">
                  <a:pos x="294" y="26"/>
                </a:cxn>
                <a:cxn ang="0">
                  <a:pos x="258" y="36"/>
                </a:cxn>
                <a:cxn ang="0">
                  <a:pos x="224" y="46"/>
                </a:cxn>
                <a:cxn ang="0">
                  <a:pos x="192" y="58"/>
                </a:cxn>
                <a:cxn ang="0">
                  <a:pos x="160" y="70"/>
                </a:cxn>
                <a:cxn ang="0">
                  <a:pos x="128" y="84"/>
                </a:cxn>
                <a:cxn ang="0">
                  <a:pos x="100" y="100"/>
                </a:cxn>
                <a:cxn ang="0">
                  <a:pos x="72" y="116"/>
                </a:cxn>
                <a:cxn ang="0">
                  <a:pos x="46" y="132"/>
                </a:cxn>
                <a:cxn ang="0">
                  <a:pos x="22" y="150"/>
                </a:cxn>
                <a:cxn ang="0">
                  <a:pos x="0" y="170"/>
                </a:cxn>
              </a:cxnLst>
              <a:rect l="0" t="0" r="r" b="b"/>
              <a:pathLst>
                <a:path w="1058" h="170">
                  <a:moveTo>
                    <a:pt x="1058" y="170"/>
                  </a:moveTo>
                  <a:lnTo>
                    <a:pt x="1058" y="170"/>
                  </a:lnTo>
                  <a:lnTo>
                    <a:pt x="1036" y="152"/>
                  </a:lnTo>
                  <a:lnTo>
                    <a:pt x="1012" y="134"/>
                  </a:lnTo>
                  <a:lnTo>
                    <a:pt x="986" y="116"/>
                  </a:lnTo>
                  <a:lnTo>
                    <a:pt x="958" y="100"/>
                  </a:lnTo>
                  <a:lnTo>
                    <a:pt x="930" y="84"/>
                  </a:lnTo>
                  <a:lnTo>
                    <a:pt x="898" y="70"/>
                  </a:lnTo>
                  <a:lnTo>
                    <a:pt x="866" y="58"/>
                  </a:lnTo>
                  <a:lnTo>
                    <a:pt x="834" y="46"/>
                  </a:lnTo>
                  <a:lnTo>
                    <a:pt x="798" y="36"/>
                  </a:lnTo>
                  <a:lnTo>
                    <a:pt x="764" y="26"/>
                  </a:lnTo>
                  <a:lnTo>
                    <a:pt x="726" y="18"/>
                  </a:lnTo>
                  <a:lnTo>
                    <a:pt x="688" y="12"/>
                  </a:lnTo>
                  <a:lnTo>
                    <a:pt x="650" y="6"/>
                  </a:lnTo>
                  <a:lnTo>
                    <a:pt x="610" y="2"/>
                  </a:lnTo>
                  <a:lnTo>
                    <a:pt x="570" y="0"/>
                  </a:lnTo>
                  <a:lnTo>
                    <a:pt x="528" y="0"/>
                  </a:lnTo>
                  <a:lnTo>
                    <a:pt x="528" y="0"/>
                  </a:lnTo>
                  <a:lnTo>
                    <a:pt x="488" y="0"/>
                  </a:lnTo>
                  <a:lnTo>
                    <a:pt x="448" y="2"/>
                  </a:lnTo>
                  <a:lnTo>
                    <a:pt x="408" y="6"/>
                  </a:lnTo>
                  <a:lnTo>
                    <a:pt x="370" y="12"/>
                  </a:lnTo>
                  <a:lnTo>
                    <a:pt x="332" y="18"/>
                  </a:lnTo>
                  <a:lnTo>
                    <a:pt x="294" y="26"/>
                  </a:lnTo>
                  <a:lnTo>
                    <a:pt x="258" y="36"/>
                  </a:lnTo>
                  <a:lnTo>
                    <a:pt x="224" y="46"/>
                  </a:lnTo>
                  <a:lnTo>
                    <a:pt x="192" y="58"/>
                  </a:lnTo>
                  <a:lnTo>
                    <a:pt x="160" y="70"/>
                  </a:lnTo>
                  <a:lnTo>
                    <a:pt x="128" y="84"/>
                  </a:lnTo>
                  <a:lnTo>
                    <a:pt x="100" y="100"/>
                  </a:lnTo>
                  <a:lnTo>
                    <a:pt x="72" y="116"/>
                  </a:lnTo>
                  <a:lnTo>
                    <a:pt x="46" y="132"/>
                  </a:lnTo>
                  <a:lnTo>
                    <a:pt x="22" y="150"/>
                  </a:lnTo>
                  <a:lnTo>
                    <a:pt x="0" y="17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16" name="Freeform 383"/>
            <p:cNvSpPr>
              <a:spLocks/>
            </p:cNvSpPr>
            <p:nvPr/>
          </p:nvSpPr>
          <p:spPr bwMode="auto">
            <a:xfrm>
              <a:off x="2106" y="1513"/>
              <a:ext cx="290" cy="1478"/>
            </a:xfrm>
            <a:custGeom>
              <a:avLst/>
              <a:gdLst/>
              <a:ahLst/>
              <a:cxnLst>
                <a:cxn ang="0">
                  <a:pos x="290" y="1478"/>
                </a:cxn>
                <a:cxn ang="0">
                  <a:pos x="290" y="1478"/>
                </a:cxn>
                <a:cxn ang="0">
                  <a:pos x="258" y="1446"/>
                </a:cxn>
                <a:cxn ang="0">
                  <a:pos x="226" y="1412"/>
                </a:cxn>
                <a:cxn ang="0">
                  <a:pos x="198" y="1376"/>
                </a:cxn>
                <a:cxn ang="0">
                  <a:pos x="170" y="1338"/>
                </a:cxn>
                <a:cxn ang="0">
                  <a:pos x="144" y="1298"/>
                </a:cxn>
                <a:cxn ang="0">
                  <a:pos x="120" y="1254"/>
                </a:cxn>
                <a:cxn ang="0">
                  <a:pos x="98" y="1210"/>
                </a:cxn>
                <a:cxn ang="0">
                  <a:pos x="78" y="1164"/>
                </a:cxn>
                <a:cxn ang="0">
                  <a:pos x="60" y="1116"/>
                </a:cxn>
                <a:cxn ang="0">
                  <a:pos x="44" y="1066"/>
                </a:cxn>
                <a:cxn ang="0">
                  <a:pos x="32" y="1014"/>
                </a:cxn>
                <a:cxn ang="0">
                  <a:pos x="20" y="962"/>
                </a:cxn>
                <a:cxn ang="0">
                  <a:pos x="10" y="908"/>
                </a:cxn>
                <a:cxn ang="0">
                  <a:pos x="4" y="852"/>
                </a:cxn>
                <a:cxn ang="0">
                  <a:pos x="0" y="796"/>
                </a:cxn>
                <a:cxn ang="0">
                  <a:pos x="0" y="738"/>
                </a:cxn>
                <a:cxn ang="0">
                  <a:pos x="0" y="738"/>
                </a:cxn>
                <a:cxn ang="0">
                  <a:pos x="0" y="680"/>
                </a:cxn>
                <a:cxn ang="0">
                  <a:pos x="4" y="624"/>
                </a:cxn>
                <a:cxn ang="0">
                  <a:pos x="10" y="570"/>
                </a:cxn>
                <a:cxn ang="0">
                  <a:pos x="20" y="516"/>
                </a:cxn>
                <a:cxn ang="0">
                  <a:pos x="32" y="462"/>
                </a:cxn>
                <a:cxn ang="0">
                  <a:pos x="44" y="412"/>
                </a:cxn>
                <a:cxn ang="0">
                  <a:pos x="60" y="362"/>
                </a:cxn>
                <a:cxn ang="0">
                  <a:pos x="78" y="314"/>
                </a:cxn>
                <a:cxn ang="0">
                  <a:pos x="98" y="268"/>
                </a:cxn>
                <a:cxn ang="0">
                  <a:pos x="120" y="222"/>
                </a:cxn>
                <a:cxn ang="0">
                  <a:pos x="144" y="180"/>
                </a:cxn>
                <a:cxn ang="0">
                  <a:pos x="170" y="140"/>
                </a:cxn>
                <a:cxn ang="0">
                  <a:pos x="196" y="102"/>
                </a:cxn>
                <a:cxn ang="0">
                  <a:pos x="226" y="64"/>
                </a:cxn>
                <a:cxn ang="0">
                  <a:pos x="256" y="32"/>
                </a:cxn>
                <a:cxn ang="0">
                  <a:pos x="288" y="0"/>
                </a:cxn>
              </a:cxnLst>
              <a:rect l="0" t="0" r="r" b="b"/>
              <a:pathLst>
                <a:path w="290" h="1478">
                  <a:moveTo>
                    <a:pt x="290" y="1478"/>
                  </a:moveTo>
                  <a:lnTo>
                    <a:pt x="290" y="1478"/>
                  </a:lnTo>
                  <a:lnTo>
                    <a:pt x="258" y="1446"/>
                  </a:lnTo>
                  <a:lnTo>
                    <a:pt x="226" y="1412"/>
                  </a:lnTo>
                  <a:lnTo>
                    <a:pt x="198" y="1376"/>
                  </a:lnTo>
                  <a:lnTo>
                    <a:pt x="170" y="1338"/>
                  </a:lnTo>
                  <a:lnTo>
                    <a:pt x="144" y="1298"/>
                  </a:lnTo>
                  <a:lnTo>
                    <a:pt x="120" y="1254"/>
                  </a:lnTo>
                  <a:lnTo>
                    <a:pt x="98" y="1210"/>
                  </a:lnTo>
                  <a:lnTo>
                    <a:pt x="78" y="1164"/>
                  </a:lnTo>
                  <a:lnTo>
                    <a:pt x="60" y="1116"/>
                  </a:lnTo>
                  <a:lnTo>
                    <a:pt x="44" y="1066"/>
                  </a:lnTo>
                  <a:lnTo>
                    <a:pt x="32" y="1014"/>
                  </a:lnTo>
                  <a:lnTo>
                    <a:pt x="20" y="962"/>
                  </a:lnTo>
                  <a:lnTo>
                    <a:pt x="10" y="908"/>
                  </a:lnTo>
                  <a:lnTo>
                    <a:pt x="4" y="852"/>
                  </a:lnTo>
                  <a:lnTo>
                    <a:pt x="0" y="796"/>
                  </a:lnTo>
                  <a:lnTo>
                    <a:pt x="0" y="738"/>
                  </a:lnTo>
                  <a:lnTo>
                    <a:pt x="0" y="738"/>
                  </a:lnTo>
                  <a:lnTo>
                    <a:pt x="0" y="680"/>
                  </a:lnTo>
                  <a:lnTo>
                    <a:pt x="4" y="624"/>
                  </a:lnTo>
                  <a:lnTo>
                    <a:pt x="10" y="570"/>
                  </a:lnTo>
                  <a:lnTo>
                    <a:pt x="20" y="516"/>
                  </a:lnTo>
                  <a:lnTo>
                    <a:pt x="32" y="462"/>
                  </a:lnTo>
                  <a:lnTo>
                    <a:pt x="44" y="412"/>
                  </a:lnTo>
                  <a:lnTo>
                    <a:pt x="60" y="362"/>
                  </a:lnTo>
                  <a:lnTo>
                    <a:pt x="78" y="314"/>
                  </a:lnTo>
                  <a:lnTo>
                    <a:pt x="98" y="268"/>
                  </a:lnTo>
                  <a:lnTo>
                    <a:pt x="120" y="222"/>
                  </a:lnTo>
                  <a:lnTo>
                    <a:pt x="144" y="180"/>
                  </a:lnTo>
                  <a:lnTo>
                    <a:pt x="170" y="140"/>
                  </a:lnTo>
                  <a:lnTo>
                    <a:pt x="196" y="102"/>
                  </a:lnTo>
                  <a:lnTo>
                    <a:pt x="226" y="64"/>
                  </a:lnTo>
                  <a:lnTo>
                    <a:pt x="256" y="32"/>
                  </a:lnTo>
                  <a:lnTo>
                    <a:pt x="288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17" name="Freeform 384"/>
            <p:cNvSpPr>
              <a:spLocks/>
            </p:cNvSpPr>
            <p:nvPr/>
          </p:nvSpPr>
          <p:spPr bwMode="auto">
            <a:xfrm>
              <a:off x="2414" y="2009"/>
              <a:ext cx="290" cy="982"/>
            </a:xfrm>
            <a:custGeom>
              <a:avLst/>
              <a:gdLst/>
              <a:ahLst/>
              <a:cxnLst>
                <a:cxn ang="0">
                  <a:pos x="0" y="982"/>
                </a:cxn>
                <a:cxn ang="0">
                  <a:pos x="0" y="982"/>
                </a:cxn>
                <a:cxn ang="0">
                  <a:pos x="32" y="950"/>
                </a:cxn>
                <a:cxn ang="0">
                  <a:pos x="62" y="916"/>
                </a:cxn>
                <a:cxn ang="0">
                  <a:pos x="92" y="880"/>
                </a:cxn>
                <a:cxn ang="0">
                  <a:pos x="120" y="842"/>
                </a:cxn>
                <a:cxn ang="0">
                  <a:pos x="144" y="802"/>
                </a:cxn>
                <a:cxn ang="0">
                  <a:pos x="168" y="758"/>
                </a:cxn>
                <a:cxn ang="0">
                  <a:pos x="190" y="714"/>
                </a:cxn>
                <a:cxn ang="0">
                  <a:pos x="210" y="668"/>
                </a:cxn>
                <a:cxn ang="0">
                  <a:pos x="228" y="620"/>
                </a:cxn>
                <a:cxn ang="0">
                  <a:pos x="244" y="570"/>
                </a:cxn>
                <a:cxn ang="0">
                  <a:pos x="258" y="518"/>
                </a:cxn>
                <a:cxn ang="0">
                  <a:pos x="270" y="466"/>
                </a:cxn>
                <a:cxn ang="0">
                  <a:pos x="278" y="412"/>
                </a:cxn>
                <a:cxn ang="0">
                  <a:pos x="284" y="356"/>
                </a:cxn>
                <a:cxn ang="0">
                  <a:pos x="288" y="300"/>
                </a:cxn>
                <a:cxn ang="0">
                  <a:pos x="290" y="242"/>
                </a:cxn>
                <a:cxn ang="0">
                  <a:pos x="290" y="242"/>
                </a:cxn>
                <a:cxn ang="0">
                  <a:pos x="288" y="180"/>
                </a:cxn>
                <a:cxn ang="0">
                  <a:pos x="284" y="118"/>
                </a:cxn>
                <a:cxn ang="0">
                  <a:pos x="276" y="58"/>
                </a:cxn>
                <a:cxn ang="0">
                  <a:pos x="266" y="0"/>
                </a:cxn>
              </a:cxnLst>
              <a:rect l="0" t="0" r="r" b="b"/>
              <a:pathLst>
                <a:path w="290" h="982">
                  <a:moveTo>
                    <a:pt x="0" y="982"/>
                  </a:moveTo>
                  <a:lnTo>
                    <a:pt x="0" y="982"/>
                  </a:lnTo>
                  <a:lnTo>
                    <a:pt x="32" y="950"/>
                  </a:lnTo>
                  <a:lnTo>
                    <a:pt x="62" y="916"/>
                  </a:lnTo>
                  <a:lnTo>
                    <a:pt x="92" y="880"/>
                  </a:lnTo>
                  <a:lnTo>
                    <a:pt x="120" y="842"/>
                  </a:lnTo>
                  <a:lnTo>
                    <a:pt x="144" y="802"/>
                  </a:lnTo>
                  <a:lnTo>
                    <a:pt x="168" y="758"/>
                  </a:lnTo>
                  <a:lnTo>
                    <a:pt x="190" y="714"/>
                  </a:lnTo>
                  <a:lnTo>
                    <a:pt x="210" y="668"/>
                  </a:lnTo>
                  <a:lnTo>
                    <a:pt x="228" y="620"/>
                  </a:lnTo>
                  <a:lnTo>
                    <a:pt x="244" y="570"/>
                  </a:lnTo>
                  <a:lnTo>
                    <a:pt x="258" y="518"/>
                  </a:lnTo>
                  <a:lnTo>
                    <a:pt x="270" y="466"/>
                  </a:lnTo>
                  <a:lnTo>
                    <a:pt x="278" y="412"/>
                  </a:lnTo>
                  <a:lnTo>
                    <a:pt x="284" y="356"/>
                  </a:lnTo>
                  <a:lnTo>
                    <a:pt x="288" y="300"/>
                  </a:lnTo>
                  <a:lnTo>
                    <a:pt x="290" y="242"/>
                  </a:lnTo>
                  <a:lnTo>
                    <a:pt x="290" y="242"/>
                  </a:lnTo>
                  <a:lnTo>
                    <a:pt x="288" y="180"/>
                  </a:lnTo>
                  <a:lnTo>
                    <a:pt x="284" y="118"/>
                  </a:lnTo>
                  <a:lnTo>
                    <a:pt x="276" y="58"/>
                  </a:lnTo>
                  <a:lnTo>
                    <a:pt x="266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18" name="Freeform 385"/>
            <p:cNvSpPr>
              <a:spLocks/>
            </p:cNvSpPr>
            <p:nvPr/>
          </p:nvSpPr>
          <p:spPr bwMode="auto">
            <a:xfrm>
              <a:off x="2716" y="1365"/>
              <a:ext cx="348" cy="348"/>
            </a:xfrm>
            <a:custGeom>
              <a:avLst/>
              <a:gdLst/>
              <a:ahLst/>
              <a:cxnLst>
                <a:cxn ang="0">
                  <a:pos x="174" y="0"/>
                </a:cxn>
                <a:cxn ang="0">
                  <a:pos x="210" y="2"/>
                </a:cxn>
                <a:cxn ang="0">
                  <a:pos x="242" y="12"/>
                </a:cxn>
                <a:cxn ang="0">
                  <a:pos x="272" y="28"/>
                </a:cxn>
                <a:cxn ang="0">
                  <a:pos x="298" y="50"/>
                </a:cxn>
                <a:cxn ang="0">
                  <a:pos x="320" y="76"/>
                </a:cxn>
                <a:cxn ang="0">
                  <a:pos x="336" y="106"/>
                </a:cxn>
                <a:cxn ang="0">
                  <a:pos x="346" y="138"/>
                </a:cxn>
                <a:cxn ang="0">
                  <a:pos x="348" y="174"/>
                </a:cxn>
                <a:cxn ang="0">
                  <a:pos x="348" y="192"/>
                </a:cxn>
                <a:cxn ang="0">
                  <a:pos x="340" y="224"/>
                </a:cxn>
                <a:cxn ang="0">
                  <a:pos x="328" y="256"/>
                </a:cxn>
                <a:cxn ang="0">
                  <a:pos x="310" y="284"/>
                </a:cxn>
                <a:cxn ang="0">
                  <a:pos x="286" y="308"/>
                </a:cxn>
                <a:cxn ang="0">
                  <a:pos x="258" y="326"/>
                </a:cxn>
                <a:cxn ang="0">
                  <a:pos x="226" y="340"/>
                </a:cxn>
                <a:cxn ang="0">
                  <a:pos x="192" y="346"/>
                </a:cxn>
                <a:cxn ang="0">
                  <a:pos x="174" y="348"/>
                </a:cxn>
                <a:cxn ang="0">
                  <a:pos x="140" y="344"/>
                </a:cxn>
                <a:cxn ang="0">
                  <a:pos x="108" y="334"/>
                </a:cxn>
                <a:cxn ang="0">
                  <a:pos x="78" y="318"/>
                </a:cxn>
                <a:cxn ang="0">
                  <a:pos x="52" y="296"/>
                </a:cxn>
                <a:cxn ang="0">
                  <a:pos x="30" y="270"/>
                </a:cxn>
                <a:cxn ang="0">
                  <a:pos x="14" y="240"/>
                </a:cxn>
                <a:cxn ang="0">
                  <a:pos x="4" y="208"/>
                </a:cxn>
                <a:cxn ang="0">
                  <a:pos x="0" y="174"/>
                </a:cxn>
                <a:cxn ang="0">
                  <a:pos x="2" y="156"/>
                </a:cxn>
                <a:cxn ang="0">
                  <a:pos x="8" y="122"/>
                </a:cxn>
                <a:cxn ang="0">
                  <a:pos x="22" y="90"/>
                </a:cxn>
                <a:cxn ang="0">
                  <a:pos x="40" y="62"/>
                </a:cxn>
                <a:cxn ang="0">
                  <a:pos x="64" y="38"/>
                </a:cxn>
                <a:cxn ang="0">
                  <a:pos x="92" y="20"/>
                </a:cxn>
                <a:cxn ang="0">
                  <a:pos x="124" y="6"/>
                </a:cxn>
                <a:cxn ang="0">
                  <a:pos x="156" y="0"/>
                </a:cxn>
                <a:cxn ang="0">
                  <a:pos x="174" y="0"/>
                </a:cxn>
              </a:cxnLst>
              <a:rect l="0" t="0" r="r" b="b"/>
              <a:pathLst>
                <a:path w="348" h="348">
                  <a:moveTo>
                    <a:pt x="174" y="0"/>
                  </a:moveTo>
                  <a:lnTo>
                    <a:pt x="174" y="0"/>
                  </a:lnTo>
                  <a:lnTo>
                    <a:pt x="192" y="0"/>
                  </a:lnTo>
                  <a:lnTo>
                    <a:pt x="210" y="2"/>
                  </a:lnTo>
                  <a:lnTo>
                    <a:pt x="226" y="6"/>
                  </a:lnTo>
                  <a:lnTo>
                    <a:pt x="242" y="12"/>
                  </a:lnTo>
                  <a:lnTo>
                    <a:pt x="258" y="20"/>
                  </a:lnTo>
                  <a:lnTo>
                    <a:pt x="272" y="28"/>
                  </a:lnTo>
                  <a:lnTo>
                    <a:pt x="286" y="38"/>
                  </a:lnTo>
                  <a:lnTo>
                    <a:pt x="298" y="50"/>
                  </a:lnTo>
                  <a:lnTo>
                    <a:pt x="310" y="62"/>
                  </a:lnTo>
                  <a:lnTo>
                    <a:pt x="320" y="76"/>
                  </a:lnTo>
                  <a:lnTo>
                    <a:pt x="328" y="90"/>
                  </a:lnTo>
                  <a:lnTo>
                    <a:pt x="336" y="106"/>
                  </a:lnTo>
                  <a:lnTo>
                    <a:pt x="340" y="122"/>
                  </a:lnTo>
                  <a:lnTo>
                    <a:pt x="346" y="138"/>
                  </a:lnTo>
                  <a:lnTo>
                    <a:pt x="348" y="156"/>
                  </a:lnTo>
                  <a:lnTo>
                    <a:pt x="348" y="174"/>
                  </a:lnTo>
                  <a:lnTo>
                    <a:pt x="348" y="174"/>
                  </a:lnTo>
                  <a:lnTo>
                    <a:pt x="348" y="192"/>
                  </a:lnTo>
                  <a:lnTo>
                    <a:pt x="346" y="208"/>
                  </a:lnTo>
                  <a:lnTo>
                    <a:pt x="340" y="224"/>
                  </a:lnTo>
                  <a:lnTo>
                    <a:pt x="336" y="240"/>
                  </a:lnTo>
                  <a:lnTo>
                    <a:pt x="328" y="256"/>
                  </a:lnTo>
                  <a:lnTo>
                    <a:pt x="320" y="270"/>
                  </a:lnTo>
                  <a:lnTo>
                    <a:pt x="310" y="284"/>
                  </a:lnTo>
                  <a:lnTo>
                    <a:pt x="298" y="296"/>
                  </a:lnTo>
                  <a:lnTo>
                    <a:pt x="286" y="308"/>
                  </a:lnTo>
                  <a:lnTo>
                    <a:pt x="272" y="318"/>
                  </a:lnTo>
                  <a:lnTo>
                    <a:pt x="258" y="326"/>
                  </a:lnTo>
                  <a:lnTo>
                    <a:pt x="242" y="334"/>
                  </a:lnTo>
                  <a:lnTo>
                    <a:pt x="226" y="340"/>
                  </a:lnTo>
                  <a:lnTo>
                    <a:pt x="210" y="344"/>
                  </a:lnTo>
                  <a:lnTo>
                    <a:pt x="192" y="346"/>
                  </a:lnTo>
                  <a:lnTo>
                    <a:pt x="174" y="348"/>
                  </a:lnTo>
                  <a:lnTo>
                    <a:pt x="174" y="348"/>
                  </a:lnTo>
                  <a:lnTo>
                    <a:pt x="156" y="346"/>
                  </a:lnTo>
                  <a:lnTo>
                    <a:pt x="140" y="344"/>
                  </a:lnTo>
                  <a:lnTo>
                    <a:pt x="124" y="340"/>
                  </a:lnTo>
                  <a:lnTo>
                    <a:pt x="108" y="334"/>
                  </a:lnTo>
                  <a:lnTo>
                    <a:pt x="92" y="326"/>
                  </a:lnTo>
                  <a:lnTo>
                    <a:pt x="78" y="318"/>
                  </a:lnTo>
                  <a:lnTo>
                    <a:pt x="64" y="308"/>
                  </a:lnTo>
                  <a:lnTo>
                    <a:pt x="52" y="296"/>
                  </a:lnTo>
                  <a:lnTo>
                    <a:pt x="40" y="284"/>
                  </a:lnTo>
                  <a:lnTo>
                    <a:pt x="30" y="270"/>
                  </a:lnTo>
                  <a:lnTo>
                    <a:pt x="22" y="256"/>
                  </a:lnTo>
                  <a:lnTo>
                    <a:pt x="14" y="240"/>
                  </a:lnTo>
                  <a:lnTo>
                    <a:pt x="8" y="224"/>
                  </a:lnTo>
                  <a:lnTo>
                    <a:pt x="4" y="208"/>
                  </a:lnTo>
                  <a:lnTo>
                    <a:pt x="2" y="192"/>
                  </a:lnTo>
                  <a:lnTo>
                    <a:pt x="0" y="174"/>
                  </a:lnTo>
                  <a:lnTo>
                    <a:pt x="0" y="174"/>
                  </a:lnTo>
                  <a:lnTo>
                    <a:pt x="2" y="156"/>
                  </a:lnTo>
                  <a:lnTo>
                    <a:pt x="4" y="138"/>
                  </a:lnTo>
                  <a:lnTo>
                    <a:pt x="8" y="122"/>
                  </a:lnTo>
                  <a:lnTo>
                    <a:pt x="14" y="106"/>
                  </a:lnTo>
                  <a:lnTo>
                    <a:pt x="22" y="90"/>
                  </a:lnTo>
                  <a:lnTo>
                    <a:pt x="30" y="76"/>
                  </a:lnTo>
                  <a:lnTo>
                    <a:pt x="40" y="62"/>
                  </a:lnTo>
                  <a:lnTo>
                    <a:pt x="52" y="50"/>
                  </a:lnTo>
                  <a:lnTo>
                    <a:pt x="64" y="38"/>
                  </a:lnTo>
                  <a:lnTo>
                    <a:pt x="78" y="28"/>
                  </a:lnTo>
                  <a:lnTo>
                    <a:pt x="92" y="20"/>
                  </a:lnTo>
                  <a:lnTo>
                    <a:pt x="108" y="12"/>
                  </a:lnTo>
                  <a:lnTo>
                    <a:pt x="124" y="6"/>
                  </a:lnTo>
                  <a:lnTo>
                    <a:pt x="140" y="2"/>
                  </a:lnTo>
                  <a:lnTo>
                    <a:pt x="156" y="0"/>
                  </a:lnTo>
                  <a:lnTo>
                    <a:pt x="174" y="0"/>
                  </a:lnTo>
                  <a:lnTo>
                    <a:pt x="174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19" name="Freeform 386"/>
            <p:cNvSpPr>
              <a:spLocks noEditPoints="1"/>
            </p:cNvSpPr>
            <p:nvPr/>
          </p:nvSpPr>
          <p:spPr bwMode="auto">
            <a:xfrm>
              <a:off x="2540" y="1191"/>
              <a:ext cx="702" cy="926"/>
            </a:xfrm>
            <a:custGeom>
              <a:avLst/>
              <a:gdLst/>
              <a:ahLst/>
              <a:cxnLst>
                <a:cxn ang="0">
                  <a:pos x="574" y="80"/>
                </a:cxn>
                <a:cxn ang="0">
                  <a:pos x="488" y="28"/>
                </a:cxn>
                <a:cxn ang="0">
                  <a:pos x="386" y="2"/>
                </a:cxn>
                <a:cxn ang="0">
                  <a:pos x="314" y="2"/>
                </a:cxn>
                <a:cxn ang="0">
                  <a:pos x="214" y="28"/>
                </a:cxn>
                <a:cxn ang="0">
                  <a:pos x="128" y="80"/>
                </a:cxn>
                <a:cxn ang="0">
                  <a:pos x="60" y="154"/>
                </a:cxn>
                <a:cxn ang="0">
                  <a:pos x="16" y="246"/>
                </a:cxn>
                <a:cxn ang="0">
                  <a:pos x="0" y="352"/>
                </a:cxn>
                <a:cxn ang="0">
                  <a:pos x="2" y="392"/>
                </a:cxn>
                <a:cxn ang="0">
                  <a:pos x="20" y="472"/>
                </a:cxn>
                <a:cxn ang="0">
                  <a:pos x="46" y="526"/>
                </a:cxn>
                <a:cxn ang="0">
                  <a:pos x="186" y="690"/>
                </a:cxn>
                <a:cxn ang="0">
                  <a:pos x="280" y="804"/>
                </a:cxn>
                <a:cxn ang="0">
                  <a:pos x="336" y="896"/>
                </a:cxn>
                <a:cxn ang="0">
                  <a:pos x="360" y="894"/>
                </a:cxn>
                <a:cxn ang="0">
                  <a:pos x="410" y="802"/>
                </a:cxn>
                <a:cxn ang="0">
                  <a:pos x="506" y="688"/>
                </a:cxn>
                <a:cxn ang="0">
                  <a:pos x="640" y="546"/>
                </a:cxn>
                <a:cxn ang="0">
                  <a:pos x="666" y="508"/>
                </a:cxn>
                <a:cxn ang="0">
                  <a:pos x="696" y="414"/>
                </a:cxn>
                <a:cxn ang="0">
                  <a:pos x="702" y="352"/>
                </a:cxn>
                <a:cxn ang="0">
                  <a:pos x="694" y="280"/>
                </a:cxn>
                <a:cxn ang="0">
                  <a:pos x="660" y="184"/>
                </a:cxn>
                <a:cxn ang="0">
                  <a:pos x="600" y="102"/>
                </a:cxn>
                <a:cxn ang="0">
                  <a:pos x="352" y="512"/>
                </a:cxn>
                <a:cxn ang="0">
                  <a:pos x="302" y="504"/>
                </a:cxn>
                <a:cxn ang="0">
                  <a:pos x="260" y="484"/>
                </a:cxn>
                <a:cxn ang="0">
                  <a:pos x="226" y="452"/>
                </a:cxn>
                <a:cxn ang="0">
                  <a:pos x="200" y="412"/>
                </a:cxn>
                <a:cxn ang="0">
                  <a:pos x="188" y="364"/>
                </a:cxn>
                <a:cxn ang="0">
                  <a:pos x="188" y="332"/>
                </a:cxn>
                <a:cxn ang="0">
                  <a:pos x="200" y="284"/>
                </a:cxn>
                <a:cxn ang="0">
                  <a:pos x="226" y="244"/>
                </a:cxn>
                <a:cxn ang="0">
                  <a:pos x="260" y="212"/>
                </a:cxn>
                <a:cxn ang="0">
                  <a:pos x="302" y="192"/>
                </a:cxn>
                <a:cxn ang="0">
                  <a:pos x="352" y="184"/>
                </a:cxn>
                <a:cxn ang="0">
                  <a:pos x="384" y="188"/>
                </a:cxn>
                <a:cxn ang="0">
                  <a:pos x="430" y="204"/>
                </a:cxn>
                <a:cxn ang="0">
                  <a:pos x="466" y="232"/>
                </a:cxn>
                <a:cxn ang="0">
                  <a:pos x="494" y="270"/>
                </a:cxn>
                <a:cxn ang="0">
                  <a:pos x="512" y="314"/>
                </a:cxn>
                <a:cxn ang="0">
                  <a:pos x="514" y="348"/>
                </a:cxn>
                <a:cxn ang="0">
                  <a:pos x="508" y="396"/>
                </a:cxn>
                <a:cxn ang="0">
                  <a:pos x="486" y="440"/>
                </a:cxn>
                <a:cxn ang="0">
                  <a:pos x="456" y="474"/>
                </a:cxn>
                <a:cxn ang="0">
                  <a:pos x="414" y="498"/>
                </a:cxn>
                <a:cxn ang="0">
                  <a:pos x="368" y="510"/>
                </a:cxn>
              </a:cxnLst>
              <a:rect l="0" t="0" r="r" b="b"/>
              <a:pathLst>
                <a:path w="702" h="926">
                  <a:moveTo>
                    <a:pt x="600" y="102"/>
                  </a:moveTo>
                  <a:lnTo>
                    <a:pt x="600" y="102"/>
                  </a:lnTo>
                  <a:lnTo>
                    <a:pt x="574" y="80"/>
                  </a:lnTo>
                  <a:lnTo>
                    <a:pt x="548" y="60"/>
                  </a:lnTo>
                  <a:lnTo>
                    <a:pt x="518" y="42"/>
                  </a:lnTo>
                  <a:lnTo>
                    <a:pt x="488" y="28"/>
                  </a:lnTo>
                  <a:lnTo>
                    <a:pt x="456" y="16"/>
                  </a:lnTo>
                  <a:lnTo>
                    <a:pt x="422" y="6"/>
                  </a:lnTo>
                  <a:lnTo>
                    <a:pt x="386" y="2"/>
                  </a:lnTo>
                  <a:lnTo>
                    <a:pt x="350" y="0"/>
                  </a:lnTo>
                  <a:lnTo>
                    <a:pt x="350" y="0"/>
                  </a:lnTo>
                  <a:lnTo>
                    <a:pt x="314" y="2"/>
                  </a:lnTo>
                  <a:lnTo>
                    <a:pt x="280" y="6"/>
                  </a:lnTo>
                  <a:lnTo>
                    <a:pt x="246" y="16"/>
                  </a:lnTo>
                  <a:lnTo>
                    <a:pt x="214" y="28"/>
                  </a:lnTo>
                  <a:lnTo>
                    <a:pt x="184" y="42"/>
                  </a:lnTo>
                  <a:lnTo>
                    <a:pt x="154" y="60"/>
                  </a:lnTo>
                  <a:lnTo>
                    <a:pt x="128" y="80"/>
                  </a:lnTo>
                  <a:lnTo>
                    <a:pt x="102" y="102"/>
                  </a:lnTo>
                  <a:lnTo>
                    <a:pt x="80" y="128"/>
                  </a:lnTo>
                  <a:lnTo>
                    <a:pt x="60" y="154"/>
                  </a:lnTo>
                  <a:lnTo>
                    <a:pt x="42" y="184"/>
                  </a:lnTo>
                  <a:lnTo>
                    <a:pt x="28" y="214"/>
                  </a:lnTo>
                  <a:lnTo>
                    <a:pt x="16" y="246"/>
                  </a:lnTo>
                  <a:lnTo>
                    <a:pt x="6" y="280"/>
                  </a:lnTo>
                  <a:lnTo>
                    <a:pt x="2" y="316"/>
                  </a:lnTo>
                  <a:lnTo>
                    <a:pt x="0" y="352"/>
                  </a:lnTo>
                  <a:lnTo>
                    <a:pt x="0" y="352"/>
                  </a:lnTo>
                  <a:lnTo>
                    <a:pt x="0" y="372"/>
                  </a:lnTo>
                  <a:lnTo>
                    <a:pt x="2" y="392"/>
                  </a:lnTo>
                  <a:lnTo>
                    <a:pt x="4" y="414"/>
                  </a:lnTo>
                  <a:lnTo>
                    <a:pt x="10" y="434"/>
                  </a:lnTo>
                  <a:lnTo>
                    <a:pt x="20" y="472"/>
                  </a:lnTo>
                  <a:lnTo>
                    <a:pt x="36" y="508"/>
                  </a:lnTo>
                  <a:lnTo>
                    <a:pt x="36" y="508"/>
                  </a:lnTo>
                  <a:lnTo>
                    <a:pt x="46" y="526"/>
                  </a:lnTo>
                  <a:lnTo>
                    <a:pt x="60" y="546"/>
                  </a:lnTo>
                  <a:lnTo>
                    <a:pt x="96" y="588"/>
                  </a:lnTo>
                  <a:lnTo>
                    <a:pt x="186" y="690"/>
                  </a:lnTo>
                  <a:lnTo>
                    <a:pt x="234" y="746"/>
                  </a:lnTo>
                  <a:lnTo>
                    <a:pt x="258" y="774"/>
                  </a:lnTo>
                  <a:lnTo>
                    <a:pt x="280" y="804"/>
                  </a:lnTo>
                  <a:lnTo>
                    <a:pt x="302" y="834"/>
                  </a:lnTo>
                  <a:lnTo>
                    <a:pt x="320" y="864"/>
                  </a:lnTo>
                  <a:lnTo>
                    <a:pt x="336" y="896"/>
                  </a:lnTo>
                  <a:lnTo>
                    <a:pt x="350" y="926"/>
                  </a:lnTo>
                  <a:lnTo>
                    <a:pt x="350" y="926"/>
                  </a:lnTo>
                  <a:lnTo>
                    <a:pt x="360" y="894"/>
                  </a:lnTo>
                  <a:lnTo>
                    <a:pt x="374" y="864"/>
                  </a:lnTo>
                  <a:lnTo>
                    <a:pt x="390" y="832"/>
                  </a:lnTo>
                  <a:lnTo>
                    <a:pt x="410" y="802"/>
                  </a:lnTo>
                  <a:lnTo>
                    <a:pt x="432" y="772"/>
                  </a:lnTo>
                  <a:lnTo>
                    <a:pt x="456" y="742"/>
                  </a:lnTo>
                  <a:lnTo>
                    <a:pt x="506" y="688"/>
                  </a:lnTo>
                  <a:lnTo>
                    <a:pt x="602" y="588"/>
                  </a:lnTo>
                  <a:lnTo>
                    <a:pt x="622" y="566"/>
                  </a:lnTo>
                  <a:lnTo>
                    <a:pt x="640" y="546"/>
                  </a:lnTo>
                  <a:lnTo>
                    <a:pt x="654" y="526"/>
                  </a:lnTo>
                  <a:lnTo>
                    <a:pt x="666" y="508"/>
                  </a:lnTo>
                  <a:lnTo>
                    <a:pt x="666" y="508"/>
                  </a:lnTo>
                  <a:lnTo>
                    <a:pt x="680" y="472"/>
                  </a:lnTo>
                  <a:lnTo>
                    <a:pt x="692" y="434"/>
                  </a:lnTo>
                  <a:lnTo>
                    <a:pt x="696" y="414"/>
                  </a:lnTo>
                  <a:lnTo>
                    <a:pt x="700" y="392"/>
                  </a:lnTo>
                  <a:lnTo>
                    <a:pt x="702" y="372"/>
                  </a:lnTo>
                  <a:lnTo>
                    <a:pt x="702" y="352"/>
                  </a:lnTo>
                  <a:lnTo>
                    <a:pt x="702" y="352"/>
                  </a:lnTo>
                  <a:lnTo>
                    <a:pt x="700" y="316"/>
                  </a:lnTo>
                  <a:lnTo>
                    <a:pt x="694" y="280"/>
                  </a:lnTo>
                  <a:lnTo>
                    <a:pt x="686" y="246"/>
                  </a:lnTo>
                  <a:lnTo>
                    <a:pt x="674" y="214"/>
                  </a:lnTo>
                  <a:lnTo>
                    <a:pt x="660" y="184"/>
                  </a:lnTo>
                  <a:lnTo>
                    <a:pt x="642" y="154"/>
                  </a:lnTo>
                  <a:lnTo>
                    <a:pt x="622" y="128"/>
                  </a:lnTo>
                  <a:lnTo>
                    <a:pt x="600" y="102"/>
                  </a:lnTo>
                  <a:lnTo>
                    <a:pt x="600" y="102"/>
                  </a:lnTo>
                  <a:close/>
                  <a:moveTo>
                    <a:pt x="352" y="512"/>
                  </a:moveTo>
                  <a:lnTo>
                    <a:pt x="352" y="512"/>
                  </a:lnTo>
                  <a:lnTo>
                    <a:pt x="334" y="510"/>
                  </a:lnTo>
                  <a:lnTo>
                    <a:pt x="318" y="508"/>
                  </a:lnTo>
                  <a:lnTo>
                    <a:pt x="302" y="504"/>
                  </a:lnTo>
                  <a:lnTo>
                    <a:pt x="288" y="498"/>
                  </a:lnTo>
                  <a:lnTo>
                    <a:pt x="274" y="492"/>
                  </a:lnTo>
                  <a:lnTo>
                    <a:pt x="260" y="484"/>
                  </a:lnTo>
                  <a:lnTo>
                    <a:pt x="248" y="474"/>
                  </a:lnTo>
                  <a:lnTo>
                    <a:pt x="236" y="464"/>
                  </a:lnTo>
                  <a:lnTo>
                    <a:pt x="226" y="452"/>
                  </a:lnTo>
                  <a:lnTo>
                    <a:pt x="216" y="440"/>
                  </a:lnTo>
                  <a:lnTo>
                    <a:pt x="208" y="426"/>
                  </a:lnTo>
                  <a:lnTo>
                    <a:pt x="200" y="412"/>
                  </a:lnTo>
                  <a:lnTo>
                    <a:pt x="196" y="396"/>
                  </a:lnTo>
                  <a:lnTo>
                    <a:pt x="192" y="380"/>
                  </a:lnTo>
                  <a:lnTo>
                    <a:pt x="188" y="364"/>
                  </a:lnTo>
                  <a:lnTo>
                    <a:pt x="188" y="348"/>
                  </a:lnTo>
                  <a:lnTo>
                    <a:pt x="188" y="348"/>
                  </a:lnTo>
                  <a:lnTo>
                    <a:pt x="188" y="332"/>
                  </a:lnTo>
                  <a:lnTo>
                    <a:pt x="192" y="314"/>
                  </a:lnTo>
                  <a:lnTo>
                    <a:pt x="196" y="300"/>
                  </a:lnTo>
                  <a:lnTo>
                    <a:pt x="200" y="284"/>
                  </a:lnTo>
                  <a:lnTo>
                    <a:pt x="208" y="270"/>
                  </a:lnTo>
                  <a:lnTo>
                    <a:pt x="216" y="256"/>
                  </a:lnTo>
                  <a:lnTo>
                    <a:pt x="226" y="244"/>
                  </a:lnTo>
                  <a:lnTo>
                    <a:pt x="236" y="232"/>
                  </a:lnTo>
                  <a:lnTo>
                    <a:pt x="248" y="222"/>
                  </a:lnTo>
                  <a:lnTo>
                    <a:pt x="260" y="212"/>
                  </a:lnTo>
                  <a:lnTo>
                    <a:pt x="274" y="204"/>
                  </a:lnTo>
                  <a:lnTo>
                    <a:pt x="288" y="198"/>
                  </a:lnTo>
                  <a:lnTo>
                    <a:pt x="302" y="192"/>
                  </a:lnTo>
                  <a:lnTo>
                    <a:pt x="318" y="188"/>
                  </a:lnTo>
                  <a:lnTo>
                    <a:pt x="334" y="186"/>
                  </a:lnTo>
                  <a:lnTo>
                    <a:pt x="352" y="184"/>
                  </a:lnTo>
                  <a:lnTo>
                    <a:pt x="352" y="184"/>
                  </a:lnTo>
                  <a:lnTo>
                    <a:pt x="368" y="186"/>
                  </a:lnTo>
                  <a:lnTo>
                    <a:pt x="384" y="188"/>
                  </a:lnTo>
                  <a:lnTo>
                    <a:pt x="400" y="192"/>
                  </a:lnTo>
                  <a:lnTo>
                    <a:pt x="414" y="198"/>
                  </a:lnTo>
                  <a:lnTo>
                    <a:pt x="430" y="204"/>
                  </a:lnTo>
                  <a:lnTo>
                    <a:pt x="442" y="212"/>
                  </a:lnTo>
                  <a:lnTo>
                    <a:pt x="456" y="222"/>
                  </a:lnTo>
                  <a:lnTo>
                    <a:pt x="466" y="232"/>
                  </a:lnTo>
                  <a:lnTo>
                    <a:pt x="478" y="244"/>
                  </a:lnTo>
                  <a:lnTo>
                    <a:pt x="486" y="256"/>
                  </a:lnTo>
                  <a:lnTo>
                    <a:pt x="494" y="270"/>
                  </a:lnTo>
                  <a:lnTo>
                    <a:pt x="502" y="284"/>
                  </a:lnTo>
                  <a:lnTo>
                    <a:pt x="508" y="300"/>
                  </a:lnTo>
                  <a:lnTo>
                    <a:pt x="512" y="314"/>
                  </a:lnTo>
                  <a:lnTo>
                    <a:pt x="514" y="332"/>
                  </a:lnTo>
                  <a:lnTo>
                    <a:pt x="514" y="348"/>
                  </a:lnTo>
                  <a:lnTo>
                    <a:pt x="514" y="348"/>
                  </a:lnTo>
                  <a:lnTo>
                    <a:pt x="514" y="364"/>
                  </a:lnTo>
                  <a:lnTo>
                    <a:pt x="512" y="380"/>
                  </a:lnTo>
                  <a:lnTo>
                    <a:pt x="508" y="396"/>
                  </a:lnTo>
                  <a:lnTo>
                    <a:pt x="502" y="412"/>
                  </a:lnTo>
                  <a:lnTo>
                    <a:pt x="494" y="426"/>
                  </a:lnTo>
                  <a:lnTo>
                    <a:pt x="486" y="440"/>
                  </a:lnTo>
                  <a:lnTo>
                    <a:pt x="478" y="452"/>
                  </a:lnTo>
                  <a:lnTo>
                    <a:pt x="466" y="464"/>
                  </a:lnTo>
                  <a:lnTo>
                    <a:pt x="456" y="474"/>
                  </a:lnTo>
                  <a:lnTo>
                    <a:pt x="442" y="484"/>
                  </a:lnTo>
                  <a:lnTo>
                    <a:pt x="430" y="492"/>
                  </a:lnTo>
                  <a:lnTo>
                    <a:pt x="414" y="498"/>
                  </a:lnTo>
                  <a:lnTo>
                    <a:pt x="400" y="504"/>
                  </a:lnTo>
                  <a:lnTo>
                    <a:pt x="384" y="508"/>
                  </a:lnTo>
                  <a:lnTo>
                    <a:pt x="368" y="510"/>
                  </a:lnTo>
                  <a:lnTo>
                    <a:pt x="352" y="512"/>
                  </a:lnTo>
                  <a:lnTo>
                    <a:pt x="352" y="512"/>
                  </a:lnTo>
                  <a:close/>
                </a:path>
              </a:pathLst>
            </a:custGeom>
            <a:solidFill>
              <a:srgbClr val="00A6D9"/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720" name="Group 390"/>
          <p:cNvGrpSpPr>
            <a:grpSpLocks noChangeAspect="1"/>
          </p:cNvGrpSpPr>
          <p:nvPr userDrawn="1"/>
        </p:nvGrpSpPr>
        <p:grpSpPr bwMode="auto">
          <a:xfrm>
            <a:off x="5543551" y="5221818"/>
            <a:ext cx="626533" cy="611716"/>
            <a:chOff x="2619" y="2467"/>
            <a:chExt cx="296" cy="289"/>
          </a:xfrm>
        </p:grpSpPr>
        <p:sp>
          <p:nvSpPr>
            <p:cNvPr id="721" name="Freeform 391"/>
            <p:cNvSpPr>
              <a:spLocks/>
            </p:cNvSpPr>
            <p:nvPr/>
          </p:nvSpPr>
          <p:spPr bwMode="auto">
            <a:xfrm>
              <a:off x="2735" y="2589"/>
              <a:ext cx="180" cy="167"/>
            </a:xfrm>
            <a:custGeom>
              <a:avLst/>
              <a:gdLst/>
              <a:ahLst/>
              <a:cxnLst>
                <a:cxn ang="0">
                  <a:pos x="0" y="310"/>
                </a:cxn>
                <a:cxn ang="0">
                  <a:pos x="0" y="489"/>
                </a:cxn>
                <a:cxn ang="0">
                  <a:pos x="0" y="489"/>
                </a:cxn>
                <a:cxn ang="0">
                  <a:pos x="0" y="501"/>
                </a:cxn>
                <a:cxn ang="0">
                  <a:pos x="3" y="510"/>
                </a:cxn>
                <a:cxn ang="0">
                  <a:pos x="7" y="519"/>
                </a:cxn>
                <a:cxn ang="0">
                  <a:pos x="14" y="526"/>
                </a:cxn>
                <a:cxn ang="0">
                  <a:pos x="21" y="533"/>
                </a:cxn>
                <a:cxn ang="0">
                  <a:pos x="30" y="538"/>
                </a:cxn>
                <a:cxn ang="0">
                  <a:pos x="40" y="540"/>
                </a:cxn>
                <a:cxn ang="0">
                  <a:pos x="50" y="541"/>
                </a:cxn>
                <a:cxn ang="0">
                  <a:pos x="413" y="541"/>
                </a:cxn>
                <a:cxn ang="0">
                  <a:pos x="413" y="671"/>
                </a:cxn>
                <a:cxn ang="0">
                  <a:pos x="568" y="541"/>
                </a:cxn>
                <a:cxn ang="0">
                  <a:pos x="671" y="541"/>
                </a:cxn>
                <a:cxn ang="0">
                  <a:pos x="671" y="541"/>
                </a:cxn>
                <a:cxn ang="0">
                  <a:pos x="681" y="540"/>
                </a:cxn>
                <a:cxn ang="0">
                  <a:pos x="691" y="538"/>
                </a:cxn>
                <a:cxn ang="0">
                  <a:pos x="700" y="533"/>
                </a:cxn>
                <a:cxn ang="0">
                  <a:pos x="708" y="526"/>
                </a:cxn>
                <a:cxn ang="0">
                  <a:pos x="714" y="519"/>
                </a:cxn>
                <a:cxn ang="0">
                  <a:pos x="718" y="510"/>
                </a:cxn>
                <a:cxn ang="0">
                  <a:pos x="722" y="501"/>
                </a:cxn>
                <a:cxn ang="0">
                  <a:pos x="722" y="489"/>
                </a:cxn>
                <a:cxn ang="0">
                  <a:pos x="722" y="52"/>
                </a:cxn>
                <a:cxn ang="0">
                  <a:pos x="722" y="52"/>
                </a:cxn>
                <a:cxn ang="0">
                  <a:pos x="722" y="42"/>
                </a:cxn>
                <a:cxn ang="0">
                  <a:pos x="718" y="32"/>
                </a:cxn>
                <a:cxn ang="0">
                  <a:pos x="714" y="23"/>
                </a:cxn>
                <a:cxn ang="0">
                  <a:pos x="708" y="16"/>
                </a:cxn>
                <a:cxn ang="0">
                  <a:pos x="700" y="9"/>
                </a:cxn>
                <a:cxn ang="0">
                  <a:pos x="691" y="5"/>
                </a:cxn>
                <a:cxn ang="0">
                  <a:pos x="681" y="2"/>
                </a:cxn>
                <a:cxn ang="0">
                  <a:pos x="671" y="0"/>
                </a:cxn>
                <a:cxn ang="0">
                  <a:pos x="593" y="0"/>
                </a:cxn>
                <a:cxn ang="0">
                  <a:pos x="516" y="0"/>
                </a:cxn>
                <a:cxn ang="0">
                  <a:pos x="516" y="182"/>
                </a:cxn>
                <a:cxn ang="0">
                  <a:pos x="488" y="227"/>
                </a:cxn>
                <a:cxn ang="0">
                  <a:pos x="0" y="227"/>
                </a:cxn>
                <a:cxn ang="0">
                  <a:pos x="0" y="310"/>
                </a:cxn>
              </a:cxnLst>
              <a:rect l="0" t="0" r="r" b="b"/>
              <a:pathLst>
                <a:path w="722" h="671">
                  <a:moveTo>
                    <a:pt x="0" y="310"/>
                  </a:moveTo>
                  <a:lnTo>
                    <a:pt x="0" y="489"/>
                  </a:lnTo>
                  <a:lnTo>
                    <a:pt x="0" y="489"/>
                  </a:lnTo>
                  <a:lnTo>
                    <a:pt x="0" y="501"/>
                  </a:lnTo>
                  <a:lnTo>
                    <a:pt x="3" y="510"/>
                  </a:lnTo>
                  <a:lnTo>
                    <a:pt x="7" y="519"/>
                  </a:lnTo>
                  <a:lnTo>
                    <a:pt x="14" y="526"/>
                  </a:lnTo>
                  <a:lnTo>
                    <a:pt x="21" y="533"/>
                  </a:lnTo>
                  <a:lnTo>
                    <a:pt x="30" y="538"/>
                  </a:lnTo>
                  <a:lnTo>
                    <a:pt x="40" y="540"/>
                  </a:lnTo>
                  <a:lnTo>
                    <a:pt x="50" y="541"/>
                  </a:lnTo>
                  <a:lnTo>
                    <a:pt x="413" y="541"/>
                  </a:lnTo>
                  <a:lnTo>
                    <a:pt x="413" y="671"/>
                  </a:lnTo>
                  <a:lnTo>
                    <a:pt x="568" y="541"/>
                  </a:lnTo>
                  <a:lnTo>
                    <a:pt x="671" y="541"/>
                  </a:lnTo>
                  <a:lnTo>
                    <a:pt x="671" y="541"/>
                  </a:lnTo>
                  <a:lnTo>
                    <a:pt x="681" y="540"/>
                  </a:lnTo>
                  <a:lnTo>
                    <a:pt x="691" y="538"/>
                  </a:lnTo>
                  <a:lnTo>
                    <a:pt x="700" y="533"/>
                  </a:lnTo>
                  <a:lnTo>
                    <a:pt x="708" y="526"/>
                  </a:lnTo>
                  <a:lnTo>
                    <a:pt x="714" y="519"/>
                  </a:lnTo>
                  <a:lnTo>
                    <a:pt x="718" y="510"/>
                  </a:lnTo>
                  <a:lnTo>
                    <a:pt x="722" y="501"/>
                  </a:lnTo>
                  <a:lnTo>
                    <a:pt x="722" y="489"/>
                  </a:lnTo>
                  <a:lnTo>
                    <a:pt x="722" y="52"/>
                  </a:lnTo>
                  <a:lnTo>
                    <a:pt x="722" y="52"/>
                  </a:lnTo>
                  <a:lnTo>
                    <a:pt x="722" y="42"/>
                  </a:lnTo>
                  <a:lnTo>
                    <a:pt x="718" y="32"/>
                  </a:lnTo>
                  <a:lnTo>
                    <a:pt x="714" y="23"/>
                  </a:lnTo>
                  <a:lnTo>
                    <a:pt x="708" y="16"/>
                  </a:lnTo>
                  <a:lnTo>
                    <a:pt x="700" y="9"/>
                  </a:lnTo>
                  <a:lnTo>
                    <a:pt x="691" y="5"/>
                  </a:lnTo>
                  <a:lnTo>
                    <a:pt x="681" y="2"/>
                  </a:lnTo>
                  <a:lnTo>
                    <a:pt x="671" y="0"/>
                  </a:lnTo>
                  <a:lnTo>
                    <a:pt x="593" y="0"/>
                  </a:lnTo>
                  <a:lnTo>
                    <a:pt x="516" y="0"/>
                  </a:lnTo>
                  <a:lnTo>
                    <a:pt x="516" y="182"/>
                  </a:lnTo>
                  <a:lnTo>
                    <a:pt x="488" y="227"/>
                  </a:lnTo>
                  <a:lnTo>
                    <a:pt x="0" y="227"/>
                  </a:lnTo>
                  <a:lnTo>
                    <a:pt x="0" y="310"/>
                  </a:lnTo>
                  <a:close/>
                </a:path>
              </a:pathLst>
            </a:custGeom>
            <a:solidFill>
              <a:srgbClr val="00A8D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22" name="Freeform 392"/>
            <p:cNvSpPr>
              <a:spLocks/>
            </p:cNvSpPr>
            <p:nvPr/>
          </p:nvSpPr>
          <p:spPr bwMode="auto">
            <a:xfrm>
              <a:off x="2619" y="2467"/>
              <a:ext cx="245" cy="218"/>
            </a:xfrm>
            <a:custGeom>
              <a:avLst/>
              <a:gdLst/>
              <a:ahLst/>
              <a:cxnLst>
                <a:cxn ang="0">
                  <a:pos x="930" y="0"/>
                </a:cxn>
                <a:cxn ang="0">
                  <a:pos x="51" y="0"/>
                </a:cxn>
                <a:cxn ang="0">
                  <a:pos x="51" y="0"/>
                </a:cxn>
                <a:cxn ang="0">
                  <a:pos x="41" y="2"/>
                </a:cxn>
                <a:cxn ang="0">
                  <a:pos x="32" y="5"/>
                </a:cxn>
                <a:cxn ang="0">
                  <a:pos x="23" y="9"/>
                </a:cxn>
                <a:cxn ang="0">
                  <a:pos x="16" y="16"/>
                </a:cxn>
                <a:cxn ang="0">
                  <a:pos x="9" y="23"/>
                </a:cxn>
                <a:cxn ang="0">
                  <a:pos x="4" y="32"/>
                </a:cxn>
                <a:cxn ang="0">
                  <a:pos x="2" y="42"/>
                </a:cxn>
                <a:cxn ang="0">
                  <a:pos x="0" y="52"/>
                </a:cxn>
                <a:cxn ang="0">
                  <a:pos x="0" y="671"/>
                </a:cxn>
                <a:cxn ang="0">
                  <a:pos x="0" y="671"/>
                </a:cxn>
                <a:cxn ang="0">
                  <a:pos x="2" y="681"/>
                </a:cxn>
                <a:cxn ang="0">
                  <a:pos x="4" y="690"/>
                </a:cxn>
                <a:cxn ang="0">
                  <a:pos x="9" y="698"/>
                </a:cxn>
                <a:cxn ang="0">
                  <a:pos x="16" y="706"/>
                </a:cxn>
                <a:cxn ang="0">
                  <a:pos x="23" y="712"/>
                </a:cxn>
                <a:cxn ang="0">
                  <a:pos x="32" y="717"/>
                </a:cxn>
                <a:cxn ang="0">
                  <a:pos x="41" y="720"/>
                </a:cxn>
                <a:cxn ang="0">
                  <a:pos x="51" y="721"/>
                </a:cxn>
                <a:cxn ang="0">
                  <a:pos x="155" y="721"/>
                </a:cxn>
                <a:cxn ang="0">
                  <a:pos x="311" y="876"/>
                </a:cxn>
                <a:cxn ang="0">
                  <a:pos x="311" y="721"/>
                </a:cxn>
                <a:cxn ang="0">
                  <a:pos x="930" y="721"/>
                </a:cxn>
                <a:cxn ang="0">
                  <a:pos x="930" y="721"/>
                </a:cxn>
                <a:cxn ang="0">
                  <a:pos x="940" y="720"/>
                </a:cxn>
                <a:cxn ang="0">
                  <a:pos x="950" y="717"/>
                </a:cxn>
                <a:cxn ang="0">
                  <a:pos x="959" y="712"/>
                </a:cxn>
                <a:cxn ang="0">
                  <a:pos x="966" y="706"/>
                </a:cxn>
                <a:cxn ang="0">
                  <a:pos x="973" y="698"/>
                </a:cxn>
                <a:cxn ang="0">
                  <a:pos x="978" y="690"/>
                </a:cxn>
                <a:cxn ang="0">
                  <a:pos x="980" y="681"/>
                </a:cxn>
                <a:cxn ang="0">
                  <a:pos x="982" y="671"/>
                </a:cxn>
                <a:cxn ang="0">
                  <a:pos x="982" y="52"/>
                </a:cxn>
                <a:cxn ang="0">
                  <a:pos x="982" y="52"/>
                </a:cxn>
                <a:cxn ang="0">
                  <a:pos x="980" y="42"/>
                </a:cxn>
                <a:cxn ang="0">
                  <a:pos x="978" y="32"/>
                </a:cxn>
                <a:cxn ang="0">
                  <a:pos x="973" y="23"/>
                </a:cxn>
                <a:cxn ang="0">
                  <a:pos x="966" y="16"/>
                </a:cxn>
                <a:cxn ang="0">
                  <a:pos x="959" y="9"/>
                </a:cxn>
                <a:cxn ang="0">
                  <a:pos x="950" y="5"/>
                </a:cxn>
                <a:cxn ang="0">
                  <a:pos x="940" y="2"/>
                </a:cxn>
                <a:cxn ang="0">
                  <a:pos x="930" y="0"/>
                </a:cxn>
                <a:cxn ang="0">
                  <a:pos x="930" y="0"/>
                </a:cxn>
              </a:cxnLst>
              <a:rect l="0" t="0" r="r" b="b"/>
              <a:pathLst>
                <a:path w="982" h="876">
                  <a:moveTo>
                    <a:pt x="930" y="0"/>
                  </a:moveTo>
                  <a:lnTo>
                    <a:pt x="51" y="0"/>
                  </a:lnTo>
                  <a:lnTo>
                    <a:pt x="51" y="0"/>
                  </a:lnTo>
                  <a:lnTo>
                    <a:pt x="41" y="2"/>
                  </a:lnTo>
                  <a:lnTo>
                    <a:pt x="32" y="5"/>
                  </a:lnTo>
                  <a:lnTo>
                    <a:pt x="23" y="9"/>
                  </a:lnTo>
                  <a:lnTo>
                    <a:pt x="16" y="16"/>
                  </a:lnTo>
                  <a:lnTo>
                    <a:pt x="9" y="23"/>
                  </a:lnTo>
                  <a:lnTo>
                    <a:pt x="4" y="32"/>
                  </a:lnTo>
                  <a:lnTo>
                    <a:pt x="2" y="42"/>
                  </a:lnTo>
                  <a:lnTo>
                    <a:pt x="0" y="52"/>
                  </a:lnTo>
                  <a:lnTo>
                    <a:pt x="0" y="671"/>
                  </a:lnTo>
                  <a:lnTo>
                    <a:pt x="0" y="671"/>
                  </a:lnTo>
                  <a:lnTo>
                    <a:pt x="2" y="681"/>
                  </a:lnTo>
                  <a:lnTo>
                    <a:pt x="4" y="690"/>
                  </a:lnTo>
                  <a:lnTo>
                    <a:pt x="9" y="698"/>
                  </a:lnTo>
                  <a:lnTo>
                    <a:pt x="16" y="706"/>
                  </a:lnTo>
                  <a:lnTo>
                    <a:pt x="23" y="712"/>
                  </a:lnTo>
                  <a:lnTo>
                    <a:pt x="32" y="717"/>
                  </a:lnTo>
                  <a:lnTo>
                    <a:pt x="41" y="720"/>
                  </a:lnTo>
                  <a:lnTo>
                    <a:pt x="51" y="721"/>
                  </a:lnTo>
                  <a:lnTo>
                    <a:pt x="155" y="721"/>
                  </a:lnTo>
                  <a:lnTo>
                    <a:pt x="311" y="876"/>
                  </a:lnTo>
                  <a:lnTo>
                    <a:pt x="311" y="721"/>
                  </a:lnTo>
                  <a:lnTo>
                    <a:pt x="930" y="721"/>
                  </a:lnTo>
                  <a:lnTo>
                    <a:pt x="930" y="721"/>
                  </a:lnTo>
                  <a:lnTo>
                    <a:pt x="940" y="720"/>
                  </a:lnTo>
                  <a:lnTo>
                    <a:pt x="950" y="717"/>
                  </a:lnTo>
                  <a:lnTo>
                    <a:pt x="959" y="712"/>
                  </a:lnTo>
                  <a:lnTo>
                    <a:pt x="966" y="706"/>
                  </a:lnTo>
                  <a:lnTo>
                    <a:pt x="973" y="698"/>
                  </a:lnTo>
                  <a:lnTo>
                    <a:pt x="978" y="690"/>
                  </a:lnTo>
                  <a:lnTo>
                    <a:pt x="980" y="681"/>
                  </a:lnTo>
                  <a:lnTo>
                    <a:pt x="982" y="671"/>
                  </a:lnTo>
                  <a:lnTo>
                    <a:pt x="982" y="52"/>
                  </a:lnTo>
                  <a:lnTo>
                    <a:pt x="982" y="52"/>
                  </a:lnTo>
                  <a:lnTo>
                    <a:pt x="980" y="42"/>
                  </a:lnTo>
                  <a:lnTo>
                    <a:pt x="978" y="32"/>
                  </a:lnTo>
                  <a:lnTo>
                    <a:pt x="973" y="23"/>
                  </a:lnTo>
                  <a:lnTo>
                    <a:pt x="966" y="16"/>
                  </a:lnTo>
                  <a:lnTo>
                    <a:pt x="959" y="9"/>
                  </a:lnTo>
                  <a:lnTo>
                    <a:pt x="950" y="5"/>
                  </a:lnTo>
                  <a:lnTo>
                    <a:pt x="940" y="2"/>
                  </a:lnTo>
                  <a:lnTo>
                    <a:pt x="930" y="0"/>
                  </a:lnTo>
                  <a:lnTo>
                    <a:pt x="930" y="0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23" name="Freeform 393"/>
            <p:cNvSpPr>
              <a:spLocks/>
            </p:cNvSpPr>
            <p:nvPr/>
          </p:nvSpPr>
          <p:spPr bwMode="auto">
            <a:xfrm>
              <a:off x="2735" y="2589"/>
              <a:ext cx="180" cy="167"/>
            </a:xfrm>
            <a:custGeom>
              <a:avLst/>
              <a:gdLst/>
              <a:ahLst/>
              <a:cxnLst>
                <a:cxn ang="0">
                  <a:pos x="0" y="310"/>
                </a:cxn>
                <a:cxn ang="0">
                  <a:pos x="0" y="489"/>
                </a:cxn>
                <a:cxn ang="0">
                  <a:pos x="0" y="489"/>
                </a:cxn>
                <a:cxn ang="0">
                  <a:pos x="0" y="501"/>
                </a:cxn>
                <a:cxn ang="0">
                  <a:pos x="3" y="510"/>
                </a:cxn>
                <a:cxn ang="0">
                  <a:pos x="7" y="519"/>
                </a:cxn>
                <a:cxn ang="0">
                  <a:pos x="14" y="526"/>
                </a:cxn>
                <a:cxn ang="0">
                  <a:pos x="21" y="533"/>
                </a:cxn>
                <a:cxn ang="0">
                  <a:pos x="30" y="538"/>
                </a:cxn>
                <a:cxn ang="0">
                  <a:pos x="40" y="540"/>
                </a:cxn>
                <a:cxn ang="0">
                  <a:pos x="50" y="541"/>
                </a:cxn>
                <a:cxn ang="0">
                  <a:pos x="413" y="541"/>
                </a:cxn>
                <a:cxn ang="0">
                  <a:pos x="413" y="671"/>
                </a:cxn>
                <a:cxn ang="0">
                  <a:pos x="568" y="541"/>
                </a:cxn>
                <a:cxn ang="0">
                  <a:pos x="671" y="541"/>
                </a:cxn>
                <a:cxn ang="0">
                  <a:pos x="671" y="541"/>
                </a:cxn>
                <a:cxn ang="0">
                  <a:pos x="681" y="540"/>
                </a:cxn>
                <a:cxn ang="0">
                  <a:pos x="691" y="538"/>
                </a:cxn>
                <a:cxn ang="0">
                  <a:pos x="700" y="533"/>
                </a:cxn>
                <a:cxn ang="0">
                  <a:pos x="708" y="526"/>
                </a:cxn>
                <a:cxn ang="0">
                  <a:pos x="714" y="519"/>
                </a:cxn>
                <a:cxn ang="0">
                  <a:pos x="718" y="510"/>
                </a:cxn>
                <a:cxn ang="0">
                  <a:pos x="722" y="501"/>
                </a:cxn>
                <a:cxn ang="0">
                  <a:pos x="722" y="489"/>
                </a:cxn>
                <a:cxn ang="0">
                  <a:pos x="722" y="52"/>
                </a:cxn>
                <a:cxn ang="0">
                  <a:pos x="722" y="52"/>
                </a:cxn>
                <a:cxn ang="0">
                  <a:pos x="722" y="42"/>
                </a:cxn>
                <a:cxn ang="0">
                  <a:pos x="718" y="32"/>
                </a:cxn>
                <a:cxn ang="0">
                  <a:pos x="714" y="23"/>
                </a:cxn>
                <a:cxn ang="0">
                  <a:pos x="708" y="16"/>
                </a:cxn>
                <a:cxn ang="0">
                  <a:pos x="700" y="9"/>
                </a:cxn>
                <a:cxn ang="0">
                  <a:pos x="691" y="5"/>
                </a:cxn>
                <a:cxn ang="0">
                  <a:pos x="681" y="2"/>
                </a:cxn>
                <a:cxn ang="0">
                  <a:pos x="671" y="0"/>
                </a:cxn>
                <a:cxn ang="0">
                  <a:pos x="593" y="0"/>
                </a:cxn>
              </a:cxnLst>
              <a:rect l="0" t="0" r="r" b="b"/>
              <a:pathLst>
                <a:path w="722" h="671">
                  <a:moveTo>
                    <a:pt x="0" y="310"/>
                  </a:moveTo>
                  <a:lnTo>
                    <a:pt x="0" y="489"/>
                  </a:lnTo>
                  <a:lnTo>
                    <a:pt x="0" y="489"/>
                  </a:lnTo>
                  <a:lnTo>
                    <a:pt x="0" y="501"/>
                  </a:lnTo>
                  <a:lnTo>
                    <a:pt x="3" y="510"/>
                  </a:lnTo>
                  <a:lnTo>
                    <a:pt x="7" y="519"/>
                  </a:lnTo>
                  <a:lnTo>
                    <a:pt x="14" y="526"/>
                  </a:lnTo>
                  <a:lnTo>
                    <a:pt x="21" y="533"/>
                  </a:lnTo>
                  <a:lnTo>
                    <a:pt x="30" y="538"/>
                  </a:lnTo>
                  <a:lnTo>
                    <a:pt x="40" y="540"/>
                  </a:lnTo>
                  <a:lnTo>
                    <a:pt x="50" y="541"/>
                  </a:lnTo>
                  <a:lnTo>
                    <a:pt x="413" y="541"/>
                  </a:lnTo>
                  <a:lnTo>
                    <a:pt x="413" y="671"/>
                  </a:lnTo>
                  <a:lnTo>
                    <a:pt x="568" y="541"/>
                  </a:lnTo>
                  <a:lnTo>
                    <a:pt x="671" y="541"/>
                  </a:lnTo>
                  <a:lnTo>
                    <a:pt x="671" y="541"/>
                  </a:lnTo>
                  <a:lnTo>
                    <a:pt x="681" y="540"/>
                  </a:lnTo>
                  <a:lnTo>
                    <a:pt x="691" y="538"/>
                  </a:lnTo>
                  <a:lnTo>
                    <a:pt x="700" y="533"/>
                  </a:lnTo>
                  <a:lnTo>
                    <a:pt x="708" y="526"/>
                  </a:lnTo>
                  <a:lnTo>
                    <a:pt x="714" y="519"/>
                  </a:lnTo>
                  <a:lnTo>
                    <a:pt x="718" y="510"/>
                  </a:lnTo>
                  <a:lnTo>
                    <a:pt x="722" y="501"/>
                  </a:lnTo>
                  <a:lnTo>
                    <a:pt x="722" y="489"/>
                  </a:lnTo>
                  <a:lnTo>
                    <a:pt x="722" y="52"/>
                  </a:lnTo>
                  <a:lnTo>
                    <a:pt x="722" y="52"/>
                  </a:lnTo>
                  <a:lnTo>
                    <a:pt x="722" y="42"/>
                  </a:lnTo>
                  <a:lnTo>
                    <a:pt x="718" y="32"/>
                  </a:lnTo>
                  <a:lnTo>
                    <a:pt x="714" y="23"/>
                  </a:lnTo>
                  <a:lnTo>
                    <a:pt x="708" y="16"/>
                  </a:lnTo>
                  <a:lnTo>
                    <a:pt x="700" y="9"/>
                  </a:lnTo>
                  <a:lnTo>
                    <a:pt x="691" y="5"/>
                  </a:lnTo>
                  <a:lnTo>
                    <a:pt x="681" y="2"/>
                  </a:lnTo>
                  <a:lnTo>
                    <a:pt x="671" y="0"/>
                  </a:lnTo>
                  <a:lnTo>
                    <a:pt x="593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24" name="Line 394"/>
            <p:cNvSpPr>
              <a:spLocks noChangeShapeType="1"/>
            </p:cNvSpPr>
            <p:nvPr/>
          </p:nvSpPr>
          <p:spPr bwMode="auto">
            <a:xfrm>
              <a:off x="2664" y="2544"/>
              <a:ext cx="155" cy="1"/>
            </a:xfrm>
            <a:prstGeom prst="line">
              <a:avLst/>
            </a:prstGeom>
            <a:noFill/>
            <a:ln w="9525">
              <a:solidFill>
                <a:srgbClr val="00A8D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25" name="Line 395"/>
            <p:cNvSpPr>
              <a:spLocks noChangeShapeType="1"/>
            </p:cNvSpPr>
            <p:nvPr/>
          </p:nvSpPr>
          <p:spPr bwMode="auto">
            <a:xfrm>
              <a:off x="2689" y="2570"/>
              <a:ext cx="104" cy="1"/>
            </a:xfrm>
            <a:prstGeom prst="line">
              <a:avLst/>
            </a:prstGeom>
            <a:noFill/>
            <a:ln w="9525">
              <a:solidFill>
                <a:srgbClr val="00A8D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726" name="Group 399"/>
          <p:cNvGrpSpPr>
            <a:grpSpLocks noChangeAspect="1"/>
          </p:cNvGrpSpPr>
          <p:nvPr userDrawn="1"/>
        </p:nvGrpSpPr>
        <p:grpSpPr bwMode="auto">
          <a:xfrm>
            <a:off x="3117849" y="5255684"/>
            <a:ext cx="747183" cy="736600"/>
            <a:chOff x="1473" y="2483"/>
            <a:chExt cx="353" cy="348"/>
          </a:xfrm>
        </p:grpSpPr>
        <p:sp>
          <p:nvSpPr>
            <p:cNvPr id="727" name="Freeform 400"/>
            <p:cNvSpPr>
              <a:spLocks/>
            </p:cNvSpPr>
            <p:nvPr/>
          </p:nvSpPr>
          <p:spPr bwMode="auto">
            <a:xfrm>
              <a:off x="1473" y="2483"/>
              <a:ext cx="353" cy="189"/>
            </a:xfrm>
            <a:custGeom>
              <a:avLst/>
              <a:gdLst/>
              <a:ahLst/>
              <a:cxnLst>
                <a:cxn ang="0">
                  <a:pos x="100" y="379"/>
                </a:cxn>
                <a:cxn ang="0">
                  <a:pos x="90" y="378"/>
                </a:cxn>
                <a:cxn ang="0">
                  <a:pos x="70" y="374"/>
                </a:cxn>
                <a:cxn ang="0">
                  <a:pos x="52" y="367"/>
                </a:cxn>
                <a:cxn ang="0">
                  <a:pos x="36" y="356"/>
                </a:cxn>
                <a:cxn ang="0">
                  <a:pos x="23" y="342"/>
                </a:cxn>
                <a:cxn ang="0">
                  <a:pos x="12" y="326"/>
                </a:cxn>
                <a:cxn ang="0">
                  <a:pos x="4" y="308"/>
                </a:cxn>
                <a:cxn ang="0">
                  <a:pos x="0" y="289"/>
                </a:cxn>
                <a:cxn ang="0">
                  <a:pos x="0" y="100"/>
                </a:cxn>
                <a:cxn ang="0">
                  <a:pos x="0" y="90"/>
                </a:cxn>
                <a:cxn ang="0">
                  <a:pos x="4" y="70"/>
                </a:cxn>
                <a:cxn ang="0">
                  <a:pos x="12" y="52"/>
                </a:cxn>
                <a:cxn ang="0">
                  <a:pos x="23" y="36"/>
                </a:cxn>
                <a:cxn ang="0">
                  <a:pos x="36" y="23"/>
                </a:cxn>
                <a:cxn ang="0">
                  <a:pos x="52" y="12"/>
                </a:cxn>
                <a:cxn ang="0">
                  <a:pos x="70" y="4"/>
                </a:cxn>
                <a:cxn ang="0">
                  <a:pos x="90" y="0"/>
                </a:cxn>
                <a:cxn ang="0">
                  <a:pos x="608" y="0"/>
                </a:cxn>
                <a:cxn ang="0">
                  <a:pos x="618" y="0"/>
                </a:cxn>
                <a:cxn ang="0">
                  <a:pos x="637" y="4"/>
                </a:cxn>
                <a:cxn ang="0">
                  <a:pos x="655" y="12"/>
                </a:cxn>
                <a:cxn ang="0">
                  <a:pos x="671" y="23"/>
                </a:cxn>
                <a:cxn ang="0">
                  <a:pos x="685" y="36"/>
                </a:cxn>
                <a:cxn ang="0">
                  <a:pos x="696" y="52"/>
                </a:cxn>
                <a:cxn ang="0">
                  <a:pos x="704" y="70"/>
                </a:cxn>
                <a:cxn ang="0">
                  <a:pos x="708" y="90"/>
                </a:cxn>
                <a:cxn ang="0">
                  <a:pos x="708" y="279"/>
                </a:cxn>
                <a:cxn ang="0">
                  <a:pos x="708" y="289"/>
                </a:cxn>
                <a:cxn ang="0">
                  <a:pos x="704" y="308"/>
                </a:cxn>
                <a:cxn ang="0">
                  <a:pos x="696" y="326"/>
                </a:cxn>
                <a:cxn ang="0">
                  <a:pos x="685" y="342"/>
                </a:cxn>
                <a:cxn ang="0">
                  <a:pos x="671" y="356"/>
                </a:cxn>
                <a:cxn ang="0">
                  <a:pos x="655" y="367"/>
                </a:cxn>
                <a:cxn ang="0">
                  <a:pos x="637" y="374"/>
                </a:cxn>
                <a:cxn ang="0">
                  <a:pos x="618" y="378"/>
                </a:cxn>
              </a:cxnLst>
              <a:rect l="0" t="0" r="r" b="b"/>
              <a:pathLst>
                <a:path w="708" h="379">
                  <a:moveTo>
                    <a:pt x="221" y="379"/>
                  </a:moveTo>
                  <a:lnTo>
                    <a:pt x="100" y="379"/>
                  </a:lnTo>
                  <a:lnTo>
                    <a:pt x="100" y="379"/>
                  </a:lnTo>
                  <a:lnTo>
                    <a:pt x="90" y="378"/>
                  </a:lnTo>
                  <a:lnTo>
                    <a:pt x="80" y="377"/>
                  </a:lnTo>
                  <a:lnTo>
                    <a:pt x="70" y="374"/>
                  </a:lnTo>
                  <a:lnTo>
                    <a:pt x="61" y="371"/>
                  </a:lnTo>
                  <a:lnTo>
                    <a:pt x="52" y="367"/>
                  </a:lnTo>
                  <a:lnTo>
                    <a:pt x="44" y="362"/>
                  </a:lnTo>
                  <a:lnTo>
                    <a:pt x="36" y="356"/>
                  </a:lnTo>
                  <a:lnTo>
                    <a:pt x="29" y="349"/>
                  </a:lnTo>
                  <a:lnTo>
                    <a:pt x="23" y="342"/>
                  </a:lnTo>
                  <a:lnTo>
                    <a:pt x="17" y="335"/>
                  </a:lnTo>
                  <a:lnTo>
                    <a:pt x="12" y="326"/>
                  </a:lnTo>
                  <a:lnTo>
                    <a:pt x="8" y="318"/>
                  </a:lnTo>
                  <a:lnTo>
                    <a:pt x="4" y="308"/>
                  </a:lnTo>
                  <a:lnTo>
                    <a:pt x="2" y="299"/>
                  </a:lnTo>
                  <a:lnTo>
                    <a:pt x="0" y="289"/>
                  </a:lnTo>
                  <a:lnTo>
                    <a:pt x="0" y="279"/>
                  </a:lnTo>
                  <a:lnTo>
                    <a:pt x="0" y="100"/>
                  </a:lnTo>
                  <a:lnTo>
                    <a:pt x="0" y="100"/>
                  </a:lnTo>
                  <a:lnTo>
                    <a:pt x="0" y="90"/>
                  </a:lnTo>
                  <a:lnTo>
                    <a:pt x="2" y="80"/>
                  </a:lnTo>
                  <a:lnTo>
                    <a:pt x="4" y="70"/>
                  </a:lnTo>
                  <a:lnTo>
                    <a:pt x="8" y="61"/>
                  </a:lnTo>
                  <a:lnTo>
                    <a:pt x="12" y="52"/>
                  </a:lnTo>
                  <a:lnTo>
                    <a:pt x="17" y="44"/>
                  </a:lnTo>
                  <a:lnTo>
                    <a:pt x="23" y="36"/>
                  </a:lnTo>
                  <a:lnTo>
                    <a:pt x="29" y="29"/>
                  </a:lnTo>
                  <a:lnTo>
                    <a:pt x="36" y="23"/>
                  </a:lnTo>
                  <a:lnTo>
                    <a:pt x="44" y="17"/>
                  </a:lnTo>
                  <a:lnTo>
                    <a:pt x="52" y="12"/>
                  </a:lnTo>
                  <a:lnTo>
                    <a:pt x="61" y="8"/>
                  </a:lnTo>
                  <a:lnTo>
                    <a:pt x="70" y="4"/>
                  </a:lnTo>
                  <a:lnTo>
                    <a:pt x="80" y="2"/>
                  </a:lnTo>
                  <a:lnTo>
                    <a:pt x="90" y="0"/>
                  </a:lnTo>
                  <a:lnTo>
                    <a:pt x="100" y="0"/>
                  </a:lnTo>
                  <a:lnTo>
                    <a:pt x="608" y="0"/>
                  </a:lnTo>
                  <a:lnTo>
                    <a:pt x="608" y="0"/>
                  </a:lnTo>
                  <a:lnTo>
                    <a:pt x="618" y="0"/>
                  </a:lnTo>
                  <a:lnTo>
                    <a:pt x="628" y="2"/>
                  </a:lnTo>
                  <a:lnTo>
                    <a:pt x="637" y="4"/>
                  </a:lnTo>
                  <a:lnTo>
                    <a:pt x="647" y="8"/>
                  </a:lnTo>
                  <a:lnTo>
                    <a:pt x="655" y="12"/>
                  </a:lnTo>
                  <a:lnTo>
                    <a:pt x="664" y="17"/>
                  </a:lnTo>
                  <a:lnTo>
                    <a:pt x="671" y="23"/>
                  </a:lnTo>
                  <a:lnTo>
                    <a:pt x="679" y="29"/>
                  </a:lnTo>
                  <a:lnTo>
                    <a:pt x="685" y="36"/>
                  </a:lnTo>
                  <a:lnTo>
                    <a:pt x="691" y="44"/>
                  </a:lnTo>
                  <a:lnTo>
                    <a:pt x="696" y="52"/>
                  </a:lnTo>
                  <a:lnTo>
                    <a:pt x="700" y="61"/>
                  </a:lnTo>
                  <a:lnTo>
                    <a:pt x="704" y="70"/>
                  </a:lnTo>
                  <a:lnTo>
                    <a:pt x="706" y="80"/>
                  </a:lnTo>
                  <a:lnTo>
                    <a:pt x="708" y="90"/>
                  </a:lnTo>
                  <a:lnTo>
                    <a:pt x="708" y="100"/>
                  </a:lnTo>
                  <a:lnTo>
                    <a:pt x="708" y="279"/>
                  </a:lnTo>
                  <a:lnTo>
                    <a:pt x="708" y="279"/>
                  </a:lnTo>
                  <a:lnTo>
                    <a:pt x="708" y="289"/>
                  </a:lnTo>
                  <a:lnTo>
                    <a:pt x="706" y="299"/>
                  </a:lnTo>
                  <a:lnTo>
                    <a:pt x="704" y="308"/>
                  </a:lnTo>
                  <a:lnTo>
                    <a:pt x="700" y="317"/>
                  </a:lnTo>
                  <a:lnTo>
                    <a:pt x="696" y="326"/>
                  </a:lnTo>
                  <a:lnTo>
                    <a:pt x="691" y="335"/>
                  </a:lnTo>
                  <a:lnTo>
                    <a:pt x="685" y="342"/>
                  </a:lnTo>
                  <a:lnTo>
                    <a:pt x="679" y="349"/>
                  </a:lnTo>
                  <a:lnTo>
                    <a:pt x="671" y="356"/>
                  </a:lnTo>
                  <a:lnTo>
                    <a:pt x="664" y="362"/>
                  </a:lnTo>
                  <a:lnTo>
                    <a:pt x="655" y="367"/>
                  </a:lnTo>
                  <a:lnTo>
                    <a:pt x="647" y="371"/>
                  </a:lnTo>
                  <a:lnTo>
                    <a:pt x="637" y="374"/>
                  </a:lnTo>
                  <a:lnTo>
                    <a:pt x="628" y="377"/>
                  </a:lnTo>
                  <a:lnTo>
                    <a:pt x="618" y="378"/>
                  </a:lnTo>
                  <a:lnTo>
                    <a:pt x="608" y="379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28" name="Freeform 401"/>
            <p:cNvSpPr>
              <a:spLocks/>
            </p:cNvSpPr>
            <p:nvPr/>
          </p:nvSpPr>
          <p:spPr bwMode="auto">
            <a:xfrm>
              <a:off x="1574" y="2620"/>
              <a:ext cx="228" cy="211"/>
            </a:xfrm>
            <a:custGeom>
              <a:avLst/>
              <a:gdLst/>
              <a:ahLst/>
              <a:cxnLst>
                <a:cxn ang="0">
                  <a:pos x="19" y="6"/>
                </a:cxn>
                <a:cxn ang="0">
                  <a:pos x="26" y="2"/>
                </a:cxn>
                <a:cxn ang="0">
                  <a:pos x="42" y="0"/>
                </a:cxn>
                <a:cxn ang="0">
                  <a:pos x="57" y="3"/>
                </a:cxn>
                <a:cxn ang="0">
                  <a:pos x="70" y="12"/>
                </a:cxn>
                <a:cxn ang="0">
                  <a:pos x="139" y="114"/>
                </a:cxn>
                <a:cxn ang="0">
                  <a:pos x="141" y="106"/>
                </a:cxn>
                <a:cxn ang="0">
                  <a:pos x="152" y="93"/>
                </a:cxn>
                <a:cxn ang="0">
                  <a:pos x="158" y="88"/>
                </a:cxn>
                <a:cxn ang="0">
                  <a:pos x="165" y="84"/>
                </a:cxn>
                <a:cxn ang="0">
                  <a:pos x="179" y="82"/>
                </a:cxn>
                <a:cxn ang="0">
                  <a:pos x="193" y="84"/>
                </a:cxn>
                <a:cxn ang="0">
                  <a:pos x="206" y="91"/>
                </a:cxn>
                <a:cxn ang="0">
                  <a:pos x="211" y="96"/>
                </a:cxn>
                <a:cxn ang="0">
                  <a:pos x="217" y="78"/>
                </a:cxn>
                <a:cxn ang="0">
                  <a:pos x="226" y="67"/>
                </a:cxn>
                <a:cxn ang="0">
                  <a:pos x="230" y="64"/>
                </a:cxn>
                <a:cxn ang="0">
                  <a:pos x="237" y="61"/>
                </a:cxn>
                <a:cxn ang="0">
                  <a:pos x="251" y="58"/>
                </a:cxn>
                <a:cxn ang="0">
                  <a:pos x="265" y="61"/>
                </a:cxn>
                <a:cxn ang="0">
                  <a:pos x="278" y="68"/>
                </a:cxn>
                <a:cxn ang="0">
                  <a:pos x="283" y="73"/>
                </a:cxn>
                <a:cxn ang="0">
                  <a:pos x="288" y="55"/>
                </a:cxn>
                <a:cxn ang="0">
                  <a:pos x="298" y="44"/>
                </a:cxn>
                <a:cxn ang="0">
                  <a:pos x="302" y="41"/>
                </a:cxn>
                <a:cxn ang="0">
                  <a:pos x="309" y="37"/>
                </a:cxn>
                <a:cxn ang="0">
                  <a:pos x="325" y="35"/>
                </a:cxn>
                <a:cxn ang="0">
                  <a:pos x="341" y="38"/>
                </a:cxn>
                <a:cxn ang="0">
                  <a:pos x="353" y="47"/>
                </a:cxn>
                <a:cxn ang="0">
                  <a:pos x="438" y="199"/>
                </a:cxn>
                <a:cxn ang="0">
                  <a:pos x="444" y="210"/>
                </a:cxn>
                <a:cxn ang="0">
                  <a:pos x="452" y="233"/>
                </a:cxn>
                <a:cxn ang="0">
                  <a:pos x="456" y="256"/>
                </a:cxn>
                <a:cxn ang="0">
                  <a:pos x="456" y="279"/>
                </a:cxn>
                <a:cxn ang="0">
                  <a:pos x="452" y="302"/>
                </a:cxn>
                <a:cxn ang="0">
                  <a:pos x="446" y="323"/>
                </a:cxn>
                <a:cxn ang="0">
                  <a:pos x="436" y="343"/>
                </a:cxn>
                <a:cxn ang="0">
                  <a:pos x="424" y="362"/>
                </a:cxn>
                <a:cxn ang="0">
                  <a:pos x="410" y="379"/>
                </a:cxn>
                <a:cxn ang="0">
                  <a:pos x="393" y="394"/>
                </a:cxn>
                <a:cxn ang="0">
                  <a:pos x="374" y="406"/>
                </a:cxn>
                <a:cxn ang="0">
                  <a:pos x="354" y="415"/>
                </a:cxn>
                <a:cxn ang="0">
                  <a:pos x="332" y="421"/>
                </a:cxn>
                <a:cxn ang="0">
                  <a:pos x="310" y="423"/>
                </a:cxn>
                <a:cxn ang="0">
                  <a:pos x="287" y="421"/>
                </a:cxn>
                <a:cxn ang="0">
                  <a:pos x="264" y="415"/>
                </a:cxn>
                <a:cxn ang="0">
                  <a:pos x="35" y="308"/>
                </a:cxn>
                <a:cxn ang="0">
                  <a:pos x="27" y="303"/>
                </a:cxn>
                <a:cxn ang="0">
                  <a:pos x="17" y="292"/>
                </a:cxn>
                <a:cxn ang="0">
                  <a:pos x="12" y="277"/>
                </a:cxn>
                <a:cxn ang="0">
                  <a:pos x="12" y="261"/>
                </a:cxn>
                <a:cxn ang="0">
                  <a:pos x="15" y="253"/>
                </a:cxn>
                <a:cxn ang="0">
                  <a:pos x="33" y="245"/>
                </a:cxn>
                <a:cxn ang="0">
                  <a:pos x="54" y="241"/>
                </a:cxn>
                <a:cxn ang="0">
                  <a:pos x="77" y="240"/>
                </a:cxn>
                <a:cxn ang="0">
                  <a:pos x="95" y="245"/>
                </a:cxn>
                <a:cxn ang="0">
                  <a:pos x="6" y="62"/>
                </a:cxn>
                <a:cxn ang="0">
                  <a:pos x="2" y="54"/>
                </a:cxn>
                <a:cxn ang="0">
                  <a:pos x="0" y="39"/>
                </a:cxn>
                <a:cxn ang="0">
                  <a:pos x="3" y="24"/>
                </a:cxn>
                <a:cxn ang="0">
                  <a:pos x="12" y="11"/>
                </a:cxn>
                <a:cxn ang="0">
                  <a:pos x="19" y="6"/>
                </a:cxn>
              </a:cxnLst>
              <a:rect l="0" t="0" r="r" b="b"/>
              <a:pathLst>
                <a:path w="456" h="423">
                  <a:moveTo>
                    <a:pt x="19" y="6"/>
                  </a:moveTo>
                  <a:lnTo>
                    <a:pt x="19" y="6"/>
                  </a:lnTo>
                  <a:lnTo>
                    <a:pt x="19" y="6"/>
                  </a:lnTo>
                  <a:lnTo>
                    <a:pt x="26" y="2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50" y="1"/>
                  </a:lnTo>
                  <a:lnTo>
                    <a:pt x="57" y="3"/>
                  </a:lnTo>
                  <a:lnTo>
                    <a:pt x="64" y="7"/>
                  </a:lnTo>
                  <a:lnTo>
                    <a:pt x="70" y="12"/>
                  </a:lnTo>
                  <a:lnTo>
                    <a:pt x="75" y="19"/>
                  </a:lnTo>
                  <a:lnTo>
                    <a:pt x="139" y="114"/>
                  </a:lnTo>
                  <a:lnTo>
                    <a:pt x="139" y="114"/>
                  </a:lnTo>
                  <a:lnTo>
                    <a:pt x="141" y="106"/>
                  </a:lnTo>
                  <a:lnTo>
                    <a:pt x="145" y="99"/>
                  </a:lnTo>
                  <a:lnTo>
                    <a:pt x="152" y="93"/>
                  </a:lnTo>
                  <a:lnTo>
                    <a:pt x="158" y="88"/>
                  </a:lnTo>
                  <a:lnTo>
                    <a:pt x="158" y="88"/>
                  </a:lnTo>
                  <a:lnTo>
                    <a:pt x="158" y="88"/>
                  </a:lnTo>
                  <a:lnTo>
                    <a:pt x="165" y="84"/>
                  </a:lnTo>
                  <a:lnTo>
                    <a:pt x="172" y="82"/>
                  </a:lnTo>
                  <a:lnTo>
                    <a:pt x="179" y="82"/>
                  </a:lnTo>
                  <a:lnTo>
                    <a:pt x="186" y="82"/>
                  </a:lnTo>
                  <a:lnTo>
                    <a:pt x="193" y="84"/>
                  </a:lnTo>
                  <a:lnTo>
                    <a:pt x="200" y="87"/>
                  </a:lnTo>
                  <a:lnTo>
                    <a:pt x="206" y="91"/>
                  </a:lnTo>
                  <a:lnTo>
                    <a:pt x="211" y="96"/>
                  </a:lnTo>
                  <a:lnTo>
                    <a:pt x="211" y="96"/>
                  </a:lnTo>
                  <a:lnTo>
                    <a:pt x="213" y="87"/>
                  </a:lnTo>
                  <a:lnTo>
                    <a:pt x="217" y="78"/>
                  </a:lnTo>
                  <a:lnTo>
                    <a:pt x="222" y="70"/>
                  </a:lnTo>
                  <a:lnTo>
                    <a:pt x="226" y="67"/>
                  </a:lnTo>
                  <a:lnTo>
                    <a:pt x="230" y="64"/>
                  </a:lnTo>
                  <a:lnTo>
                    <a:pt x="230" y="64"/>
                  </a:lnTo>
                  <a:lnTo>
                    <a:pt x="230" y="64"/>
                  </a:lnTo>
                  <a:lnTo>
                    <a:pt x="237" y="61"/>
                  </a:lnTo>
                  <a:lnTo>
                    <a:pt x="244" y="59"/>
                  </a:lnTo>
                  <a:lnTo>
                    <a:pt x="251" y="58"/>
                  </a:lnTo>
                  <a:lnTo>
                    <a:pt x="258" y="59"/>
                  </a:lnTo>
                  <a:lnTo>
                    <a:pt x="265" y="61"/>
                  </a:lnTo>
                  <a:lnTo>
                    <a:pt x="272" y="63"/>
                  </a:lnTo>
                  <a:lnTo>
                    <a:pt x="278" y="68"/>
                  </a:lnTo>
                  <a:lnTo>
                    <a:pt x="283" y="73"/>
                  </a:lnTo>
                  <a:lnTo>
                    <a:pt x="283" y="73"/>
                  </a:lnTo>
                  <a:lnTo>
                    <a:pt x="285" y="63"/>
                  </a:lnTo>
                  <a:lnTo>
                    <a:pt x="288" y="55"/>
                  </a:lnTo>
                  <a:lnTo>
                    <a:pt x="294" y="47"/>
                  </a:lnTo>
                  <a:lnTo>
                    <a:pt x="298" y="44"/>
                  </a:lnTo>
                  <a:lnTo>
                    <a:pt x="302" y="41"/>
                  </a:lnTo>
                  <a:lnTo>
                    <a:pt x="302" y="41"/>
                  </a:lnTo>
                  <a:lnTo>
                    <a:pt x="302" y="41"/>
                  </a:lnTo>
                  <a:lnTo>
                    <a:pt x="309" y="37"/>
                  </a:lnTo>
                  <a:lnTo>
                    <a:pt x="317" y="35"/>
                  </a:lnTo>
                  <a:lnTo>
                    <a:pt x="325" y="35"/>
                  </a:lnTo>
                  <a:lnTo>
                    <a:pt x="333" y="36"/>
                  </a:lnTo>
                  <a:lnTo>
                    <a:pt x="341" y="38"/>
                  </a:lnTo>
                  <a:lnTo>
                    <a:pt x="347" y="42"/>
                  </a:lnTo>
                  <a:lnTo>
                    <a:pt x="353" y="47"/>
                  </a:lnTo>
                  <a:lnTo>
                    <a:pt x="358" y="54"/>
                  </a:lnTo>
                  <a:lnTo>
                    <a:pt x="438" y="199"/>
                  </a:lnTo>
                  <a:lnTo>
                    <a:pt x="438" y="199"/>
                  </a:lnTo>
                  <a:lnTo>
                    <a:pt x="444" y="210"/>
                  </a:lnTo>
                  <a:lnTo>
                    <a:pt x="448" y="221"/>
                  </a:lnTo>
                  <a:lnTo>
                    <a:pt x="452" y="233"/>
                  </a:lnTo>
                  <a:lnTo>
                    <a:pt x="454" y="244"/>
                  </a:lnTo>
                  <a:lnTo>
                    <a:pt x="456" y="256"/>
                  </a:lnTo>
                  <a:lnTo>
                    <a:pt x="456" y="268"/>
                  </a:lnTo>
                  <a:lnTo>
                    <a:pt x="456" y="279"/>
                  </a:lnTo>
                  <a:lnTo>
                    <a:pt x="454" y="290"/>
                  </a:lnTo>
                  <a:lnTo>
                    <a:pt x="452" y="302"/>
                  </a:lnTo>
                  <a:lnTo>
                    <a:pt x="449" y="312"/>
                  </a:lnTo>
                  <a:lnTo>
                    <a:pt x="446" y="323"/>
                  </a:lnTo>
                  <a:lnTo>
                    <a:pt x="441" y="333"/>
                  </a:lnTo>
                  <a:lnTo>
                    <a:pt x="436" y="343"/>
                  </a:lnTo>
                  <a:lnTo>
                    <a:pt x="430" y="353"/>
                  </a:lnTo>
                  <a:lnTo>
                    <a:pt x="424" y="362"/>
                  </a:lnTo>
                  <a:lnTo>
                    <a:pt x="417" y="371"/>
                  </a:lnTo>
                  <a:lnTo>
                    <a:pt x="410" y="379"/>
                  </a:lnTo>
                  <a:lnTo>
                    <a:pt x="401" y="387"/>
                  </a:lnTo>
                  <a:lnTo>
                    <a:pt x="393" y="394"/>
                  </a:lnTo>
                  <a:lnTo>
                    <a:pt x="383" y="400"/>
                  </a:lnTo>
                  <a:lnTo>
                    <a:pt x="374" y="406"/>
                  </a:lnTo>
                  <a:lnTo>
                    <a:pt x="364" y="411"/>
                  </a:lnTo>
                  <a:lnTo>
                    <a:pt x="354" y="415"/>
                  </a:lnTo>
                  <a:lnTo>
                    <a:pt x="343" y="418"/>
                  </a:lnTo>
                  <a:lnTo>
                    <a:pt x="332" y="421"/>
                  </a:lnTo>
                  <a:lnTo>
                    <a:pt x="322" y="422"/>
                  </a:lnTo>
                  <a:lnTo>
                    <a:pt x="310" y="423"/>
                  </a:lnTo>
                  <a:lnTo>
                    <a:pt x="299" y="423"/>
                  </a:lnTo>
                  <a:lnTo>
                    <a:pt x="287" y="421"/>
                  </a:lnTo>
                  <a:lnTo>
                    <a:pt x="276" y="418"/>
                  </a:lnTo>
                  <a:lnTo>
                    <a:pt x="264" y="415"/>
                  </a:lnTo>
                  <a:lnTo>
                    <a:pt x="252" y="410"/>
                  </a:lnTo>
                  <a:lnTo>
                    <a:pt x="35" y="308"/>
                  </a:lnTo>
                  <a:lnTo>
                    <a:pt x="35" y="308"/>
                  </a:lnTo>
                  <a:lnTo>
                    <a:pt x="27" y="303"/>
                  </a:lnTo>
                  <a:lnTo>
                    <a:pt x="22" y="298"/>
                  </a:lnTo>
                  <a:lnTo>
                    <a:pt x="17" y="292"/>
                  </a:lnTo>
                  <a:lnTo>
                    <a:pt x="14" y="284"/>
                  </a:lnTo>
                  <a:lnTo>
                    <a:pt x="12" y="277"/>
                  </a:lnTo>
                  <a:lnTo>
                    <a:pt x="11" y="269"/>
                  </a:lnTo>
                  <a:lnTo>
                    <a:pt x="12" y="261"/>
                  </a:lnTo>
                  <a:lnTo>
                    <a:pt x="15" y="253"/>
                  </a:lnTo>
                  <a:lnTo>
                    <a:pt x="15" y="253"/>
                  </a:lnTo>
                  <a:lnTo>
                    <a:pt x="23" y="248"/>
                  </a:lnTo>
                  <a:lnTo>
                    <a:pt x="33" y="245"/>
                  </a:lnTo>
                  <a:lnTo>
                    <a:pt x="43" y="242"/>
                  </a:lnTo>
                  <a:lnTo>
                    <a:pt x="54" y="241"/>
                  </a:lnTo>
                  <a:lnTo>
                    <a:pt x="66" y="240"/>
                  </a:lnTo>
                  <a:lnTo>
                    <a:pt x="77" y="240"/>
                  </a:lnTo>
                  <a:lnTo>
                    <a:pt x="87" y="242"/>
                  </a:lnTo>
                  <a:lnTo>
                    <a:pt x="95" y="245"/>
                  </a:lnTo>
                  <a:lnTo>
                    <a:pt x="136" y="265"/>
                  </a:lnTo>
                  <a:lnTo>
                    <a:pt x="6" y="62"/>
                  </a:lnTo>
                  <a:lnTo>
                    <a:pt x="6" y="62"/>
                  </a:lnTo>
                  <a:lnTo>
                    <a:pt x="2" y="54"/>
                  </a:lnTo>
                  <a:lnTo>
                    <a:pt x="0" y="47"/>
                  </a:lnTo>
                  <a:lnTo>
                    <a:pt x="0" y="39"/>
                  </a:lnTo>
                  <a:lnTo>
                    <a:pt x="1" y="31"/>
                  </a:lnTo>
                  <a:lnTo>
                    <a:pt x="3" y="24"/>
                  </a:lnTo>
                  <a:lnTo>
                    <a:pt x="7" y="17"/>
                  </a:lnTo>
                  <a:lnTo>
                    <a:pt x="12" y="11"/>
                  </a:lnTo>
                  <a:lnTo>
                    <a:pt x="19" y="6"/>
                  </a:lnTo>
                  <a:lnTo>
                    <a:pt x="19" y="6"/>
                  </a:lnTo>
                  <a:close/>
                </a:path>
              </a:pathLst>
            </a:custGeom>
            <a:solidFill>
              <a:srgbClr val="00A6D9"/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29" name="Rectangle 402"/>
            <p:cNvSpPr>
              <a:spLocks noChangeArrowheads="1"/>
            </p:cNvSpPr>
            <p:nvPr/>
          </p:nvSpPr>
          <p:spPr bwMode="auto">
            <a:xfrm>
              <a:off x="1521" y="2496"/>
              <a:ext cx="257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1219170"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2100" dirty="0">
                  <a:solidFill>
                    <a:srgbClr val="00A6D9"/>
                  </a:solidFill>
                  <a:latin typeface="Calibri" pitchFamily="34" charset="0"/>
                  <a:cs typeface="Arial" pitchFamily="34" charset="0"/>
                </a:rPr>
                <a:t>NEW</a:t>
              </a:r>
              <a:endParaRPr lang="fr-FR" sz="24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730" name="Group 406"/>
          <p:cNvGrpSpPr>
            <a:grpSpLocks noChangeAspect="1"/>
          </p:cNvGrpSpPr>
          <p:nvPr userDrawn="1"/>
        </p:nvGrpSpPr>
        <p:grpSpPr bwMode="auto">
          <a:xfrm>
            <a:off x="4332818" y="2800351"/>
            <a:ext cx="817033" cy="696383"/>
            <a:chOff x="2047" y="1323"/>
            <a:chExt cx="386" cy="329"/>
          </a:xfrm>
        </p:grpSpPr>
        <p:sp>
          <p:nvSpPr>
            <p:cNvPr id="731" name="Freeform 407"/>
            <p:cNvSpPr>
              <a:spLocks/>
            </p:cNvSpPr>
            <p:nvPr/>
          </p:nvSpPr>
          <p:spPr bwMode="auto">
            <a:xfrm>
              <a:off x="2136" y="1370"/>
              <a:ext cx="297" cy="96"/>
            </a:xfrm>
            <a:custGeom>
              <a:avLst/>
              <a:gdLst/>
              <a:ahLst/>
              <a:cxnLst>
                <a:cxn ang="0">
                  <a:pos x="58" y="0"/>
                </a:cxn>
                <a:cxn ang="0">
                  <a:pos x="833" y="0"/>
                </a:cxn>
                <a:cxn ang="0">
                  <a:pos x="833" y="0"/>
                </a:cxn>
                <a:cxn ang="0">
                  <a:pos x="845" y="1"/>
                </a:cxn>
                <a:cxn ang="0">
                  <a:pos x="856" y="4"/>
                </a:cxn>
                <a:cxn ang="0">
                  <a:pos x="865" y="9"/>
                </a:cxn>
                <a:cxn ang="0">
                  <a:pos x="873" y="16"/>
                </a:cxn>
                <a:cxn ang="0">
                  <a:pos x="880" y="24"/>
                </a:cxn>
                <a:cxn ang="0">
                  <a:pos x="885" y="35"/>
                </a:cxn>
                <a:cxn ang="0">
                  <a:pos x="889" y="45"/>
                </a:cxn>
                <a:cxn ang="0">
                  <a:pos x="889" y="56"/>
                </a:cxn>
                <a:cxn ang="0">
                  <a:pos x="889" y="232"/>
                </a:cxn>
                <a:cxn ang="0">
                  <a:pos x="889" y="232"/>
                </a:cxn>
                <a:cxn ang="0">
                  <a:pos x="889" y="244"/>
                </a:cxn>
                <a:cxn ang="0">
                  <a:pos x="885" y="254"/>
                </a:cxn>
                <a:cxn ang="0">
                  <a:pos x="880" y="264"/>
                </a:cxn>
                <a:cxn ang="0">
                  <a:pos x="873" y="272"/>
                </a:cxn>
                <a:cxn ang="0">
                  <a:pos x="865" y="280"/>
                </a:cxn>
                <a:cxn ang="0">
                  <a:pos x="856" y="285"/>
                </a:cxn>
                <a:cxn ang="0">
                  <a:pos x="845" y="288"/>
                </a:cxn>
                <a:cxn ang="0">
                  <a:pos x="833" y="289"/>
                </a:cxn>
                <a:cxn ang="0">
                  <a:pos x="58" y="289"/>
                </a:cxn>
                <a:cxn ang="0">
                  <a:pos x="58" y="289"/>
                </a:cxn>
                <a:cxn ang="0">
                  <a:pos x="46" y="288"/>
                </a:cxn>
                <a:cxn ang="0">
                  <a:pos x="35" y="285"/>
                </a:cxn>
                <a:cxn ang="0">
                  <a:pos x="26" y="280"/>
                </a:cxn>
                <a:cxn ang="0">
                  <a:pos x="18" y="272"/>
                </a:cxn>
                <a:cxn ang="0">
                  <a:pos x="10" y="264"/>
                </a:cxn>
                <a:cxn ang="0">
                  <a:pos x="6" y="254"/>
                </a:cxn>
                <a:cxn ang="0">
                  <a:pos x="2" y="244"/>
                </a:cxn>
                <a:cxn ang="0">
                  <a:pos x="0" y="232"/>
                </a:cxn>
                <a:cxn ang="0">
                  <a:pos x="0" y="56"/>
                </a:cxn>
                <a:cxn ang="0">
                  <a:pos x="0" y="56"/>
                </a:cxn>
                <a:cxn ang="0">
                  <a:pos x="2" y="45"/>
                </a:cxn>
                <a:cxn ang="0">
                  <a:pos x="6" y="35"/>
                </a:cxn>
                <a:cxn ang="0">
                  <a:pos x="10" y="24"/>
                </a:cxn>
                <a:cxn ang="0">
                  <a:pos x="18" y="16"/>
                </a:cxn>
                <a:cxn ang="0">
                  <a:pos x="26" y="9"/>
                </a:cxn>
                <a:cxn ang="0">
                  <a:pos x="35" y="4"/>
                </a:cxn>
                <a:cxn ang="0">
                  <a:pos x="46" y="1"/>
                </a:cxn>
                <a:cxn ang="0">
                  <a:pos x="58" y="0"/>
                </a:cxn>
                <a:cxn ang="0">
                  <a:pos x="58" y="0"/>
                </a:cxn>
              </a:cxnLst>
              <a:rect l="0" t="0" r="r" b="b"/>
              <a:pathLst>
                <a:path w="889" h="289">
                  <a:moveTo>
                    <a:pt x="58" y="0"/>
                  </a:moveTo>
                  <a:lnTo>
                    <a:pt x="833" y="0"/>
                  </a:lnTo>
                  <a:lnTo>
                    <a:pt x="833" y="0"/>
                  </a:lnTo>
                  <a:lnTo>
                    <a:pt x="845" y="1"/>
                  </a:lnTo>
                  <a:lnTo>
                    <a:pt x="856" y="4"/>
                  </a:lnTo>
                  <a:lnTo>
                    <a:pt x="865" y="9"/>
                  </a:lnTo>
                  <a:lnTo>
                    <a:pt x="873" y="16"/>
                  </a:lnTo>
                  <a:lnTo>
                    <a:pt x="880" y="24"/>
                  </a:lnTo>
                  <a:lnTo>
                    <a:pt x="885" y="35"/>
                  </a:lnTo>
                  <a:lnTo>
                    <a:pt x="889" y="45"/>
                  </a:lnTo>
                  <a:lnTo>
                    <a:pt x="889" y="56"/>
                  </a:lnTo>
                  <a:lnTo>
                    <a:pt x="889" y="232"/>
                  </a:lnTo>
                  <a:lnTo>
                    <a:pt x="889" y="232"/>
                  </a:lnTo>
                  <a:lnTo>
                    <a:pt x="889" y="244"/>
                  </a:lnTo>
                  <a:lnTo>
                    <a:pt x="885" y="254"/>
                  </a:lnTo>
                  <a:lnTo>
                    <a:pt x="880" y="264"/>
                  </a:lnTo>
                  <a:lnTo>
                    <a:pt x="873" y="272"/>
                  </a:lnTo>
                  <a:lnTo>
                    <a:pt x="865" y="280"/>
                  </a:lnTo>
                  <a:lnTo>
                    <a:pt x="856" y="285"/>
                  </a:lnTo>
                  <a:lnTo>
                    <a:pt x="845" y="288"/>
                  </a:lnTo>
                  <a:lnTo>
                    <a:pt x="833" y="289"/>
                  </a:lnTo>
                  <a:lnTo>
                    <a:pt x="58" y="289"/>
                  </a:lnTo>
                  <a:lnTo>
                    <a:pt x="58" y="289"/>
                  </a:lnTo>
                  <a:lnTo>
                    <a:pt x="46" y="288"/>
                  </a:lnTo>
                  <a:lnTo>
                    <a:pt x="35" y="285"/>
                  </a:lnTo>
                  <a:lnTo>
                    <a:pt x="26" y="280"/>
                  </a:lnTo>
                  <a:lnTo>
                    <a:pt x="18" y="272"/>
                  </a:lnTo>
                  <a:lnTo>
                    <a:pt x="10" y="264"/>
                  </a:lnTo>
                  <a:lnTo>
                    <a:pt x="6" y="254"/>
                  </a:lnTo>
                  <a:lnTo>
                    <a:pt x="2" y="244"/>
                  </a:lnTo>
                  <a:lnTo>
                    <a:pt x="0" y="232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2" y="45"/>
                  </a:lnTo>
                  <a:lnTo>
                    <a:pt x="6" y="35"/>
                  </a:lnTo>
                  <a:lnTo>
                    <a:pt x="10" y="24"/>
                  </a:lnTo>
                  <a:lnTo>
                    <a:pt x="18" y="16"/>
                  </a:lnTo>
                  <a:lnTo>
                    <a:pt x="26" y="9"/>
                  </a:lnTo>
                  <a:lnTo>
                    <a:pt x="35" y="4"/>
                  </a:lnTo>
                  <a:lnTo>
                    <a:pt x="46" y="1"/>
                  </a:lnTo>
                  <a:lnTo>
                    <a:pt x="58" y="0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00A6D9"/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32" name="Freeform 408"/>
            <p:cNvSpPr>
              <a:spLocks/>
            </p:cNvSpPr>
            <p:nvPr/>
          </p:nvSpPr>
          <p:spPr bwMode="auto">
            <a:xfrm>
              <a:off x="2047" y="1323"/>
              <a:ext cx="386" cy="329"/>
            </a:xfrm>
            <a:custGeom>
              <a:avLst/>
              <a:gdLst/>
              <a:ahLst/>
              <a:cxnLst>
                <a:cxn ang="0">
                  <a:pos x="43" y="0"/>
                </a:cxn>
                <a:cxn ang="0">
                  <a:pos x="399" y="0"/>
                </a:cxn>
                <a:cxn ang="0">
                  <a:pos x="399" y="0"/>
                </a:cxn>
                <a:cxn ang="0">
                  <a:pos x="408" y="1"/>
                </a:cxn>
                <a:cxn ang="0">
                  <a:pos x="417" y="4"/>
                </a:cxn>
                <a:cxn ang="0">
                  <a:pos x="427" y="9"/>
                </a:cxn>
                <a:cxn ang="0">
                  <a:pos x="433" y="17"/>
                </a:cxn>
                <a:cxn ang="0">
                  <a:pos x="606" y="250"/>
                </a:cxn>
                <a:cxn ang="0">
                  <a:pos x="606" y="250"/>
                </a:cxn>
                <a:cxn ang="0">
                  <a:pos x="613" y="258"/>
                </a:cxn>
                <a:cxn ang="0">
                  <a:pos x="622" y="264"/>
                </a:cxn>
                <a:cxn ang="0">
                  <a:pos x="632" y="266"/>
                </a:cxn>
                <a:cxn ang="0">
                  <a:pos x="641" y="268"/>
                </a:cxn>
                <a:cxn ang="0">
                  <a:pos x="1113" y="268"/>
                </a:cxn>
                <a:cxn ang="0">
                  <a:pos x="1113" y="268"/>
                </a:cxn>
                <a:cxn ang="0">
                  <a:pos x="1123" y="268"/>
                </a:cxn>
                <a:cxn ang="0">
                  <a:pos x="1131" y="270"/>
                </a:cxn>
                <a:cxn ang="0">
                  <a:pos x="1138" y="274"/>
                </a:cxn>
                <a:cxn ang="0">
                  <a:pos x="1144" y="280"/>
                </a:cxn>
                <a:cxn ang="0">
                  <a:pos x="1150" y="286"/>
                </a:cxn>
                <a:cxn ang="0">
                  <a:pos x="1154" y="293"/>
                </a:cxn>
                <a:cxn ang="0">
                  <a:pos x="1156" y="301"/>
                </a:cxn>
                <a:cxn ang="0">
                  <a:pos x="1156" y="310"/>
                </a:cxn>
                <a:cxn ang="0">
                  <a:pos x="1156" y="942"/>
                </a:cxn>
                <a:cxn ang="0">
                  <a:pos x="1156" y="942"/>
                </a:cxn>
                <a:cxn ang="0">
                  <a:pos x="1156" y="950"/>
                </a:cxn>
                <a:cxn ang="0">
                  <a:pos x="1154" y="959"/>
                </a:cxn>
                <a:cxn ang="0">
                  <a:pos x="1150" y="967"/>
                </a:cxn>
                <a:cxn ang="0">
                  <a:pos x="1144" y="973"/>
                </a:cxn>
                <a:cxn ang="0">
                  <a:pos x="1138" y="979"/>
                </a:cxn>
                <a:cxn ang="0">
                  <a:pos x="1131" y="983"/>
                </a:cxn>
                <a:cxn ang="0">
                  <a:pos x="1123" y="984"/>
                </a:cxn>
                <a:cxn ang="0">
                  <a:pos x="1113" y="985"/>
                </a:cxn>
                <a:cxn ang="0">
                  <a:pos x="43" y="985"/>
                </a:cxn>
                <a:cxn ang="0">
                  <a:pos x="43" y="985"/>
                </a:cxn>
                <a:cxn ang="0">
                  <a:pos x="34" y="984"/>
                </a:cxn>
                <a:cxn ang="0">
                  <a:pos x="26" y="983"/>
                </a:cxn>
                <a:cxn ang="0">
                  <a:pos x="18" y="979"/>
                </a:cxn>
                <a:cxn ang="0">
                  <a:pos x="12" y="973"/>
                </a:cxn>
                <a:cxn ang="0">
                  <a:pos x="8" y="967"/>
                </a:cxn>
                <a:cxn ang="0">
                  <a:pos x="4" y="959"/>
                </a:cxn>
                <a:cxn ang="0">
                  <a:pos x="1" y="950"/>
                </a:cxn>
                <a:cxn ang="0">
                  <a:pos x="0" y="942"/>
                </a:cxn>
                <a:cxn ang="0">
                  <a:pos x="0" y="43"/>
                </a:cxn>
                <a:cxn ang="0">
                  <a:pos x="0" y="43"/>
                </a:cxn>
                <a:cxn ang="0">
                  <a:pos x="1" y="33"/>
                </a:cxn>
                <a:cxn ang="0">
                  <a:pos x="4" y="25"/>
                </a:cxn>
                <a:cxn ang="0">
                  <a:pos x="8" y="18"/>
                </a:cxn>
                <a:cxn ang="0">
                  <a:pos x="12" y="12"/>
                </a:cxn>
                <a:cxn ang="0">
                  <a:pos x="18" y="6"/>
                </a:cxn>
                <a:cxn ang="0">
                  <a:pos x="26" y="2"/>
                </a:cxn>
                <a:cxn ang="0">
                  <a:pos x="34" y="0"/>
                </a:cxn>
                <a:cxn ang="0">
                  <a:pos x="43" y="0"/>
                </a:cxn>
                <a:cxn ang="0">
                  <a:pos x="43" y="0"/>
                </a:cxn>
              </a:cxnLst>
              <a:rect l="0" t="0" r="r" b="b"/>
              <a:pathLst>
                <a:path w="1156" h="985">
                  <a:moveTo>
                    <a:pt x="43" y="0"/>
                  </a:moveTo>
                  <a:lnTo>
                    <a:pt x="399" y="0"/>
                  </a:lnTo>
                  <a:lnTo>
                    <a:pt x="399" y="0"/>
                  </a:lnTo>
                  <a:lnTo>
                    <a:pt x="408" y="1"/>
                  </a:lnTo>
                  <a:lnTo>
                    <a:pt x="417" y="4"/>
                  </a:lnTo>
                  <a:lnTo>
                    <a:pt x="427" y="9"/>
                  </a:lnTo>
                  <a:lnTo>
                    <a:pt x="433" y="17"/>
                  </a:lnTo>
                  <a:lnTo>
                    <a:pt x="606" y="250"/>
                  </a:lnTo>
                  <a:lnTo>
                    <a:pt x="606" y="250"/>
                  </a:lnTo>
                  <a:lnTo>
                    <a:pt x="613" y="258"/>
                  </a:lnTo>
                  <a:lnTo>
                    <a:pt x="622" y="264"/>
                  </a:lnTo>
                  <a:lnTo>
                    <a:pt x="632" y="266"/>
                  </a:lnTo>
                  <a:lnTo>
                    <a:pt x="641" y="268"/>
                  </a:lnTo>
                  <a:lnTo>
                    <a:pt x="1113" y="268"/>
                  </a:lnTo>
                  <a:lnTo>
                    <a:pt x="1113" y="268"/>
                  </a:lnTo>
                  <a:lnTo>
                    <a:pt x="1123" y="268"/>
                  </a:lnTo>
                  <a:lnTo>
                    <a:pt x="1131" y="270"/>
                  </a:lnTo>
                  <a:lnTo>
                    <a:pt x="1138" y="274"/>
                  </a:lnTo>
                  <a:lnTo>
                    <a:pt x="1144" y="280"/>
                  </a:lnTo>
                  <a:lnTo>
                    <a:pt x="1150" y="286"/>
                  </a:lnTo>
                  <a:lnTo>
                    <a:pt x="1154" y="293"/>
                  </a:lnTo>
                  <a:lnTo>
                    <a:pt x="1156" y="301"/>
                  </a:lnTo>
                  <a:lnTo>
                    <a:pt x="1156" y="310"/>
                  </a:lnTo>
                  <a:lnTo>
                    <a:pt x="1156" y="942"/>
                  </a:lnTo>
                  <a:lnTo>
                    <a:pt x="1156" y="942"/>
                  </a:lnTo>
                  <a:lnTo>
                    <a:pt x="1156" y="950"/>
                  </a:lnTo>
                  <a:lnTo>
                    <a:pt x="1154" y="959"/>
                  </a:lnTo>
                  <a:lnTo>
                    <a:pt x="1150" y="967"/>
                  </a:lnTo>
                  <a:lnTo>
                    <a:pt x="1144" y="973"/>
                  </a:lnTo>
                  <a:lnTo>
                    <a:pt x="1138" y="979"/>
                  </a:lnTo>
                  <a:lnTo>
                    <a:pt x="1131" y="983"/>
                  </a:lnTo>
                  <a:lnTo>
                    <a:pt x="1123" y="984"/>
                  </a:lnTo>
                  <a:lnTo>
                    <a:pt x="1113" y="985"/>
                  </a:lnTo>
                  <a:lnTo>
                    <a:pt x="43" y="985"/>
                  </a:lnTo>
                  <a:lnTo>
                    <a:pt x="43" y="985"/>
                  </a:lnTo>
                  <a:lnTo>
                    <a:pt x="34" y="984"/>
                  </a:lnTo>
                  <a:lnTo>
                    <a:pt x="26" y="983"/>
                  </a:lnTo>
                  <a:lnTo>
                    <a:pt x="18" y="979"/>
                  </a:lnTo>
                  <a:lnTo>
                    <a:pt x="12" y="973"/>
                  </a:lnTo>
                  <a:lnTo>
                    <a:pt x="8" y="967"/>
                  </a:lnTo>
                  <a:lnTo>
                    <a:pt x="4" y="959"/>
                  </a:lnTo>
                  <a:lnTo>
                    <a:pt x="1" y="950"/>
                  </a:lnTo>
                  <a:lnTo>
                    <a:pt x="0" y="94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1" y="33"/>
                  </a:lnTo>
                  <a:lnTo>
                    <a:pt x="4" y="25"/>
                  </a:lnTo>
                  <a:lnTo>
                    <a:pt x="8" y="18"/>
                  </a:lnTo>
                  <a:lnTo>
                    <a:pt x="12" y="12"/>
                  </a:lnTo>
                  <a:lnTo>
                    <a:pt x="18" y="6"/>
                  </a:lnTo>
                  <a:lnTo>
                    <a:pt x="26" y="2"/>
                  </a:lnTo>
                  <a:lnTo>
                    <a:pt x="34" y="0"/>
                  </a:lnTo>
                  <a:lnTo>
                    <a:pt x="43" y="0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733" name="Group 413"/>
          <p:cNvGrpSpPr>
            <a:grpSpLocks noChangeAspect="1"/>
          </p:cNvGrpSpPr>
          <p:nvPr userDrawn="1"/>
        </p:nvGrpSpPr>
        <p:grpSpPr bwMode="auto">
          <a:xfrm>
            <a:off x="9410700" y="2891369"/>
            <a:ext cx="838200" cy="620184"/>
            <a:chOff x="4446" y="1366"/>
            <a:chExt cx="396" cy="293"/>
          </a:xfrm>
        </p:grpSpPr>
        <p:sp>
          <p:nvSpPr>
            <p:cNvPr id="734" name="Freeform 414"/>
            <p:cNvSpPr>
              <a:spLocks/>
            </p:cNvSpPr>
            <p:nvPr/>
          </p:nvSpPr>
          <p:spPr bwMode="auto">
            <a:xfrm>
              <a:off x="4489" y="1367"/>
              <a:ext cx="154" cy="33"/>
            </a:xfrm>
            <a:custGeom>
              <a:avLst/>
              <a:gdLst/>
              <a:ahLst/>
              <a:cxnLst>
                <a:cxn ang="0">
                  <a:pos x="460" y="97"/>
                </a:cxn>
                <a:cxn ang="0">
                  <a:pos x="460" y="97"/>
                </a:cxn>
                <a:cxn ang="0">
                  <a:pos x="436" y="96"/>
                </a:cxn>
                <a:cxn ang="0">
                  <a:pos x="406" y="93"/>
                </a:cxn>
                <a:cxn ang="0">
                  <a:pos x="373" y="88"/>
                </a:cxn>
                <a:cxn ang="0">
                  <a:pos x="337" y="82"/>
                </a:cxn>
                <a:cxn ang="0">
                  <a:pos x="262" y="66"/>
                </a:cxn>
                <a:cxn ang="0">
                  <a:pos x="185" y="48"/>
                </a:cxn>
                <a:cxn ang="0">
                  <a:pos x="114" y="30"/>
                </a:cxn>
                <a:cxn ang="0">
                  <a:pos x="54" y="15"/>
                </a:cxn>
                <a:cxn ang="0">
                  <a:pos x="0" y="0"/>
                </a:cxn>
              </a:cxnLst>
              <a:rect l="0" t="0" r="r" b="b"/>
              <a:pathLst>
                <a:path w="460" h="97">
                  <a:moveTo>
                    <a:pt x="460" y="97"/>
                  </a:moveTo>
                  <a:lnTo>
                    <a:pt x="460" y="97"/>
                  </a:lnTo>
                  <a:lnTo>
                    <a:pt x="436" y="96"/>
                  </a:lnTo>
                  <a:lnTo>
                    <a:pt x="406" y="93"/>
                  </a:lnTo>
                  <a:lnTo>
                    <a:pt x="373" y="88"/>
                  </a:lnTo>
                  <a:lnTo>
                    <a:pt x="337" y="82"/>
                  </a:lnTo>
                  <a:lnTo>
                    <a:pt x="262" y="66"/>
                  </a:lnTo>
                  <a:lnTo>
                    <a:pt x="185" y="48"/>
                  </a:lnTo>
                  <a:lnTo>
                    <a:pt x="114" y="30"/>
                  </a:lnTo>
                  <a:lnTo>
                    <a:pt x="54" y="15"/>
                  </a:lnTo>
                  <a:lnTo>
                    <a:pt x="0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35" name="Freeform 415"/>
            <p:cNvSpPr>
              <a:spLocks/>
            </p:cNvSpPr>
            <p:nvPr/>
          </p:nvSpPr>
          <p:spPr bwMode="auto">
            <a:xfrm>
              <a:off x="4733" y="1504"/>
              <a:ext cx="83" cy="43"/>
            </a:xfrm>
            <a:custGeom>
              <a:avLst/>
              <a:gdLst/>
              <a:ahLst/>
              <a:cxnLst>
                <a:cxn ang="0">
                  <a:pos x="0" y="97"/>
                </a:cxn>
                <a:cxn ang="0">
                  <a:pos x="0" y="97"/>
                </a:cxn>
                <a:cxn ang="0">
                  <a:pos x="77" y="109"/>
                </a:cxn>
                <a:cxn ang="0">
                  <a:pos x="148" y="119"/>
                </a:cxn>
                <a:cxn ang="0">
                  <a:pos x="209" y="125"/>
                </a:cxn>
                <a:cxn ang="0">
                  <a:pos x="250" y="129"/>
                </a:cxn>
                <a:cxn ang="0">
                  <a:pos x="250" y="129"/>
                </a:cxn>
                <a:cxn ang="0">
                  <a:pos x="240" y="98"/>
                </a:cxn>
                <a:cxn ang="0">
                  <a:pos x="232" y="69"/>
                </a:cxn>
                <a:cxn ang="0">
                  <a:pos x="229" y="52"/>
                </a:cxn>
                <a:cxn ang="0">
                  <a:pos x="227" y="35"/>
                </a:cxn>
                <a:cxn ang="0">
                  <a:pos x="225" y="18"/>
                </a:cxn>
                <a:cxn ang="0">
                  <a:pos x="224" y="0"/>
                </a:cxn>
              </a:cxnLst>
              <a:rect l="0" t="0" r="r" b="b"/>
              <a:pathLst>
                <a:path w="250" h="129">
                  <a:moveTo>
                    <a:pt x="0" y="97"/>
                  </a:moveTo>
                  <a:lnTo>
                    <a:pt x="0" y="97"/>
                  </a:lnTo>
                  <a:lnTo>
                    <a:pt x="77" y="109"/>
                  </a:lnTo>
                  <a:lnTo>
                    <a:pt x="148" y="119"/>
                  </a:lnTo>
                  <a:lnTo>
                    <a:pt x="209" y="125"/>
                  </a:lnTo>
                  <a:lnTo>
                    <a:pt x="250" y="129"/>
                  </a:lnTo>
                  <a:lnTo>
                    <a:pt x="250" y="129"/>
                  </a:lnTo>
                  <a:lnTo>
                    <a:pt x="240" y="98"/>
                  </a:lnTo>
                  <a:lnTo>
                    <a:pt x="232" y="69"/>
                  </a:lnTo>
                  <a:lnTo>
                    <a:pt x="229" y="52"/>
                  </a:lnTo>
                  <a:lnTo>
                    <a:pt x="227" y="35"/>
                  </a:lnTo>
                  <a:lnTo>
                    <a:pt x="225" y="18"/>
                  </a:lnTo>
                  <a:lnTo>
                    <a:pt x="224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36" name="Freeform 416"/>
            <p:cNvSpPr>
              <a:spLocks/>
            </p:cNvSpPr>
            <p:nvPr/>
          </p:nvSpPr>
          <p:spPr bwMode="auto">
            <a:xfrm>
              <a:off x="4693" y="1373"/>
              <a:ext cx="149" cy="132"/>
            </a:xfrm>
            <a:custGeom>
              <a:avLst/>
              <a:gdLst/>
              <a:ahLst/>
              <a:cxnLst>
                <a:cxn ang="0">
                  <a:pos x="132" y="376"/>
                </a:cxn>
                <a:cxn ang="0">
                  <a:pos x="396" y="395"/>
                </a:cxn>
                <a:cxn ang="0">
                  <a:pos x="396" y="395"/>
                </a:cxn>
                <a:cxn ang="0">
                  <a:pos x="404" y="382"/>
                </a:cxn>
                <a:cxn ang="0">
                  <a:pos x="413" y="367"/>
                </a:cxn>
                <a:cxn ang="0">
                  <a:pos x="422" y="349"/>
                </a:cxn>
                <a:cxn ang="0">
                  <a:pos x="429" y="327"/>
                </a:cxn>
                <a:cxn ang="0">
                  <a:pos x="437" y="303"/>
                </a:cxn>
                <a:cxn ang="0">
                  <a:pos x="442" y="272"/>
                </a:cxn>
                <a:cxn ang="0">
                  <a:pos x="446" y="237"/>
                </a:cxn>
                <a:cxn ang="0">
                  <a:pos x="448" y="197"/>
                </a:cxn>
                <a:cxn ang="0">
                  <a:pos x="448" y="197"/>
                </a:cxn>
                <a:cxn ang="0">
                  <a:pos x="446" y="163"/>
                </a:cxn>
                <a:cxn ang="0">
                  <a:pos x="442" y="131"/>
                </a:cxn>
                <a:cxn ang="0">
                  <a:pos x="436" y="100"/>
                </a:cxn>
                <a:cxn ang="0">
                  <a:pos x="432" y="86"/>
                </a:cxn>
                <a:cxn ang="0">
                  <a:pos x="427" y="71"/>
                </a:cxn>
                <a:cxn ang="0">
                  <a:pos x="422" y="58"/>
                </a:cxn>
                <a:cxn ang="0">
                  <a:pos x="415" y="47"/>
                </a:cxn>
                <a:cxn ang="0">
                  <a:pos x="409" y="36"/>
                </a:cxn>
                <a:cxn ang="0">
                  <a:pos x="402" y="26"/>
                </a:cxn>
                <a:cxn ang="0">
                  <a:pos x="396" y="18"/>
                </a:cxn>
                <a:cxn ang="0">
                  <a:pos x="387" y="11"/>
                </a:cxn>
                <a:cxn ang="0">
                  <a:pos x="379" y="4"/>
                </a:cxn>
                <a:cxn ang="0">
                  <a:pos x="370" y="0"/>
                </a:cxn>
                <a:cxn ang="0">
                  <a:pos x="370" y="0"/>
                </a:cxn>
                <a:cxn ang="0">
                  <a:pos x="323" y="12"/>
                </a:cxn>
                <a:cxn ang="0">
                  <a:pos x="213" y="38"/>
                </a:cxn>
                <a:cxn ang="0">
                  <a:pos x="150" y="51"/>
                </a:cxn>
                <a:cxn ang="0">
                  <a:pos x="89" y="64"/>
                </a:cxn>
                <a:cxn ang="0">
                  <a:pos x="38" y="71"/>
                </a:cxn>
                <a:cxn ang="0">
                  <a:pos x="17" y="74"/>
                </a:cxn>
                <a:cxn ang="0">
                  <a:pos x="0" y="75"/>
                </a:cxn>
              </a:cxnLst>
              <a:rect l="0" t="0" r="r" b="b"/>
              <a:pathLst>
                <a:path w="448" h="395">
                  <a:moveTo>
                    <a:pt x="132" y="376"/>
                  </a:moveTo>
                  <a:lnTo>
                    <a:pt x="396" y="395"/>
                  </a:lnTo>
                  <a:lnTo>
                    <a:pt x="396" y="395"/>
                  </a:lnTo>
                  <a:lnTo>
                    <a:pt x="404" y="382"/>
                  </a:lnTo>
                  <a:lnTo>
                    <a:pt x="413" y="367"/>
                  </a:lnTo>
                  <a:lnTo>
                    <a:pt x="422" y="349"/>
                  </a:lnTo>
                  <a:lnTo>
                    <a:pt x="429" y="327"/>
                  </a:lnTo>
                  <a:lnTo>
                    <a:pt x="437" y="303"/>
                  </a:lnTo>
                  <a:lnTo>
                    <a:pt x="442" y="272"/>
                  </a:lnTo>
                  <a:lnTo>
                    <a:pt x="446" y="237"/>
                  </a:lnTo>
                  <a:lnTo>
                    <a:pt x="448" y="197"/>
                  </a:lnTo>
                  <a:lnTo>
                    <a:pt x="448" y="197"/>
                  </a:lnTo>
                  <a:lnTo>
                    <a:pt x="446" y="163"/>
                  </a:lnTo>
                  <a:lnTo>
                    <a:pt x="442" y="131"/>
                  </a:lnTo>
                  <a:lnTo>
                    <a:pt x="436" y="100"/>
                  </a:lnTo>
                  <a:lnTo>
                    <a:pt x="432" y="86"/>
                  </a:lnTo>
                  <a:lnTo>
                    <a:pt x="427" y="71"/>
                  </a:lnTo>
                  <a:lnTo>
                    <a:pt x="422" y="58"/>
                  </a:lnTo>
                  <a:lnTo>
                    <a:pt x="415" y="47"/>
                  </a:lnTo>
                  <a:lnTo>
                    <a:pt x="409" y="36"/>
                  </a:lnTo>
                  <a:lnTo>
                    <a:pt x="402" y="26"/>
                  </a:lnTo>
                  <a:lnTo>
                    <a:pt x="396" y="18"/>
                  </a:lnTo>
                  <a:lnTo>
                    <a:pt x="387" y="11"/>
                  </a:lnTo>
                  <a:lnTo>
                    <a:pt x="379" y="4"/>
                  </a:lnTo>
                  <a:lnTo>
                    <a:pt x="370" y="0"/>
                  </a:lnTo>
                  <a:lnTo>
                    <a:pt x="370" y="0"/>
                  </a:lnTo>
                  <a:lnTo>
                    <a:pt x="323" y="12"/>
                  </a:lnTo>
                  <a:lnTo>
                    <a:pt x="213" y="38"/>
                  </a:lnTo>
                  <a:lnTo>
                    <a:pt x="150" y="51"/>
                  </a:lnTo>
                  <a:lnTo>
                    <a:pt x="89" y="64"/>
                  </a:lnTo>
                  <a:lnTo>
                    <a:pt x="38" y="71"/>
                  </a:lnTo>
                  <a:lnTo>
                    <a:pt x="17" y="74"/>
                  </a:lnTo>
                  <a:lnTo>
                    <a:pt x="0" y="75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37" name="Freeform 417"/>
            <p:cNvSpPr>
              <a:spLocks/>
            </p:cNvSpPr>
            <p:nvPr/>
          </p:nvSpPr>
          <p:spPr bwMode="auto">
            <a:xfrm>
              <a:off x="4446" y="1366"/>
              <a:ext cx="192" cy="189"/>
            </a:xfrm>
            <a:custGeom>
              <a:avLst/>
              <a:gdLst/>
              <a:ahLst/>
              <a:cxnLst>
                <a:cxn ang="0">
                  <a:pos x="104" y="180"/>
                </a:cxn>
                <a:cxn ang="0">
                  <a:pos x="99" y="203"/>
                </a:cxn>
                <a:cxn ang="0">
                  <a:pos x="90" y="260"/>
                </a:cxn>
                <a:cxn ang="0">
                  <a:pos x="88" y="294"/>
                </a:cxn>
                <a:cxn ang="0">
                  <a:pos x="94" y="351"/>
                </a:cxn>
                <a:cxn ang="0">
                  <a:pos x="105" y="392"/>
                </a:cxn>
                <a:cxn ang="0">
                  <a:pos x="119" y="418"/>
                </a:cxn>
                <a:cxn ang="0">
                  <a:pos x="128" y="427"/>
                </a:cxn>
                <a:cxn ang="0">
                  <a:pos x="131" y="427"/>
                </a:cxn>
                <a:cxn ang="0">
                  <a:pos x="147" y="423"/>
                </a:cxn>
                <a:cxn ang="0">
                  <a:pos x="161" y="414"/>
                </a:cxn>
                <a:cxn ang="0">
                  <a:pos x="174" y="397"/>
                </a:cxn>
                <a:cxn ang="0">
                  <a:pos x="185" y="377"/>
                </a:cxn>
                <a:cxn ang="0">
                  <a:pos x="194" y="350"/>
                </a:cxn>
                <a:cxn ang="0">
                  <a:pos x="201" y="320"/>
                </a:cxn>
                <a:cxn ang="0">
                  <a:pos x="207" y="249"/>
                </a:cxn>
                <a:cxn ang="0">
                  <a:pos x="206" y="219"/>
                </a:cxn>
                <a:cxn ang="0">
                  <a:pos x="202" y="166"/>
                </a:cxn>
                <a:cxn ang="0">
                  <a:pos x="194" y="119"/>
                </a:cxn>
                <a:cxn ang="0">
                  <a:pos x="184" y="81"/>
                </a:cxn>
                <a:cxn ang="0">
                  <a:pos x="170" y="48"/>
                </a:cxn>
                <a:cxn ang="0">
                  <a:pos x="156" y="25"/>
                </a:cxn>
                <a:cxn ang="0">
                  <a:pos x="139" y="10"/>
                </a:cxn>
                <a:cxn ang="0">
                  <a:pos x="122" y="0"/>
                </a:cxn>
                <a:cxn ang="0">
                  <a:pos x="113" y="0"/>
                </a:cxn>
                <a:cxn ang="0">
                  <a:pos x="92" y="4"/>
                </a:cxn>
                <a:cxn ang="0">
                  <a:pos x="72" y="19"/>
                </a:cxn>
                <a:cxn ang="0">
                  <a:pos x="53" y="42"/>
                </a:cxn>
                <a:cxn ang="0">
                  <a:pos x="35" y="74"/>
                </a:cxn>
                <a:cxn ang="0">
                  <a:pos x="21" y="114"/>
                </a:cxn>
                <a:cxn ang="0">
                  <a:pos x="10" y="162"/>
                </a:cxn>
                <a:cxn ang="0">
                  <a:pos x="3" y="219"/>
                </a:cxn>
                <a:cxn ang="0">
                  <a:pos x="0" y="284"/>
                </a:cxn>
                <a:cxn ang="0">
                  <a:pos x="0" y="313"/>
                </a:cxn>
                <a:cxn ang="0">
                  <a:pos x="4" y="365"/>
                </a:cxn>
                <a:cxn ang="0">
                  <a:pos x="11" y="410"/>
                </a:cxn>
                <a:cxn ang="0">
                  <a:pos x="21" y="449"/>
                </a:cxn>
                <a:cxn ang="0">
                  <a:pos x="38" y="497"/>
                </a:cxn>
                <a:cxn ang="0">
                  <a:pos x="65" y="547"/>
                </a:cxn>
                <a:cxn ang="0">
                  <a:pos x="78" y="568"/>
                </a:cxn>
                <a:cxn ang="0">
                  <a:pos x="290" y="532"/>
                </a:cxn>
                <a:cxn ang="0">
                  <a:pos x="527" y="496"/>
                </a:cxn>
              </a:cxnLst>
              <a:rect l="0" t="0" r="r" b="b"/>
              <a:pathLst>
                <a:path w="577" h="568">
                  <a:moveTo>
                    <a:pt x="156" y="180"/>
                  </a:moveTo>
                  <a:lnTo>
                    <a:pt x="104" y="180"/>
                  </a:lnTo>
                  <a:lnTo>
                    <a:pt x="104" y="180"/>
                  </a:lnTo>
                  <a:lnTo>
                    <a:pt x="99" y="203"/>
                  </a:lnTo>
                  <a:lnTo>
                    <a:pt x="94" y="231"/>
                  </a:lnTo>
                  <a:lnTo>
                    <a:pt x="90" y="260"/>
                  </a:lnTo>
                  <a:lnTo>
                    <a:pt x="88" y="294"/>
                  </a:lnTo>
                  <a:lnTo>
                    <a:pt x="88" y="294"/>
                  </a:lnTo>
                  <a:lnTo>
                    <a:pt x="90" y="324"/>
                  </a:lnTo>
                  <a:lnTo>
                    <a:pt x="94" y="351"/>
                  </a:lnTo>
                  <a:lnTo>
                    <a:pt x="99" y="373"/>
                  </a:lnTo>
                  <a:lnTo>
                    <a:pt x="105" y="392"/>
                  </a:lnTo>
                  <a:lnTo>
                    <a:pt x="112" y="408"/>
                  </a:lnTo>
                  <a:lnTo>
                    <a:pt x="119" y="418"/>
                  </a:lnTo>
                  <a:lnTo>
                    <a:pt x="126" y="425"/>
                  </a:lnTo>
                  <a:lnTo>
                    <a:pt x="128" y="427"/>
                  </a:lnTo>
                  <a:lnTo>
                    <a:pt x="131" y="427"/>
                  </a:lnTo>
                  <a:lnTo>
                    <a:pt x="131" y="427"/>
                  </a:lnTo>
                  <a:lnTo>
                    <a:pt x="139" y="426"/>
                  </a:lnTo>
                  <a:lnTo>
                    <a:pt x="147" y="423"/>
                  </a:lnTo>
                  <a:lnTo>
                    <a:pt x="154" y="419"/>
                  </a:lnTo>
                  <a:lnTo>
                    <a:pt x="161" y="414"/>
                  </a:lnTo>
                  <a:lnTo>
                    <a:pt x="169" y="407"/>
                  </a:lnTo>
                  <a:lnTo>
                    <a:pt x="174" y="397"/>
                  </a:lnTo>
                  <a:lnTo>
                    <a:pt x="180" y="387"/>
                  </a:lnTo>
                  <a:lnTo>
                    <a:pt x="185" y="377"/>
                  </a:lnTo>
                  <a:lnTo>
                    <a:pt x="191" y="364"/>
                  </a:lnTo>
                  <a:lnTo>
                    <a:pt x="194" y="350"/>
                  </a:lnTo>
                  <a:lnTo>
                    <a:pt x="198" y="335"/>
                  </a:lnTo>
                  <a:lnTo>
                    <a:pt x="201" y="320"/>
                  </a:lnTo>
                  <a:lnTo>
                    <a:pt x="205" y="286"/>
                  </a:lnTo>
                  <a:lnTo>
                    <a:pt x="207" y="249"/>
                  </a:lnTo>
                  <a:lnTo>
                    <a:pt x="207" y="249"/>
                  </a:lnTo>
                  <a:lnTo>
                    <a:pt x="206" y="219"/>
                  </a:lnTo>
                  <a:lnTo>
                    <a:pt x="205" y="192"/>
                  </a:lnTo>
                  <a:lnTo>
                    <a:pt x="202" y="166"/>
                  </a:lnTo>
                  <a:lnTo>
                    <a:pt x="198" y="141"/>
                  </a:lnTo>
                  <a:lnTo>
                    <a:pt x="194" y="119"/>
                  </a:lnTo>
                  <a:lnTo>
                    <a:pt x="189" y="99"/>
                  </a:lnTo>
                  <a:lnTo>
                    <a:pt x="184" y="81"/>
                  </a:lnTo>
                  <a:lnTo>
                    <a:pt x="178" y="64"/>
                  </a:lnTo>
                  <a:lnTo>
                    <a:pt x="170" y="48"/>
                  </a:lnTo>
                  <a:lnTo>
                    <a:pt x="163" y="37"/>
                  </a:lnTo>
                  <a:lnTo>
                    <a:pt x="156" y="25"/>
                  </a:lnTo>
                  <a:lnTo>
                    <a:pt x="147" y="16"/>
                  </a:lnTo>
                  <a:lnTo>
                    <a:pt x="139" y="10"/>
                  </a:lnTo>
                  <a:lnTo>
                    <a:pt x="130" y="4"/>
                  </a:lnTo>
                  <a:lnTo>
                    <a:pt x="122" y="0"/>
                  </a:lnTo>
                  <a:lnTo>
                    <a:pt x="113" y="0"/>
                  </a:lnTo>
                  <a:lnTo>
                    <a:pt x="113" y="0"/>
                  </a:lnTo>
                  <a:lnTo>
                    <a:pt x="103" y="2"/>
                  </a:lnTo>
                  <a:lnTo>
                    <a:pt x="92" y="4"/>
                  </a:lnTo>
                  <a:lnTo>
                    <a:pt x="82" y="11"/>
                  </a:lnTo>
                  <a:lnTo>
                    <a:pt x="72" y="19"/>
                  </a:lnTo>
                  <a:lnTo>
                    <a:pt x="63" y="29"/>
                  </a:lnTo>
                  <a:lnTo>
                    <a:pt x="53" y="42"/>
                  </a:lnTo>
                  <a:lnTo>
                    <a:pt x="44" y="56"/>
                  </a:lnTo>
                  <a:lnTo>
                    <a:pt x="35" y="74"/>
                  </a:lnTo>
                  <a:lnTo>
                    <a:pt x="28" y="92"/>
                  </a:lnTo>
                  <a:lnTo>
                    <a:pt x="21" y="114"/>
                  </a:lnTo>
                  <a:lnTo>
                    <a:pt x="15" y="138"/>
                  </a:lnTo>
                  <a:lnTo>
                    <a:pt x="10" y="162"/>
                  </a:lnTo>
                  <a:lnTo>
                    <a:pt x="6" y="191"/>
                  </a:lnTo>
                  <a:lnTo>
                    <a:pt x="3" y="219"/>
                  </a:lnTo>
                  <a:lnTo>
                    <a:pt x="0" y="251"/>
                  </a:lnTo>
                  <a:lnTo>
                    <a:pt x="0" y="284"/>
                  </a:lnTo>
                  <a:lnTo>
                    <a:pt x="0" y="284"/>
                  </a:lnTo>
                  <a:lnTo>
                    <a:pt x="0" y="313"/>
                  </a:lnTo>
                  <a:lnTo>
                    <a:pt x="2" y="339"/>
                  </a:lnTo>
                  <a:lnTo>
                    <a:pt x="4" y="365"/>
                  </a:lnTo>
                  <a:lnTo>
                    <a:pt x="7" y="388"/>
                  </a:lnTo>
                  <a:lnTo>
                    <a:pt x="11" y="410"/>
                  </a:lnTo>
                  <a:lnTo>
                    <a:pt x="16" y="430"/>
                  </a:lnTo>
                  <a:lnTo>
                    <a:pt x="21" y="449"/>
                  </a:lnTo>
                  <a:lnTo>
                    <a:pt x="26" y="466"/>
                  </a:lnTo>
                  <a:lnTo>
                    <a:pt x="38" y="497"/>
                  </a:lnTo>
                  <a:lnTo>
                    <a:pt x="51" y="523"/>
                  </a:lnTo>
                  <a:lnTo>
                    <a:pt x="65" y="547"/>
                  </a:lnTo>
                  <a:lnTo>
                    <a:pt x="78" y="568"/>
                  </a:lnTo>
                  <a:lnTo>
                    <a:pt x="78" y="568"/>
                  </a:lnTo>
                  <a:lnTo>
                    <a:pt x="141" y="557"/>
                  </a:lnTo>
                  <a:lnTo>
                    <a:pt x="290" y="532"/>
                  </a:lnTo>
                  <a:lnTo>
                    <a:pt x="458" y="506"/>
                  </a:lnTo>
                  <a:lnTo>
                    <a:pt x="527" y="496"/>
                  </a:lnTo>
                  <a:lnTo>
                    <a:pt x="577" y="491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38" name="Freeform 418"/>
            <p:cNvSpPr>
              <a:spLocks/>
            </p:cNvSpPr>
            <p:nvPr/>
          </p:nvSpPr>
          <p:spPr bwMode="auto">
            <a:xfrm>
              <a:off x="4493" y="1495"/>
              <a:ext cx="145" cy="13"/>
            </a:xfrm>
            <a:custGeom>
              <a:avLst/>
              <a:gdLst/>
              <a:ahLst/>
              <a:cxnLst>
                <a:cxn ang="0">
                  <a:pos x="0" y="39"/>
                </a:cxn>
                <a:cxn ang="0">
                  <a:pos x="0" y="39"/>
                </a:cxn>
                <a:cxn ang="0">
                  <a:pos x="44" y="34"/>
                </a:cxn>
                <a:cxn ang="0">
                  <a:pos x="154" y="22"/>
                </a:cxn>
                <a:cxn ang="0">
                  <a:pos x="223" y="16"/>
                </a:cxn>
                <a:cxn ang="0">
                  <a:pos x="295" y="9"/>
                </a:cxn>
                <a:cxn ang="0">
                  <a:pos x="368" y="4"/>
                </a:cxn>
                <a:cxn ang="0">
                  <a:pos x="436" y="0"/>
                </a:cxn>
              </a:cxnLst>
              <a:rect l="0" t="0" r="r" b="b"/>
              <a:pathLst>
                <a:path w="436" h="39">
                  <a:moveTo>
                    <a:pt x="0" y="39"/>
                  </a:moveTo>
                  <a:lnTo>
                    <a:pt x="0" y="39"/>
                  </a:lnTo>
                  <a:lnTo>
                    <a:pt x="44" y="34"/>
                  </a:lnTo>
                  <a:lnTo>
                    <a:pt x="154" y="22"/>
                  </a:lnTo>
                  <a:lnTo>
                    <a:pt x="223" y="16"/>
                  </a:lnTo>
                  <a:lnTo>
                    <a:pt x="295" y="9"/>
                  </a:lnTo>
                  <a:lnTo>
                    <a:pt x="368" y="4"/>
                  </a:lnTo>
                  <a:lnTo>
                    <a:pt x="436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39" name="Freeform 419"/>
            <p:cNvSpPr>
              <a:spLocks/>
            </p:cNvSpPr>
            <p:nvPr/>
          </p:nvSpPr>
          <p:spPr bwMode="auto">
            <a:xfrm>
              <a:off x="4641" y="1392"/>
              <a:ext cx="72" cy="75"/>
            </a:xfrm>
            <a:custGeom>
              <a:avLst/>
              <a:gdLst/>
              <a:ahLst/>
              <a:cxnLst>
                <a:cxn ang="0">
                  <a:pos x="61" y="227"/>
                </a:cxn>
                <a:cxn ang="0">
                  <a:pos x="61" y="227"/>
                </a:cxn>
                <a:cxn ang="0">
                  <a:pos x="61" y="207"/>
                </a:cxn>
                <a:cxn ang="0">
                  <a:pos x="61" y="207"/>
                </a:cxn>
                <a:cxn ang="0">
                  <a:pos x="59" y="177"/>
                </a:cxn>
                <a:cxn ang="0">
                  <a:pos x="57" y="148"/>
                </a:cxn>
                <a:cxn ang="0">
                  <a:pos x="52" y="121"/>
                </a:cxn>
                <a:cxn ang="0">
                  <a:pos x="45" y="97"/>
                </a:cxn>
                <a:cxn ang="0">
                  <a:pos x="36" y="73"/>
                </a:cxn>
                <a:cxn ang="0">
                  <a:pos x="27" y="54"/>
                </a:cxn>
                <a:cxn ang="0">
                  <a:pos x="15" y="36"/>
                </a:cxn>
                <a:cxn ang="0">
                  <a:pos x="4" y="22"/>
                </a:cxn>
                <a:cxn ang="0">
                  <a:pos x="4" y="22"/>
                </a:cxn>
                <a:cxn ang="0">
                  <a:pos x="1" y="19"/>
                </a:cxn>
                <a:cxn ang="0">
                  <a:pos x="0" y="15"/>
                </a:cxn>
                <a:cxn ang="0">
                  <a:pos x="0" y="11"/>
                </a:cxn>
                <a:cxn ang="0">
                  <a:pos x="1" y="8"/>
                </a:cxn>
                <a:cxn ang="0">
                  <a:pos x="3" y="5"/>
                </a:cxn>
                <a:cxn ang="0">
                  <a:pos x="5" y="2"/>
                </a:cxn>
                <a:cxn ang="0">
                  <a:pos x="9" y="1"/>
                </a:cxn>
                <a:cxn ang="0">
                  <a:pos x="13" y="0"/>
                </a:cxn>
                <a:cxn ang="0">
                  <a:pos x="112" y="0"/>
                </a:cxn>
                <a:cxn ang="0">
                  <a:pos x="112" y="0"/>
                </a:cxn>
                <a:cxn ang="0">
                  <a:pos x="123" y="1"/>
                </a:cxn>
                <a:cxn ang="0">
                  <a:pos x="133" y="5"/>
                </a:cxn>
                <a:cxn ang="0">
                  <a:pos x="143" y="10"/>
                </a:cxn>
                <a:cxn ang="0">
                  <a:pos x="153" y="17"/>
                </a:cxn>
                <a:cxn ang="0">
                  <a:pos x="162" y="26"/>
                </a:cxn>
                <a:cxn ang="0">
                  <a:pos x="171" y="36"/>
                </a:cxn>
                <a:cxn ang="0">
                  <a:pos x="178" y="48"/>
                </a:cxn>
                <a:cxn ang="0">
                  <a:pos x="185" y="61"/>
                </a:cxn>
                <a:cxn ang="0">
                  <a:pos x="193" y="76"/>
                </a:cxn>
                <a:cxn ang="0">
                  <a:pos x="198" y="92"/>
                </a:cxn>
                <a:cxn ang="0">
                  <a:pos x="203" y="108"/>
                </a:cxn>
                <a:cxn ang="0">
                  <a:pos x="208" y="126"/>
                </a:cxn>
                <a:cxn ang="0">
                  <a:pos x="211" y="146"/>
                </a:cxn>
                <a:cxn ang="0">
                  <a:pos x="213" y="165"/>
                </a:cxn>
                <a:cxn ang="0">
                  <a:pos x="215" y="186"/>
                </a:cxn>
                <a:cxn ang="0">
                  <a:pos x="216" y="207"/>
                </a:cxn>
                <a:cxn ang="0">
                  <a:pos x="216" y="207"/>
                </a:cxn>
                <a:cxn ang="0">
                  <a:pos x="215" y="227"/>
                </a:cxn>
                <a:cxn ang="0">
                  <a:pos x="61" y="227"/>
                </a:cxn>
              </a:cxnLst>
              <a:rect l="0" t="0" r="r" b="b"/>
              <a:pathLst>
                <a:path w="216" h="227">
                  <a:moveTo>
                    <a:pt x="61" y="227"/>
                  </a:moveTo>
                  <a:lnTo>
                    <a:pt x="61" y="227"/>
                  </a:lnTo>
                  <a:lnTo>
                    <a:pt x="61" y="207"/>
                  </a:lnTo>
                  <a:lnTo>
                    <a:pt x="61" y="207"/>
                  </a:lnTo>
                  <a:lnTo>
                    <a:pt x="59" y="177"/>
                  </a:lnTo>
                  <a:lnTo>
                    <a:pt x="57" y="148"/>
                  </a:lnTo>
                  <a:lnTo>
                    <a:pt x="52" y="121"/>
                  </a:lnTo>
                  <a:lnTo>
                    <a:pt x="45" y="97"/>
                  </a:lnTo>
                  <a:lnTo>
                    <a:pt x="36" y="73"/>
                  </a:lnTo>
                  <a:lnTo>
                    <a:pt x="27" y="54"/>
                  </a:lnTo>
                  <a:lnTo>
                    <a:pt x="15" y="36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1" y="19"/>
                  </a:lnTo>
                  <a:lnTo>
                    <a:pt x="0" y="15"/>
                  </a:lnTo>
                  <a:lnTo>
                    <a:pt x="0" y="11"/>
                  </a:lnTo>
                  <a:lnTo>
                    <a:pt x="1" y="8"/>
                  </a:lnTo>
                  <a:lnTo>
                    <a:pt x="3" y="5"/>
                  </a:lnTo>
                  <a:lnTo>
                    <a:pt x="5" y="2"/>
                  </a:lnTo>
                  <a:lnTo>
                    <a:pt x="9" y="1"/>
                  </a:lnTo>
                  <a:lnTo>
                    <a:pt x="13" y="0"/>
                  </a:lnTo>
                  <a:lnTo>
                    <a:pt x="112" y="0"/>
                  </a:lnTo>
                  <a:lnTo>
                    <a:pt x="112" y="0"/>
                  </a:lnTo>
                  <a:lnTo>
                    <a:pt x="123" y="1"/>
                  </a:lnTo>
                  <a:lnTo>
                    <a:pt x="133" y="5"/>
                  </a:lnTo>
                  <a:lnTo>
                    <a:pt x="143" y="10"/>
                  </a:lnTo>
                  <a:lnTo>
                    <a:pt x="153" y="17"/>
                  </a:lnTo>
                  <a:lnTo>
                    <a:pt x="162" y="26"/>
                  </a:lnTo>
                  <a:lnTo>
                    <a:pt x="171" y="36"/>
                  </a:lnTo>
                  <a:lnTo>
                    <a:pt x="178" y="48"/>
                  </a:lnTo>
                  <a:lnTo>
                    <a:pt x="185" y="61"/>
                  </a:lnTo>
                  <a:lnTo>
                    <a:pt x="193" y="76"/>
                  </a:lnTo>
                  <a:lnTo>
                    <a:pt x="198" y="92"/>
                  </a:lnTo>
                  <a:lnTo>
                    <a:pt x="203" y="108"/>
                  </a:lnTo>
                  <a:lnTo>
                    <a:pt x="208" y="126"/>
                  </a:lnTo>
                  <a:lnTo>
                    <a:pt x="211" y="146"/>
                  </a:lnTo>
                  <a:lnTo>
                    <a:pt x="213" y="165"/>
                  </a:lnTo>
                  <a:lnTo>
                    <a:pt x="215" y="186"/>
                  </a:lnTo>
                  <a:lnTo>
                    <a:pt x="216" y="207"/>
                  </a:lnTo>
                  <a:lnTo>
                    <a:pt x="216" y="207"/>
                  </a:lnTo>
                  <a:lnTo>
                    <a:pt x="215" y="227"/>
                  </a:lnTo>
                  <a:lnTo>
                    <a:pt x="61" y="227"/>
                  </a:lnTo>
                  <a:close/>
                </a:path>
              </a:pathLst>
            </a:custGeom>
            <a:solidFill>
              <a:srgbClr val="00A6D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40" name="Freeform 420"/>
            <p:cNvSpPr>
              <a:spLocks/>
            </p:cNvSpPr>
            <p:nvPr/>
          </p:nvSpPr>
          <p:spPr bwMode="auto">
            <a:xfrm>
              <a:off x="4641" y="1392"/>
              <a:ext cx="72" cy="75"/>
            </a:xfrm>
            <a:custGeom>
              <a:avLst/>
              <a:gdLst/>
              <a:ahLst/>
              <a:cxnLst>
                <a:cxn ang="0">
                  <a:pos x="61" y="227"/>
                </a:cxn>
                <a:cxn ang="0">
                  <a:pos x="61" y="227"/>
                </a:cxn>
                <a:cxn ang="0">
                  <a:pos x="61" y="207"/>
                </a:cxn>
                <a:cxn ang="0">
                  <a:pos x="61" y="207"/>
                </a:cxn>
                <a:cxn ang="0">
                  <a:pos x="59" y="177"/>
                </a:cxn>
                <a:cxn ang="0">
                  <a:pos x="57" y="148"/>
                </a:cxn>
                <a:cxn ang="0">
                  <a:pos x="52" y="121"/>
                </a:cxn>
                <a:cxn ang="0">
                  <a:pos x="45" y="97"/>
                </a:cxn>
                <a:cxn ang="0">
                  <a:pos x="36" y="73"/>
                </a:cxn>
                <a:cxn ang="0">
                  <a:pos x="27" y="54"/>
                </a:cxn>
                <a:cxn ang="0">
                  <a:pos x="15" y="36"/>
                </a:cxn>
                <a:cxn ang="0">
                  <a:pos x="4" y="22"/>
                </a:cxn>
                <a:cxn ang="0">
                  <a:pos x="4" y="22"/>
                </a:cxn>
                <a:cxn ang="0">
                  <a:pos x="1" y="19"/>
                </a:cxn>
                <a:cxn ang="0">
                  <a:pos x="0" y="15"/>
                </a:cxn>
                <a:cxn ang="0">
                  <a:pos x="0" y="11"/>
                </a:cxn>
                <a:cxn ang="0">
                  <a:pos x="1" y="8"/>
                </a:cxn>
                <a:cxn ang="0">
                  <a:pos x="3" y="5"/>
                </a:cxn>
                <a:cxn ang="0">
                  <a:pos x="5" y="2"/>
                </a:cxn>
                <a:cxn ang="0">
                  <a:pos x="9" y="1"/>
                </a:cxn>
                <a:cxn ang="0">
                  <a:pos x="13" y="0"/>
                </a:cxn>
                <a:cxn ang="0">
                  <a:pos x="112" y="0"/>
                </a:cxn>
                <a:cxn ang="0">
                  <a:pos x="112" y="0"/>
                </a:cxn>
                <a:cxn ang="0">
                  <a:pos x="123" y="1"/>
                </a:cxn>
                <a:cxn ang="0">
                  <a:pos x="133" y="5"/>
                </a:cxn>
                <a:cxn ang="0">
                  <a:pos x="143" y="10"/>
                </a:cxn>
                <a:cxn ang="0">
                  <a:pos x="153" y="17"/>
                </a:cxn>
                <a:cxn ang="0">
                  <a:pos x="162" y="26"/>
                </a:cxn>
                <a:cxn ang="0">
                  <a:pos x="171" y="36"/>
                </a:cxn>
                <a:cxn ang="0">
                  <a:pos x="178" y="48"/>
                </a:cxn>
                <a:cxn ang="0">
                  <a:pos x="185" y="61"/>
                </a:cxn>
                <a:cxn ang="0">
                  <a:pos x="193" y="76"/>
                </a:cxn>
                <a:cxn ang="0">
                  <a:pos x="198" y="92"/>
                </a:cxn>
                <a:cxn ang="0">
                  <a:pos x="203" y="108"/>
                </a:cxn>
                <a:cxn ang="0">
                  <a:pos x="208" y="126"/>
                </a:cxn>
                <a:cxn ang="0">
                  <a:pos x="211" y="146"/>
                </a:cxn>
                <a:cxn ang="0">
                  <a:pos x="213" y="165"/>
                </a:cxn>
                <a:cxn ang="0">
                  <a:pos x="215" y="186"/>
                </a:cxn>
                <a:cxn ang="0">
                  <a:pos x="216" y="207"/>
                </a:cxn>
                <a:cxn ang="0">
                  <a:pos x="216" y="207"/>
                </a:cxn>
                <a:cxn ang="0">
                  <a:pos x="215" y="227"/>
                </a:cxn>
              </a:cxnLst>
              <a:rect l="0" t="0" r="r" b="b"/>
              <a:pathLst>
                <a:path w="216" h="227">
                  <a:moveTo>
                    <a:pt x="61" y="227"/>
                  </a:moveTo>
                  <a:lnTo>
                    <a:pt x="61" y="227"/>
                  </a:lnTo>
                  <a:lnTo>
                    <a:pt x="61" y="207"/>
                  </a:lnTo>
                  <a:lnTo>
                    <a:pt x="61" y="207"/>
                  </a:lnTo>
                  <a:lnTo>
                    <a:pt x="59" y="177"/>
                  </a:lnTo>
                  <a:lnTo>
                    <a:pt x="57" y="148"/>
                  </a:lnTo>
                  <a:lnTo>
                    <a:pt x="52" y="121"/>
                  </a:lnTo>
                  <a:lnTo>
                    <a:pt x="45" y="97"/>
                  </a:lnTo>
                  <a:lnTo>
                    <a:pt x="36" y="73"/>
                  </a:lnTo>
                  <a:lnTo>
                    <a:pt x="27" y="54"/>
                  </a:lnTo>
                  <a:lnTo>
                    <a:pt x="15" y="36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1" y="19"/>
                  </a:lnTo>
                  <a:lnTo>
                    <a:pt x="0" y="15"/>
                  </a:lnTo>
                  <a:lnTo>
                    <a:pt x="0" y="11"/>
                  </a:lnTo>
                  <a:lnTo>
                    <a:pt x="1" y="8"/>
                  </a:lnTo>
                  <a:lnTo>
                    <a:pt x="3" y="5"/>
                  </a:lnTo>
                  <a:lnTo>
                    <a:pt x="5" y="2"/>
                  </a:lnTo>
                  <a:lnTo>
                    <a:pt x="9" y="1"/>
                  </a:lnTo>
                  <a:lnTo>
                    <a:pt x="13" y="0"/>
                  </a:lnTo>
                  <a:lnTo>
                    <a:pt x="112" y="0"/>
                  </a:lnTo>
                  <a:lnTo>
                    <a:pt x="112" y="0"/>
                  </a:lnTo>
                  <a:lnTo>
                    <a:pt x="123" y="1"/>
                  </a:lnTo>
                  <a:lnTo>
                    <a:pt x="133" y="5"/>
                  </a:lnTo>
                  <a:lnTo>
                    <a:pt x="143" y="10"/>
                  </a:lnTo>
                  <a:lnTo>
                    <a:pt x="153" y="17"/>
                  </a:lnTo>
                  <a:lnTo>
                    <a:pt x="162" y="26"/>
                  </a:lnTo>
                  <a:lnTo>
                    <a:pt x="171" y="36"/>
                  </a:lnTo>
                  <a:lnTo>
                    <a:pt x="178" y="48"/>
                  </a:lnTo>
                  <a:lnTo>
                    <a:pt x="185" y="61"/>
                  </a:lnTo>
                  <a:lnTo>
                    <a:pt x="193" y="76"/>
                  </a:lnTo>
                  <a:lnTo>
                    <a:pt x="198" y="92"/>
                  </a:lnTo>
                  <a:lnTo>
                    <a:pt x="203" y="108"/>
                  </a:lnTo>
                  <a:lnTo>
                    <a:pt x="208" y="126"/>
                  </a:lnTo>
                  <a:lnTo>
                    <a:pt x="211" y="146"/>
                  </a:lnTo>
                  <a:lnTo>
                    <a:pt x="213" y="165"/>
                  </a:lnTo>
                  <a:lnTo>
                    <a:pt x="215" y="186"/>
                  </a:lnTo>
                  <a:lnTo>
                    <a:pt x="216" y="207"/>
                  </a:lnTo>
                  <a:lnTo>
                    <a:pt x="216" y="207"/>
                  </a:lnTo>
                  <a:lnTo>
                    <a:pt x="215" y="227"/>
                  </a:lnTo>
                </a:path>
              </a:pathLst>
            </a:custGeom>
            <a:noFill/>
            <a:ln w="952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41" name="Freeform 421"/>
            <p:cNvSpPr>
              <a:spLocks/>
            </p:cNvSpPr>
            <p:nvPr/>
          </p:nvSpPr>
          <p:spPr bwMode="auto">
            <a:xfrm>
              <a:off x="4601" y="1547"/>
              <a:ext cx="103" cy="112"/>
            </a:xfrm>
            <a:custGeom>
              <a:avLst/>
              <a:gdLst/>
              <a:ahLst/>
              <a:cxnLst>
                <a:cxn ang="0">
                  <a:pos x="309" y="59"/>
                </a:cxn>
                <a:cxn ang="0">
                  <a:pos x="145" y="334"/>
                </a:cxn>
                <a:cxn ang="0">
                  <a:pos x="104" y="238"/>
                </a:cxn>
                <a:cxn ang="0">
                  <a:pos x="0" y="250"/>
                </a:cxn>
                <a:cxn ang="0">
                  <a:pos x="145" y="0"/>
                </a:cxn>
                <a:cxn ang="0">
                  <a:pos x="309" y="59"/>
                </a:cxn>
              </a:cxnLst>
              <a:rect l="0" t="0" r="r" b="b"/>
              <a:pathLst>
                <a:path w="309" h="334">
                  <a:moveTo>
                    <a:pt x="309" y="59"/>
                  </a:moveTo>
                  <a:lnTo>
                    <a:pt x="145" y="334"/>
                  </a:lnTo>
                  <a:lnTo>
                    <a:pt x="104" y="238"/>
                  </a:lnTo>
                  <a:lnTo>
                    <a:pt x="0" y="250"/>
                  </a:lnTo>
                  <a:lnTo>
                    <a:pt x="145" y="0"/>
                  </a:lnTo>
                  <a:lnTo>
                    <a:pt x="309" y="59"/>
                  </a:lnTo>
                  <a:close/>
                </a:path>
              </a:pathLst>
            </a:custGeom>
            <a:solidFill>
              <a:srgbClr val="00A6D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42" name="Freeform 422"/>
            <p:cNvSpPr>
              <a:spLocks/>
            </p:cNvSpPr>
            <p:nvPr/>
          </p:nvSpPr>
          <p:spPr bwMode="auto">
            <a:xfrm>
              <a:off x="4601" y="1547"/>
              <a:ext cx="103" cy="112"/>
            </a:xfrm>
            <a:custGeom>
              <a:avLst/>
              <a:gdLst/>
              <a:ahLst/>
              <a:cxnLst>
                <a:cxn ang="0">
                  <a:pos x="309" y="59"/>
                </a:cxn>
                <a:cxn ang="0">
                  <a:pos x="145" y="334"/>
                </a:cxn>
                <a:cxn ang="0">
                  <a:pos x="104" y="238"/>
                </a:cxn>
                <a:cxn ang="0">
                  <a:pos x="0" y="250"/>
                </a:cxn>
                <a:cxn ang="0">
                  <a:pos x="145" y="0"/>
                </a:cxn>
              </a:cxnLst>
              <a:rect l="0" t="0" r="r" b="b"/>
              <a:pathLst>
                <a:path w="309" h="334">
                  <a:moveTo>
                    <a:pt x="309" y="59"/>
                  </a:moveTo>
                  <a:lnTo>
                    <a:pt x="145" y="334"/>
                  </a:lnTo>
                  <a:lnTo>
                    <a:pt x="104" y="238"/>
                  </a:lnTo>
                  <a:lnTo>
                    <a:pt x="0" y="250"/>
                  </a:lnTo>
                  <a:lnTo>
                    <a:pt x="145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43" name="Freeform 423"/>
            <p:cNvSpPr>
              <a:spLocks/>
            </p:cNvSpPr>
            <p:nvPr/>
          </p:nvSpPr>
          <p:spPr bwMode="auto">
            <a:xfrm>
              <a:off x="4679" y="1543"/>
              <a:ext cx="99" cy="116"/>
            </a:xfrm>
            <a:custGeom>
              <a:avLst/>
              <a:gdLst/>
              <a:ahLst/>
              <a:cxnLst>
                <a:cxn ang="0">
                  <a:pos x="0" y="61"/>
                </a:cxn>
                <a:cxn ang="0">
                  <a:pos x="154" y="346"/>
                </a:cxn>
                <a:cxn ang="0">
                  <a:pos x="195" y="250"/>
                </a:cxn>
                <a:cxn ang="0">
                  <a:pos x="298" y="262"/>
                </a:cxn>
                <a:cxn ang="0">
                  <a:pos x="147" y="0"/>
                </a:cxn>
                <a:cxn ang="0">
                  <a:pos x="0" y="61"/>
                </a:cxn>
              </a:cxnLst>
              <a:rect l="0" t="0" r="r" b="b"/>
              <a:pathLst>
                <a:path w="298" h="346">
                  <a:moveTo>
                    <a:pt x="0" y="61"/>
                  </a:moveTo>
                  <a:lnTo>
                    <a:pt x="154" y="346"/>
                  </a:lnTo>
                  <a:lnTo>
                    <a:pt x="195" y="250"/>
                  </a:lnTo>
                  <a:lnTo>
                    <a:pt x="298" y="262"/>
                  </a:lnTo>
                  <a:lnTo>
                    <a:pt x="147" y="0"/>
                  </a:lnTo>
                  <a:lnTo>
                    <a:pt x="0" y="61"/>
                  </a:lnTo>
                  <a:close/>
                </a:path>
              </a:pathLst>
            </a:custGeom>
            <a:solidFill>
              <a:srgbClr val="00A6D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44" name="Freeform 424"/>
            <p:cNvSpPr>
              <a:spLocks/>
            </p:cNvSpPr>
            <p:nvPr/>
          </p:nvSpPr>
          <p:spPr bwMode="auto">
            <a:xfrm>
              <a:off x="4679" y="1543"/>
              <a:ext cx="99" cy="116"/>
            </a:xfrm>
            <a:custGeom>
              <a:avLst/>
              <a:gdLst/>
              <a:ahLst/>
              <a:cxnLst>
                <a:cxn ang="0">
                  <a:pos x="0" y="61"/>
                </a:cxn>
                <a:cxn ang="0">
                  <a:pos x="154" y="346"/>
                </a:cxn>
                <a:cxn ang="0">
                  <a:pos x="195" y="250"/>
                </a:cxn>
                <a:cxn ang="0">
                  <a:pos x="298" y="262"/>
                </a:cxn>
                <a:cxn ang="0">
                  <a:pos x="147" y="0"/>
                </a:cxn>
              </a:cxnLst>
              <a:rect l="0" t="0" r="r" b="b"/>
              <a:pathLst>
                <a:path w="298" h="346">
                  <a:moveTo>
                    <a:pt x="0" y="61"/>
                  </a:moveTo>
                  <a:lnTo>
                    <a:pt x="154" y="346"/>
                  </a:lnTo>
                  <a:lnTo>
                    <a:pt x="195" y="250"/>
                  </a:lnTo>
                  <a:lnTo>
                    <a:pt x="298" y="262"/>
                  </a:lnTo>
                  <a:lnTo>
                    <a:pt x="147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45" name="Freeform 425"/>
            <p:cNvSpPr>
              <a:spLocks/>
            </p:cNvSpPr>
            <p:nvPr/>
          </p:nvSpPr>
          <p:spPr bwMode="auto">
            <a:xfrm>
              <a:off x="4635" y="1461"/>
              <a:ext cx="104" cy="103"/>
            </a:xfrm>
            <a:custGeom>
              <a:avLst/>
              <a:gdLst/>
              <a:ahLst/>
              <a:cxnLst>
                <a:cxn ang="0">
                  <a:pos x="310" y="155"/>
                </a:cxn>
                <a:cxn ang="0">
                  <a:pos x="307" y="186"/>
                </a:cxn>
                <a:cxn ang="0">
                  <a:pos x="298" y="216"/>
                </a:cxn>
                <a:cxn ang="0">
                  <a:pos x="283" y="241"/>
                </a:cxn>
                <a:cxn ang="0">
                  <a:pos x="265" y="265"/>
                </a:cxn>
                <a:cxn ang="0">
                  <a:pos x="242" y="283"/>
                </a:cxn>
                <a:cxn ang="0">
                  <a:pos x="216" y="297"/>
                </a:cxn>
                <a:cxn ang="0">
                  <a:pos x="186" y="306"/>
                </a:cxn>
                <a:cxn ang="0">
                  <a:pos x="155" y="310"/>
                </a:cxn>
                <a:cxn ang="0">
                  <a:pos x="140" y="309"/>
                </a:cxn>
                <a:cxn ang="0">
                  <a:pos x="109" y="302"/>
                </a:cxn>
                <a:cxn ang="0">
                  <a:pos x="82" y="291"/>
                </a:cxn>
                <a:cxn ang="0">
                  <a:pos x="57" y="274"/>
                </a:cxn>
                <a:cxn ang="0">
                  <a:pos x="35" y="253"/>
                </a:cxn>
                <a:cxn ang="0">
                  <a:pos x="20" y="229"/>
                </a:cxn>
                <a:cxn ang="0">
                  <a:pos x="7" y="201"/>
                </a:cxn>
                <a:cxn ang="0">
                  <a:pos x="1" y="170"/>
                </a:cxn>
                <a:cxn ang="0">
                  <a:pos x="0" y="155"/>
                </a:cxn>
                <a:cxn ang="0">
                  <a:pos x="4" y="124"/>
                </a:cxn>
                <a:cxn ang="0">
                  <a:pos x="13" y="94"/>
                </a:cxn>
                <a:cxn ang="0">
                  <a:pos x="27" y="68"/>
                </a:cxn>
                <a:cxn ang="0">
                  <a:pos x="45" y="45"/>
                </a:cxn>
                <a:cxn ang="0">
                  <a:pos x="69" y="27"/>
                </a:cxn>
                <a:cxn ang="0">
                  <a:pos x="95" y="13"/>
                </a:cxn>
                <a:cxn ang="0">
                  <a:pos x="124" y="4"/>
                </a:cxn>
                <a:cxn ang="0">
                  <a:pos x="155" y="0"/>
                </a:cxn>
                <a:cxn ang="0">
                  <a:pos x="171" y="1"/>
                </a:cxn>
                <a:cxn ang="0">
                  <a:pos x="202" y="7"/>
                </a:cxn>
                <a:cxn ang="0">
                  <a:pos x="229" y="19"/>
                </a:cxn>
                <a:cxn ang="0">
                  <a:pos x="254" y="36"/>
                </a:cxn>
                <a:cxn ang="0">
                  <a:pos x="274" y="57"/>
                </a:cxn>
                <a:cxn ang="0">
                  <a:pos x="291" y="81"/>
                </a:cxn>
                <a:cxn ang="0">
                  <a:pos x="303" y="108"/>
                </a:cxn>
                <a:cxn ang="0">
                  <a:pos x="309" y="139"/>
                </a:cxn>
                <a:cxn ang="0">
                  <a:pos x="310" y="155"/>
                </a:cxn>
              </a:cxnLst>
              <a:rect l="0" t="0" r="r" b="b"/>
              <a:pathLst>
                <a:path w="310" h="310">
                  <a:moveTo>
                    <a:pt x="310" y="155"/>
                  </a:moveTo>
                  <a:lnTo>
                    <a:pt x="310" y="155"/>
                  </a:lnTo>
                  <a:lnTo>
                    <a:pt x="309" y="170"/>
                  </a:lnTo>
                  <a:lnTo>
                    <a:pt x="307" y="186"/>
                  </a:lnTo>
                  <a:lnTo>
                    <a:pt x="303" y="201"/>
                  </a:lnTo>
                  <a:lnTo>
                    <a:pt x="298" y="216"/>
                  </a:lnTo>
                  <a:lnTo>
                    <a:pt x="291" y="229"/>
                  </a:lnTo>
                  <a:lnTo>
                    <a:pt x="283" y="241"/>
                  </a:lnTo>
                  <a:lnTo>
                    <a:pt x="274" y="253"/>
                  </a:lnTo>
                  <a:lnTo>
                    <a:pt x="265" y="265"/>
                  </a:lnTo>
                  <a:lnTo>
                    <a:pt x="254" y="274"/>
                  </a:lnTo>
                  <a:lnTo>
                    <a:pt x="242" y="283"/>
                  </a:lnTo>
                  <a:lnTo>
                    <a:pt x="229" y="291"/>
                  </a:lnTo>
                  <a:lnTo>
                    <a:pt x="216" y="297"/>
                  </a:lnTo>
                  <a:lnTo>
                    <a:pt x="202" y="302"/>
                  </a:lnTo>
                  <a:lnTo>
                    <a:pt x="186" y="306"/>
                  </a:lnTo>
                  <a:lnTo>
                    <a:pt x="171" y="309"/>
                  </a:lnTo>
                  <a:lnTo>
                    <a:pt x="155" y="310"/>
                  </a:lnTo>
                  <a:lnTo>
                    <a:pt x="155" y="310"/>
                  </a:lnTo>
                  <a:lnTo>
                    <a:pt x="140" y="309"/>
                  </a:lnTo>
                  <a:lnTo>
                    <a:pt x="124" y="306"/>
                  </a:lnTo>
                  <a:lnTo>
                    <a:pt x="109" y="302"/>
                  </a:lnTo>
                  <a:lnTo>
                    <a:pt x="95" y="297"/>
                  </a:lnTo>
                  <a:lnTo>
                    <a:pt x="82" y="291"/>
                  </a:lnTo>
                  <a:lnTo>
                    <a:pt x="69" y="283"/>
                  </a:lnTo>
                  <a:lnTo>
                    <a:pt x="57" y="274"/>
                  </a:lnTo>
                  <a:lnTo>
                    <a:pt x="45" y="265"/>
                  </a:lnTo>
                  <a:lnTo>
                    <a:pt x="35" y="253"/>
                  </a:lnTo>
                  <a:lnTo>
                    <a:pt x="27" y="241"/>
                  </a:lnTo>
                  <a:lnTo>
                    <a:pt x="20" y="229"/>
                  </a:lnTo>
                  <a:lnTo>
                    <a:pt x="13" y="216"/>
                  </a:lnTo>
                  <a:lnTo>
                    <a:pt x="7" y="201"/>
                  </a:lnTo>
                  <a:lnTo>
                    <a:pt x="4" y="186"/>
                  </a:lnTo>
                  <a:lnTo>
                    <a:pt x="1" y="170"/>
                  </a:lnTo>
                  <a:lnTo>
                    <a:pt x="0" y="155"/>
                  </a:lnTo>
                  <a:lnTo>
                    <a:pt x="0" y="155"/>
                  </a:lnTo>
                  <a:lnTo>
                    <a:pt x="1" y="139"/>
                  </a:lnTo>
                  <a:lnTo>
                    <a:pt x="4" y="124"/>
                  </a:lnTo>
                  <a:lnTo>
                    <a:pt x="7" y="108"/>
                  </a:lnTo>
                  <a:lnTo>
                    <a:pt x="13" y="94"/>
                  </a:lnTo>
                  <a:lnTo>
                    <a:pt x="20" y="81"/>
                  </a:lnTo>
                  <a:lnTo>
                    <a:pt x="27" y="68"/>
                  </a:lnTo>
                  <a:lnTo>
                    <a:pt x="35" y="57"/>
                  </a:lnTo>
                  <a:lnTo>
                    <a:pt x="45" y="45"/>
                  </a:lnTo>
                  <a:lnTo>
                    <a:pt x="57" y="36"/>
                  </a:lnTo>
                  <a:lnTo>
                    <a:pt x="69" y="27"/>
                  </a:lnTo>
                  <a:lnTo>
                    <a:pt x="82" y="19"/>
                  </a:lnTo>
                  <a:lnTo>
                    <a:pt x="95" y="13"/>
                  </a:lnTo>
                  <a:lnTo>
                    <a:pt x="109" y="7"/>
                  </a:lnTo>
                  <a:lnTo>
                    <a:pt x="124" y="4"/>
                  </a:lnTo>
                  <a:lnTo>
                    <a:pt x="140" y="1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71" y="1"/>
                  </a:lnTo>
                  <a:lnTo>
                    <a:pt x="186" y="4"/>
                  </a:lnTo>
                  <a:lnTo>
                    <a:pt x="202" y="7"/>
                  </a:lnTo>
                  <a:lnTo>
                    <a:pt x="216" y="13"/>
                  </a:lnTo>
                  <a:lnTo>
                    <a:pt x="229" y="19"/>
                  </a:lnTo>
                  <a:lnTo>
                    <a:pt x="242" y="27"/>
                  </a:lnTo>
                  <a:lnTo>
                    <a:pt x="254" y="36"/>
                  </a:lnTo>
                  <a:lnTo>
                    <a:pt x="265" y="45"/>
                  </a:lnTo>
                  <a:lnTo>
                    <a:pt x="274" y="57"/>
                  </a:lnTo>
                  <a:lnTo>
                    <a:pt x="283" y="68"/>
                  </a:lnTo>
                  <a:lnTo>
                    <a:pt x="291" y="81"/>
                  </a:lnTo>
                  <a:lnTo>
                    <a:pt x="298" y="94"/>
                  </a:lnTo>
                  <a:lnTo>
                    <a:pt x="303" y="108"/>
                  </a:lnTo>
                  <a:lnTo>
                    <a:pt x="307" y="124"/>
                  </a:lnTo>
                  <a:lnTo>
                    <a:pt x="309" y="139"/>
                  </a:lnTo>
                  <a:lnTo>
                    <a:pt x="310" y="155"/>
                  </a:lnTo>
                  <a:lnTo>
                    <a:pt x="310" y="155"/>
                  </a:lnTo>
                  <a:close/>
                </a:path>
              </a:pathLst>
            </a:custGeom>
            <a:solidFill>
              <a:srgbClr val="00A6D9"/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746" name="Group 429"/>
          <p:cNvGrpSpPr>
            <a:grpSpLocks noChangeAspect="1"/>
          </p:cNvGrpSpPr>
          <p:nvPr userDrawn="1"/>
        </p:nvGrpSpPr>
        <p:grpSpPr bwMode="auto">
          <a:xfrm>
            <a:off x="8297334" y="2829988"/>
            <a:ext cx="766233" cy="766233"/>
            <a:chOff x="3920" y="1337"/>
            <a:chExt cx="362" cy="362"/>
          </a:xfrm>
        </p:grpSpPr>
        <p:sp>
          <p:nvSpPr>
            <p:cNvPr id="747" name="Freeform 430"/>
            <p:cNvSpPr>
              <a:spLocks/>
            </p:cNvSpPr>
            <p:nvPr/>
          </p:nvSpPr>
          <p:spPr bwMode="auto">
            <a:xfrm>
              <a:off x="4236" y="1424"/>
              <a:ext cx="46" cy="170"/>
            </a:xfrm>
            <a:custGeom>
              <a:avLst/>
              <a:gdLst/>
              <a:ahLst/>
              <a:cxnLst>
                <a:cxn ang="0">
                  <a:pos x="138" y="0"/>
                </a:cxn>
                <a:cxn ang="0">
                  <a:pos x="138" y="465"/>
                </a:cxn>
                <a:cxn ang="0">
                  <a:pos x="138" y="465"/>
                </a:cxn>
                <a:cxn ang="0">
                  <a:pos x="137" y="473"/>
                </a:cxn>
                <a:cxn ang="0">
                  <a:pos x="135" y="479"/>
                </a:cxn>
                <a:cxn ang="0">
                  <a:pos x="131" y="486"/>
                </a:cxn>
                <a:cxn ang="0">
                  <a:pos x="127" y="492"/>
                </a:cxn>
                <a:cxn ang="0">
                  <a:pos x="120" y="497"/>
                </a:cxn>
                <a:cxn ang="0">
                  <a:pos x="114" y="500"/>
                </a:cxn>
                <a:cxn ang="0">
                  <a:pos x="106" y="503"/>
                </a:cxn>
                <a:cxn ang="0">
                  <a:pos x="98" y="504"/>
                </a:cxn>
                <a:cxn ang="0">
                  <a:pos x="0" y="508"/>
                </a:cxn>
              </a:cxnLst>
              <a:rect l="0" t="0" r="r" b="b"/>
              <a:pathLst>
                <a:path w="138" h="508">
                  <a:moveTo>
                    <a:pt x="138" y="0"/>
                  </a:moveTo>
                  <a:lnTo>
                    <a:pt x="138" y="465"/>
                  </a:lnTo>
                  <a:lnTo>
                    <a:pt x="138" y="465"/>
                  </a:lnTo>
                  <a:lnTo>
                    <a:pt x="137" y="473"/>
                  </a:lnTo>
                  <a:lnTo>
                    <a:pt x="135" y="479"/>
                  </a:lnTo>
                  <a:lnTo>
                    <a:pt x="131" y="486"/>
                  </a:lnTo>
                  <a:lnTo>
                    <a:pt x="127" y="492"/>
                  </a:lnTo>
                  <a:lnTo>
                    <a:pt x="120" y="497"/>
                  </a:lnTo>
                  <a:lnTo>
                    <a:pt x="114" y="500"/>
                  </a:lnTo>
                  <a:lnTo>
                    <a:pt x="106" y="503"/>
                  </a:lnTo>
                  <a:lnTo>
                    <a:pt x="98" y="504"/>
                  </a:lnTo>
                  <a:lnTo>
                    <a:pt x="0" y="508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48" name="Freeform 431"/>
            <p:cNvSpPr>
              <a:spLocks/>
            </p:cNvSpPr>
            <p:nvPr/>
          </p:nvSpPr>
          <p:spPr bwMode="auto">
            <a:xfrm>
              <a:off x="3920" y="1337"/>
              <a:ext cx="275" cy="257"/>
            </a:xfrm>
            <a:custGeom>
              <a:avLst/>
              <a:gdLst/>
              <a:ahLst/>
              <a:cxnLst>
                <a:cxn ang="0">
                  <a:pos x="521" y="769"/>
                </a:cxn>
                <a:cxn ang="0">
                  <a:pos x="39" y="765"/>
                </a:cxn>
                <a:cxn ang="0">
                  <a:pos x="39" y="765"/>
                </a:cxn>
                <a:cxn ang="0">
                  <a:pos x="31" y="765"/>
                </a:cxn>
                <a:cxn ang="0">
                  <a:pos x="24" y="762"/>
                </a:cxn>
                <a:cxn ang="0">
                  <a:pos x="18" y="758"/>
                </a:cxn>
                <a:cxn ang="0">
                  <a:pos x="11" y="753"/>
                </a:cxn>
                <a:cxn ang="0">
                  <a:pos x="6" y="748"/>
                </a:cxn>
                <a:cxn ang="0">
                  <a:pos x="2" y="740"/>
                </a:cxn>
                <a:cxn ang="0">
                  <a:pos x="1" y="734"/>
                </a:cxn>
                <a:cxn ang="0">
                  <a:pos x="0" y="726"/>
                </a:cxn>
                <a:cxn ang="0">
                  <a:pos x="0" y="40"/>
                </a:cxn>
                <a:cxn ang="0">
                  <a:pos x="0" y="40"/>
                </a:cxn>
                <a:cxn ang="0">
                  <a:pos x="0" y="32"/>
                </a:cxn>
                <a:cxn ang="0">
                  <a:pos x="2" y="24"/>
                </a:cxn>
                <a:cxn ang="0">
                  <a:pos x="6" y="18"/>
                </a:cxn>
                <a:cxn ang="0">
                  <a:pos x="11" y="11"/>
                </a:cxn>
                <a:cxn ang="0">
                  <a:pos x="16" y="7"/>
                </a:cxn>
                <a:cxn ang="0">
                  <a:pos x="24" y="3"/>
                </a:cxn>
                <a:cxn ang="0">
                  <a:pos x="31" y="1"/>
                </a:cxn>
                <a:cxn ang="0">
                  <a:pos x="39" y="0"/>
                </a:cxn>
                <a:cxn ang="0">
                  <a:pos x="824" y="0"/>
                </a:cxn>
              </a:cxnLst>
              <a:rect l="0" t="0" r="r" b="b"/>
              <a:pathLst>
                <a:path w="824" h="769">
                  <a:moveTo>
                    <a:pt x="521" y="769"/>
                  </a:moveTo>
                  <a:lnTo>
                    <a:pt x="39" y="765"/>
                  </a:lnTo>
                  <a:lnTo>
                    <a:pt x="39" y="765"/>
                  </a:lnTo>
                  <a:lnTo>
                    <a:pt x="31" y="765"/>
                  </a:lnTo>
                  <a:lnTo>
                    <a:pt x="24" y="762"/>
                  </a:lnTo>
                  <a:lnTo>
                    <a:pt x="18" y="758"/>
                  </a:lnTo>
                  <a:lnTo>
                    <a:pt x="11" y="753"/>
                  </a:lnTo>
                  <a:lnTo>
                    <a:pt x="6" y="748"/>
                  </a:lnTo>
                  <a:lnTo>
                    <a:pt x="2" y="740"/>
                  </a:lnTo>
                  <a:lnTo>
                    <a:pt x="1" y="734"/>
                  </a:lnTo>
                  <a:lnTo>
                    <a:pt x="0" y="726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32"/>
                  </a:lnTo>
                  <a:lnTo>
                    <a:pt x="2" y="24"/>
                  </a:lnTo>
                  <a:lnTo>
                    <a:pt x="6" y="18"/>
                  </a:lnTo>
                  <a:lnTo>
                    <a:pt x="11" y="11"/>
                  </a:lnTo>
                  <a:lnTo>
                    <a:pt x="16" y="7"/>
                  </a:lnTo>
                  <a:lnTo>
                    <a:pt x="24" y="3"/>
                  </a:lnTo>
                  <a:lnTo>
                    <a:pt x="31" y="1"/>
                  </a:lnTo>
                  <a:lnTo>
                    <a:pt x="39" y="0"/>
                  </a:lnTo>
                  <a:lnTo>
                    <a:pt x="824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49" name="Freeform 432"/>
            <p:cNvSpPr>
              <a:spLocks/>
            </p:cNvSpPr>
            <p:nvPr/>
          </p:nvSpPr>
          <p:spPr bwMode="auto">
            <a:xfrm>
              <a:off x="4195" y="1337"/>
              <a:ext cx="87" cy="87"/>
            </a:xfrm>
            <a:custGeom>
              <a:avLst/>
              <a:gdLst/>
              <a:ahLst/>
              <a:cxnLst>
                <a:cxn ang="0">
                  <a:pos x="260" y="261"/>
                </a:cxn>
                <a:cxn ang="0">
                  <a:pos x="40" y="261"/>
                </a:cxn>
                <a:cxn ang="0">
                  <a:pos x="40" y="261"/>
                </a:cxn>
                <a:cxn ang="0">
                  <a:pos x="32" y="259"/>
                </a:cxn>
                <a:cxn ang="0">
                  <a:pos x="24" y="257"/>
                </a:cxn>
                <a:cxn ang="0">
                  <a:pos x="18" y="253"/>
                </a:cxn>
                <a:cxn ang="0">
                  <a:pos x="11" y="249"/>
                </a:cxn>
                <a:cxn ang="0">
                  <a:pos x="7" y="242"/>
                </a:cxn>
                <a:cxn ang="0">
                  <a:pos x="4" y="236"/>
                </a:cxn>
                <a:cxn ang="0">
                  <a:pos x="1" y="228"/>
                </a:cxn>
                <a:cxn ang="0">
                  <a:pos x="0" y="220"/>
                </a:cxn>
                <a:cxn ang="0">
                  <a:pos x="0" y="0"/>
                </a:cxn>
                <a:cxn ang="0">
                  <a:pos x="260" y="261"/>
                </a:cxn>
                <a:cxn ang="0">
                  <a:pos x="260" y="261"/>
                </a:cxn>
              </a:cxnLst>
              <a:rect l="0" t="0" r="r" b="b"/>
              <a:pathLst>
                <a:path w="260" h="261">
                  <a:moveTo>
                    <a:pt x="260" y="261"/>
                  </a:moveTo>
                  <a:lnTo>
                    <a:pt x="40" y="261"/>
                  </a:lnTo>
                  <a:lnTo>
                    <a:pt x="40" y="261"/>
                  </a:lnTo>
                  <a:lnTo>
                    <a:pt x="32" y="259"/>
                  </a:lnTo>
                  <a:lnTo>
                    <a:pt x="24" y="257"/>
                  </a:lnTo>
                  <a:lnTo>
                    <a:pt x="18" y="253"/>
                  </a:lnTo>
                  <a:lnTo>
                    <a:pt x="11" y="249"/>
                  </a:lnTo>
                  <a:lnTo>
                    <a:pt x="7" y="242"/>
                  </a:lnTo>
                  <a:lnTo>
                    <a:pt x="4" y="236"/>
                  </a:lnTo>
                  <a:lnTo>
                    <a:pt x="1" y="228"/>
                  </a:lnTo>
                  <a:lnTo>
                    <a:pt x="0" y="220"/>
                  </a:lnTo>
                  <a:lnTo>
                    <a:pt x="0" y="0"/>
                  </a:lnTo>
                  <a:lnTo>
                    <a:pt x="260" y="261"/>
                  </a:lnTo>
                  <a:lnTo>
                    <a:pt x="260" y="261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50" name="Line 433"/>
            <p:cNvSpPr>
              <a:spLocks noChangeShapeType="1"/>
            </p:cNvSpPr>
            <p:nvPr/>
          </p:nvSpPr>
          <p:spPr bwMode="auto">
            <a:xfrm>
              <a:off x="3967" y="1396"/>
              <a:ext cx="181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51" name="Line 434"/>
            <p:cNvSpPr>
              <a:spLocks noChangeShapeType="1"/>
            </p:cNvSpPr>
            <p:nvPr/>
          </p:nvSpPr>
          <p:spPr bwMode="auto">
            <a:xfrm>
              <a:off x="3967" y="1437"/>
              <a:ext cx="181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52" name="Line 435"/>
            <p:cNvSpPr>
              <a:spLocks noChangeShapeType="1"/>
            </p:cNvSpPr>
            <p:nvPr/>
          </p:nvSpPr>
          <p:spPr bwMode="auto">
            <a:xfrm>
              <a:off x="3967" y="1478"/>
              <a:ext cx="181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53" name="Freeform 436"/>
            <p:cNvSpPr>
              <a:spLocks/>
            </p:cNvSpPr>
            <p:nvPr/>
          </p:nvSpPr>
          <p:spPr bwMode="auto">
            <a:xfrm>
              <a:off x="4078" y="1613"/>
              <a:ext cx="176" cy="86"/>
            </a:xfrm>
            <a:custGeom>
              <a:avLst/>
              <a:gdLst/>
              <a:ahLst/>
              <a:cxnLst>
                <a:cxn ang="0">
                  <a:pos x="91" y="9"/>
                </a:cxn>
                <a:cxn ang="0">
                  <a:pos x="0" y="175"/>
                </a:cxn>
                <a:cxn ang="0">
                  <a:pos x="171" y="259"/>
                </a:cxn>
                <a:cxn ang="0">
                  <a:pos x="262" y="118"/>
                </a:cxn>
                <a:cxn ang="0">
                  <a:pos x="353" y="259"/>
                </a:cxn>
                <a:cxn ang="0">
                  <a:pos x="527" y="177"/>
                </a:cxn>
                <a:cxn ang="0">
                  <a:pos x="435" y="0"/>
                </a:cxn>
                <a:cxn ang="0">
                  <a:pos x="91" y="9"/>
                </a:cxn>
              </a:cxnLst>
              <a:rect l="0" t="0" r="r" b="b"/>
              <a:pathLst>
                <a:path w="527" h="259">
                  <a:moveTo>
                    <a:pt x="91" y="9"/>
                  </a:moveTo>
                  <a:lnTo>
                    <a:pt x="0" y="175"/>
                  </a:lnTo>
                  <a:lnTo>
                    <a:pt x="171" y="259"/>
                  </a:lnTo>
                  <a:lnTo>
                    <a:pt x="262" y="118"/>
                  </a:lnTo>
                  <a:lnTo>
                    <a:pt x="353" y="259"/>
                  </a:lnTo>
                  <a:lnTo>
                    <a:pt x="527" y="177"/>
                  </a:lnTo>
                  <a:lnTo>
                    <a:pt x="435" y="0"/>
                  </a:lnTo>
                  <a:lnTo>
                    <a:pt x="91" y="9"/>
                  </a:lnTo>
                  <a:close/>
                </a:path>
              </a:pathLst>
            </a:custGeom>
            <a:solidFill>
              <a:srgbClr val="00A6D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54" name="Freeform 437"/>
            <p:cNvSpPr>
              <a:spLocks/>
            </p:cNvSpPr>
            <p:nvPr/>
          </p:nvSpPr>
          <p:spPr bwMode="auto">
            <a:xfrm>
              <a:off x="4078" y="1613"/>
              <a:ext cx="176" cy="86"/>
            </a:xfrm>
            <a:custGeom>
              <a:avLst/>
              <a:gdLst/>
              <a:ahLst/>
              <a:cxnLst>
                <a:cxn ang="0">
                  <a:pos x="91" y="9"/>
                </a:cxn>
                <a:cxn ang="0">
                  <a:pos x="0" y="175"/>
                </a:cxn>
                <a:cxn ang="0">
                  <a:pos x="171" y="259"/>
                </a:cxn>
                <a:cxn ang="0">
                  <a:pos x="262" y="118"/>
                </a:cxn>
                <a:cxn ang="0">
                  <a:pos x="353" y="259"/>
                </a:cxn>
                <a:cxn ang="0">
                  <a:pos x="527" y="177"/>
                </a:cxn>
                <a:cxn ang="0">
                  <a:pos x="435" y="0"/>
                </a:cxn>
              </a:cxnLst>
              <a:rect l="0" t="0" r="r" b="b"/>
              <a:pathLst>
                <a:path w="527" h="259">
                  <a:moveTo>
                    <a:pt x="91" y="9"/>
                  </a:moveTo>
                  <a:lnTo>
                    <a:pt x="0" y="175"/>
                  </a:lnTo>
                  <a:lnTo>
                    <a:pt x="171" y="259"/>
                  </a:lnTo>
                  <a:lnTo>
                    <a:pt x="262" y="118"/>
                  </a:lnTo>
                  <a:lnTo>
                    <a:pt x="353" y="259"/>
                  </a:lnTo>
                  <a:lnTo>
                    <a:pt x="527" y="177"/>
                  </a:lnTo>
                  <a:lnTo>
                    <a:pt x="435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55" name="Freeform 438"/>
            <p:cNvSpPr>
              <a:spLocks/>
            </p:cNvSpPr>
            <p:nvPr/>
          </p:nvSpPr>
          <p:spPr bwMode="auto">
            <a:xfrm>
              <a:off x="4099" y="1518"/>
              <a:ext cx="131" cy="130"/>
            </a:xfrm>
            <a:custGeom>
              <a:avLst/>
              <a:gdLst/>
              <a:ahLst/>
              <a:cxnLst>
                <a:cxn ang="0">
                  <a:pos x="197" y="0"/>
                </a:cxn>
                <a:cxn ang="0">
                  <a:pos x="236" y="3"/>
                </a:cxn>
                <a:cxn ang="0">
                  <a:pos x="272" y="14"/>
                </a:cxn>
                <a:cxn ang="0">
                  <a:pos x="306" y="32"/>
                </a:cxn>
                <a:cxn ang="0">
                  <a:pos x="335" y="57"/>
                </a:cxn>
                <a:cxn ang="0">
                  <a:pos x="358" y="86"/>
                </a:cxn>
                <a:cxn ang="0">
                  <a:pos x="377" y="118"/>
                </a:cxn>
                <a:cxn ang="0">
                  <a:pos x="388" y="156"/>
                </a:cxn>
                <a:cxn ang="0">
                  <a:pos x="392" y="195"/>
                </a:cxn>
                <a:cxn ang="0">
                  <a:pos x="391" y="215"/>
                </a:cxn>
                <a:cxn ang="0">
                  <a:pos x="383" y="254"/>
                </a:cxn>
                <a:cxn ang="0">
                  <a:pos x="369" y="289"/>
                </a:cxn>
                <a:cxn ang="0">
                  <a:pos x="348" y="321"/>
                </a:cxn>
                <a:cxn ang="0">
                  <a:pos x="321" y="347"/>
                </a:cxn>
                <a:cxn ang="0">
                  <a:pos x="289" y="368"/>
                </a:cxn>
                <a:cxn ang="0">
                  <a:pos x="254" y="384"/>
                </a:cxn>
                <a:cxn ang="0">
                  <a:pos x="216" y="391"/>
                </a:cxn>
                <a:cxn ang="0">
                  <a:pos x="197" y="391"/>
                </a:cxn>
                <a:cxn ang="0">
                  <a:pos x="156" y="387"/>
                </a:cxn>
                <a:cxn ang="0">
                  <a:pos x="120" y="376"/>
                </a:cxn>
                <a:cxn ang="0">
                  <a:pos x="87" y="359"/>
                </a:cxn>
                <a:cxn ang="0">
                  <a:pos x="57" y="334"/>
                </a:cxn>
                <a:cxn ang="0">
                  <a:pos x="34" y="305"/>
                </a:cxn>
                <a:cxn ang="0">
                  <a:pos x="15" y="271"/>
                </a:cxn>
                <a:cxn ang="0">
                  <a:pos x="4" y="235"/>
                </a:cxn>
                <a:cxn ang="0">
                  <a:pos x="0" y="195"/>
                </a:cxn>
                <a:cxn ang="0">
                  <a:pos x="1" y="176"/>
                </a:cxn>
                <a:cxn ang="0">
                  <a:pos x="9" y="137"/>
                </a:cxn>
                <a:cxn ang="0">
                  <a:pos x="25" y="101"/>
                </a:cxn>
                <a:cxn ang="0">
                  <a:pos x="45" y="70"/>
                </a:cxn>
                <a:cxn ang="0">
                  <a:pos x="72" y="44"/>
                </a:cxn>
                <a:cxn ang="0">
                  <a:pos x="103" y="23"/>
                </a:cxn>
                <a:cxn ang="0">
                  <a:pos x="138" y="7"/>
                </a:cxn>
                <a:cxn ang="0">
                  <a:pos x="176" y="0"/>
                </a:cxn>
                <a:cxn ang="0">
                  <a:pos x="197" y="0"/>
                </a:cxn>
              </a:cxnLst>
              <a:rect l="0" t="0" r="r" b="b"/>
              <a:pathLst>
                <a:path w="392" h="391">
                  <a:moveTo>
                    <a:pt x="197" y="0"/>
                  </a:moveTo>
                  <a:lnTo>
                    <a:pt x="197" y="0"/>
                  </a:lnTo>
                  <a:lnTo>
                    <a:pt x="216" y="0"/>
                  </a:lnTo>
                  <a:lnTo>
                    <a:pt x="236" y="3"/>
                  </a:lnTo>
                  <a:lnTo>
                    <a:pt x="254" y="7"/>
                  </a:lnTo>
                  <a:lnTo>
                    <a:pt x="272" y="14"/>
                  </a:lnTo>
                  <a:lnTo>
                    <a:pt x="289" y="23"/>
                  </a:lnTo>
                  <a:lnTo>
                    <a:pt x="306" y="32"/>
                  </a:lnTo>
                  <a:lnTo>
                    <a:pt x="321" y="44"/>
                  </a:lnTo>
                  <a:lnTo>
                    <a:pt x="335" y="57"/>
                  </a:lnTo>
                  <a:lnTo>
                    <a:pt x="348" y="70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7" y="118"/>
                  </a:lnTo>
                  <a:lnTo>
                    <a:pt x="383" y="137"/>
                  </a:lnTo>
                  <a:lnTo>
                    <a:pt x="388" y="156"/>
                  </a:lnTo>
                  <a:lnTo>
                    <a:pt x="391" y="176"/>
                  </a:lnTo>
                  <a:lnTo>
                    <a:pt x="392" y="195"/>
                  </a:lnTo>
                  <a:lnTo>
                    <a:pt x="392" y="195"/>
                  </a:lnTo>
                  <a:lnTo>
                    <a:pt x="391" y="215"/>
                  </a:lnTo>
                  <a:lnTo>
                    <a:pt x="388" y="235"/>
                  </a:lnTo>
                  <a:lnTo>
                    <a:pt x="383" y="254"/>
                  </a:lnTo>
                  <a:lnTo>
                    <a:pt x="377" y="271"/>
                  </a:lnTo>
                  <a:lnTo>
                    <a:pt x="369" y="289"/>
                  </a:lnTo>
                  <a:lnTo>
                    <a:pt x="358" y="305"/>
                  </a:lnTo>
                  <a:lnTo>
                    <a:pt x="348" y="321"/>
                  </a:lnTo>
                  <a:lnTo>
                    <a:pt x="335" y="334"/>
                  </a:lnTo>
                  <a:lnTo>
                    <a:pt x="321" y="347"/>
                  </a:lnTo>
                  <a:lnTo>
                    <a:pt x="306" y="359"/>
                  </a:lnTo>
                  <a:lnTo>
                    <a:pt x="289" y="368"/>
                  </a:lnTo>
                  <a:lnTo>
                    <a:pt x="272" y="376"/>
                  </a:lnTo>
                  <a:lnTo>
                    <a:pt x="254" y="384"/>
                  </a:lnTo>
                  <a:lnTo>
                    <a:pt x="236" y="387"/>
                  </a:lnTo>
                  <a:lnTo>
                    <a:pt x="216" y="391"/>
                  </a:lnTo>
                  <a:lnTo>
                    <a:pt x="197" y="391"/>
                  </a:lnTo>
                  <a:lnTo>
                    <a:pt x="197" y="391"/>
                  </a:lnTo>
                  <a:lnTo>
                    <a:pt x="176" y="391"/>
                  </a:lnTo>
                  <a:lnTo>
                    <a:pt x="156" y="387"/>
                  </a:lnTo>
                  <a:lnTo>
                    <a:pt x="138" y="384"/>
                  </a:lnTo>
                  <a:lnTo>
                    <a:pt x="120" y="376"/>
                  </a:lnTo>
                  <a:lnTo>
                    <a:pt x="103" y="368"/>
                  </a:lnTo>
                  <a:lnTo>
                    <a:pt x="87" y="359"/>
                  </a:lnTo>
                  <a:lnTo>
                    <a:pt x="72" y="347"/>
                  </a:lnTo>
                  <a:lnTo>
                    <a:pt x="57" y="334"/>
                  </a:lnTo>
                  <a:lnTo>
                    <a:pt x="45" y="321"/>
                  </a:lnTo>
                  <a:lnTo>
                    <a:pt x="34" y="305"/>
                  </a:lnTo>
                  <a:lnTo>
                    <a:pt x="25" y="289"/>
                  </a:lnTo>
                  <a:lnTo>
                    <a:pt x="15" y="271"/>
                  </a:lnTo>
                  <a:lnTo>
                    <a:pt x="9" y="254"/>
                  </a:lnTo>
                  <a:lnTo>
                    <a:pt x="4" y="235"/>
                  </a:lnTo>
                  <a:lnTo>
                    <a:pt x="1" y="215"/>
                  </a:lnTo>
                  <a:lnTo>
                    <a:pt x="0" y="195"/>
                  </a:lnTo>
                  <a:lnTo>
                    <a:pt x="0" y="195"/>
                  </a:lnTo>
                  <a:lnTo>
                    <a:pt x="1" y="176"/>
                  </a:lnTo>
                  <a:lnTo>
                    <a:pt x="4" y="156"/>
                  </a:lnTo>
                  <a:lnTo>
                    <a:pt x="9" y="137"/>
                  </a:lnTo>
                  <a:lnTo>
                    <a:pt x="15" y="118"/>
                  </a:lnTo>
                  <a:lnTo>
                    <a:pt x="25" y="101"/>
                  </a:lnTo>
                  <a:lnTo>
                    <a:pt x="34" y="86"/>
                  </a:lnTo>
                  <a:lnTo>
                    <a:pt x="45" y="70"/>
                  </a:lnTo>
                  <a:lnTo>
                    <a:pt x="57" y="57"/>
                  </a:lnTo>
                  <a:lnTo>
                    <a:pt x="72" y="44"/>
                  </a:lnTo>
                  <a:lnTo>
                    <a:pt x="87" y="32"/>
                  </a:lnTo>
                  <a:lnTo>
                    <a:pt x="103" y="23"/>
                  </a:lnTo>
                  <a:lnTo>
                    <a:pt x="120" y="14"/>
                  </a:lnTo>
                  <a:lnTo>
                    <a:pt x="138" y="7"/>
                  </a:lnTo>
                  <a:lnTo>
                    <a:pt x="156" y="3"/>
                  </a:lnTo>
                  <a:lnTo>
                    <a:pt x="176" y="0"/>
                  </a:lnTo>
                  <a:lnTo>
                    <a:pt x="197" y="0"/>
                  </a:lnTo>
                  <a:lnTo>
                    <a:pt x="19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56" name="Freeform 439"/>
            <p:cNvSpPr>
              <a:spLocks/>
            </p:cNvSpPr>
            <p:nvPr/>
          </p:nvSpPr>
          <p:spPr bwMode="auto">
            <a:xfrm>
              <a:off x="4134" y="1552"/>
              <a:ext cx="62" cy="62"/>
            </a:xfrm>
            <a:custGeom>
              <a:avLst/>
              <a:gdLst/>
              <a:ahLst/>
              <a:cxnLst>
                <a:cxn ang="0">
                  <a:pos x="94" y="0"/>
                </a:cxn>
                <a:cxn ang="0">
                  <a:pos x="112" y="3"/>
                </a:cxn>
                <a:cxn ang="0">
                  <a:pos x="130" y="8"/>
                </a:cxn>
                <a:cxn ang="0">
                  <a:pos x="146" y="17"/>
                </a:cxn>
                <a:cxn ang="0">
                  <a:pos x="159" y="28"/>
                </a:cxn>
                <a:cxn ang="0">
                  <a:pos x="171" y="42"/>
                </a:cxn>
                <a:cxn ang="0">
                  <a:pos x="180" y="58"/>
                </a:cxn>
                <a:cxn ang="0">
                  <a:pos x="185" y="76"/>
                </a:cxn>
                <a:cxn ang="0">
                  <a:pos x="186" y="94"/>
                </a:cxn>
                <a:cxn ang="0">
                  <a:pos x="186" y="104"/>
                </a:cxn>
                <a:cxn ang="0">
                  <a:pos x="182" y="122"/>
                </a:cxn>
                <a:cxn ang="0">
                  <a:pos x="176" y="139"/>
                </a:cxn>
                <a:cxn ang="0">
                  <a:pos x="165" y="155"/>
                </a:cxn>
                <a:cxn ang="0">
                  <a:pos x="152" y="166"/>
                </a:cxn>
                <a:cxn ang="0">
                  <a:pos x="138" y="177"/>
                </a:cxn>
                <a:cxn ang="0">
                  <a:pos x="121" y="183"/>
                </a:cxn>
                <a:cxn ang="0">
                  <a:pos x="103" y="187"/>
                </a:cxn>
                <a:cxn ang="0">
                  <a:pos x="94" y="188"/>
                </a:cxn>
                <a:cxn ang="0">
                  <a:pos x="74" y="186"/>
                </a:cxn>
                <a:cxn ang="0">
                  <a:pos x="57" y="181"/>
                </a:cxn>
                <a:cxn ang="0">
                  <a:pos x="42" y="172"/>
                </a:cxn>
                <a:cxn ang="0">
                  <a:pos x="27" y="161"/>
                </a:cxn>
                <a:cxn ang="0">
                  <a:pos x="15" y="147"/>
                </a:cxn>
                <a:cxn ang="0">
                  <a:pos x="8" y="131"/>
                </a:cxn>
                <a:cxn ang="0">
                  <a:pos x="2" y="113"/>
                </a:cxn>
                <a:cxn ang="0">
                  <a:pos x="0" y="94"/>
                </a:cxn>
                <a:cxn ang="0">
                  <a:pos x="0" y="85"/>
                </a:cxn>
                <a:cxn ang="0">
                  <a:pos x="4" y="67"/>
                </a:cxn>
                <a:cxn ang="0">
                  <a:pos x="12" y="50"/>
                </a:cxn>
                <a:cxn ang="0">
                  <a:pos x="21" y="34"/>
                </a:cxn>
                <a:cxn ang="0">
                  <a:pos x="34" y="23"/>
                </a:cxn>
                <a:cxn ang="0">
                  <a:pos x="49" y="12"/>
                </a:cxn>
                <a:cxn ang="0">
                  <a:pos x="65" y="6"/>
                </a:cxn>
                <a:cxn ang="0">
                  <a:pos x="83" y="2"/>
                </a:cxn>
                <a:cxn ang="0">
                  <a:pos x="94" y="0"/>
                </a:cxn>
              </a:cxnLst>
              <a:rect l="0" t="0" r="r" b="b"/>
              <a:pathLst>
                <a:path w="186" h="188">
                  <a:moveTo>
                    <a:pt x="94" y="0"/>
                  </a:moveTo>
                  <a:lnTo>
                    <a:pt x="94" y="0"/>
                  </a:lnTo>
                  <a:lnTo>
                    <a:pt x="103" y="2"/>
                  </a:lnTo>
                  <a:lnTo>
                    <a:pt x="112" y="3"/>
                  </a:lnTo>
                  <a:lnTo>
                    <a:pt x="121" y="6"/>
                  </a:lnTo>
                  <a:lnTo>
                    <a:pt x="130" y="8"/>
                  </a:lnTo>
                  <a:lnTo>
                    <a:pt x="138" y="12"/>
                  </a:lnTo>
                  <a:lnTo>
                    <a:pt x="146" y="17"/>
                  </a:lnTo>
                  <a:lnTo>
                    <a:pt x="152" y="23"/>
                  </a:lnTo>
                  <a:lnTo>
                    <a:pt x="159" y="28"/>
                  </a:lnTo>
                  <a:lnTo>
                    <a:pt x="165" y="34"/>
                  </a:lnTo>
                  <a:lnTo>
                    <a:pt x="171" y="42"/>
                  </a:lnTo>
                  <a:lnTo>
                    <a:pt x="176" y="50"/>
                  </a:lnTo>
                  <a:lnTo>
                    <a:pt x="180" y="58"/>
                  </a:lnTo>
                  <a:lnTo>
                    <a:pt x="182" y="67"/>
                  </a:lnTo>
                  <a:lnTo>
                    <a:pt x="185" y="76"/>
                  </a:lnTo>
                  <a:lnTo>
                    <a:pt x="186" y="85"/>
                  </a:lnTo>
                  <a:lnTo>
                    <a:pt x="186" y="94"/>
                  </a:lnTo>
                  <a:lnTo>
                    <a:pt x="186" y="94"/>
                  </a:lnTo>
                  <a:lnTo>
                    <a:pt x="186" y="104"/>
                  </a:lnTo>
                  <a:lnTo>
                    <a:pt x="185" y="113"/>
                  </a:lnTo>
                  <a:lnTo>
                    <a:pt x="182" y="122"/>
                  </a:lnTo>
                  <a:lnTo>
                    <a:pt x="180" y="131"/>
                  </a:lnTo>
                  <a:lnTo>
                    <a:pt x="176" y="139"/>
                  </a:lnTo>
                  <a:lnTo>
                    <a:pt x="171" y="147"/>
                  </a:lnTo>
                  <a:lnTo>
                    <a:pt x="165" y="155"/>
                  </a:lnTo>
                  <a:lnTo>
                    <a:pt x="159" y="161"/>
                  </a:lnTo>
                  <a:lnTo>
                    <a:pt x="152" y="166"/>
                  </a:lnTo>
                  <a:lnTo>
                    <a:pt x="146" y="172"/>
                  </a:lnTo>
                  <a:lnTo>
                    <a:pt x="138" y="177"/>
                  </a:lnTo>
                  <a:lnTo>
                    <a:pt x="130" y="181"/>
                  </a:lnTo>
                  <a:lnTo>
                    <a:pt x="121" y="183"/>
                  </a:lnTo>
                  <a:lnTo>
                    <a:pt x="112" y="186"/>
                  </a:lnTo>
                  <a:lnTo>
                    <a:pt x="103" y="187"/>
                  </a:lnTo>
                  <a:lnTo>
                    <a:pt x="94" y="188"/>
                  </a:lnTo>
                  <a:lnTo>
                    <a:pt x="94" y="188"/>
                  </a:lnTo>
                  <a:lnTo>
                    <a:pt x="83" y="187"/>
                  </a:lnTo>
                  <a:lnTo>
                    <a:pt x="74" y="186"/>
                  </a:lnTo>
                  <a:lnTo>
                    <a:pt x="65" y="183"/>
                  </a:lnTo>
                  <a:lnTo>
                    <a:pt x="57" y="181"/>
                  </a:lnTo>
                  <a:lnTo>
                    <a:pt x="49" y="177"/>
                  </a:lnTo>
                  <a:lnTo>
                    <a:pt x="42" y="172"/>
                  </a:lnTo>
                  <a:lnTo>
                    <a:pt x="34" y="166"/>
                  </a:lnTo>
                  <a:lnTo>
                    <a:pt x="27" y="161"/>
                  </a:lnTo>
                  <a:lnTo>
                    <a:pt x="21" y="155"/>
                  </a:lnTo>
                  <a:lnTo>
                    <a:pt x="15" y="147"/>
                  </a:lnTo>
                  <a:lnTo>
                    <a:pt x="12" y="139"/>
                  </a:lnTo>
                  <a:lnTo>
                    <a:pt x="8" y="131"/>
                  </a:lnTo>
                  <a:lnTo>
                    <a:pt x="4" y="122"/>
                  </a:lnTo>
                  <a:lnTo>
                    <a:pt x="2" y="113"/>
                  </a:lnTo>
                  <a:lnTo>
                    <a:pt x="0" y="104"/>
                  </a:lnTo>
                  <a:lnTo>
                    <a:pt x="0" y="94"/>
                  </a:lnTo>
                  <a:lnTo>
                    <a:pt x="0" y="94"/>
                  </a:lnTo>
                  <a:lnTo>
                    <a:pt x="0" y="85"/>
                  </a:lnTo>
                  <a:lnTo>
                    <a:pt x="2" y="76"/>
                  </a:lnTo>
                  <a:lnTo>
                    <a:pt x="4" y="67"/>
                  </a:lnTo>
                  <a:lnTo>
                    <a:pt x="8" y="58"/>
                  </a:lnTo>
                  <a:lnTo>
                    <a:pt x="12" y="50"/>
                  </a:lnTo>
                  <a:lnTo>
                    <a:pt x="15" y="42"/>
                  </a:lnTo>
                  <a:lnTo>
                    <a:pt x="21" y="34"/>
                  </a:lnTo>
                  <a:lnTo>
                    <a:pt x="27" y="28"/>
                  </a:lnTo>
                  <a:lnTo>
                    <a:pt x="34" y="23"/>
                  </a:lnTo>
                  <a:lnTo>
                    <a:pt x="42" y="17"/>
                  </a:lnTo>
                  <a:lnTo>
                    <a:pt x="49" y="12"/>
                  </a:lnTo>
                  <a:lnTo>
                    <a:pt x="57" y="8"/>
                  </a:lnTo>
                  <a:lnTo>
                    <a:pt x="65" y="6"/>
                  </a:lnTo>
                  <a:lnTo>
                    <a:pt x="74" y="3"/>
                  </a:lnTo>
                  <a:lnTo>
                    <a:pt x="83" y="2"/>
                  </a:lnTo>
                  <a:lnTo>
                    <a:pt x="94" y="0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rgbClr val="00A6D9"/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757" name="Group 443"/>
          <p:cNvGrpSpPr>
            <a:grpSpLocks noChangeAspect="1"/>
          </p:cNvGrpSpPr>
          <p:nvPr userDrawn="1"/>
        </p:nvGrpSpPr>
        <p:grpSpPr bwMode="auto">
          <a:xfrm>
            <a:off x="10651067" y="1479551"/>
            <a:ext cx="721784" cy="848783"/>
            <a:chOff x="5032" y="699"/>
            <a:chExt cx="341" cy="401"/>
          </a:xfrm>
        </p:grpSpPr>
        <p:sp>
          <p:nvSpPr>
            <p:cNvPr id="758" name="Freeform 444"/>
            <p:cNvSpPr>
              <a:spLocks/>
            </p:cNvSpPr>
            <p:nvPr/>
          </p:nvSpPr>
          <p:spPr bwMode="auto">
            <a:xfrm>
              <a:off x="5032" y="751"/>
              <a:ext cx="267" cy="349"/>
            </a:xfrm>
            <a:custGeom>
              <a:avLst/>
              <a:gdLst/>
              <a:ahLst/>
              <a:cxnLst>
                <a:cxn ang="0">
                  <a:pos x="533" y="0"/>
                </a:cxn>
                <a:cxn ang="0">
                  <a:pos x="779" y="0"/>
                </a:cxn>
                <a:cxn ang="0">
                  <a:pos x="779" y="0"/>
                </a:cxn>
                <a:cxn ang="0">
                  <a:pos x="784" y="1"/>
                </a:cxn>
                <a:cxn ang="0">
                  <a:pos x="788" y="3"/>
                </a:cxn>
                <a:cxn ang="0">
                  <a:pos x="791" y="5"/>
                </a:cxn>
                <a:cxn ang="0">
                  <a:pos x="795" y="9"/>
                </a:cxn>
                <a:cxn ang="0">
                  <a:pos x="797" y="12"/>
                </a:cxn>
                <a:cxn ang="0">
                  <a:pos x="799" y="17"/>
                </a:cxn>
                <a:cxn ang="0">
                  <a:pos x="801" y="22"/>
                </a:cxn>
                <a:cxn ang="0">
                  <a:pos x="801" y="28"/>
                </a:cxn>
                <a:cxn ang="0">
                  <a:pos x="801" y="1019"/>
                </a:cxn>
                <a:cxn ang="0">
                  <a:pos x="801" y="1019"/>
                </a:cxn>
                <a:cxn ang="0">
                  <a:pos x="801" y="1025"/>
                </a:cxn>
                <a:cxn ang="0">
                  <a:pos x="799" y="1029"/>
                </a:cxn>
                <a:cxn ang="0">
                  <a:pos x="797" y="1034"/>
                </a:cxn>
                <a:cxn ang="0">
                  <a:pos x="795" y="1038"/>
                </a:cxn>
                <a:cxn ang="0">
                  <a:pos x="791" y="1041"/>
                </a:cxn>
                <a:cxn ang="0">
                  <a:pos x="788" y="1044"/>
                </a:cxn>
                <a:cxn ang="0">
                  <a:pos x="784" y="1045"/>
                </a:cxn>
                <a:cxn ang="0">
                  <a:pos x="779" y="1046"/>
                </a:cxn>
                <a:cxn ang="0">
                  <a:pos x="21" y="1046"/>
                </a:cxn>
                <a:cxn ang="0">
                  <a:pos x="21" y="1046"/>
                </a:cxn>
                <a:cxn ang="0">
                  <a:pos x="17" y="1045"/>
                </a:cxn>
                <a:cxn ang="0">
                  <a:pos x="13" y="1044"/>
                </a:cxn>
                <a:cxn ang="0">
                  <a:pos x="9" y="1041"/>
                </a:cxn>
                <a:cxn ang="0">
                  <a:pos x="6" y="1038"/>
                </a:cxn>
                <a:cxn ang="0">
                  <a:pos x="4" y="1034"/>
                </a:cxn>
                <a:cxn ang="0">
                  <a:pos x="1" y="1029"/>
                </a:cxn>
                <a:cxn ang="0">
                  <a:pos x="0" y="1025"/>
                </a:cxn>
                <a:cxn ang="0">
                  <a:pos x="0" y="1019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0" y="22"/>
                </a:cxn>
                <a:cxn ang="0">
                  <a:pos x="1" y="17"/>
                </a:cxn>
                <a:cxn ang="0">
                  <a:pos x="4" y="12"/>
                </a:cxn>
                <a:cxn ang="0">
                  <a:pos x="6" y="9"/>
                </a:cxn>
                <a:cxn ang="0">
                  <a:pos x="9" y="5"/>
                </a:cxn>
                <a:cxn ang="0">
                  <a:pos x="13" y="3"/>
                </a:cxn>
                <a:cxn ang="0">
                  <a:pos x="17" y="1"/>
                </a:cxn>
                <a:cxn ang="0">
                  <a:pos x="21" y="0"/>
                </a:cxn>
                <a:cxn ang="0">
                  <a:pos x="270" y="0"/>
                </a:cxn>
              </a:cxnLst>
              <a:rect l="0" t="0" r="r" b="b"/>
              <a:pathLst>
                <a:path w="801" h="1046">
                  <a:moveTo>
                    <a:pt x="533" y="0"/>
                  </a:moveTo>
                  <a:lnTo>
                    <a:pt x="779" y="0"/>
                  </a:lnTo>
                  <a:lnTo>
                    <a:pt x="779" y="0"/>
                  </a:lnTo>
                  <a:lnTo>
                    <a:pt x="784" y="1"/>
                  </a:lnTo>
                  <a:lnTo>
                    <a:pt x="788" y="3"/>
                  </a:lnTo>
                  <a:lnTo>
                    <a:pt x="791" y="5"/>
                  </a:lnTo>
                  <a:lnTo>
                    <a:pt x="795" y="9"/>
                  </a:lnTo>
                  <a:lnTo>
                    <a:pt x="797" y="12"/>
                  </a:lnTo>
                  <a:lnTo>
                    <a:pt x="799" y="17"/>
                  </a:lnTo>
                  <a:lnTo>
                    <a:pt x="801" y="22"/>
                  </a:lnTo>
                  <a:lnTo>
                    <a:pt x="801" y="28"/>
                  </a:lnTo>
                  <a:lnTo>
                    <a:pt x="801" y="1019"/>
                  </a:lnTo>
                  <a:lnTo>
                    <a:pt x="801" y="1019"/>
                  </a:lnTo>
                  <a:lnTo>
                    <a:pt x="801" y="1025"/>
                  </a:lnTo>
                  <a:lnTo>
                    <a:pt x="799" y="1029"/>
                  </a:lnTo>
                  <a:lnTo>
                    <a:pt x="797" y="1034"/>
                  </a:lnTo>
                  <a:lnTo>
                    <a:pt x="795" y="1038"/>
                  </a:lnTo>
                  <a:lnTo>
                    <a:pt x="791" y="1041"/>
                  </a:lnTo>
                  <a:lnTo>
                    <a:pt x="788" y="1044"/>
                  </a:lnTo>
                  <a:lnTo>
                    <a:pt x="784" y="1045"/>
                  </a:lnTo>
                  <a:lnTo>
                    <a:pt x="779" y="1046"/>
                  </a:lnTo>
                  <a:lnTo>
                    <a:pt x="21" y="1046"/>
                  </a:lnTo>
                  <a:lnTo>
                    <a:pt x="21" y="1046"/>
                  </a:lnTo>
                  <a:lnTo>
                    <a:pt x="17" y="1045"/>
                  </a:lnTo>
                  <a:lnTo>
                    <a:pt x="13" y="1044"/>
                  </a:lnTo>
                  <a:lnTo>
                    <a:pt x="9" y="1041"/>
                  </a:lnTo>
                  <a:lnTo>
                    <a:pt x="6" y="1038"/>
                  </a:lnTo>
                  <a:lnTo>
                    <a:pt x="4" y="1034"/>
                  </a:lnTo>
                  <a:lnTo>
                    <a:pt x="1" y="1029"/>
                  </a:lnTo>
                  <a:lnTo>
                    <a:pt x="0" y="1025"/>
                  </a:lnTo>
                  <a:lnTo>
                    <a:pt x="0" y="1019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22"/>
                  </a:lnTo>
                  <a:lnTo>
                    <a:pt x="1" y="17"/>
                  </a:lnTo>
                  <a:lnTo>
                    <a:pt x="4" y="12"/>
                  </a:lnTo>
                  <a:lnTo>
                    <a:pt x="6" y="9"/>
                  </a:lnTo>
                  <a:lnTo>
                    <a:pt x="9" y="5"/>
                  </a:lnTo>
                  <a:lnTo>
                    <a:pt x="13" y="3"/>
                  </a:lnTo>
                  <a:lnTo>
                    <a:pt x="17" y="1"/>
                  </a:lnTo>
                  <a:lnTo>
                    <a:pt x="21" y="0"/>
                  </a:lnTo>
                  <a:lnTo>
                    <a:pt x="270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59" name="Freeform 445"/>
            <p:cNvSpPr>
              <a:spLocks/>
            </p:cNvSpPr>
            <p:nvPr/>
          </p:nvSpPr>
          <p:spPr bwMode="auto">
            <a:xfrm>
              <a:off x="5057" y="776"/>
              <a:ext cx="217" cy="293"/>
            </a:xfrm>
            <a:custGeom>
              <a:avLst/>
              <a:gdLst/>
              <a:ahLst/>
              <a:cxnLst>
                <a:cxn ang="0">
                  <a:pos x="478" y="0"/>
                </a:cxn>
                <a:cxn ang="0">
                  <a:pos x="631" y="0"/>
                </a:cxn>
                <a:cxn ang="0">
                  <a:pos x="631" y="0"/>
                </a:cxn>
                <a:cxn ang="0">
                  <a:pos x="636" y="1"/>
                </a:cxn>
                <a:cxn ang="0">
                  <a:pos x="640" y="2"/>
                </a:cxn>
                <a:cxn ang="0">
                  <a:pos x="643" y="5"/>
                </a:cxn>
                <a:cxn ang="0">
                  <a:pos x="647" y="8"/>
                </a:cxn>
                <a:cxn ang="0">
                  <a:pos x="649" y="12"/>
                </a:cxn>
                <a:cxn ang="0">
                  <a:pos x="652" y="17"/>
                </a:cxn>
                <a:cxn ang="0">
                  <a:pos x="653" y="21"/>
                </a:cxn>
                <a:cxn ang="0">
                  <a:pos x="653" y="27"/>
                </a:cxn>
                <a:cxn ang="0">
                  <a:pos x="653" y="852"/>
                </a:cxn>
                <a:cxn ang="0">
                  <a:pos x="653" y="852"/>
                </a:cxn>
                <a:cxn ang="0">
                  <a:pos x="653" y="858"/>
                </a:cxn>
                <a:cxn ang="0">
                  <a:pos x="652" y="862"/>
                </a:cxn>
                <a:cxn ang="0">
                  <a:pos x="649" y="867"/>
                </a:cxn>
                <a:cxn ang="0">
                  <a:pos x="647" y="871"/>
                </a:cxn>
                <a:cxn ang="0">
                  <a:pos x="643" y="874"/>
                </a:cxn>
                <a:cxn ang="0">
                  <a:pos x="640" y="877"/>
                </a:cxn>
                <a:cxn ang="0">
                  <a:pos x="636" y="878"/>
                </a:cxn>
                <a:cxn ang="0">
                  <a:pos x="631" y="879"/>
                </a:cxn>
                <a:cxn ang="0">
                  <a:pos x="21" y="879"/>
                </a:cxn>
                <a:cxn ang="0">
                  <a:pos x="21" y="879"/>
                </a:cxn>
                <a:cxn ang="0">
                  <a:pos x="16" y="878"/>
                </a:cxn>
                <a:cxn ang="0">
                  <a:pos x="13" y="877"/>
                </a:cxn>
                <a:cxn ang="0">
                  <a:pos x="9" y="874"/>
                </a:cxn>
                <a:cxn ang="0">
                  <a:pos x="6" y="871"/>
                </a:cxn>
                <a:cxn ang="0">
                  <a:pos x="3" y="867"/>
                </a:cxn>
                <a:cxn ang="0">
                  <a:pos x="1" y="862"/>
                </a:cxn>
                <a:cxn ang="0">
                  <a:pos x="0" y="858"/>
                </a:cxn>
                <a:cxn ang="0">
                  <a:pos x="0" y="852"/>
                </a:cxn>
                <a:cxn ang="0">
                  <a:pos x="0" y="27"/>
                </a:cxn>
                <a:cxn ang="0">
                  <a:pos x="0" y="27"/>
                </a:cxn>
                <a:cxn ang="0">
                  <a:pos x="0" y="21"/>
                </a:cxn>
                <a:cxn ang="0">
                  <a:pos x="1" y="17"/>
                </a:cxn>
                <a:cxn ang="0">
                  <a:pos x="3" y="12"/>
                </a:cxn>
                <a:cxn ang="0">
                  <a:pos x="6" y="8"/>
                </a:cxn>
                <a:cxn ang="0">
                  <a:pos x="9" y="5"/>
                </a:cxn>
                <a:cxn ang="0">
                  <a:pos x="13" y="2"/>
                </a:cxn>
                <a:cxn ang="0">
                  <a:pos x="16" y="1"/>
                </a:cxn>
                <a:cxn ang="0">
                  <a:pos x="21" y="0"/>
                </a:cxn>
                <a:cxn ang="0">
                  <a:pos x="185" y="0"/>
                </a:cxn>
                <a:cxn ang="0">
                  <a:pos x="478" y="0"/>
                </a:cxn>
              </a:cxnLst>
              <a:rect l="0" t="0" r="r" b="b"/>
              <a:pathLst>
                <a:path w="653" h="879">
                  <a:moveTo>
                    <a:pt x="478" y="0"/>
                  </a:moveTo>
                  <a:lnTo>
                    <a:pt x="631" y="0"/>
                  </a:lnTo>
                  <a:lnTo>
                    <a:pt x="631" y="0"/>
                  </a:lnTo>
                  <a:lnTo>
                    <a:pt x="636" y="1"/>
                  </a:lnTo>
                  <a:lnTo>
                    <a:pt x="640" y="2"/>
                  </a:lnTo>
                  <a:lnTo>
                    <a:pt x="643" y="5"/>
                  </a:lnTo>
                  <a:lnTo>
                    <a:pt x="647" y="8"/>
                  </a:lnTo>
                  <a:lnTo>
                    <a:pt x="649" y="12"/>
                  </a:lnTo>
                  <a:lnTo>
                    <a:pt x="652" y="17"/>
                  </a:lnTo>
                  <a:lnTo>
                    <a:pt x="653" y="21"/>
                  </a:lnTo>
                  <a:lnTo>
                    <a:pt x="653" y="27"/>
                  </a:lnTo>
                  <a:lnTo>
                    <a:pt x="653" y="852"/>
                  </a:lnTo>
                  <a:lnTo>
                    <a:pt x="653" y="852"/>
                  </a:lnTo>
                  <a:lnTo>
                    <a:pt x="653" y="858"/>
                  </a:lnTo>
                  <a:lnTo>
                    <a:pt x="652" y="862"/>
                  </a:lnTo>
                  <a:lnTo>
                    <a:pt x="649" y="867"/>
                  </a:lnTo>
                  <a:lnTo>
                    <a:pt x="647" y="871"/>
                  </a:lnTo>
                  <a:lnTo>
                    <a:pt x="643" y="874"/>
                  </a:lnTo>
                  <a:lnTo>
                    <a:pt x="640" y="877"/>
                  </a:lnTo>
                  <a:lnTo>
                    <a:pt x="636" y="878"/>
                  </a:lnTo>
                  <a:lnTo>
                    <a:pt x="631" y="879"/>
                  </a:lnTo>
                  <a:lnTo>
                    <a:pt x="21" y="879"/>
                  </a:lnTo>
                  <a:lnTo>
                    <a:pt x="21" y="879"/>
                  </a:lnTo>
                  <a:lnTo>
                    <a:pt x="16" y="878"/>
                  </a:lnTo>
                  <a:lnTo>
                    <a:pt x="13" y="877"/>
                  </a:lnTo>
                  <a:lnTo>
                    <a:pt x="9" y="874"/>
                  </a:lnTo>
                  <a:lnTo>
                    <a:pt x="6" y="871"/>
                  </a:lnTo>
                  <a:lnTo>
                    <a:pt x="3" y="867"/>
                  </a:lnTo>
                  <a:lnTo>
                    <a:pt x="1" y="862"/>
                  </a:lnTo>
                  <a:lnTo>
                    <a:pt x="0" y="858"/>
                  </a:lnTo>
                  <a:lnTo>
                    <a:pt x="0" y="852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1"/>
                  </a:lnTo>
                  <a:lnTo>
                    <a:pt x="1" y="17"/>
                  </a:lnTo>
                  <a:lnTo>
                    <a:pt x="3" y="12"/>
                  </a:lnTo>
                  <a:lnTo>
                    <a:pt x="6" y="8"/>
                  </a:lnTo>
                  <a:lnTo>
                    <a:pt x="9" y="5"/>
                  </a:lnTo>
                  <a:lnTo>
                    <a:pt x="13" y="2"/>
                  </a:lnTo>
                  <a:lnTo>
                    <a:pt x="16" y="1"/>
                  </a:lnTo>
                  <a:lnTo>
                    <a:pt x="21" y="0"/>
                  </a:lnTo>
                  <a:lnTo>
                    <a:pt x="185" y="0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rgbClr val="00A6D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60" name="Freeform 446"/>
            <p:cNvSpPr>
              <a:spLocks/>
            </p:cNvSpPr>
            <p:nvPr/>
          </p:nvSpPr>
          <p:spPr bwMode="auto">
            <a:xfrm>
              <a:off x="5057" y="776"/>
              <a:ext cx="217" cy="293"/>
            </a:xfrm>
            <a:custGeom>
              <a:avLst/>
              <a:gdLst/>
              <a:ahLst/>
              <a:cxnLst>
                <a:cxn ang="0">
                  <a:pos x="478" y="0"/>
                </a:cxn>
                <a:cxn ang="0">
                  <a:pos x="631" y="0"/>
                </a:cxn>
                <a:cxn ang="0">
                  <a:pos x="631" y="0"/>
                </a:cxn>
                <a:cxn ang="0">
                  <a:pos x="636" y="1"/>
                </a:cxn>
                <a:cxn ang="0">
                  <a:pos x="640" y="2"/>
                </a:cxn>
                <a:cxn ang="0">
                  <a:pos x="643" y="5"/>
                </a:cxn>
                <a:cxn ang="0">
                  <a:pos x="647" y="8"/>
                </a:cxn>
                <a:cxn ang="0">
                  <a:pos x="649" y="12"/>
                </a:cxn>
                <a:cxn ang="0">
                  <a:pos x="652" y="17"/>
                </a:cxn>
                <a:cxn ang="0">
                  <a:pos x="653" y="21"/>
                </a:cxn>
                <a:cxn ang="0">
                  <a:pos x="653" y="27"/>
                </a:cxn>
                <a:cxn ang="0">
                  <a:pos x="653" y="852"/>
                </a:cxn>
                <a:cxn ang="0">
                  <a:pos x="653" y="852"/>
                </a:cxn>
                <a:cxn ang="0">
                  <a:pos x="653" y="858"/>
                </a:cxn>
                <a:cxn ang="0">
                  <a:pos x="652" y="862"/>
                </a:cxn>
                <a:cxn ang="0">
                  <a:pos x="649" y="867"/>
                </a:cxn>
                <a:cxn ang="0">
                  <a:pos x="647" y="871"/>
                </a:cxn>
                <a:cxn ang="0">
                  <a:pos x="643" y="874"/>
                </a:cxn>
                <a:cxn ang="0">
                  <a:pos x="640" y="877"/>
                </a:cxn>
                <a:cxn ang="0">
                  <a:pos x="636" y="878"/>
                </a:cxn>
                <a:cxn ang="0">
                  <a:pos x="631" y="879"/>
                </a:cxn>
                <a:cxn ang="0">
                  <a:pos x="21" y="879"/>
                </a:cxn>
                <a:cxn ang="0">
                  <a:pos x="21" y="879"/>
                </a:cxn>
                <a:cxn ang="0">
                  <a:pos x="16" y="878"/>
                </a:cxn>
                <a:cxn ang="0">
                  <a:pos x="13" y="877"/>
                </a:cxn>
                <a:cxn ang="0">
                  <a:pos x="9" y="874"/>
                </a:cxn>
                <a:cxn ang="0">
                  <a:pos x="6" y="871"/>
                </a:cxn>
                <a:cxn ang="0">
                  <a:pos x="3" y="867"/>
                </a:cxn>
                <a:cxn ang="0">
                  <a:pos x="1" y="862"/>
                </a:cxn>
                <a:cxn ang="0">
                  <a:pos x="0" y="858"/>
                </a:cxn>
                <a:cxn ang="0">
                  <a:pos x="0" y="852"/>
                </a:cxn>
                <a:cxn ang="0">
                  <a:pos x="0" y="27"/>
                </a:cxn>
                <a:cxn ang="0">
                  <a:pos x="0" y="27"/>
                </a:cxn>
                <a:cxn ang="0">
                  <a:pos x="0" y="21"/>
                </a:cxn>
                <a:cxn ang="0">
                  <a:pos x="1" y="17"/>
                </a:cxn>
                <a:cxn ang="0">
                  <a:pos x="3" y="12"/>
                </a:cxn>
                <a:cxn ang="0">
                  <a:pos x="6" y="8"/>
                </a:cxn>
                <a:cxn ang="0">
                  <a:pos x="9" y="5"/>
                </a:cxn>
                <a:cxn ang="0">
                  <a:pos x="13" y="2"/>
                </a:cxn>
                <a:cxn ang="0">
                  <a:pos x="16" y="1"/>
                </a:cxn>
                <a:cxn ang="0">
                  <a:pos x="21" y="0"/>
                </a:cxn>
                <a:cxn ang="0">
                  <a:pos x="185" y="0"/>
                </a:cxn>
              </a:cxnLst>
              <a:rect l="0" t="0" r="r" b="b"/>
              <a:pathLst>
                <a:path w="653" h="879">
                  <a:moveTo>
                    <a:pt x="478" y="0"/>
                  </a:moveTo>
                  <a:lnTo>
                    <a:pt x="631" y="0"/>
                  </a:lnTo>
                  <a:lnTo>
                    <a:pt x="631" y="0"/>
                  </a:lnTo>
                  <a:lnTo>
                    <a:pt x="636" y="1"/>
                  </a:lnTo>
                  <a:lnTo>
                    <a:pt x="640" y="2"/>
                  </a:lnTo>
                  <a:lnTo>
                    <a:pt x="643" y="5"/>
                  </a:lnTo>
                  <a:lnTo>
                    <a:pt x="647" y="8"/>
                  </a:lnTo>
                  <a:lnTo>
                    <a:pt x="649" y="12"/>
                  </a:lnTo>
                  <a:lnTo>
                    <a:pt x="652" y="17"/>
                  </a:lnTo>
                  <a:lnTo>
                    <a:pt x="653" y="21"/>
                  </a:lnTo>
                  <a:lnTo>
                    <a:pt x="653" y="27"/>
                  </a:lnTo>
                  <a:lnTo>
                    <a:pt x="653" y="852"/>
                  </a:lnTo>
                  <a:lnTo>
                    <a:pt x="653" y="852"/>
                  </a:lnTo>
                  <a:lnTo>
                    <a:pt x="653" y="858"/>
                  </a:lnTo>
                  <a:lnTo>
                    <a:pt x="652" y="862"/>
                  </a:lnTo>
                  <a:lnTo>
                    <a:pt x="649" y="867"/>
                  </a:lnTo>
                  <a:lnTo>
                    <a:pt x="647" y="871"/>
                  </a:lnTo>
                  <a:lnTo>
                    <a:pt x="643" y="874"/>
                  </a:lnTo>
                  <a:lnTo>
                    <a:pt x="640" y="877"/>
                  </a:lnTo>
                  <a:lnTo>
                    <a:pt x="636" y="878"/>
                  </a:lnTo>
                  <a:lnTo>
                    <a:pt x="631" y="879"/>
                  </a:lnTo>
                  <a:lnTo>
                    <a:pt x="21" y="879"/>
                  </a:lnTo>
                  <a:lnTo>
                    <a:pt x="21" y="879"/>
                  </a:lnTo>
                  <a:lnTo>
                    <a:pt x="16" y="878"/>
                  </a:lnTo>
                  <a:lnTo>
                    <a:pt x="13" y="877"/>
                  </a:lnTo>
                  <a:lnTo>
                    <a:pt x="9" y="874"/>
                  </a:lnTo>
                  <a:lnTo>
                    <a:pt x="6" y="871"/>
                  </a:lnTo>
                  <a:lnTo>
                    <a:pt x="3" y="867"/>
                  </a:lnTo>
                  <a:lnTo>
                    <a:pt x="1" y="862"/>
                  </a:lnTo>
                  <a:lnTo>
                    <a:pt x="0" y="858"/>
                  </a:lnTo>
                  <a:lnTo>
                    <a:pt x="0" y="852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1"/>
                  </a:lnTo>
                  <a:lnTo>
                    <a:pt x="1" y="17"/>
                  </a:lnTo>
                  <a:lnTo>
                    <a:pt x="3" y="12"/>
                  </a:lnTo>
                  <a:lnTo>
                    <a:pt x="6" y="8"/>
                  </a:lnTo>
                  <a:lnTo>
                    <a:pt x="9" y="5"/>
                  </a:lnTo>
                  <a:lnTo>
                    <a:pt x="13" y="2"/>
                  </a:lnTo>
                  <a:lnTo>
                    <a:pt x="16" y="1"/>
                  </a:lnTo>
                  <a:lnTo>
                    <a:pt x="21" y="0"/>
                  </a:lnTo>
                  <a:lnTo>
                    <a:pt x="185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61" name="Freeform 447"/>
            <p:cNvSpPr>
              <a:spLocks/>
            </p:cNvSpPr>
            <p:nvPr/>
          </p:nvSpPr>
          <p:spPr bwMode="auto">
            <a:xfrm>
              <a:off x="5126" y="699"/>
              <a:ext cx="79" cy="72"/>
            </a:xfrm>
            <a:custGeom>
              <a:avLst/>
              <a:gdLst/>
              <a:ahLst/>
              <a:cxnLst>
                <a:cxn ang="0">
                  <a:pos x="0" y="216"/>
                </a:cxn>
                <a:cxn ang="0">
                  <a:pos x="0" y="216"/>
                </a:cxn>
                <a:cxn ang="0">
                  <a:pos x="0" y="164"/>
                </a:cxn>
                <a:cxn ang="0">
                  <a:pos x="0" y="164"/>
                </a:cxn>
                <a:cxn ang="0">
                  <a:pos x="0" y="138"/>
                </a:cxn>
                <a:cxn ang="0">
                  <a:pos x="1" y="116"/>
                </a:cxn>
                <a:cxn ang="0">
                  <a:pos x="4" y="94"/>
                </a:cxn>
                <a:cxn ang="0">
                  <a:pos x="8" y="79"/>
                </a:cxn>
                <a:cxn ang="0">
                  <a:pos x="8" y="79"/>
                </a:cxn>
                <a:cxn ang="0">
                  <a:pos x="13" y="67"/>
                </a:cxn>
                <a:cxn ang="0">
                  <a:pos x="19" y="56"/>
                </a:cxn>
                <a:cxn ang="0">
                  <a:pos x="26" y="45"/>
                </a:cxn>
                <a:cxn ang="0">
                  <a:pos x="35" y="35"/>
                </a:cxn>
                <a:cxn ang="0">
                  <a:pos x="35" y="35"/>
                </a:cxn>
                <a:cxn ang="0">
                  <a:pos x="44" y="26"/>
                </a:cxn>
                <a:cxn ang="0">
                  <a:pos x="54" y="19"/>
                </a:cxn>
                <a:cxn ang="0">
                  <a:pos x="63" y="13"/>
                </a:cxn>
                <a:cxn ang="0">
                  <a:pos x="74" y="8"/>
                </a:cxn>
                <a:cxn ang="0">
                  <a:pos x="85" y="5"/>
                </a:cxn>
                <a:cxn ang="0">
                  <a:pos x="95" y="1"/>
                </a:cxn>
                <a:cxn ang="0">
                  <a:pos x="106" y="0"/>
                </a:cxn>
                <a:cxn ang="0">
                  <a:pos x="117" y="0"/>
                </a:cxn>
                <a:cxn ang="0">
                  <a:pos x="117" y="0"/>
                </a:cxn>
                <a:cxn ang="0">
                  <a:pos x="129" y="0"/>
                </a:cxn>
                <a:cxn ang="0">
                  <a:pos x="139" y="1"/>
                </a:cxn>
                <a:cxn ang="0">
                  <a:pos x="150" y="5"/>
                </a:cxn>
                <a:cxn ang="0">
                  <a:pos x="161" y="8"/>
                </a:cxn>
                <a:cxn ang="0">
                  <a:pos x="171" y="13"/>
                </a:cxn>
                <a:cxn ang="0">
                  <a:pos x="181" y="19"/>
                </a:cxn>
                <a:cxn ang="0">
                  <a:pos x="190" y="26"/>
                </a:cxn>
                <a:cxn ang="0">
                  <a:pos x="200" y="35"/>
                </a:cxn>
                <a:cxn ang="0">
                  <a:pos x="200" y="35"/>
                </a:cxn>
                <a:cxn ang="0">
                  <a:pos x="208" y="45"/>
                </a:cxn>
                <a:cxn ang="0">
                  <a:pos x="215" y="56"/>
                </a:cxn>
                <a:cxn ang="0">
                  <a:pos x="221" y="67"/>
                </a:cxn>
                <a:cxn ang="0">
                  <a:pos x="226" y="79"/>
                </a:cxn>
                <a:cxn ang="0">
                  <a:pos x="226" y="79"/>
                </a:cxn>
                <a:cxn ang="0">
                  <a:pos x="230" y="88"/>
                </a:cxn>
                <a:cxn ang="0">
                  <a:pos x="231" y="99"/>
                </a:cxn>
                <a:cxn ang="0">
                  <a:pos x="234" y="121"/>
                </a:cxn>
                <a:cxn ang="0">
                  <a:pos x="236" y="144"/>
                </a:cxn>
                <a:cxn ang="0">
                  <a:pos x="236" y="166"/>
                </a:cxn>
                <a:cxn ang="0">
                  <a:pos x="236" y="166"/>
                </a:cxn>
                <a:cxn ang="0">
                  <a:pos x="234" y="216"/>
                </a:cxn>
              </a:cxnLst>
              <a:rect l="0" t="0" r="r" b="b"/>
              <a:pathLst>
                <a:path w="236" h="216">
                  <a:moveTo>
                    <a:pt x="0" y="216"/>
                  </a:moveTo>
                  <a:lnTo>
                    <a:pt x="0" y="216"/>
                  </a:lnTo>
                  <a:lnTo>
                    <a:pt x="0" y="164"/>
                  </a:lnTo>
                  <a:lnTo>
                    <a:pt x="0" y="164"/>
                  </a:lnTo>
                  <a:lnTo>
                    <a:pt x="0" y="138"/>
                  </a:lnTo>
                  <a:lnTo>
                    <a:pt x="1" y="116"/>
                  </a:lnTo>
                  <a:lnTo>
                    <a:pt x="4" y="94"/>
                  </a:lnTo>
                  <a:lnTo>
                    <a:pt x="8" y="79"/>
                  </a:lnTo>
                  <a:lnTo>
                    <a:pt x="8" y="79"/>
                  </a:lnTo>
                  <a:lnTo>
                    <a:pt x="13" y="67"/>
                  </a:lnTo>
                  <a:lnTo>
                    <a:pt x="19" y="56"/>
                  </a:lnTo>
                  <a:lnTo>
                    <a:pt x="26" y="45"/>
                  </a:lnTo>
                  <a:lnTo>
                    <a:pt x="35" y="35"/>
                  </a:lnTo>
                  <a:lnTo>
                    <a:pt x="35" y="35"/>
                  </a:lnTo>
                  <a:lnTo>
                    <a:pt x="44" y="26"/>
                  </a:lnTo>
                  <a:lnTo>
                    <a:pt x="54" y="19"/>
                  </a:lnTo>
                  <a:lnTo>
                    <a:pt x="63" y="13"/>
                  </a:lnTo>
                  <a:lnTo>
                    <a:pt x="74" y="8"/>
                  </a:lnTo>
                  <a:lnTo>
                    <a:pt x="85" y="5"/>
                  </a:lnTo>
                  <a:lnTo>
                    <a:pt x="95" y="1"/>
                  </a:lnTo>
                  <a:lnTo>
                    <a:pt x="106" y="0"/>
                  </a:lnTo>
                  <a:lnTo>
                    <a:pt x="117" y="0"/>
                  </a:lnTo>
                  <a:lnTo>
                    <a:pt x="117" y="0"/>
                  </a:lnTo>
                  <a:lnTo>
                    <a:pt x="129" y="0"/>
                  </a:lnTo>
                  <a:lnTo>
                    <a:pt x="139" y="1"/>
                  </a:lnTo>
                  <a:lnTo>
                    <a:pt x="150" y="5"/>
                  </a:lnTo>
                  <a:lnTo>
                    <a:pt x="161" y="8"/>
                  </a:lnTo>
                  <a:lnTo>
                    <a:pt x="171" y="13"/>
                  </a:lnTo>
                  <a:lnTo>
                    <a:pt x="181" y="19"/>
                  </a:lnTo>
                  <a:lnTo>
                    <a:pt x="190" y="26"/>
                  </a:lnTo>
                  <a:lnTo>
                    <a:pt x="200" y="35"/>
                  </a:lnTo>
                  <a:lnTo>
                    <a:pt x="200" y="35"/>
                  </a:lnTo>
                  <a:lnTo>
                    <a:pt x="208" y="45"/>
                  </a:lnTo>
                  <a:lnTo>
                    <a:pt x="215" y="56"/>
                  </a:lnTo>
                  <a:lnTo>
                    <a:pt x="221" y="67"/>
                  </a:lnTo>
                  <a:lnTo>
                    <a:pt x="226" y="79"/>
                  </a:lnTo>
                  <a:lnTo>
                    <a:pt x="226" y="79"/>
                  </a:lnTo>
                  <a:lnTo>
                    <a:pt x="230" y="88"/>
                  </a:lnTo>
                  <a:lnTo>
                    <a:pt x="231" y="99"/>
                  </a:lnTo>
                  <a:lnTo>
                    <a:pt x="234" y="121"/>
                  </a:lnTo>
                  <a:lnTo>
                    <a:pt x="236" y="144"/>
                  </a:lnTo>
                  <a:lnTo>
                    <a:pt x="236" y="166"/>
                  </a:lnTo>
                  <a:lnTo>
                    <a:pt x="236" y="166"/>
                  </a:lnTo>
                  <a:lnTo>
                    <a:pt x="234" y="216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62" name="Freeform 448"/>
            <p:cNvSpPr>
              <a:spLocks/>
            </p:cNvSpPr>
            <p:nvPr/>
          </p:nvSpPr>
          <p:spPr bwMode="auto">
            <a:xfrm>
              <a:off x="5150" y="723"/>
              <a:ext cx="31" cy="32"/>
            </a:xfrm>
            <a:custGeom>
              <a:avLst/>
              <a:gdLst/>
              <a:ahLst/>
              <a:cxnLst>
                <a:cxn ang="0">
                  <a:pos x="15" y="15"/>
                </a:cxn>
                <a:cxn ang="0">
                  <a:pos x="15" y="15"/>
                </a:cxn>
                <a:cxn ang="0">
                  <a:pos x="22" y="9"/>
                </a:cxn>
                <a:cxn ang="0">
                  <a:pos x="30" y="4"/>
                </a:cxn>
                <a:cxn ang="0">
                  <a:pos x="38" y="2"/>
                </a:cxn>
                <a:cxn ang="0">
                  <a:pos x="47" y="0"/>
                </a:cxn>
                <a:cxn ang="0">
                  <a:pos x="56" y="2"/>
                </a:cxn>
                <a:cxn ang="0">
                  <a:pos x="65" y="4"/>
                </a:cxn>
                <a:cxn ang="0">
                  <a:pos x="73" y="9"/>
                </a:cxn>
                <a:cxn ang="0">
                  <a:pos x="80" y="15"/>
                </a:cxn>
                <a:cxn ang="0">
                  <a:pos x="80" y="15"/>
                </a:cxn>
                <a:cxn ang="0">
                  <a:pos x="86" y="23"/>
                </a:cxn>
                <a:cxn ang="0">
                  <a:pos x="91" y="31"/>
                </a:cxn>
                <a:cxn ang="0">
                  <a:pos x="93" y="40"/>
                </a:cxn>
                <a:cxn ang="0">
                  <a:pos x="94" y="49"/>
                </a:cxn>
                <a:cxn ang="0">
                  <a:pos x="93" y="59"/>
                </a:cxn>
                <a:cxn ang="0">
                  <a:pos x="91" y="67"/>
                </a:cxn>
                <a:cxn ang="0">
                  <a:pos x="86" y="75"/>
                </a:cxn>
                <a:cxn ang="0">
                  <a:pos x="80" y="84"/>
                </a:cxn>
                <a:cxn ang="0">
                  <a:pos x="80" y="84"/>
                </a:cxn>
                <a:cxn ang="0">
                  <a:pos x="73" y="90"/>
                </a:cxn>
                <a:cxn ang="0">
                  <a:pos x="65" y="93"/>
                </a:cxn>
                <a:cxn ang="0">
                  <a:pos x="56" y="97"/>
                </a:cxn>
                <a:cxn ang="0">
                  <a:pos x="47" y="97"/>
                </a:cxn>
                <a:cxn ang="0">
                  <a:pos x="38" y="97"/>
                </a:cxn>
                <a:cxn ang="0">
                  <a:pos x="30" y="93"/>
                </a:cxn>
                <a:cxn ang="0">
                  <a:pos x="22" y="90"/>
                </a:cxn>
                <a:cxn ang="0">
                  <a:pos x="15" y="84"/>
                </a:cxn>
                <a:cxn ang="0">
                  <a:pos x="15" y="84"/>
                </a:cxn>
                <a:cxn ang="0">
                  <a:pos x="9" y="75"/>
                </a:cxn>
                <a:cxn ang="0">
                  <a:pos x="4" y="67"/>
                </a:cxn>
                <a:cxn ang="0">
                  <a:pos x="1" y="59"/>
                </a:cxn>
                <a:cxn ang="0">
                  <a:pos x="0" y="49"/>
                </a:cxn>
                <a:cxn ang="0">
                  <a:pos x="1" y="40"/>
                </a:cxn>
                <a:cxn ang="0">
                  <a:pos x="4" y="31"/>
                </a:cxn>
                <a:cxn ang="0">
                  <a:pos x="9" y="23"/>
                </a:cxn>
                <a:cxn ang="0">
                  <a:pos x="15" y="15"/>
                </a:cxn>
                <a:cxn ang="0">
                  <a:pos x="15" y="15"/>
                </a:cxn>
              </a:cxnLst>
              <a:rect l="0" t="0" r="r" b="b"/>
              <a:pathLst>
                <a:path w="94" h="97">
                  <a:moveTo>
                    <a:pt x="15" y="15"/>
                  </a:moveTo>
                  <a:lnTo>
                    <a:pt x="15" y="15"/>
                  </a:lnTo>
                  <a:lnTo>
                    <a:pt x="22" y="9"/>
                  </a:lnTo>
                  <a:lnTo>
                    <a:pt x="30" y="4"/>
                  </a:lnTo>
                  <a:lnTo>
                    <a:pt x="38" y="2"/>
                  </a:lnTo>
                  <a:lnTo>
                    <a:pt x="47" y="0"/>
                  </a:lnTo>
                  <a:lnTo>
                    <a:pt x="56" y="2"/>
                  </a:lnTo>
                  <a:lnTo>
                    <a:pt x="65" y="4"/>
                  </a:lnTo>
                  <a:lnTo>
                    <a:pt x="73" y="9"/>
                  </a:lnTo>
                  <a:lnTo>
                    <a:pt x="80" y="15"/>
                  </a:lnTo>
                  <a:lnTo>
                    <a:pt x="80" y="15"/>
                  </a:lnTo>
                  <a:lnTo>
                    <a:pt x="86" y="23"/>
                  </a:lnTo>
                  <a:lnTo>
                    <a:pt x="91" y="31"/>
                  </a:lnTo>
                  <a:lnTo>
                    <a:pt x="93" y="40"/>
                  </a:lnTo>
                  <a:lnTo>
                    <a:pt x="94" y="49"/>
                  </a:lnTo>
                  <a:lnTo>
                    <a:pt x="93" y="59"/>
                  </a:lnTo>
                  <a:lnTo>
                    <a:pt x="91" y="67"/>
                  </a:lnTo>
                  <a:lnTo>
                    <a:pt x="86" y="75"/>
                  </a:lnTo>
                  <a:lnTo>
                    <a:pt x="80" y="84"/>
                  </a:lnTo>
                  <a:lnTo>
                    <a:pt x="80" y="84"/>
                  </a:lnTo>
                  <a:lnTo>
                    <a:pt x="73" y="90"/>
                  </a:lnTo>
                  <a:lnTo>
                    <a:pt x="65" y="93"/>
                  </a:lnTo>
                  <a:lnTo>
                    <a:pt x="56" y="97"/>
                  </a:lnTo>
                  <a:lnTo>
                    <a:pt x="47" y="97"/>
                  </a:lnTo>
                  <a:lnTo>
                    <a:pt x="38" y="97"/>
                  </a:lnTo>
                  <a:lnTo>
                    <a:pt x="30" y="93"/>
                  </a:lnTo>
                  <a:lnTo>
                    <a:pt x="22" y="90"/>
                  </a:lnTo>
                  <a:lnTo>
                    <a:pt x="15" y="84"/>
                  </a:lnTo>
                  <a:lnTo>
                    <a:pt x="15" y="84"/>
                  </a:lnTo>
                  <a:lnTo>
                    <a:pt x="9" y="75"/>
                  </a:lnTo>
                  <a:lnTo>
                    <a:pt x="4" y="67"/>
                  </a:lnTo>
                  <a:lnTo>
                    <a:pt x="1" y="59"/>
                  </a:lnTo>
                  <a:lnTo>
                    <a:pt x="0" y="49"/>
                  </a:lnTo>
                  <a:lnTo>
                    <a:pt x="1" y="40"/>
                  </a:lnTo>
                  <a:lnTo>
                    <a:pt x="4" y="31"/>
                  </a:lnTo>
                  <a:lnTo>
                    <a:pt x="9" y="23"/>
                  </a:lnTo>
                  <a:lnTo>
                    <a:pt x="15" y="15"/>
                  </a:lnTo>
                  <a:lnTo>
                    <a:pt x="15" y="15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63" name="Freeform 449"/>
            <p:cNvSpPr>
              <a:spLocks/>
            </p:cNvSpPr>
            <p:nvPr/>
          </p:nvSpPr>
          <p:spPr bwMode="auto">
            <a:xfrm>
              <a:off x="5098" y="773"/>
              <a:ext cx="140" cy="40"/>
            </a:xfrm>
            <a:custGeom>
              <a:avLst/>
              <a:gdLst/>
              <a:ahLst/>
              <a:cxnLst>
                <a:cxn ang="0">
                  <a:pos x="111" y="0"/>
                </a:cxn>
                <a:cxn ang="0">
                  <a:pos x="311" y="0"/>
                </a:cxn>
                <a:cxn ang="0">
                  <a:pos x="311" y="0"/>
                </a:cxn>
                <a:cxn ang="0">
                  <a:pos x="322" y="0"/>
                </a:cxn>
                <a:cxn ang="0">
                  <a:pos x="332" y="2"/>
                </a:cxn>
                <a:cxn ang="0">
                  <a:pos x="343" y="4"/>
                </a:cxn>
                <a:cxn ang="0">
                  <a:pos x="354" y="9"/>
                </a:cxn>
                <a:cxn ang="0">
                  <a:pos x="363" y="14"/>
                </a:cxn>
                <a:cxn ang="0">
                  <a:pos x="372" y="19"/>
                </a:cxn>
                <a:cxn ang="0">
                  <a:pos x="380" y="26"/>
                </a:cxn>
                <a:cxn ang="0">
                  <a:pos x="388" y="33"/>
                </a:cxn>
                <a:cxn ang="0">
                  <a:pos x="395" y="41"/>
                </a:cxn>
                <a:cxn ang="0">
                  <a:pos x="401" y="50"/>
                </a:cxn>
                <a:cxn ang="0">
                  <a:pos x="407" y="59"/>
                </a:cxn>
                <a:cxn ang="0">
                  <a:pos x="412" y="70"/>
                </a:cxn>
                <a:cxn ang="0">
                  <a:pos x="416" y="81"/>
                </a:cxn>
                <a:cxn ang="0">
                  <a:pos x="418" y="91"/>
                </a:cxn>
                <a:cxn ang="0">
                  <a:pos x="420" y="102"/>
                </a:cxn>
                <a:cxn ang="0">
                  <a:pos x="420" y="114"/>
                </a:cxn>
                <a:cxn ang="0">
                  <a:pos x="420" y="114"/>
                </a:cxn>
                <a:cxn ang="0">
                  <a:pos x="420" y="114"/>
                </a:cxn>
                <a:cxn ang="0">
                  <a:pos x="420" y="116"/>
                </a:cxn>
                <a:cxn ang="0">
                  <a:pos x="419" y="119"/>
                </a:cxn>
                <a:cxn ang="0">
                  <a:pos x="417" y="120"/>
                </a:cxn>
                <a:cxn ang="0">
                  <a:pos x="414" y="120"/>
                </a:cxn>
                <a:cxn ang="0">
                  <a:pos x="6" y="120"/>
                </a:cxn>
                <a:cxn ang="0">
                  <a:pos x="6" y="120"/>
                </a:cxn>
                <a:cxn ang="0">
                  <a:pos x="4" y="120"/>
                </a:cxn>
                <a:cxn ang="0">
                  <a:pos x="2" y="119"/>
                </a:cxn>
                <a:cxn ang="0">
                  <a:pos x="0" y="116"/>
                </a:cxn>
                <a:cxn ang="0">
                  <a:pos x="0" y="114"/>
                </a:cxn>
                <a:cxn ang="0">
                  <a:pos x="0" y="114"/>
                </a:cxn>
                <a:cxn ang="0">
                  <a:pos x="0" y="114"/>
                </a:cxn>
                <a:cxn ang="0">
                  <a:pos x="0" y="102"/>
                </a:cxn>
                <a:cxn ang="0">
                  <a:pos x="3" y="91"/>
                </a:cxn>
                <a:cxn ang="0">
                  <a:pos x="5" y="81"/>
                </a:cxn>
                <a:cxn ang="0">
                  <a:pos x="9" y="70"/>
                </a:cxn>
                <a:cxn ang="0">
                  <a:pos x="14" y="59"/>
                </a:cxn>
                <a:cxn ang="0">
                  <a:pos x="19" y="50"/>
                </a:cxn>
                <a:cxn ang="0">
                  <a:pos x="25" y="41"/>
                </a:cxn>
                <a:cxn ang="0">
                  <a:pos x="33" y="33"/>
                </a:cxn>
                <a:cxn ang="0">
                  <a:pos x="41" y="26"/>
                </a:cxn>
                <a:cxn ang="0">
                  <a:pos x="49" y="19"/>
                </a:cxn>
                <a:cxn ang="0">
                  <a:pos x="58" y="14"/>
                </a:cxn>
                <a:cxn ang="0">
                  <a:pos x="68" y="9"/>
                </a:cxn>
                <a:cxn ang="0">
                  <a:pos x="78" y="4"/>
                </a:cxn>
                <a:cxn ang="0">
                  <a:pos x="88" y="2"/>
                </a:cxn>
                <a:cxn ang="0">
                  <a:pos x="99" y="0"/>
                </a:cxn>
                <a:cxn ang="0">
                  <a:pos x="111" y="0"/>
                </a:cxn>
                <a:cxn ang="0">
                  <a:pos x="111" y="0"/>
                </a:cxn>
              </a:cxnLst>
              <a:rect l="0" t="0" r="r" b="b"/>
              <a:pathLst>
                <a:path w="420" h="120">
                  <a:moveTo>
                    <a:pt x="111" y="0"/>
                  </a:moveTo>
                  <a:lnTo>
                    <a:pt x="311" y="0"/>
                  </a:lnTo>
                  <a:lnTo>
                    <a:pt x="311" y="0"/>
                  </a:lnTo>
                  <a:lnTo>
                    <a:pt x="322" y="0"/>
                  </a:lnTo>
                  <a:lnTo>
                    <a:pt x="332" y="2"/>
                  </a:lnTo>
                  <a:lnTo>
                    <a:pt x="343" y="4"/>
                  </a:lnTo>
                  <a:lnTo>
                    <a:pt x="354" y="9"/>
                  </a:lnTo>
                  <a:lnTo>
                    <a:pt x="363" y="14"/>
                  </a:lnTo>
                  <a:lnTo>
                    <a:pt x="372" y="19"/>
                  </a:lnTo>
                  <a:lnTo>
                    <a:pt x="380" y="26"/>
                  </a:lnTo>
                  <a:lnTo>
                    <a:pt x="388" y="33"/>
                  </a:lnTo>
                  <a:lnTo>
                    <a:pt x="395" y="41"/>
                  </a:lnTo>
                  <a:lnTo>
                    <a:pt x="401" y="50"/>
                  </a:lnTo>
                  <a:lnTo>
                    <a:pt x="407" y="59"/>
                  </a:lnTo>
                  <a:lnTo>
                    <a:pt x="412" y="70"/>
                  </a:lnTo>
                  <a:lnTo>
                    <a:pt x="416" y="81"/>
                  </a:lnTo>
                  <a:lnTo>
                    <a:pt x="418" y="91"/>
                  </a:lnTo>
                  <a:lnTo>
                    <a:pt x="420" y="102"/>
                  </a:lnTo>
                  <a:lnTo>
                    <a:pt x="420" y="114"/>
                  </a:lnTo>
                  <a:lnTo>
                    <a:pt x="420" y="114"/>
                  </a:lnTo>
                  <a:lnTo>
                    <a:pt x="420" y="114"/>
                  </a:lnTo>
                  <a:lnTo>
                    <a:pt x="420" y="116"/>
                  </a:lnTo>
                  <a:lnTo>
                    <a:pt x="419" y="119"/>
                  </a:lnTo>
                  <a:lnTo>
                    <a:pt x="417" y="120"/>
                  </a:lnTo>
                  <a:lnTo>
                    <a:pt x="414" y="120"/>
                  </a:lnTo>
                  <a:lnTo>
                    <a:pt x="6" y="120"/>
                  </a:lnTo>
                  <a:lnTo>
                    <a:pt x="6" y="120"/>
                  </a:lnTo>
                  <a:lnTo>
                    <a:pt x="4" y="120"/>
                  </a:lnTo>
                  <a:lnTo>
                    <a:pt x="2" y="119"/>
                  </a:lnTo>
                  <a:lnTo>
                    <a:pt x="0" y="116"/>
                  </a:lnTo>
                  <a:lnTo>
                    <a:pt x="0" y="114"/>
                  </a:lnTo>
                  <a:lnTo>
                    <a:pt x="0" y="114"/>
                  </a:lnTo>
                  <a:lnTo>
                    <a:pt x="0" y="114"/>
                  </a:lnTo>
                  <a:lnTo>
                    <a:pt x="0" y="102"/>
                  </a:lnTo>
                  <a:lnTo>
                    <a:pt x="3" y="91"/>
                  </a:lnTo>
                  <a:lnTo>
                    <a:pt x="5" y="81"/>
                  </a:lnTo>
                  <a:lnTo>
                    <a:pt x="9" y="70"/>
                  </a:lnTo>
                  <a:lnTo>
                    <a:pt x="14" y="59"/>
                  </a:lnTo>
                  <a:lnTo>
                    <a:pt x="19" y="50"/>
                  </a:lnTo>
                  <a:lnTo>
                    <a:pt x="25" y="41"/>
                  </a:lnTo>
                  <a:lnTo>
                    <a:pt x="33" y="33"/>
                  </a:lnTo>
                  <a:lnTo>
                    <a:pt x="41" y="26"/>
                  </a:lnTo>
                  <a:lnTo>
                    <a:pt x="49" y="19"/>
                  </a:lnTo>
                  <a:lnTo>
                    <a:pt x="58" y="14"/>
                  </a:lnTo>
                  <a:lnTo>
                    <a:pt x="68" y="9"/>
                  </a:lnTo>
                  <a:lnTo>
                    <a:pt x="78" y="4"/>
                  </a:lnTo>
                  <a:lnTo>
                    <a:pt x="88" y="2"/>
                  </a:lnTo>
                  <a:lnTo>
                    <a:pt x="99" y="0"/>
                  </a:lnTo>
                  <a:lnTo>
                    <a:pt x="111" y="0"/>
                  </a:lnTo>
                  <a:lnTo>
                    <a:pt x="11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64" name="Freeform 450"/>
            <p:cNvSpPr>
              <a:spLocks/>
            </p:cNvSpPr>
            <p:nvPr/>
          </p:nvSpPr>
          <p:spPr bwMode="auto">
            <a:xfrm>
              <a:off x="5322" y="836"/>
              <a:ext cx="31" cy="18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3" y="0"/>
                </a:cxn>
                <a:cxn ang="0">
                  <a:pos x="93" y="480"/>
                </a:cxn>
                <a:cxn ang="0">
                  <a:pos x="93" y="480"/>
                </a:cxn>
                <a:cxn ang="0">
                  <a:pos x="91" y="496"/>
                </a:cxn>
                <a:cxn ang="0">
                  <a:pos x="88" y="512"/>
                </a:cxn>
                <a:cxn ang="0">
                  <a:pos x="83" y="524"/>
                </a:cxn>
                <a:cxn ang="0">
                  <a:pos x="77" y="533"/>
                </a:cxn>
                <a:cxn ang="0">
                  <a:pos x="71" y="542"/>
                </a:cxn>
                <a:cxn ang="0">
                  <a:pos x="63" y="548"/>
                </a:cxn>
                <a:cxn ang="0">
                  <a:pos x="55" y="551"/>
                </a:cxn>
                <a:cxn ang="0">
                  <a:pos x="46" y="552"/>
                </a:cxn>
                <a:cxn ang="0">
                  <a:pos x="37" y="551"/>
                </a:cxn>
                <a:cxn ang="0">
                  <a:pos x="28" y="548"/>
                </a:cxn>
                <a:cxn ang="0">
                  <a:pos x="21" y="542"/>
                </a:cxn>
                <a:cxn ang="0">
                  <a:pos x="14" y="533"/>
                </a:cxn>
                <a:cxn ang="0">
                  <a:pos x="8" y="524"/>
                </a:cxn>
                <a:cxn ang="0">
                  <a:pos x="3" y="512"/>
                </a:cxn>
                <a:cxn ang="0">
                  <a:pos x="1" y="496"/>
                </a:cxn>
                <a:cxn ang="0">
                  <a:pos x="0" y="48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93" h="552">
                  <a:moveTo>
                    <a:pt x="0" y="0"/>
                  </a:moveTo>
                  <a:lnTo>
                    <a:pt x="93" y="0"/>
                  </a:lnTo>
                  <a:lnTo>
                    <a:pt x="93" y="480"/>
                  </a:lnTo>
                  <a:lnTo>
                    <a:pt x="93" y="480"/>
                  </a:lnTo>
                  <a:lnTo>
                    <a:pt x="91" y="496"/>
                  </a:lnTo>
                  <a:lnTo>
                    <a:pt x="88" y="512"/>
                  </a:lnTo>
                  <a:lnTo>
                    <a:pt x="83" y="524"/>
                  </a:lnTo>
                  <a:lnTo>
                    <a:pt x="77" y="533"/>
                  </a:lnTo>
                  <a:lnTo>
                    <a:pt x="71" y="542"/>
                  </a:lnTo>
                  <a:lnTo>
                    <a:pt x="63" y="548"/>
                  </a:lnTo>
                  <a:lnTo>
                    <a:pt x="55" y="551"/>
                  </a:lnTo>
                  <a:lnTo>
                    <a:pt x="46" y="552"/>
                  </a:lnTo>
                  <a:lnTo>
                    <a:pt x="37" y="551"/>
                  </a:lnTo>
                  <a:lnTo>
                    <a:pt x="28" y="548"/>
                  </a:lnTo>
                  <a:lnTo>
                    <a:pt x="21" y="542"/>
                  </a:lnTo>
                  <a:lnTo>
                    <a:pt x="14" y="533"/>
                  </a:lnTo>
                  <a:lnTo>
                    <a:pt x="8" y="524"/>
                  </a:lnTo>
                  <a:lnTo>
                    <a:pt x="3" y="512"/>
                  </a:lnTo>
                  <a:lnTo>
                    <a:pt x="1" y="496"/>
                  </a:lnTo>
                  <a:lnTo>
                    <a:pt x="0" y="48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65" name="Freeform 451"/>
            <p:cNvSpPr>
              <a:spLocks/>
            </p:cNvSpPr>
            <p:nvPr/>
          </p:nvSpPr>
          <p:spPr bwMode="auto">
            <a:xfrm>
              <a:off x="5322" y="861"/>
              <a:ext cx="51" cy="60"/>
            </a:xfrm>
            <a:custGeom>
              <a:avLst/>
              <a:gdLst/>
              <a:ahLst/>
              <a:cxnLst>
                <a:cxn ang="0">
                  <a:pos x="153" y="180"/>
                </a:cxn>
                <a:cxn ang="0">
                  <a:pos x="153" y="0"/>
                </a:cxn>
                <a:cxn ang="0">
                  <a:pos x="0" y="0"/>
                </a:cxn>
              </a:cxnLst>
              <a:rect l="0" t="0" r="r" b="b"/>
              <a:pathLst>
                <a:path w="153" h="180">
                  <a:moveTo>
                    <a:pt x="153" y="180"/>
                  </a:moveTo>
                  <a:lnTo>
                    <a:pt x="153" y="0"/>
                  </a:lnTo>
                  <a:lnTo>
                    <a:pt x="0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66" name="Line 452"/>
            <p:cNvSpPr>
              <a:spLocks noChangeShapeType="1"/>
            </p:cNvSpPr>
            <p:nvPr/>
          </p:nvSpPr>
          <p:spPr bwMode="auto">
            <a:xfrm flipV="1">
              <a:off x="5337" y="1020"/>
              <a:ext cx="1" cy="1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67" name="Line 453"/>
            <p:cNvSpPr>
              <a:spLocks noChangeShapeType="1"/>
            </p:cNvSpPr>
            <p:nvPr/>
          </p:nvSpPr>
          <p:spPr bwMode="auto">
            <a:xfrm>
              <a:off x="5089" y="873"/>
              <a:ext cx="152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68" name="Line 454"/>
            <p:cNvSpPr>
              <a:spLocks noChangeShapeType="1"/>
            </p:cNvSpPr>
            <p:nvPr/>
          </p:nvSpPr>
          <p:spPr bwMode="auto">
            <a:xfrm>
              <a:off x="5089" y="908"/>
              <a:ext cx="152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69" name="Line 455"/>
            <p:cNvSpPr>
              <a:spLocks noChangeShapeType="1"/>
            </p:cNvSpPr>
            <p:nvPr/>
          </p:nvSpPr>
          <p:spPr bwMode="auto">
            <a:xfrm>
              <a:off x="5089" y="943"/>
              <a:ext cx="152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70" name="Line 456"/>
            <p:cNvSpPr>
              <a:spLocks noChangeShapeType="1"/>
            </p:cNvSpPr>
            <p:nvPr/>
          </p:nvSpPr>
          <p:spPr bwMode="auto">
            <a:xfrm>
              <a:off x="5089" y="982"/>
              <a:ext cx="152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771" name="Freeform 461"/>
          <p:cNvSpPr>
            <a:spLocks/>
          </p:cNvSpPr>
          <p:nvPr userDrawn="1"/>
        </p:nvSpPr>
        <p:spPr bwMode="auto">
          <a:xfrm>
            <a:off x="11059584" y="2696635"/>
            <a:ext cx="143933" cy="110067"/>
          </a:xfrm>
          <a:custGeom>
            <a:avLst/>
            <a:gdLst/>
            <a:ahLst/>
            <a:cxnLst>
              <a:cxn ang="0">
                <a:pos x="204" y="156"/>
              </a:cxn>
              <a:cxn ang="0">
                <a:pos x="204" y="37"/>
              </a:cxn>
              <a:cxn ang="0">
                <a:pos x="204" y="37"/>
              </a:cxn>
              <a:cxn ang="0">
                <a:pos x="203" y="31"/>
              </a:cxn>
              <a:cxn ang="0">
                <a:pos x="200" y="23"/>
              </a:cxn>
              <a:cxn ang="0">
                <a:pos x="198" y="17"/>
              </a:cxn>
              <a:cxn ang="0">
                <a:pos x="193" y="11"/>
              </a:cxn>
              <a:cxn ang="0">
                <a:pos x="188" y="6"/>
              </a:cxn>
              <a:cxn ang="0">
                <a:pos x="181" y="3"/>
              </a:cxn>
              <a:cxn ang="0">
                <a:pos x="174" y="1"/>
              </a:cxn>
              <a:cxn ang="0">
                <a:pos x="166" y="0"/>
              </a:cxn>
              <a:cxn ang="0">
                <a:pos x="0" y="0"/>
              </a:cxn>
            </a:cxnLst>
            <a:rect l="0" t="0" r="r" b="b"/>
            <a:pathLst>
              <a:path w="204" h="156">
                <a:moveTo>
                  <a:pt x="204" y="156"/>
                </a:moveTo>
                <a:lnTo>
                  <a:pt x="204" y="37"/>
                </a:lnTo>
                <a:lnTo>
                  <a:pt x="204" y="37"/>
                </a:lnTo>
                <a:lnTo>
                  <a:pt x="203" y="31"/>
                </a:lnTo>
                <a:lnTo>
                  <a:pt x="200" y="23"/>
                </a:lnTo>
                <a:lnTo>
                  <a:pt x="198" y="17"/>
                </a:lnTo>
                <a:lnTo>
                  <a:pt x="193" y="11"/>
                </a:lnTo>
                <a:lnTo>
                  <a:pt x="188" y="6"/>
                </a:lnTo>
                <a:lnTo>
                  <a:pt x="181" y="3"/>
                </a:lnTo>
                <a:lnTo>
                  <a:pt x="174" y="1"/>
                </a:lnTo>
                <a:lnTo>
                  <a:pt x="166" y="0"/>
                </a:lnTo>
                <a:lnTo>
                  <a:pt x="0" y="0"/>
                </a:lnTo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72" name="Freeform 462"/>
          <p:cNvSpPr>
            <a:spLocks/>
          </p:cNvSpPr>
          <p:nvPr userDrawn="1"/>
        </p:nvSpPr>
        <p:spPr bwMode="auto">
          <a:xfrm>
            <a:off x="10659533" y="2696635"/>
            <a:ext cx="543984" cy="687917"/>
          </a:xfrm>
          <a:custGeom>
            <a:avLst/>
            <a:gdLst/>
            <a:ahLst/>
            <a:cxnLst>
              <a:cxn ang="0">
                <a:pos x="207" y="0"/>
              </a:cxn>
              <a:cxn ang="0">
                <a:pos x="37" y="0"/>
              </a:cxn>
              <a:cxn ang="0">
                <a:pos x="37" y="0"/>
              </a:cxn>
              <a:cxn ang="0">
                <a:pos x="31" y="1"/>
              </a:cxn>
              <a:cxn ang="0">
                <a:pos x="23" y="3"/>
              </a:cxn>
              <a:cxn ang="0">
                <a:pos x="17" y="6"/>
              </a:cxn>
              <a:cxn ang="0">
                <a:pos x="12" y="11"/>
              </a:cxn>
              <a:cxn ang="0">
                <a:pos x="7" y="17"/>
              </a:cxn>
              <a:cxn ang="0">
                <a:pos x="3" y="23"/>
              </a:cxn>
              <a:cxn ang="0">
                <a:pos x="2" y="31"/>
              </a:cxn>
              <a:cxn ang="0">
                <a:pos x="0" y="37"/>
              </a:cxn>
              <a:cxn ang="0">
                <a:pos x="0" y="938"/>
              </a:cxn>
              <a:cxn ang="0">
                <a:pos x="0" y="938"/>
              </a:cxn>
              <a:cxn ang="0">
                <a:pos x="0" y="37"/>
              </a:cxn>
              <a:cxn ang="0">
                <a:pos x="0" y="938"/>
              </a:cxn>
              <a:cxn ang="0">
                <a:pos x="0" y="938"/>
              </a:cxn>
              <a:cxn ang="0">
                <a:pos x="2" y="945"/>
              </a:cxn>
              <a:cxn ang="0">
                <a:pos x="3" y="953"/>
              </a:cxn>
              <a:cxn ang="0">
                <a:pos x="7" y="959"/>
              </a:cxn>
              <a:cxn ang="0">
                <a:pos x="12" y="964"/>
              </a:cxn>
              <a:cxn ang="0">
                <a:pos x="17" y="969"/>
              </a:cxn>
              <a:cxn ang="0">
                <a:pos x="23" y="972"/>
              </a:cxn>
              <a:cxn ang="0">
                <a:pos x="30" y="974"/>
              </a:cxn>
              <a:cxn ang="0">
                <a:pos x="37" y="976"/>
              </a:cxn>
              <a:cxn ang="0">
                <a:pos x="734" y="976"/>
              </a:cxn>
              <a:cxn ang="0">
                <a:pos x="734" y="976"/>
              </a:cxn>
              <a:cxn ang="0">
                <a:pos x="742" y="974"/>
              </a:cxn>
              <a:cxn ang="0">
                <a:pos x="749" y="972"/>
              </a:cxn>
              <a:cxn ang="0">
                <a:pos x="756" y="969"/>
              </a:cxn>
              <a:cxn ang="0">
                <a:pos x="761" y="964"/>
              </a:cxn>
              <a:cxn ang="0">
                <a:pos x="766" y="959"/>
              </a:cxn>
              <a:cxn ang="0">
                <a:pos x="768" y="953"/>
              </a:cxn>
              <a:cxn ang="0">
                <a:pos x="771" y="945"/>
              </a:cxn>
              <a:cxn ang="0">
                <a:pos x="772" y="938"/>
              </a:cxn>
              <a:cxn ang="0">
                <a:pos x="772" y="915"/>
              </a:cxn>
            </a:cxnLst>
            <a:rect l="0" t="0" r="r" b="b"/>
            <a:pathLst>
              <a:path w="772" h="976">
                <a:moveTo>
                  <a:pt x="207" y="0"/>
                </a:moveTo>
                <a:lnTo>
                  <a:pt x="37" y="0"/>
                </a:lnTo>
                <a:lnTo>
                  <a:pt x="37" y="0"/>
                </a:lnTo>
                <a:lnTo>
                  <a:pt x="31" y="1"/>
                </a:lnTo>
                <a:lnTo>
                  <a:pt x="23" y="3"/>
                </a:lnTo>
                <a:lnTo>
                  <a:pt x="17" y="6"/>
                </a:lnTo>
                <a:lnTo>
                  <a:pt x="12" y="11"/>
                </a:lnTo>
                <a:lnTo>
                  <a:pt x="7" y="17"/>
                </a:lnTo>
                <a:lnTo>
                  <a:pt x="3" y="23"/>
                </a:lnTo>
                <a:lnTo>
                  <a:pt x="2" y="31"/>
                </a:lnTo>
                <a:lnTo>
                  <a:pt x="0" y="37"/>
                </a:lnTo>
                <a:lnTo>
                  <a:pt x="0" y="938"/>
                </a:lnTo>
                <a:lnTo>
                  <a:pt x="0" y="938"/>
                </a:lnTo>
                <a:lnTo>
                  <a:pt x="0" y="37"/>
                </a:lnTo>
                <a:lnTo>
                  <a:pt x="0" y="938"/>
                </a:lnTo>
                <a:lnTo>
                  <a:pt x="0" y="938"/>
                </a:lnTo>
                <a:lnTo>
                  <a:pt x="2" y="945"/>
                </a:lnTo>
                <a:lnTo>
                  <a:pt x="3" y="953"/>
                </a:lnTo>
                <a:lnTo>
                  <a:pt x="7" y="959"/>
                </a:lnTo>
                <a:lnTo>
                  <a:pt x="12" y="964"/>
                </a:lnTo>
                <a:lnTo>
                  <a:pt x="17" y="969"/>
                </a:lnTo>
                <a:lnTo>
                  <a:pt x="23" y="972"/>
                </a:lnTo>
                <a:lnTo>
                  <a:pt x="30" y="974"/>
                </a:lnTo>
                <a:lnTo>
                  <a:pt x="37" y="976"/>
                </a:lnTo>
                <a:lnTo>
                  <a:pt x="734" y="976"/>
                </a:lnTo>
                <a:lnTo>
                  <a:pt x="734" y="976"/>
                </a:lnTo>
                <a:lnTo>
                  <a:pt x="742" y="974"/>
                </a:lnTo>
                <a:lnTo>
                  <a:pt x="749" y="972"/>
                </a:lnTo>
                <a:lnTo>
                  <a:pt x="756" y="969"/>
                </a:lnTo>
                <a:lnTo>
                  <a:pt x="761" y="964"/>
                </a:lnTo>
                <a:lnTo>
                  <a:pt x="766" y="959"/>
                </a:lnTo>
                <a:lnTo>
                  <a:pt x="768" y="953"/>
                </a:lnTo>
                <a:lnTo>
                  <a:pt x="771" y="945"/>
                </a:lnTo>
                <a:lnTo>
                  <a:pt x="772" y="938"/>
                </a:lnTo>
                <a:lnTo>
                  <a:pt x="772" y="915"/>
                </a:lnTo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73" name="Line 463"/>
          <p:cNvSpPr>
            <a:spLocks noChangeShapeType="1"/>
          </p:cNvSpPr>
          <p:nvPr userDrawn="1"/>
        </p:nvSpPr>
        <p:spPr bwMode="auto">
          <a:xfrm>
            <a:off x="10727267" y="2859618"/>
            <a:ext cx="101600" cy="2117"/>
          </a:xfrm>
          <a:prstGeom prst="line">
            <a:avLst/>
          </a:prstGeom>
          <a:noFill/>
          <a:ln w="9525">
            <a:solidFill>
              <a:srgbClr val="00A6D9"/>
            </a:solidFill>
            <a:prstDash val="solid"/>
            <a:round/>
            <a:headEnd/>
            <a:tailEnd/>
          </a:ln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74" name="Line 464"/>
          <p:cNvSpPr>
            <a:spLocks noChangeShapeType="1"/>
          </p:cNvSpPr>
          <p:nvPr userDrawn="1"/>
        </p:nvSpPr>
        <p:spPr bwMode="auto">
          <a:xfrm>
            <a:off x="10727267" y="2961218"/>
            <a:ext cx="50800" cy="2117"/>
          </a:xfrm>
          <a:prstGeom prst="line">
            <a:avLst/>
          </a:prstGeom>
          <a:noFill/>
          <a:ln w="9525">
            <a:solidFill>
              <a:srgbClr val="00A6D9"/>
            </a:solidFill>
            <a:prstDash val="solid"/>
            <a:round/>
            <a:headEnd/>
            <a:tailEnd/>
          </a:ln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75" name="Line 465"/>
          <p:cNvSpPr>
            <a:spLocks noChangeShapeType="1"/>
          </p:cNvSpPr>
          <p:nvPr userDrawn="1"/>
        </p:nvSpPr>
        <p:spPr bwMode="auto">
          <a:xfrm>
            <a:off x="10727267" y="3067051"/>
            <a:ext cx="57151" cy="2117"/>
          </a:xfrm>
          <a:prstGeom prst="line">
            <a:avLst/>
          </a:prstGeom>
          <a:noFill/>
          <a:ln w="9525">
            <a:solidFill>
              <a:srgbClr val="00A6D9"/>
            </a:solidFill>
            <a:prstDash val="solid"/>
            <a:round/>
            <a:headEnd/>
            <a:tailEnd/>
          </a:ln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76" name="Freeform 466"/>
          <p:cNvSpPr>
            <a:spLocks/>
          </p:cNvSpPr>
          <p:nvPr userDrawn="1"/>
        </p:nvSpPr>
        <p:spPr bwMode="auto">
          <a:xfrm>
            <a:off x="10811933" y="2643717"/>
            <a:ext cx="239184" cy="95251"/>
          </a:xfrm>
          <a:custGeom>
            <a:avLst/>
            <a:gdLst/>
            <a:ahLst/>
            <a:cxnLst>
              <a:cxn ang="0">
                <a:pos x="0" y="136"/>
              </a:cxn>
              <a:cxn ang="0">
                <a:pos x="340" y="136"/>
              </a:cxn>
              <a:cxn ang="0">
                <a:pos x="340" y="0"/>
              </a:cxn>
              <a:cxn ang="0">
                <a:pos x="0" y="0"/>
              </a:cxn>
              <a:cxn ang="0">
                <a:pos x="0" y="136"/>
              </a:cxn>
              <a:cxn ang="0">
                <a:pos x="0" y="136"/>
              </a:cxn>
            </a:cxnLst>
            <a:rect l="0" t="0" r="r" b="b"/>
            <a:pathLst>
              <a:path w="340" h="136">
                <a:moveTo>
                  <a:pt x="0" y="136"/>
                </a:moveTo>
                <a:lnTo>
                  <a:pt x="340" y="136"/>
                </a:lnTo>
                <a:lnTo>
                  <a:pt x="340" y="0"/>
                </a:lnTo>
                <a:lnTo>
                  <a:pt x="0" y="0"/>
                </a:lnTo>
                <a:lnTo>
                  <a:pt x="0" y="136"/>
                </a:lnTo>
                <a:lnTo>
                  <a:pt x="0" y="136"/>
                </a:lnTo>
                <a:close/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77" name="Line 467"/>
          <p:cNvSpPr>
            <a:spLocks noChangeShapeType="1"/>
          </p:cNvSpPr>
          <p:nvPr userDrawn="1"/>
        </p:nvSpPr>
        <p:spPr bwMode="auto">
          <a:xfrm>
            <a:off x="10727267" y="3175002"/>
            <a:ext cx="124884" cy="2117"/>
          </a:xfrm>
          <a:prstGeom prst="line">
            <a:avLst/>
          </a:prstGeom>
          <a:noFill/>
          <a:ln w="9525">
            <a:solidFill>
              <a:srgbClr val="00A6D9"/>
            </a:solidFill>
            <a:prstDash val="solid"/>
            <a:round/>
            <a:headEnd/>
            <a:tailEnd/>
          </a:ln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78" name="Line 468"/>
          <p:cNvSpPr>
            <a:spLocks noChangeShapeType="1"/>
          </p:cNvSpPr>
          <p:nvPr userDrawn="1"/>
        </p:nvSpPr>
        <p:spPr bwMode="auto">
          <a:xfrm>
            <a:off x="10725151" y="3257551"/>
            <a:ext cx="404284" cy="2117"/>
          </a:xfrm>
          <a:prstGeom prst="line">
            <a:avLst/>
          </a:prstGeom>
          <a:noFill/>
          <a:ln w="9525">
            <a:solidFill>
              <a:srgbClr val="00A6D9"/>
            </a:solidFill>
            <a:prstDash val="solid"/>
            <a:round/>
            <a:headEnd/>
            <a:tailEnd/>
          </a:ln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79" name="Freeform 470"/>
          <p:cNvSpPr>
            <a:spLocks/>
          </p:cNvSpPr>
          <p:nvPr userDrawn="1"/>
        </p:nvSpPr>
        <p:spPr bwMode="auto">
          <a:xfrm>
            <a:off x="11137901" y="3139017"/>
            <a:ext cx="190500" cy="188384"/>
          </a:xfrm>
          <a:custGeom>
            <a:avLst/>
            <a:gdLst/>
            <a:ahLst/>
            <a:cxnLst>
              <a:cxn ang="0">
                <a:pos x="269" y="192"/>
              </a:cxn>
              <a:cxn ang="0">
                <a:pos x="193" y="267"/>
              </a:cxn>
              <a:cxn ang="0">
                <a:pos x="0" y="74"/>
              </a:cxn>
              <a:cxn ang="0">
                <a:pos x="77" y="0"/>
              </a:cxn>
              <a:cxn ang="0">
                <a:pos x="269" y="192"/>
              </a:cxn>
              <a:cxn ang="0">
                <a:pos x="269" y="192"/>
              </a:cxn>
            </a:cxnLst>
            <a:rect l="0" t="0" r="r" b="b"/>
            <a:pathLst>
              <a:path w="269" h="267">
                <a:moveTo>
                  <a:pt x="269" y="192"/>
                </a:moveTo>
                <a:lnTo>
                  <a:pt x="193" y="267"/>
                </a:lnTo>
                <a:lnTo>
                  <a:pt x="0" y="74"/>
                </a:lnTo>
                <a:lnTo>
                  <a:pt x="77" y="0"/>
                </a:lnTo>
                <a:lnTo>
                  <a:pt x="269" y="192"/>
                </a:lnTo>
                <a:lnTo>
                  <a:pt x="269" y="192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80" name="Freeform 471"/>
          <p:cNvSpPr>
            <a:spLocks/>
          </p:cNvSpPr>
          <p:nvPr userDrawn="1"/>
        </p:nvSpPr>
        <p:spPr bwMode="auto">
          <a:xfrm>
            <a:off x="10778067" y="2777069"/>
            <a:ext cx="452967" cy="452967"/>
          </a:xfrm>
          <a:custGeom>
            <a:avLst/>
            <a:gdLst/>
            <a:ahLst/>
            <a:cxnLst>
              <a:cxn ang="0">
                <a:pos x="321" y="0"/>
              </a:cxn>
              <a:cxn ang="0">
                <a:pos x="354" y="1"/>
              </a:cxn>
              <a:cxn ang="0">
                <a:pos x="386" y="6"/>
              </a:cxn>
              <a:cxn ang="0">
                <a:pos x="416" y="15"/>
              </a:cxn>
              <a:cxn ang="0">
                <a:pos x="445" y="25"/>
              </a:cxn>
              <a:cxn ang="0">
                <a:pos x="500" y="54"/>
              </a:cxn>
              <a:cxn ang="0">
                <a:pos x="547" y="94"/>
              </a:cxn>
              <a:cxn ang="0">
                <a:pos x="586" y="142"/>
              </a:cxn>
              <a:cxn ang="0">
                <a:pos x="609" y="181"/>
              </a:cxn>
              <a:cxn ang="0">
                <a:pos x="622" y="211"/>
              </a:cxn>
              <a:cxn ang="0">
                <a:pos x="631" y="241"/>
              </a:cxn>
              <a:cxn ang="0">
                <a:pos x="637" y="271"/>
              </a:cxn>
              <a:cxn ang="0">
                <a:pos x="641" y="305"/>
              </a:cxn>
              <a:cxn ang="0">
                <a:pos x="641" y="321"/>
              </a:cxn>
              <a:cxn ang="0">
                <a:pos x="640" y="354"/>
              </a:cxn>
              <a:cxn ang="0">
                <a:pos x="635" y="386"/>
              </a:cxn>
              <a:cxn ang="0">
                <a:pos x="627" y="416"/>
              </a:cxn>
              <a:cxn ang="0">
                <a:pos x="615" y="446"/>
              </a:cxn>
              <a:cxn ang="0">
                <a:pos x="603" y="473"/>
              </a:cxn>
              <a:cxn ang="0">
                <a:pos x="569" y="524"/>
              </a:cxn>
              <a:cxn ang="0">
                <a:pos x="524" y="569"/>
              </a:cxn>
              <a:cxn ang="0">
                <a:pos x="473" y="603"/>
              </a:cxn>
              <a:cxn ang="0">
                <a:pos x="431" y="622"/>
              </a:cxn>
              <a:cxn ang="0">
                <a:pos x="401" y="631"/>
              </a:cxn>
              <a:cxn ang="0">
                <a:pos x="369" y="637"/>
              </a:cxn>
              <a:cxn ang="0">
                <a:pos x="338" y="641"/>
              </a:cxn>
              <a:cxn ang="0">
                <a:pos x="321" y="641"/>
              </a:cxn>
              <a:cxn ang="0">
                <a:pos x="288" y="640"/>
              </a:cxn>
              <a:cxn ang="0">
                <a:pos x="256" y="635"/>
              </a:cxn>
              <a:cxn ang="0">
                <a:pos x="226" y="627"/>
              </a:cxn>
              <a:cxn ang="0">
                <a:pos x="197" y="616"/>
              </a:cxn>
              <a:cxn ang="0">
                <a:pos x="142" y="587"/>
              </a:cxn>
              <a:cxn ang="0">
                <a:pos x="94" y="547"/>
              </a:cxn>
              <a:cxn ang="0">
                <a:pos x="54" y="500"/>
              </a:cxn>
              <a:cxn ang="0">
                <a:pos x="32" y="459"/>
              </a:cxn>
              <a:cxn ang="0">
                <a:pos x="20" y="432"/>
              </a:cxn>
              <a:cxn ang="0">
                <a:pos x="10" y="401"/>
              </a:cxn>
              <a:cxn ang="0">
                <a:pos x="4" y="369"/>
              </a:cxn>
              <a:cxn ang="0">
                <a:pos x="1" y="338"/>
              </a:cxn>
              <a:cxn ang="0">
                <a:pos x="0" y="321"/>
              </a:cxn>
              <a:cxn ang="0">
                <a:pos x="2" y="288"/>
              </a:cxn>
              <a:cxn ang="0">
                <a:pos x="6" y="256"/>
              </a:cxn>
              <a:cxn ang="0">
                <a:pos x="15" y="226"/>
              </a:cxn>
              <a:cxn ang="0">
                <a:pos x="25" y="195"/>
              </a:cxn>
              <a:cxn ang="0">
                <a:pos x="39" y="167"/>
              </a:cxn>
              <a:cxn ang="0">
                <a:pos x="74" y="117"/>
              </a:cxn>
              <a:cxn ang="0">
                <a:pos x="117" y="73"/>
              </a:cxn>
              <a:cxn ang="0">
                <a:pos x="167" y="39"/>
              </a:cxn>
              <a:cxn ang="0">
                <a:pos x="211" y="20"/>
              </a:cxn>
              <a:cxn ang="0">
                <a:pos x="241" y="10"/>
              </a:cxn>
              <a:cxn ang="0">
                <a:pos x="272" y="3"/>
              </a:cxn>
              <a:cxn ang="0">
                <a:pos x="305" y="1"/>
              </a:cxn>
              <a:cxn ang="0">
                <a:pos x="321" y="0"/>
              </a:cxn>
            </a:cxnLst>
            <a:rect l="0" t="0" r="r" b="b"/>
            <a:pathLst>
              <a:path w="641" h="641">
                <a:moveTo>
                  <a:pt x="321" y="0"/>
                </a:moveTo>
                <a:lnTo>
                  <a:pt x="321" y="0"/>
                </a:lnTo>
                <a:lnTo>
                  <a:pt x="338" y="1"/>
                </a:lnTo>
                <a:lnTo>
                  <a:pt x="354" y="1"/>
                </a:lnTo>
                <a:lnTo>
                  <a:pt x="369" y="3"/>
                </a:lnTo>
                <a:lnTo>
                  <a:pt x="386" y="6"/>
                </a:lnTo>
                <a:lnTo>
                  <a:pt x="401" y="10"/>
                </a:lnTo>
                <a:lnTo>
                  <a:pt x="416" y="15"/>
                </a:lnTo>
                <a:lnTo>
                  <a:pt x="431" y="20"/>
                </a:lnTo>
                <a:lnTo>
                  <a:pt x="445" y="25"/>
                </a:lnTo>
                <a:lnTo>
                  <a:pt x="473" y="39"/>
                </a:lnTo>
                <a:lnTo>
                  <a:pt x="500" y="54"/>
                </a:lnTo>
                <a:lnTo>
                  <a:pt x="524" y="73"/>
                </a:lnTo>
                <a:lnTo>
                  <a:pt x="547" y="94"/>
                </a:lnTo>
                <a:lnTo>
                  <a:pt x="569" y="117"/>
                </a:lnTo>
                <a:lnTo>
                  <a:pt x="586" y="142"/>
                </a:lnTo>
                <a:lnTo>
                  <a:pt x="603" y="167"/>
                </a:lnTo>
                <a:lnTo>
                  <a:pt x="609" y="181"/>
                </a:lnTo>
                <a:lnTo>
                  <a:pt x="615" y="195"/>
                </a:lnTo>
                <a:lnTo>
                  <a:pt x="622" y="211"/>
                </a:lnTo>
                <a:lnTo>
                  <a:pt x="627" y="226"/>
                </a:lnTo>
                <a:lnTo>
                  <a:pt x="631" y="241"/>
                </a:lnTo>
                <a:lnTo>
                  <a:pt x="635" y="256"/>
                </a:lnTo>
                <a:lnTo>
                  <a:pt x="637" y="271"/>
                </a:lnTo>
                <a:lnTo>
                  <a:pt x="640" y="288"/>
                </a:lnTo>
                <a:lnTo>
                  <a:pt x="641" y="305"/>
                </a:lnTo>
                <a:lnTo>
                  <a:pt x="641" y="321"/>
                </a:lnTo>
                <a:lnTo>
                  <a:pt x="641" y="321"/>
                </a:lnTo>
                <a:lnTo>
                  <a:pt x="641" y="338"/>
                </a:lnTo>
                <a:lnTo>
                  <a:pt x="640" y="354"/>
                </a:lnTo>
                <a:lnTo>
                  <a:pt x="637" y="369"/>
                </a:lnTo>
                <a:lnTo>
                  <a:pt x="635" y="386"/>
                </a:lnTo>
                <a:lnTo>
                  <a:pt x="631" y="401"/>
                </a:lnTo>
                <a:lnTo>
                  <a:pt x="627" y="416"/>
                </a:lnTo>
                <a:lnTo>
                  <a:pt x="622" y="432"/>
                </a:lnTo>
                <a:lnTo>
                  <a:pt x="615" y="446"/>
                </a:lnTo>
                <a:lnTo>
                  <a:pt x="609" y="459"/>
                </a:lnTo>
                <a:lnTo>
                  <a:pt x="603" y="473"/>
                </a:lnTo>
                <a:lnTo>
                  <a:pt x="586" y="500"/>
                </a:lnTo>
                <a:lnTo>
                  <a:pt x="569" y="524"/>
                </a:lnTo>
                <a:lnTo>
                  <a:pt x="547" y="547"/>
                </a:lnTo>
                <a:lnTo>
                  <a:pt x="524" y="569"/>
                </a:lnTo>
                <a:lnTo>
                  <a:pt x="500" y="587"/>
                </a:lnTo>
                <a:lnTo>
                  <a:pt x="473" y="603"/>
                </a:lnTo>
                <a:lnTo>
                  <a:pt x="445" y="616"/>
                </a:lnTo>
                <a:lnTo>
                  <a:pt x="431" y="622"/>
                </a:lnTo>
                <a:lnTo>
                  <a:pt x="416" y="627"/>
                </a:lnTo>
                <a:lnTo>
                  <a:pt x="401" y="631"/>
                </a:lnTo>
                <a:lnTo>
                  <a:pt x="386" y="635"/>
                </a:lnTo>
                <a:lnTo>
                  <a:pt x="369" y="637"/>
                </a:lnTo>
                <a:lnTo>
                  <a:pt x="354" y="640"/>
                </a:lnTo>
                <a:lnTo>
                  <a:pt x="338" y="641"/>
                </a:lnTo>
                <a:lnTo>
                  <a:pt x="321" y="641"/>
                </a:lnTo>
                <a:lnTo>
                  <a:pt x="321" y="641"/>
                </a:lnTo>
                <a:lnTo>
                  <a:pt x="305" y="641"/>
                </a:lnTo>
                <a:lnTo>
                  <a:pt x="288" y="640"/>
                </a:lnTo>
                <a:lnTo>
                  <a:pt x="272" y="637"/>
                </a:lnTo>
                <a:lnTo>
                  <a:pt x="256" y="635"/>
                </a:lnTo>
                <a:lnTo>
                  <a:pt x="241" y="631"/>
                </a:lnTo>
                <a:lnTo>
                  <a:pt x="226" y="627"/>
                </a:lnTo>
                <a:lnTo>
                  <a:pt x="211" y="622"/>
                </a:lnTo>
                <a:lnTo>
                  <a:pt x="197" y="616"/>
                </a:lnTo>
                <a:lnTo>
                  <a:pt x="167" y="603"/>
                </a:lnTo>
                <a:lnTo>
                  <a:pt x="142" y="587"/>
                </a:lnTo>
                <a:lnTo>
                  <a:pt x="117" y="569"/>
                </a:lnTo>
                <a:lnTo>
                  <a:pt x="94" y="547"/>
                </a:lnTo>
                <a:lnTo>
                  <a:pt x="74" y="524"/>
                </a:lnTo>
                <a:lnTo>
                  <a:pt x="54" y="500"/>
                </a:lnTo>
                <a:lnTo>
                  <a:pt x="39" y="473"/>
                </a:lnTo>
                <a:lnTo>
                  <a:pt x="32" y="459"/>
                </a:lnTo>
                <a:lnTo>
                  <a:pt x="25" y="446"/>
                </a:lnTo>
                <a:lnTo>
                  <a:pt x="20" y="432"/>
                </a:lnTo>
                <a:lnTo>
                  <a:pt x="15" y="416"/>
                </a:lnTo>
                <a:lnTo>
                  <a:pt x="10" y="401"/>
                </a:lnTo>
                <a:lnTo>
                  <a:pt x="6" y="386"/>
                </a:lnTo>
                <a:lnTo>
                  <a:pt x="4" y="369"/>
                </a:lnTo>
                <a:lnTo>
                  <a:pt x="2" y="354"/>
                </a:lnTo>
                <a:lnTo>
                  <a:pt x="1" y="338"/>
                </a:lnTo>
                <a:lnTo>
                  <a:pt x="0" y="321"/>
                </a:lnTo>
                <a:lnTo>
                  <a:pt x="0" y="321"/>
                </a:lnTo>
                <a:lnTo>
                  <a:pt x="1" y="305"/>
                </a:lnTo>
                <a:lnTo>
                  <a:pt x="2" y="288"/>
                </a:lnTo>
                <a:lnTo>
                  <a:pt x="4" y="271"/>
                </a:lnTo>
                <a:lnTo>
                  <a:pt x="6" y="256"/>
                </a:lnTo>
                <a:lnTo>
                  <a:pt x="10" y="241"/>
                </a:lnTo>
                <a:lnTo>
                  <a:pt x="15" y="226"/>
                </a:lnTo>
                <a:lnTo>
                  <a:pt x="20" y="211"/>
                </a:lnTo>
                <a:lnTo>
                  <a:pt x="25" y="195"/>
                </a:lnTo>
                <a:lnTo>
                  <a:pt x="32" y="181"/>
                </a:lnTo>
                <a:lnTo>
                  <a:pt x="39" y="167"/>
                </a:lnTo>
                <a:lnTo>
                  <a:pt x="54" y="142"/>
                </a:lnTo>
                <a:lnTo>
                  <a:pt x="74" y="117"/>
                </a:lnTo>
                <a:lnTo>
                  <a:pt x="94" y="94"/>
                </a:lnTo>
                <a:lnTo>
                  <a:pt x="117" y="73"/>
                </a:lnTo>
                <a:lnTo>
                  <a:pt x="142" y="54"/>
                </a:lnTo>
                <a:lnTo>
                  <a:pt x="167" y="39"/>
                </a:lnTo>
                <a:lnTo>
                  <a:pt x="197" y="25"/>
                </a:lnTo>
                <a:lnTo>
                  <a:pt x="211" y="20"/>
                </a:lnTo>
                <a:lnTo>
                  <a:pt x="226" y="15"/>
                </a:lnTo>
                <a:lnTo>
                  <a:pt x="241" y="10"/>
                </a:lnTo>
                <a:lnTo>
                  <a:pt x="256" y="6"/>
                </a:lnTo>
                <a:lnTo>
                  <a:pt x="272" y="3"/>
                </a:lnTo>
                <a:lnTo>
                  <a:pt x="288" y="1"/>
                </a:lnTo>
                <a:lnTo>
                  <a:pt x="305" y="1"/>
                </a:lnTo>
                <a:lnTo>
                  <a:pt x="321" y="0"/>
                </a:lnTo>
                <a:lnTo>
                  <a:pt x="321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81" name="Freeform 472"/>
          <p:cNvSpPr>
            <a:spLocks/>
          </p:cNvSpPr>
          <p:nvPr userDrawn="1"/>
        </p:nvSpPr>
        <p:spPr bwMode="auto">
          <a:xfrm>
            <a:off x="10998201" y="2827869"/>
            <a:ext cx="182033" cy="18203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27" y="1"/>
              </a:cxn>
              <a:cxn ang="0">
                <a:pos x="52" y="5"/>
              </a:cxn>
              <a:cxn ang="0">
                <a:pos x="77" y="11"/>
              </a:cxn>
              <a:cxn ang="0">
                <a:pos x="101" y="20"/>
              </a:cxn>
              <a:cxn ang="0">
                <a:pos x="123" y="31"/>
              </a:cxn>
              <a:cxn ang="0">
                <a:pos x="145" y="44"/>
              </a:cxn>
              <a:cxn ang="0">
                <a:pos x="165" y="59"/>
              </a:cxn>
              <a:cxn ang="0">
                <a:pos x="184" y="76"/>
              </a:cxn>
              <a:cxn ang="0">
                <a:pos x="200" y="95"/>
              </a:cxn>
              <a:cxn ang="0">
                <a:pos x="216" y="115"/>
              </a:cxn>
              <a:cxn ang="0">
                <a:pos x="228" y="135"/>
              </a:cxn>
              <a:cxn ang="0">
                <a:pos x="240" y="158"/>
              </a:cxn>
              <a:cxn ang="0">
                <a:pos x="247" y="182"/>
              </a:cxn>
              <a:cxn ang="0">
                <a:pos x="255" y="208"/>
              </a:cxn>
              <a:cxn ang="0">
                <a:pos x="259" y="233"/>
              </a:cxn>
              <a:cxn ang="0">
                <a:pos x="260" y="260"/>
              </a:cxn>
            </a:cxnLst>
            <a:rect l="0" t="0" r="r" b="b"/>
            <a:pathLst>
              <a:path w="260" h="260">
                <a:moveTo>
                  <a:pt x="0" y="0"/>
                </a:moveTo>
                <a:lnTo>
                  <a:pt x="0" y="0"/>
                </a:lnTo>
                <a:lnTo>
                  <a:pt x="27" y="1"/>
                </a:lnTo>
                <a:lnTo>
                  <a:pt x="52" y="5"/>
                </a:lnTo>
                <a:lnTo>
                  <a:pt x="77" y="11"/>
                </a:lnTo>
                <a:lnTo>
                  <a:pt x="101" y="20"/>
                </a:lnTo>
                <a:lnTo>
                  <a:pt x="123" y="31"/>
                </a:lnTo>
                <a:lnTo>
                  <a:pt x="145" y="44"/>
                </a:lnTo>
                <a:lnTo>
                  <a:pt x="165" y="59"/>
                </a:lnTo>
                <a:lnTo>
                  <a:pt x="184" y="76"/>
                </a:lnTo>
                <a:lnTo>
                  <a:pt x="200" y="95"/>
                </a:lnTo>
                <a:lnTo>
                  <a:pt x="216" y="115"/>
                </a:lnTo>
                <a:lnTo>
                  <a:pt x="228" y="135"/>
                </a:lnTo>
                <a:lnTo>
                  <a:pt x="240" y="158"/>
                </a:lnTo>
                <a:lnTo>
                  <a:pt x="247" y="182"/>
                </a:lnTo>
                <a:lnTo>
                  <a:pt x="255" y="208"/>
                </a:lnTo>
                <a:lnTo>
                  <a:pt x="259" y="233"/>
                </a:lnTo>
                <a:lnTo>
                  <a:pt x="260" y="26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82" name="Freeform 473"/>
          <p:cNvSpPr>
            <a:spLocks/>
          </p:cNvSpPr>
          <p:nvPr userDrawn="1"/>
        </p:nvSpPr>
        <p:spPr bwMode="auto">
          <a:xfrm>
            <a:off x="10835217" y="2990851"/>
            <a:ext cx="315384" cy="42333"/>
          </a:xfrm>
          <a:custGeom>
            <a:avLst/>
            <a:gdLst/>
            <a:ahLst/>
            <a:cxnLst>
              <a:cxn ang="0">
                <a:pos x="31" y="61"/>
              </a:cxn>
              <a:cxn ang="0">
                <a:pos x="31" y="61"/>
              </a:cxn>
              <a:cxn ang="0">
                <a:pos x="418" y="61"/>
              </a:cxn>
              <a:cxn ang="0">
                <a:pos x="418" y="61"/>
              </a:cxn>
              <a:cxn ang="0">
                <a:pos x="425" y="59"/>
              </a:cxn>
              <a:cxn ang="0">
                <a:pos x="432" y="58"/>
              </a:cxn>
              <a:cxn ang="0">
                <a:pos x="437" y="54"/>
              </a:cxn>
              <a:cxn ang="0">
                <a:pos x="441" y="51"/>
              </a:cxn>
              <a:cxn ang="0">
                <a:pos x="443" y="45"/>
              </a:cxn>
              <a:cxn ang="0">
                <a:pos x="446" y="40"/>
              </a:cxn>
              <a:cxn ang="0">
                <a:pos x="447" y="35"/>
              </a:cxn>
              <a:cxn ang="0">
                <a:pos x="448" y="30"/>
              </a:cxn>
              <a:cxn ang="0">
                <a:pos x="447" y="24"/>
              </a:cxn>
              <a:cxn ang="0">
                <a:pos x="446" y="19"/>
              </a:cxn>
              <a:cxn ang="0">
                <a:pos x="443" y="14"/>
              </a:cxn>
              <a:cxn ang="0">
                <a:pos x="441" y="9"/>
              </a:cxn>
              <a:cxn ang="0">
                <a:pos x="437" y="5"/>
              </a:cxn>
              <a:cxn ang="0">
                <a:pos x="432" y="2"/>
              </a:cxn>
              <a:cxn ang="0">
                <a:pos x="425" y="0"/>
              </a:cxn>
              <a:cxn ang="0">
                <a:pos x="418" y="0"/>
              </a:cxn>
              <a:cxn ang="0">
                <a:pos x="418" y="0"/>
              </a:cxn>
              <a:cxn ang="0">
                <a:pos x="31" y="0"/>
              </a:cxn>
              <a:cxn ang="0">
                <a:pos x="31" y="0"/>
              </a:cxn>
              <a:cxn ang="0">
                <a:pos x="23" y="0"/>
              </a:cxn>
              <a:cxn ang="0">
                <a:pos x="17" y="2"/>
              </a:cxn>
              <a:cxn ang="0">
                <a:pos x="12" y="5"/>
              </a:cxn>
              <a:cxn ang="0">
                <a:pos x="8" y="9"/>
              </a:cxn>
              <a:cxn ang="0">
                <a:pos x="5" y="14"/>
              </a:cxn>
              <a:cxn ang="0">
                <a:pos x="3" y="19"/>
              </a:cxn>
              <a:cxn ang="0">
                <a:pos x="1" y="24"/>
              </a:cxn>
              <a:cxn ang="0">
                <a:pos x="0" y="30"/>
              </a:cxn>
              <a:cxn ang="0">
                <a:pos x="1" y="35"/>
              </a:cxn>
              <a:cxn ang="0">
                <a:pos x="3" y="40"/>
              </a:cxn>
              <a:cxn ang="0">
                <a:pos x="5" y="45"/>
              </a:cxn>
              <a:cxn ang="0">
                <a:pos x="8" y="51"/>
              </a:cxn>
              <a:cxn ang="0">
                <a:pos x="12" y="54"/>
              </a:cxn>
              <a:cxn ang="0">
                <a:pos x="17" y="58"/>
              </a:cxn>
              <a:cxn ang="0">
                <a:pos x="23" y="59"/>
              </a:cxn>
              <a:cxn ang="0">
                <a:pos x="31" y="61"/>
              </a:cxn>
              <a:cxn ang="0">
                <a:pos x="31" y="61"/>
              </a:cxn>
            </a:cxnLst>
            <a:rect l="0" t="0" r="r" b="b"/>
            <a:pathLst>
              <a:path w="448" h="61">
                <a:moveTo>
                  <a:pt x="31" y="61"/>
                </a:moveTo>
                <a:lnTo>
                  <a:pt x="31" y="61"/>
                </a:lnTo>
                <a:lnTo>
                  <a:pt x="418" y="61"/>
                </a:lnTo>
                <a:lnTo>
                  <a:pt x="418" y="61"/>
                </a:lnTo>
                <a:lnTo>
                  <a:pt x="425" y="59"/>
                </a:lnTo>
                <a:lnTo>
                  <a:pt x="432" y="58"/>
                </a:lnTo>
                <a:lnTo>
                  <a:pt x="437" y="54"/>
                </a:lnTo>
                <a:lnTo>
                  <a:pt x="441" y="51"/>
                </a:lnTo>
                <a:lnTo>
                  <a:pt x="443" y="45"/>
                </a:lnTo>
                <a:lnTo>
                  <a:pt x="446" y="40"/>
                </a:lnTo>
                <a:lnTo>
                  <a:pt x="447" y="35"/>
                </a:lnTo>
                <a:lnTo>
                  <a:pt x="448" y="30"/>
                </a:lnTo>
                <a:lnTo>
                  <a:pt x="447" y="24"/>
                </a:lnTo>
                <a:lnTo>
                  <a:pt x="446" y="19"/>
                </a:lnTo>
                <a:lnTo>
                  <a:pt x="443" y="14"/>
                </a:lnTo>
                <a:lnTo>
                  <a:pt x="441" y="9"/>
                </a:lnTo>
                <a:lnTo>
                  <a:pt x="437" y="5"/>
                </a:lnTo>
                <a:lnTo>
                  <a:pt x="432" y="2"/>
                </a:lnTo>
                <a:lnTo>
                  <a:pt x="425" y="0"/>
                </a:lnTo>
                <a:lnTo>
                  <a:pt x="418" y="0"/>
                </a:lnTo>
                <a:lnTo>
                  <a:pt x="418" y="0"/>
                </a:lnTo>
                <a:lnTo>
                  <a:pt x="31" y="0"/>
                </a:lnTo>
                <a:lnTo>
                  <a:pt x="31" y="0"/>
                </a:lnTo>
                <a:lnTo>
                  <a:pt x="23" y="0"/>
                </a:lnTo>
                <a:lnTo>
                  <a:pt x="17" y="2"/>
                </a:lnTo>
                <a:lnTo>
                  <a:pt x="12" y="5"/>
                </a:lnTo>
                <a:lnTo>
                  <a:pt x="8" y="9"/>
                </a:lnTo>
                <a:lnTo>
                  <a:pt x="5" y="14"/>
                </a:lnTo>
                <a:lnTo>
                  <a:pt x="3" y="19"/>
                </a:lnTo>
                <a:lnTo>
                  <a:pt x="1" y="24"/>
                </a:lnTo>
                <a:lnTo>
                  <a:pt x="0" y="30"/>
                </a:lnTo>
                <a:lnTo>
                  <a:pt x="1" y="35"/>
                </a:lnTo>
                <a:lnTo>
                  <a:pt x="3" y="40"/>
                </a:lnTo>
                <a:lnTo>
                  <a:pt x="5" y="45"/>
                </a:lnTo>
                <a:lnTo>
                  <a:pt x="8" y="51"/>
                </a:lnTo>
                <a:lnTo>
                  <a:pt x="12" y="54"/>
                </a:lnTo>
                <a:lnTo>
                  <a:pt x="17" y="58"/>
                </a:lnTo>
                <a:lnTo>
                  <a:pt x="23" y="59"/>
                </a:lnTo>
                <a:lnTo>
                  <a:pt x="31" y="61"/>
                </a:lnTo>
                <a:lnTo>
                  <a:pt x="31" y="61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83" name="Freeform 474"/>
          <p:cNvSpPr>
            <a:spLocks/>
          </p:cNvSpPr>
          <p:nvPr userDrawn="1"/>
        </p:nvSpPr>
        <p:spPr bwMode="auto">
          <a:xfrm>
            <a:off x="11135785" y="3139018"/>
            <a:ext cx="190500" cy="190500"/>
          </a:xfrm>
          <a:custGeom>
            <a:avLst/>
            <a:gdLst/>
            <a:ahLst/>
            <a:cxnLst>
              <a:cxn ang="0">
                <a:pos x="269" y="193"/>
              </a:cxn>
              <a:cxn ang="0">
                <a:pos x="193" y="268"/>
              </a:cxn>
              <a:cxn ang="0">
                <a:pos x="0" y="75"/>
              </a:cxn>
              <a:cxn ang="0">
                <a:pos x="76" y="0"/>
              </a:cxn>
              <a:cxn ang="0">
                <a:pos x="269" y="193"/>
              </a:cxn>
              <a:cxn ang="0">
                <a:pos x="269" y="193"/>
              </a:cxn>
            </a:cxnLst>
            <a:rect l="0" t="0" r="r" b="b"/>
            <a:pathLst>
              <a:path w="269" h="268">
                <a:moveTo>
                  <a:pt x="269" y="193"/>
                </a:moveTo>
                <a:lnTo>
                  <a:pt x="193" y="268"/>
                </a:lnTo>
                <a:lnTo>
                  <a:pt x="0" y="75"/>
                </a:lnTo>
                <a:lnTo>
                  <a:pt x="76" y="0"/>
                </a:lnTo>
                <a:lnTo>
                  <a:pt x="269" y="193"/>
                </a:lnTo>
                <a:lnTo>
                  <a:pt x="269" y="193"/>
                </a:lnTo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84" name="Freeform 475"/>
          <p:cNvSpPr>
            <a:spLocks/>
          </p:cNvSpPr>
          <p:nvPr userDrawn="1"/>
        </p:nvSpPr>
        <p:spPr bwMode="auto">
          <a:xfrm>
            <a:off x="10775951" y="2779184"/>
            <a:ext cx="450851" cy="450851"/>
          </a:xfrm>
          <a:custGeom>
            <a:avLst/>
            <a:gdLst/>
            <a:ahLst/>
            <a:cxnLst>
              <a:cxn ang="0">
                <a:pos x="321" y="0"/>
              </a:cxn>
              <a:cxn ang="0">
                <a:pos x="353" y="1"/>
              </a:cxn>
              <a:cxn ang="0">
                <a:pos x="385" y="6"/>
              </a:cxn>
              <a:cxn ang="0">
                <a:pos x="416" y="14"/>
              </a:cxn>
              <a:cxn ang="0">
                <a:pos x="446" y="25"/>
              </a:cxn>
              <a:cxn ang="0">
                <a:pos x="500" y="55"/>
              </a:cxn>
              <a:cxn ang="0">
                <a:pos x="547" y="94"/>
              </a:cxn>
              <a:cxn ang="0">
                <a:pos x="586" y="141"/>
              </a:cxn>
              <a:cxn ang="0">
                <a:pos x="609" y="182"/>
              </a:cxn>
              <a:cxn ang="0">
                <a:pos x="622" y="210"/>
              </a:cxn>
              <a:cxn ang="0">
                <a:pos x="631" y="240"/>
              </a:cxn>
              <a:cxn ang="0">
                <a:pos x="637" y="272"/>
              </a:cxn>
              <a:cxn ang="0">
                <a:pos x="641" y="304"/>
              </a:cxn>
              <a:cxn ang="0">
                <a:pos x="641" y="320"/>
              </a:cxn>
              <a:cxn ang="0">
                <a:pos x="640" y="353"/>
              </a:cxn>
              <a:cxn ang="0">
                <a:pos x="635" y="385"/>
              </a:cxn>
              <a:cxn ang="0">
                <a:pos x="627" y="415"/>
              </a:cxn>
              <a:cxn ang="0">
                <a:pos x="616" y="446"/>
              </a:cxn>
              <a:cxn ang="0">
                <a:pos x="603" y="474"/>
              </a:cxn>
              <a:cxn ang="0">
                <a:pos x="567" y="525"/>
              </a:cxn>
              <a:cxn ang="0">
                <a:pos x="524" y="568"/>
              </a:cxn>
              <a:cxn ang="0">
                <a:pos x="474" y="602"/>
              </a:cxn>
              <a:cxn ang="0">
                <a:pos x="430" y="621"/>
              </a:cxn>
              <a:cxn ang="0">
                <a:pos x="401" y="631"/>
              </a:cxn>
              <a:cxn ang="0">
                <a:pos x="369" y="638"/>
              </a:cxn>
              <a:cxn ang="0">
                <a:pos x="338" y="640"/>
              </a:cxn>
              <a:cxn ang="0">
                <a:pos x="321" y="641"/>
              </a:cxn>
              <a:cxn ang="0">
                <a:pos x="288" y="639"/>
              </a:cxn>
              <a:cxn ang="0">
                <a:pos x="256" y="635"/>
              </a:cxn>
              <a:cxn ang="0">
                <a:pos x="226" y="626"/>
              </a:cxn>
              <a:cxn ang="0">
                <a:pos x="196" y="616"/>
              </a:cxn>
              <a:cxn ang="0">
                <a:pos x="141" y="587"/>
              </a:cxn>
              <a:cxn ang="0">
                <a:pos x="94" y="547"/>
              </a:cxn>
              <a:cxn ang="0">
                <a:pos x="55" y="499"/>
              </a:cxn>
              <a:cxn ang="0">
                <a:pos x="32" y="460"/>
              </a:cxn>
              <a:cxn ang="0">
                <a:pos x="19" y="431"/>
              </a:cxn>
              <a:cxn ang="0">
                <a:pos x="10" y="400"/>
              </a:cxn>
              <a:cxn ang="0">
                <a:pos x="4" y="370"/>
              </a:cxn>
              <a:cxn ang="0">
                <a:pos x="0" y="337"/>
              </a:cxn>
              <a:cxn ang="0">
                <a:pos x="0" y="320"/>
              </a:cxn>
              <a:cxn ang="0">
                <a:pos x="1" y="287"/>
              </a:cxn>
              <a:cxn ang="0">
                <a:pos x="6" y="255"/>
              </a:cxn>
              <a:cxn ang="0">
                <a:pos x="14" y="225"/>
              </a:cxn>
              <a:cxn ang="0">
                <a:pos x="25" y="196"/>
              </a:cxn>
              <a:cxn ang="0">
                <a:pos x="39" y="168"/>
              </a:cxn>
              <a:cxn ang="0">
                <a:pos x="74" y="117"/>
              </a:cxn>
              <a:cxn ang="0">
                <a:pos x="117" y="72"/>
              </a:cxn>
              <a:cxn ang="0">
                <a:pos x="168" y="38"/>
              </a:cxn>
              <a:cxn ang="0">
                <a:pos x="211" y="19"/>
              </a:cxn>
              <a:cxn ang="0">
                <a:pos x="240" y="10"/>
              </a:cxn>
              <a:cxn ang="0">
                <a:pos x="272" y="4"/>
              </a:cxn>
              <a:cxn ang="0">
                <a:pos x="305" y="0"/>
              </a:cxn>
              <a:cxn ang="0">
                <a:pos x="321" y="0"/>
              </a:cxn>
            </a:cxnLst>
            <a:rect l="0" t="0" r="r" b="b"/>
            <a:pathLst>
              <a:path w="641" h="641">
                <a:moveTo>
                  <a:pt x="321" y="0"/>
                </a:moveTo>
                <a:lnTo>
                  <a:pt x="321" y="0"/>
                </a:lnTo>
                <a:lnTo>
                  <a:pt x="338" y="0"/>
                </a:lnTo>
                <a:lnTo>
                  <a:pt x="353" y="1"/>
                </a:lnTo>
                <a:lnTo>
                  <a:pt x="369" y="4"/>
                </a:lnTo>
                <a:lnTo>
                  <a:pt x="385" y="6"/>
                </a:lnTo>
                <a:lnTo>
                  <a:pt x="401" y="10"/>
                </a:lnTo>
                <a:lnTo>
                  <a:pt x="416" y="14"/>
                </a:lnTo>
                <a:lnTo>
                  <a:pt x="430" y="19"/>
                </a:lnTo>
                <a:lnTo>
                  <a:pt x="446" y="25"/>
                </a:lnTo>
                <a:lnTo>
                  <a:pt x="474" y="38"/>
                </a:lnTo>
                <a:lnTo>
                  <a:pt x="500" y="55"/>
                </a:lnTo>
                <a:lnTo>
                  <a:pt x="524" y="72"/>
                </a:lnTo>
                <a:lnTo>
                  <a:pt x="547" y="94"/>
                </a:lnTo>
                <a:lnTo>
                  <a:pt x="567" y="117"/>
                </a:lnTo>
                <a:lnTo>
                  <a:pt x="586" y="141"/>
                </a:lnTo>
                <a:lnTo>
                  <a:pt x="603" y="168"/>
                </a:lnTo>
                <a:lnTo>
                  <a:pt x="609" y="182"/>
                </a:lnTo>
                <a:lnTo>
                  <a:pt x="616" y="196"/>
                </a:lnTo>
                <a:lnTo>
                  <a:pt x="622" y="210"/>
                </a:lnTo>
                <a:lnTo>
                  <a:pt x="627" y="225"/>
                </a:lnTo>
                <a:lnTo>
                  <a:pt x="631" y="240"/>
                </a:lnTo>
                <a:lnTo>
                  <a:pt x="635" y="255"/>
                </a:lnTo>
                <a:lnTo>
                  <a:pt x="637" y="272"/>
                </a:lnTo>
                <a:lnTo>
                  <a:pt x="640" y="287"/>
                </a:lnTo>
                <a:lnTo>
                  <a:pt x="641" y="304"/>
                </a:lnTo>
                <a:lnTo>
                  <a:pt x="641" y="320"/>
                </a:lnTo>
                <a:lnTo>
                  <a:pt x="641" y="320"/>
                </a:lnTo>
                <a:lnTo>
                  <a:pt x="641" y="337"/>
                </a:lnTo>
                <a:lnTo>
                  <a:pt x="640" y="353"/>
                </a:lnTo>
                <a:lnTo>
                  <a:pt x="637" y="370"/>
                </a:lnTo>
                <a:lnTo>
                  <a:pt x="635" y="385"/>
                </a:lnTo>
                <a:lnTo>
                  <a:pt x="631" y="400"/>
                </a:lnTo>
                <a:lnTo>
                  <a:pt x="627" y="415"/>
                </a:lnTo>
                <a:lnTo>
                  <a:pt x="622" y="431"/>
                </a:lnTo>
                <a:lnTo>
                  <a:pt x="616" y="446"/>
                </a:lnTo>
                <a:lnTo>
                  <a:pt x="609" y="460"/>
                </a:lnTo>
                <a:lnTo>
                  <a:pt x="603" y="474"/>
                </a:lnTo>
                <a:lnTo>
                  <a:pt x="586" y="499"/>
                </a:lnTo>
                <a:lnTo>
                  <a:pt x="567" y="525"/>
                </a:lnTo>
                <a:lnTo>
                  <a:pt x="547" y="547"/>
                </a:lnTo>
                <a:lnTo>
                  <a:pt x="524" y="568"/>
                </a:lnTo>
                <a:lnTo>
                  <a:pt x="500" y="587"/>
                </a:lnTo>
                <a:lnTo>
                  <a:pt x="474" y="602"/>
                </a:lnTo>
                <a:lnTo>
                  <a:pt x="446" y="616"/>
                </a:lnTo>
                <a:lnTo>
                  <a:pt x="430" y="621"/>
                </a:lnTo>
                <a:lnTo>
                  <a:pt x="416" y="626"/>
                </a:lnTo>
                <a:lnTo>
                  <a:pt x="401" y="631"/>
                </a:lnTo>
                <a:lnTo>
                  <a:pt x="385" y="635"/>
                </a:lnTo>
                <a:lnTo>
                  <a:pt x="369" y="638"/>
                </a:lnTo>
                <a:lnTo>
                  <a:pt x="353" y="639"/>
                </a:lnTo>
                <a:lnTo>
                  <a:pt x="338" y="640"/>
                </a:lnTo>
                <a:lnTo>
                  <a:pt x="321" y="641"/>
                </a:lnTo>
                <a:lnTo>
                  <a:pt x="321" y="641"/>
                </a:lnTo>
                <a:lnTo>
                  <a:pt x="305" y="640"/>
                </a:lnTo>
                <a:lnTo>
                  <a:pt x="288" y="639"/>
                </a:lnTo>
                <a:lnTo>
                  <a:pt x="272" y="638"/>
                </a:lnTo>
                <a:lnTo>
                  <a:pt x="256" y="635"/>
                </a:lnTo>
                <a:lnTo>
                  <a:pt x="240" y="631"/>
                </a:lnTo>
                <a:lnTo>
                  <a:pt x="226" y="626"/>
                </a:lnTo>
                <a:lnTo>
                  <a:pt x="211" y="621"/>
                </a:lnTo>
                <a:lnTo>
                  <a:pt x="196" y="616"/>
                </a:lnTo>
                <a:lnTo>
                  <a:pt x="168" y="602"/>
                </a:lnTo>
                <a:lnTo>
                  <a:pt x="141" y="587"/>
                </a:lnTo>
                <a:lnTo>
                  <a:pt x="117" y="568"/>
                </a:lnTo>
                <a:lnTo>
                  <a:pt x="94" y="547"/>
                </a:lnTo>
                <a:lnTo>
                  <a:pt x="74" y="525"/>
                </a:lnTo>
                <a:lnTo>
                  <a:pt x="55" y="499"/>
                </a:lnTo>
                <a:lnTo>
                  <a:pt x="39" y="474"/>
                </a:lnTo>
                <a:lnTo>
                  <a:pt x="32" y="460"/>
                </a:lnTo>
                <a:lnTo>
                  <a:pt x="25" y="446"/>
                </a:lnTo>
                <a:lnTo>
                  <a:pt x="19" y="431"/>
                </a:lnTo>
                <a:lnTo>
                  <a:pt x="14" y="415"/>
                </a:lnTo>
                <a:lnTo>
                  <a:pt x="10" y="400"/>
                </a:lnTo>
                <a:lnTo>
                  <a:pt x="6" y="385"/>
                </a:lnTo>
                <a:lnTo>
                  <a:pt x="4" y="370"/>
                </a:lnTo>
                <a:lnTo>
                  <a:pt x="1" y="353"/>
                </a:lnTo>
                <a:lnTo>
                  <a:pt x="0" y="337"/>
                </a:lnTo>
                <a:lnTo>
                  <a:pt x="0" y="320"/>
                </a:lnTo>
                <a:lnTo>
                  <a:pt x="0" y="320"/>
                </a:lnTo>
                <a:lnTo>
                  <a:pt x="0" y="304"/>
                </a:lnTo>
                <a:lnTo>
                  <a:pt x="1" y="287"/>
                </a:lnTo>
                <a:lnTo>
                  <a:pt x="4" y="272"/>
                </a:lnTo>
                <a:lnTo>
                  <a:pt x="6" y="255"/>
                </a:lnTo>
                <a:lnTo>
                  <a:pt x="10" y="240"/>
                </a:lnTo>
                <a:lnTo>
                  <a:pt x="14" y="225"/>
                </a:lnTo>
                <a:lnTo>
                  <a:pt x="19" y="210"/>
                </a:lnTo>
                <a:lnTo>
                  <a:pt x="25" y="196"/>
                </a:lnTo>
                <a:lnTo>
                  <a:pt x="32" y="182"/>
                </a:lnTo>
                <a:lnTo>
                  <a:pt x="39" y="168"/>
                </a:lnTo>
                <a:lnTo>
                  <a:pt x="55" y="141"/>
                </a:lnTo>
                <a:lnTo>
                  <a:pt x="74" y="117"/>
                </a:lnTo>
                <a:lnTo>
                  <a:pt x="94" y="94"/>
                </a:lnTo>
                <a:lnTo>
                  <a:pt x="117" y="72"/>
                </a:lnTo>
                <a:lnTo>
                  <a:pt x="141" y="55"/>
                </a:lnTo>
                <a:lnTo>
                  <a:pt x="168" y="38"/>
                </a:lnTo>
                <a:lnTo>
                  <a:pt x="196" y="25"/>
                </a:lnTo>
                <a:lnTo>
                  <a:pt x="211" y="19"/>
                </a:lnTo>
                <a:lnTo>
                  <a:pt x="226" y="14"/>
                </a:lnTo>
                <a:lnTo>
                  <a:pt x="240" y="10"/>
                </a:lnTo>
                <a:lnTo>
                  <a:pt x="256" y="6"/>
                </a:lnTo>
                <a:lnTo>
                  <a:pt x="272" y="4"/>
                </a:lnTo>
                <a:lnTo>
                  <a:pt x="288" y="1"/>
                </a:lnTo>
                <a:lnTo>
                  <a:pt x="305" y="0"/>
                </a:lnTo>
                <a:lnTo>
                  <a:pt x="321" y="0"/>
                </a:lnTo>
                <a:lnTo>
                  <a:pt x="321" y="0"/>
                </a:lnTo>
              </a:path>
            </a:pathLst>
          </a:custGeom>
          <a:noFill/>
          <a:ln w="9525">
            <a:noFill/>
            <a:prstDash val="solid"/>
            <a:round/>
            <a:headEnd/>
            <a:tailEnd/>
          </a:ln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85" name="Freeform 476"/>
          <p:cNvSpPr>
            <a:spLocks/>
          </p:cNvSpPr>
          <p:nvPr userDrawn="1"/>
        </p:nvSpPr>
        <p:spPr bwMode="auto">
          <a:xfrm>
            <a:off x="10993967" y="2827869"/>
            <a:ext cx="184151" cy="184151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27" y="1"/>
              </a:cxn>
              <a:cxn ang="0">
                <a:pos x="52" y="5"/>
              </a:cxn>
              <a:cxn ang="0">
                <a:pos x="77" y="11"/>
              </a:cxn>
              <a:cxn ang="0">
                <a:pos x="100" y="20"/>
              </a:cxn>
              <a:cxn ang="0">
                <a:pos x="123" y="32"/>
              </a:cxn>
              <a:cxn ang="0">
                <a:pos x="145" y="44"/>
              </a:cxn>
              <a:cxn ang="0">
                <a:pos x="165" y="59"/>
              </a:cxn>
              <a:cxn ang="0">
                <a:pos x="183" y="76"/>
              </a:cxn>
              <a:cxn ang="0">
                <a:pos x="201" y="94"/>
              </a:cxn>
              <a:cxn ang="0">
                <a:pos x="215" y="114"/>
              </a:cxn>
              <a:cxn ang="0">
                <a:pos x="229" y="136"/>
              </a:cxn>
              <a:cxn ang="0">
                <a:pos x="239" y="159"/>
              </a:cxn>
              <a:cxn ang="0">
                <a:pos x="248" y="183"/>
              </a:cxn>
              <a:cxn ang="0">
                <a:pos x="254" y="207"/>
              </a:cxn>
              <a:cxn ang="0">
                <a:pos x="258" y="234"/>
              </a:cxn>
              <a:cxn ang="0">
                <a:pos x="259" y="260"/>
              </a:cxn>
            </a:cxnLst>
            <a:rect l="0" t="0" r="r" b="b"/>
            <a:pathLst>
              <a:path w="259" h="260">
                <a:moveTo>
                  <a:pt x="0" y="0"/>
                </a:moveTo>
                <a:lnTo>
                  <a:pt x="0" y="0"/>
                </a:lnTo>
                <a:lnTo>
                  <a:pt x="27" y="1"/>
                </a:lnTo>
                <a:lnTo>
                  <a:pt x="52" y="5"/>
                </a:lnTo>
                <a:lnTo>
                  <a:pt x="77" y="11"/>
                </a:lnTo>
                <a:lnTo>
                  <a:pt x="100" y="20"/>
                </a:lnTo>
                <a:lnTo>
                  <a:pt x="123" y="32"/>
                </a:lnTo>
                <a:lnTo>
                  <a:pt x="145" y="44"/>
                </a:lnTo>
                <a:lnTo>
                  <a:pt x="165" y="59"/>
                </a:lnTo>
                <a:lnTo>
                  <a:pt x="183" y="76"/>
                </a:lnTo>
                <a:lnTo>
                  <a:pt x="201" y="94"/>
                </a:lnTo>
                <a:lnTo>
                  <a:pt x="215" y="114"/>
                </a:lnTo>
                <a:lnTo>
                  <a:pt x="229" y="136"/>
                </a:lnTo>
                <a:lnTo>
                  <a:pt x="239" y="159"/>
                </a:lnTo>
                <a:lnTo>
                  <a:pt x="248" y="183"/>
                </a:lnTo>
                <a:lnTo>
                  <a:pt x="254" y="207"/>
                </a:lnTo>
                <a:lnTo>
                  <a:pt x="258" y="234"/>
                </a:lnTo>
                <a:lnTo>
                  <a:pt x="259" y="260"/>
                </a:lnTo>
              </a:path>
            </a:pathLst>
          </a:custGeom>
          <a:noFill/>
          <a:ln w="9525">
            <a:noFill/>
            <a:prstDash val="solid"/>
            <a:round/>
            <a:headEnd/>
            <a:tailEnd/>
          </a:ln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grpSp>
        <p:nvGrpSpPr>
          <p:cNvPr id="786" name="Group 480"/>
          <p:cNvGrpSpPr>
            <a:grpSpLocks noChangeAspect="1"/>
          </p:cNvGrpSpPr>
          <p:nvPr userDrawn="1"/>
        </p:nvGrpSpPr>
        <p:grpSpPr bwMode="auto">
          <a:xfrm>
            <a:off x="535791" y="3748001"/>
            <a:ext cx="806411" cy="1017224"/>
            <a:chOff x="60" y="1747"/>
            <a:chExt cx="394" cy="497"/>
          </a:xfrm>
        </p:grpSpPr>
        <p:sp>
          <p:nvSpPr>
            <p:cNvPr id="787" name="Freeform 481"/>
            <p:cNvSpPr>
              <a:spLocks/>
            </p:cNvSpPr>
            <p:nvPr/>
          </p:nvSpPr>
          <p:spPr bwMode="auto">
            <a:xfrm>
              <a:off x="122" y="2006"/>
              <a:ext cx="187" cy="165"/>
            </a:xfrm>
            <a:custGeom>
              <a:avLst/>
              <a:gdLst/>
              <a:ahLst/>
              <a:cxnLst>
                <a:cxn ang="0">
                  <a:pos x="242" y="0"/>
                </a:cxn>
                <a:cxn ang="0">
                  <a:pos x="259" y="64"/>
                </a:cxn>
                <a:cxn ang="0">
                  <a:pos x="294" y="70"/>
                </a:cxn>
                <a:cxn ang="0">
                  <a:pos x="334" y="82"/>
                </a:cxn>
                <a:cxn ang="0">
                  <a:pos x="350" y="90"/>
                </a:cxn>
                <a:cxn ang="0">
                  <a:pos x="363" y="102"/>
                </a:cxn>
                <a:cxn ang="0">
                  <a:pos x="367" y="116"/>
                </a:cxn>
                <a:cxn ang="0">
                  <a:pos x="368" y="134"/>
                </a:cxn>
                <a:cxn ang="0">
                  <a:pos x="373" y="182"/>
                </a:cxn>
                <a:cxn ang="0">
                  <a:pos x="373" y="234"/>
                </a:cxn>
                <a:cxn ang="0">
                  <a:pos x="371" y="257"/>
                </a:cxn>
                <a:cxn ang="0">
                  <a:pos x="363" y="275"/>
                </a:cxn>
                <a:cxn ang="0">
                  <a:pos x="352" y="287"/>
                </a:cxn>
                <a:cxn ang="0">
                  <a:pos x="334" y="295"/>
                </a:cxn>
                <a:cxn ang="0">
                  <a:pos x="277" y="314"/>
                </a:cxn>
                <a:cxn ang="0">
                  <a:pos x="225" y="326"/>
                </a:cxn>
                <a:cxn ang="0">
                  <a:pos x="188" y="330"/>
                </a:cxn>
                <a:cxn ang="0">
                  <a:pos x="154" y="330"/>
                </a:cxn>
                <a:cxn ang="0">
                  <a:pos x="123" y="324"/>
                </a:cxn>
                <a:cxn ang="0">
                  <a:pos x="110" y="320"/>
                </a:cxn>
                <a:cxn ang="0">
                  <a:pos x="65" y="301"/>
                </a:cxn>
                <a:cxn ang="0">
                  <a:pos x="33" y="289"/>
                </a:cxn>
                <a:cxn ang="0">
                  <a:pos x="18" y="278"/>
                </a:cxn>
                <a:cxn ang="0">
                  <a:pos x="12" y="271"/>
                </a:cxn>
                <a:cxn ang="0">
                  <a:pos x="8" y="260"/>
                </a:cxn>
                <a:cxn ang="0">
                  <a:pos x="8" y="253"/>
                </a:cxn>
                <a:cxn ang="0">
                  <a:pos x="5" y="219"/>
                </a:cxn>
                <a:cxn ang="0">
                  <a:pos x="0" y="175"/>
                </a:cxn>
                <a:cxn ang="0">
                  <a:pos x="0" y="143"/>
                </a:cxn>
                <a:cxn ang="0">
                  <a:pos x="4" y="124"/>
                </a:cxn>
                <a:cxn ang="0">
                  <a:pos x="12" y="109"/>
                </a:cxn>
                <a:cxn ang="0">
                  <a:pos x="18" y="104"/>
                </a:cxn>
                <a:cxn ang="0">
                  <a:pos x="50" y="85"/>
                </a:cxn>
                <a:cxn ang="0">
                  <a:pos x="89" y="70"/>
                </a:cxn>
                <a:cxn ang="0">
                  <a:pos x="135" y="56"/>
                </a:cxn>
                <a:cxn ang="0">
                  <a:pos x="136" y="0"/>
                </a:cxn>
              </a:cxnLst>
              <a:rect l="0" t="0" r="r" b="b"/>
              <a:pathLst>
                <a:path w="374" h="330">
                  <a:moveTo>
                    <a:pt x="136" y="0"/>
                  </a:moveTo>
                  <a:lnTo>
                    <a:pt x="242" y="0"/>
                  </a:lnTo>
                  <a:lnTo>
                    <a:pt x="259" y="64"/>
                  </a:lnTo>
                  <a:lnTo>
                    <a:pt x="259" y="64"/>
                  </a:lnTo>
                  <a:lnTo>
                    <a:pt x="276" y="66"/>
                  </a:lnTo>
                  <a:lnTo>
                    <a:pt x="294" y="70"/>
                  </a:lnTo>
                  <a:lnTo>
                    <a:pt x="314" y="75"/>
                  </a:lnTo>
                  <a:lnTo>
                    <a:pt x="334" y="82"/>
                  </a:lnTo>
                  <a:lnTo>
                    <a:pt x="342" y="85"/>
                  </a:lnTo>
                  <a:lnTo>
                    <a:pt x="350" y="90"/>
                  </a:lnTo>
                  <a:lnTo>
                    <a:pt x="358" y="96"/>
                  </a:lnTo>
                  <a:lnTo>
                    <a:pt x="363" y="102"/>
                  </a:lnTo>
                  <a:lnTo>
                    <a:pt x="366" y="108"/>
                  </a:lnTo>
                  <a:lnTo>
                    <a:pt x="367" y="116"/>
                  </a:lnTo>
                  <a:lnTo>
                    <a:pt x="367" y="116"/>
                  </a:lnTo>
                  <a:lnTo>
                    <a:pt x="368" y="134"/>
                  </a:lnTo>
                  <a:lnTo>
                    <a:pt x="371" y="156"/>
                  </a:lnTo>
                  <a:lnTo>
                    <a:pt x="373" y="182"/>
                  </a:lnTo>
                  <a:lnTo>
                    <a:pt x="374" y="208"/>
                  </a:lnTo>
                  <a:lnTo>
                    <a:pt x="373" y="234"/>
                  </a:lnTo>
                  <a:lnTo>
                    <a:pt x="372" y="246"/>
                  </a:lnTo>
                  <a:lnTo>
                    <a:pt x="371" y="257"/>
                  </a:lnTo>
                  <a:lnTo>
                    <a:pt x="367" y="266"/>
                  </a:lnTo>
                  <a:lnTo>
                    <a:pt x="363" y="275"/>
                  </a:lnTo>
                  <a:lnTo>
                    <a:pt x="359" y="281"/>
                  </a:lnTo>
                  <a:lnTo>
                    <a:pt x="352" y="287"/>
                  </a:lnTo>
                  <a:lnTo>
                    <a:pt x="352" y="287"/>
                  </a:lnTo>
                  <a:lnTo>
                    <a:pt x="334" y="295"/>
                  </a:lnTo>
                  <a:lnTo>
                    <a:pt x="308" y="304"/>
                  </a:lnTo>
                  <a:lnTo>
                    <a:pt x="277" y="314"/>
                  </a:lnTo>
                  <a:lnTo>
                    <a:pt x="243" y="322"/>
                  </a:lnTo>
                  <a:lnTo>
                    <a:pt x="225" y="326"/>
                  </a:lnTo>
                  <a:lnTo>
                    <a:pt x="206" y="328"/>
                  </a:lnTo>
                  <a:lnTo>
                    <a:pt x="188" y="330"/>
                  </a:lnTo>
                  <a:lnTo>
                    <a:pt x="171" y="330"/>
                  </a:lnTo>
                  <a:lnTo>
                    <a:pt x="154" y="330"/>
                  </a:lnTo>
                  <a:lnTo>
                    <a:pt x="139" y="328"/>
                  </a:lnTo>
                  <a:lnTo>
                    <a:pt x="123" y="324"/>
                  </a:lnTo>
                  <a:lnTo>
                    <a:pt x="110" y="320"/>
                  </a:lnTo>
                  <a:lnTo>
                    <a:pt x="110" y="320"/>
                  </a:lnTo>
                  <a:lnTo>
                    <a:pt x="87" y="309"/>
                  </a:lnTo>
                  <a:lnTo>
                    <a:pt x="65" y="301"/>
                  </a:lnTo>
                  <a:lnTo>
                    <a:pt x="49" y="295"/>
                  </a:lnTo>
                  <a:lnTo>
                    <a:pt x="33" y="289"/>
                  </a:lnTo>
                  <a:lnTo>
                    <a:pt x="23" y="282"/>
                  </a:lnTo>
                  <a:lnTo>
                    <a:pt x="18" y="278"/>
                  </a:lnTo>
                  <a:lnTo>
                    <a:pt x="14" y="275"/>
                  </a:lnTo>
                  <a:lnTo>
                    <a:pt x="12" y="271"/>
                  </a:lnTo>
                  <a:lnTo>
                    <a:pt x="10" y="265"/>
                  </a:lnTo>
                  <a:lnTo>
                    <a:pt x="8" y="260"/>
                  </a:lnTo>
                  <a:lnTo>
                    <a:pt x="8" y="253"/>
                  </a:lnTo>
                  <a:lnTo>
                    <a:pt x="8" y="253"/>
                  </a:lnTo>
                  <a:lnTo>
                    <a:pt x="7" y="238"/>
                  </a:lnTo>
                  <a:lnTo>
                    <a:pt x="5" y="219"/>
                  </a:lnTo>
                  <a:lnTo>
                    <a:pt x="1" y="198"/>
                  </a:lnTo>
                  <a:lnTo>
                    <a:pt x="0" y="175"/>
                  </a:lnTo>
                  <a:lnTo>
                    <a:pt x="0" y="154"/>
                  </a:lnTo>
                  <a:lnTo>
                    <a:pt x="0" y="143"/>
                  </a:lnTo>
                  <a:lnTo>
                    <a:pt x="1" y="134"/>
                  </a:lnTo>
                  <a:lnTo>
                    <a:pt x="4" y="124"/>
                  </a:lnTo>
                  <a:lnTo>
                    <a:pt x="7" y="116"/>
                  </a:lnTo>
                  <a:lnTo>
                    <a:pt x="12" y="109"/>
                  </a:lnTo>
                  <a:lnTo>
                    <a:pt x="18" y="104"/>
                  </a:lnTo>
                  <a:lnTo>
                    <a:pt x="18" y="104"/>
                  </a:lnTo>
                  <a:lnTo>
                    <a:pt x="32" y="95"/>
                  </a:lnTo>
                  <a:lnTo>
                    <a:pt x="50" y="85"/>
                  </a:lnTo>
                  <a:lnTo>
                    <a:pt x="70" y="77"/>
                  </a:lnTo>
                  <a:lnTo>
                    <a:pt x="89" y="70"/>
                  </a:lnTo>
                  <a:lnTo>
                    <a:pt x="121" y="59"/>
                  </a:lnTo>
                  <a:lnTo>
                    <a:pt x="135" y="56"/>
                  </a:lnTo>
                  <a:lnTo>
                    <a:pt x="137" y="11"/>
                  </a:lnTo>
                  <a:lnTo>
                    <a:pt x="136" y="0"/>
                  </a:lnTo>
                  <a:close/>
                </a:path>
              </a:pathLst>
            </a:custGeom>
            <a:solidFill>
              <a:srgbClr val="00A6D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88" name="Freeform 482"/>
            <p:cNvSpPr>
              <a:spLocks/>
            </p:cNvSpPr>
            <p:nvPr/>
          </p:nvSpPr>
          <p:spPr bwMode="auto">
            <a:xfrm>
              <a:off x="60" y="1747"/>
              <a:ext cx="279" cy="257"/>
            </a:xfrm>
            <a:custGeom>
              <a:avLst/>
              <a:gdLst/>
              <a:ahLst/>
              <a:cxnLst>
                <a:cxn ang="0">
                  <a:pos x="524" y="446"/>
                </a:cxn>
                <a:cxn ang="0">
                  <a:pos x="508" y="418"/>
                </a:cxn>
                <a:cxn ang="0">
                  <a:pos x="518" y="409"/>
                </a:cxn>
                <a:cxn ang="0">
                  <a:pos x="531" y="392"/>
                </a:cxn>
                <a:cxn ang="0">
                  <a:pos x="535" y="370"/>
                </a:cxn>
                <a:cxn ang="0">
                  <a:pos x="530" y="348"/>
                </a:cxn>
                <a:cxn ang="0">
                  <a:pos x="517" y="330"/>
                </a:cxn>
                <a:cxn ang="0">
                  <a:pos x="534" y="316"/>
                </a:cxn>
                <a:cxn ang="0">
                  <a:pos x="543" y="297"/>
                </a:cxn>
                <a:cxn ang="0">
                  <a:pos x="545" y="282"/>
                </a:cxn>
                <a:cxn ang="0">
                  <a:pos x="538" y="256"/>
                </a:cxn>
                <a:cxn ang="0">
                  <a:pos x="503" y="248"/>
                </a:cxn>
                <a:cxn ang="0">
                  <a:pos x="534" y="238"/>
                </a:cxn>
                <a:cxn ang="0">
                  <a:pos x="553" y="214"/>
                </a:cxn>
                <a:cxn ang="0">
                  <a:pos x="557" y="193"/>
                </a:cxn>
                <a:cxn ang="0">
                  <a:pos x="548" y="162"/>
                </a:cxn>
                <a:cxn ang="0">
                  <a:pos x="523" y="143"/>
                </a:cxn>
                <a:cxn ang="0">
                  <a:pos x="361" y="141"/>
                </a:cxn>
                <a:cxn ang="0">
                  <a:pos x="416" y="119"/>
                </a:cxn>
                <a:cxn ang="0">
                  <a:pos x="451" y="92"/>
                </a:cxn>
                <a:cxn ang="0">
                  <a:pos x="467" y="57"/>
                </a:cxn>
                <a:cxn ang="0">
                  <a:pos x="467" y="34"/>
                </a:cxn>
                <a:cxn ang="0">
                  <a:pos x="463" y="18"/>
                </a:cxn>
                <a:cxn ang="0">
                  <a:pos x="450" y="2"/>
                </a:cxn>
                <a:cxn ang="0">
                  <a:pos x="437" y="0"/>
                </a:cxn>
                <a:cxn ang="0">
                  <a:pos x="424" y="1"/>
                </a:cxn>
                <a:cxn ang="0">
                  <a:pos x="398" y="12"/>
                </a:cxn>
                <a:cxn ang="0">
                  <a:pos x="266" y="57"/>
                </a:cxn>
                <a:cxn ang="0">
                  <a:pos x="199" y="71"/>
                </a:cxn>
                <a:cxn ang="0">
                  <a:pos x="155" y="79"/>
                </a:cxn>
                <a:cxn ang="0">
                  <a:pos x="99" y="104"/>
                </a:cxn>
                <a:cxn ang="0">
                  <a:pos x="54" y="141"/>
                </a:cxn>
                <a:cxn ang="0">
                  <a:pos x="21" y="189"/>
                </a:cxn>
                <a:cxn ang="0">
                  <a:pos x="3" y="247"/>
                </a:cxn>
                <a:cxn ang="0">
                  <a:pos x="0" y="291"/>
                </a:cxn>
                <a:cxn ang="0">
                  <a:pos x="11" y="363"/>
                </a:cxn>
                <a:cxn ang="0">
                  <a:pos x="40" y="425"/>
                </a:cxn>
                <a:cxn ang="0">
                  <a:pos x="70" y="458"/>
                </a:cxn>
                <a:cxn ang="0">
                  <a:pos x="122" y="492"/>
                </a:cxn>
                <a:cxn ang="0">
                  <a:pos x="186" y="511"/>
                </a:cxn>
                <a:cxn ang="0">
                  <a:pos x="351" y="514"/>
                </a:cxn>
                <a:cxn ang="0">
                  <a:pos x="471" y="512"/>
                </a:cxn>
                <a:cxn ang="0">
                  <a:pos x="502" y="503"/>
                </a:cxn>
                <a:cxn ang="0">
                  <a:pos x="521" y="479"/>
                </a:cxn>
                <a:cxn ang="0">
                  <a:pos x="525" y="458"/>
                </a:cxn>
              </a:cxnLst>
              <a:rect l="0" t="0" r="r" b="b"/>
              <a:pathLst>
                <a:path w="557" h="515">
                  <a:moveTo>
                    <a:pt x="525" y="458"/>
                  </a:moveTo>
                  <a:lnTo>
                    <a:pt x="525" y="458"/>
                  </a:lnTo>
                  <a:lnTo>
                    <a:pt x="524" y="446"/>
                  </a:lnTo>
                  <a:lnTo>
                    <a:pt x="521" y="435"/>
                  </a:lnTo>
                  <a:lnTo>
                    <a:pt x="515" y="426"/>
                  </a:lnTo>
                  <a:lnTo>
                    <a:pt x="508" y="418"/>
                  </a:lnTo>
                  <a:lnTo>
                    <a:pt x="508" y="418"/>
                  </a:lnTo>
                  <a:lnTo>
                    <a:pt x="514" y="414"/>
                  </a:lnTo>
                  <a:lnTo>
                    <a:pt x="518" y="409"/>
                  </a:lnTo>
                  <a:lnTo>
                    <a:pt x="523" y="405"/>
                  </a:lnTo>
                  <a:lnTo>
                    <a:pt x="528" y="399"/>
                  </a:lnTo>
                  <a:lnTo>
                    <a:pt x="531" y="392"/>
                  </a:lnTo>
                  <a:lnTo>
                    <a:pt x="534" y="385"/>
                  </a:lnTo>
                  <a:lnTo>
                    <a:pt x="535" y="377"/>
                  </a:lnTo>
                  <a:lnTo>
                    <a:pt x="535" y="370"/>
                  </a:lnTo>
                  <a:lnTo>
                    <a:pt x="535" y="370"/>
                  </a:lnTo>
                  <a:lnTo>
                    <a:pt x="534" y="359"/>
                  </a:lnTo>
                  <a:lnTo>
                    <a:pt x="530" y="348"/>
                  </a:lnTo>
                  <a:lnTo>
                    <a:pt x="524" y="338"/>
                  </a:lnTo>
                  <a:lnTo>
                    <a:pt x="517" y="330"/>
                  </a:lnTo>
                  <a:lnTo>
                    <a:pt x="517" y="330"/>
                  </a:lnTo>
                  <a:lnTo>
                    <a:pt x="523" y="327"/>
                  </a:lnTo>
                  <a:lnTo>
                    <a:pt x="529" y="322"/>
                  </a:lnTo>
                  <a:lnTo>
                    <a:pt x="534" y="316"/>
                  </a:lnTo>
                  <a:lnTo>
                    <a:pt x="537" y="310"/>
                  </a:lnTo>
                  <a:lnTo>
                    <a:pt x="541" y="304"/>
                  </a:lnTo>
                  <a:lnTo>
                    <a:pt x="543" y="297"/>
                  </a:lnTo>
                  <a:lnTo>
                    <a:pt x="544" y="290"/>
                  </a:lnTo>
                  <a:lnTo>
                    <a:pt x="545" y="282"/>
                  </a:lnTo>
                  <a:lnTo>
                    <a:pt x="545" y="282"/>
                  </a:lnTo>
                  <a:lnTo>
                    <a:pt x="544" y="273"/>
                  </a:lnTo>
                  <a:lnTo>
                    <a:pt x="542" y="264"/>
                  </a:lnTo>
                  <a:lnTo>
                    <a:pt x="538" y="256"/>
                  </a:lnTo>
                  <a:lnTo>
                    <a:pt x="534" y="248"/>
                  </a:lnTo>
                  <a:lnTo>
                    <a:pt x="503" y="248"/>
                  </a:lnTo>
                  <a:lnTo>
                    <a:pt x="503" y="248"/>
                  </a:lnTo>
                  <a:lnTo>
                    <a:pt x="514" y="247"/>
                  </a:lnTo>
                  <a:lnTo>
                    <a:pt x="524" y="244"/>
                  </a:lnTo>
                  <a:lnTo>
                    <a:pt x="534" y="238"/>
                  </a:lnTo>
                  <a:lnTo>
                    <a:pt x="541" y="232"/>
                  </a:lnTo>
                  <a:lnTo>
                    <a:pt x="548" y="224"/>
                  </a:lnTo>
                  <a:lnTo>
                    <a:pt x="553" y="214"/>
                  </a:lnTo>
                  <a:lnTo>
                    <a:pt x="556" y="203"/>
                  </a:lnTo>
                  <a:lnTo>
                    <a:pt x="557" y="193"/>
                  </a:lnTo>
                  <a:lnTo>
                    <a:pt x="557" y="193"/>
                  </a:lnTo>
                  <a:lnTo>
                    <a:pt x="556" y="182"/>
                  </a:lnTo>
                  <a:lnTo>
                    <a:pt x="553" y="172"/>
                  </a:lnTo>
                  <a:lnTo>
                    <a:pt x="548" y="162"/>
                  </a:lnTo>
                  <a:lnTo>
                    <a:pt x="541" y="155"/>
                  </a:lnTo>
                  <a:lnTo>
                    <a:pt x="532" y="148"/>
                  </a:lnTo>
                  <a:lnTo>
                    <a:pt x="523" y="143"/>
                  </a:lnTo>
                  <a:lnTo>
                    <a:pt x="514" y="140"/>
                  </a:lnTo>
                  <a:lnTo>
                    <a:pt x="502" y="138"/>
                  </a:lnTo>
                  <a:lnTo>
                    <a:pt x="361" y="141"/>
                  </a:lnTo>
                  <a:lnTo>
                    <a:pt x="401" y="125"/>
                  </a:lnTo>
                  <a:lnTo>
                    <a:pt x="401" y="125"/>
                  </a:lnTo>
                  <a:lnTo>
                    <a:pt x="416" y="119"/>
                  </a:lnTo>
                  <a:lnTo>
                    <a:pt x="430" y="111"/>
                  </a:lnTo>
                  <a:lnTo>
                    <a:pt x="441" y="103"/>
                  </a:lnTo>
                  <a:lnTo>
                    <a:pt x="451" y="92"/>
                  </a:lnTo>
                  <a:lnTo>
                    <a:pt x="458" y="82"/>
                  </a:lnTo>
                  <a:lnTo>
                    <a:pt x="464" y="70"/>
                  </a:lnTo>
                  <a:lnTo>
                    <a:pt x="467" y="57"/>
                  </a:lnTo>
                  <a:lnTo>
                    <a:pt x="469" y="44"/>
                  </a:lnTo>
                  <a:lnTo>
                    <a:pt x="469" y="44"/>
                  </a:lnTo>
                  <a:lnTo>
                    <a:pt x="467" y="34"/>
                  </a:lnTo>
                  <a:lnTo>
                    <a:pt x="465" y="25"/>
                  </a:lnTo>
                  <a:lnTo>
                    <a:pt x="465" y="25"/>
                  </a:lnTo>
                  <a:lnTo>
                    <a:pt x="463" y="18"/>
                  </a:lnTo>
                  <a:lnTo>
                    <a:pt x="459" y="12"/>
                  </a:lnTo>
                  <a:lnTo>
                    <a:pt x="454" y="7"/>
                  </a:lnTo>
                  <a:lnTo>
                    <a:pt x="450" y="2"/>
                  </a:lnTo>
                  <a:lnTo>
                    <a:pt x="450" y="2"/>
                  </a:lnTo>
                  <a:lnTo>
                    <a:pt x="443" y="0"/>
                  </a:lnTo>
                  <a:lnTo>
                    <a:pt x="437" y="0"/>
                  </a:lnTo>
                  <a:lnTo>
                    <a:pt x="430" y="0"/>
                  </a:lnTo>
                  <a:lnTo>
                    <a:pt x="424" y="1"/>
                  </a:lnTo>
                  <a:lnTo>
                    <a:pt x="424" y="1"/>
                  </a:lnTo>
                  <a:lnTo>
                    <a:pt x="422" y="1"/>
                  </a:lnTo>
                  <a:lnTo>
                    <a:pt x="422" y="1"/>
                  </a:lnTo>
                  <a:lnTo>
                    <a:pt x="398" y="12"/>
                  </a:lnTo>
                  <a:lnTo>
                    <a:pt x="338" y="33"/>
                  </a:lnTo>
                  <a:lnTo>
                    <a:pt x="303" y="46"/>
                  </a:lnTo>
                  <a:lnTo>
                    <a:pt x="266" y="57"/>
                  </a:lnTo>
                  <a:lnTo>
                    <a:pt x="230" y="66"/>
                  </a:lnTo>
                  <a:lnTo>
                    <a:pt x="214" y="69"/>
                  </a:lnTo>
                  <a:lnTo>
                    <a:pt x="199" y="71"/>
                  </a:lnTo>
                  <a:lnTo>
                    <a:pt x="199" y="71"/>
                  </a:lnTo>
                  <a:lnTo>
                    <a:pt x="176" y="74"/>
                  </a:lnTo>
                  <a:lnTo>
                    <a:pt x="155" y="79"/>
                  </a:lnTo>
                  <a:lnTo>
                    <a:pt x="135" y="86"/>
                  </a:lnTo>
                  <a:lnTo>
                    <a:pt x="116" y="95"/>
                  </a:lnTo>
                  <a:lnTo>
                    <a:pt x="99" y="104"/>
                  </a:lnTo>
                  <a:lnTo>
                    <a:pt x="83" y="115"/>
                  </a:lnTo>
                  <a:lnTo>
                    <a:pt x="67" y="127"/>
                  </a:lnTo>
                  <a:lnTo>
                    <a:pt x="54" y="141"/>
                  </a:lnTo>
                  <a:lnTo>
                    <a:pt x="41" y="156"/>
                  </a:lnTo>
                  <a:lnTo>
                    <a:pt x="31" y="172"/>
                  </a:lnTo>
                  <a:lnTo>
                    <a:pt x="21" y="189"/>
                  </a:lnTo>
                  <a:lnTo>
                    <a:pt x="14" y="207"/>
                  </a:lnTo>
                  <a:lnTo>
                    <a:pt x="8" y="227"/>
                  </a:lnTo>
                  <a:lnTo>
                    <a:pt x="3" y="247"/>
                  </a:lnTo>
                  <a:lnTo>
                    <a:pt x="1" y="269"/>
                  </a:lnTo>
                  <a:lnTo>
                    <a:pt x="0" y="291"/>
                  </a:lnTo>
                  <a:lnTo>
                    <a:pt x="0" y="291"/>
                  </a:lnTo>
                  <a:lnTo>
                    <a:pt x="2" y="316"/>
                  </a:lnTo>
                  <a:lnTo>
                    <a:pt x="5" y="341"/>
                  </a:lnTo>
                  <a:lnTo>
                    <a:pt x="11" y="363"/>
                  </a:lnTo>
                  <a:lnTo>
                    <a:pt x="19" y="386"/>
                  </a:lnTo>
                  <a:lnTo>
                    <a:pt x="28" y="406"/>
                  </a:lnTo>
                  <a:lnTo>
                    <a:pt x="40" y="425"/>
                  </a:lnTo>
                  <a:lnTo>
                    <a:pt x="53" y="443"/>
                  </a:lnTo>
                  <a:lnTo>
                    <a:pt x="70" y="458"/>
                  </a:lnTo>
                  <a:lnTo>
                    <a:pt x="70" y="458"/>
                  </a:lnTo>
                  <a:lnTo>
                    <a:pt x="85" y="471"/>
                  </a:lnTo>
                  <a:lnTo>
                    <a:pt x="103" y="483"/>
                  </a:lnTo>
                  <a:lnTo>
                    <a:pt x="122" y="492"/>
                  </a:lnTo>
                  <a:lnTo>
                    <a:pt x="142" y="501"/>
                  </a:lnTo>
                  <a:lnTo>
                    <a:pt x="163" y="506"/>
                  </a:lnTo>
                  <a:lnTo>
                    <a:pt x="186" y="511"/>
                  </a:lnTo>
                  <a:lnTo>
                    <a:pt x="208" y="514"/>
                  </a:lnTo>
                  <a:lnTo>
                    <a:pt x="232" y="515"/>
                  </a:lnTo>
                  <a:lnTo>
                    <a:pt x="351" y="514"/>
                  </a:lnTo>
                  <a:lnTo>
                    <a:pt x="424" y="514"/>
                  </a:lnTo>
                  <a:lnTo>
                    <a:pt x="471" y="512"/>
                  </a:lnTo>
                  <a:lnTo>
                    <a:pt x="471" y="512"/>
                  </a:lnTo>
                  <a:lnTo>
                    <a:pt x="482" y="511"/>
                  </a:lnTo>
                  <a:lnTo>
                    <a:pt x="492" y="509"/>
                  </a:lnTo>
                  <a:lnTo>
                    <a:pt x="502" y="503"/>
                  </a:lnTo>
                  <a:lnTo>
                    <a:pt x="509" y="497"/>
                  </a:lnTo>
                  <a:lnTo>
                    <a:pt x="516" y="489"/>
                  </a:lnTo>
                  <a:lnTo>
                    <a:pt x="521" y="479"/>
                  </a:lnTo>
                  <a:lnTo>
                    <a:pt x="524" y="469"/>
                  </a:lnTo>
                  <a:lnTo>
                    <a:pt x="525" y="458"/>
                  </a:lnTo>
                  <a:lnTo>
                    <a:pt x="525" y="458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F0F0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89" name="Freeform 483"/>
            <p:cNvSpPr>
              <a:spLocks/>
            </p:cNvSpPr>
            <p:nvPr/>
          </p:nvSpPr>
          <p:spPr bwMode="auto">
            <a:xfrm>
              <a:off x="240" y="1912"/>
              <a:ext cx="79" cy="1"/>
            </a:xfrm>
            <a:custGeom>
              <a:avLst/>
              <a:gdLst/>
              <a:ahLst/>
              <a:cxnLst>
                <a:cxn ang="0">
                  <a:pos x="157" y="0"/>
                </a:cxn>
                <a:cxn ang="0">
                  <a:pos x="0" y="1"/>
                </a:cxn>
                <a:cxn ang="0">
                  <a:pos x="157" y="0"/>
                </a:cxn>
              </a:cxnLst>
              <a:rect l="0" t="0" r="r" b="b"/>
              <a:pathLst>
                <a:path w="157" h="1">
                  <a:moveTo>
                    <a:pt x="157" y="0"/>
                  </a:moveTo>
                  <a:lnTo>
                    <a:pt x="0" y="1"/>
                  </a:lnTo>
                  <a:lnTo>
                    <a:pt x="15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90" name="Line 484"/>
            <p:cNvSpPr>
              <a:spLocks noChangeShapeType="1"/>
            </p:cNvSpPr>
            <p:nvPr/>
          </p:nvSpPr>
          <p:spPr bwMode="auto">
            <a:xfrm flipH="1">
              <a:off x="240" y="1912"/>
              <a:ext cx="79" cy="1"/>
            </a:xfrm>
            <a:prstGeom prst="line">
              <a:avLst/>
            </a:prstGeom>
            <a:noFill/>
            <a:ln w="9525">
              <a:solidFill>
                <a:srgbClr val="0F0F0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91" name="Freeform 485"/>
            <p:cNvSpPr>
              <a:spLocks/>
            </p:cNvSpPr>
            <p:nvPr/>
          </p:nvSpPr>
          <p:spPr bwMode="auto">
            <a:xfrm>
              <a:off x="240" y="1953"/>
              <a:ext cx="79" cy="1"/>
            </a:xfrm>
            <a:custGeom>
              <a:avLst/>
              <a:gdLst/>
              <a:ahLst/>
              <a:cxnLst>
                <a:cxn ang="0">
                  <a:pos x="157" y="0"/>
                </a:cxn>
                <a:cxn ang="0">
                  <a:pos x="0" y="1"/>
                </a:cxn>
                <a:cxn ang="0">
                  <a:pos x="157" y="0"/>
                </a:cxn>
              </a:cxnLst>
              <a:rect l="0" t="0" r="r" b="b"/>
              <a:pathLst>
                <a:path w="157" h="1">
                  <a:moveTo>
                    <a:pt x="157" y="0"/>
                  </a:moveTo>
                  <a:lnTo>
                    <a:pt x="0" y="1"/>
                  </a:lnTo>
                  <a:lnTo>
                    <a:pt x="15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92" name="Line 486"/>
            <p:cNvSpPr>
              <a:spLocks noChangeShapeType="1"/>
            </p:cNvSpPr>
            <p:nvPr/>
          </p:nvSpPr>
          <p:spPr bwMode="auto">
            <a:xfrm flipH="1">
              <a:off x="240" y="1953"/>
              <a:ext cx="79" cy="1"/>
            </a:xfrm>
            <a:prstGeom prst="line">
              <a:avLst/>
            </a:prstGeom>
            <a:noFill/>
            <a:ln w="9525">
              <a:solidFill>
                <a:srgbClr val="0F0F0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93" name="Freeform 487"/>
            <p:cNvSpPr>
              <a:spLocks/>
            </p:cNvSpPr>
            <p:nvPr/>
          </p:nvSpPr>
          <p:spPr bwMode="auto">
            <a:xfrm>
              <a:off x="241" y="1871"/>
              <a:ext cx="86" cy="1"/>
            </a:xfrm>
            <a:custGeom>
              <a:avLst/>
              <a:gdLst/>
              <a:ahLst/>
              <a:cxnLst>
                <a:cxn ang="0">
                  <a:pos x="172" y="0"/>
                </a:cxn>
                <a:cxn ang="0">
                  <a:pos x="0" y="2"/>
                </a:cxn>
                <a:cxn ang="0">
                  <a:pos x="172" y="0"/>
                </a:cxn>
              </a:cxnLst>
              <a:rect l="0" t="0" r="r" b="b"/>
              <a:pathLst>
                <a:path w="172" h="2">
                  <a:moveTo>
                    <a:pt x="172" y="0"/>
                  </a:moveTo>
                  <a:lnTo>
                    <a:pt x="0" y="2"/>
                  </a:lnTo>
                  <a:lnTo>
                    <a:pt x="17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94" name="Line 488"/>
            <p:cNvSpPr>
              <a:spLocks noChangeShapeType="1"/>
            </p:cNvSpPr>
            <p:nvPr/>
          </p:nvSpPr>
          <p:spPr bwMode="auto">
            <a:xfrm flipH="1">
              <a:off x="241" y="1871"/>
              <a:ext cx="86" cy="1"/>
            </a:xfrm>
            <a:prstGeom prst="line">
              <a:avLst/>
            </a:prstGeom>
            <a:noFill/>
            <a:ln w="9525">
              <a:solidFill>
                <a:srgbClr val="0F0F0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95" name="Freeform 489"/>
            <p:cNvSpPr>
              <a:spLocks/>
            </p:cNvSpPr>
            <p:nvPr/>
          </p:nvSpPr>
          <p:spPr bwMode="auto">
            <a:xfrm>
              <a:off x="126" y="2084"/>
              <a:ext cx="181" cy="36"/>
            </a:xfrm>
            <a:custGeom>
              <a:avLst/>
              <a:gdLst/>
              <a:ahLst/>
              <a:cxnLst>
                <a:cxn ang="0">
                  <a:pos x="363" y="0"/>
                </a:cxn>
                <a:cxn ang="0">
                  <a:pos x="363" y="0"/>
                </a:cxn>
                <a:cxn ang="0">
                  <a:pos x="361" y="9"/>
                </a:cxn>
                <a:cxn ang="0">
                  <a:pos x="358" y="17"/>
                </a:cxn>
                <a:cxn ang="0">
                  <a:pos x="353" y="25"/>
                </a:cxn>
                <a:cxn ang="0">
                  <a:pos x="346" y="32"/>
                </a:cxn>
                <a:cxn ang="0">
                  <a:pos x="338" y="39"/>
                </a:cxn>
                <a:cxn ang="0">
                  <a:pos x="328" y="45"/>
                </a:cxn>
                <a:cxn ang="0">
                  <a:pos x="318" y="50"/>
                </a:cxn>
                <a:cxn ang="0">
                  <a:pos x="306" y="55"/>
                </a:cxn>
                <a:cxn ang="0">
                  <a:pos x="293" y="60"/>
                </a:cxn>
                <a:cxn ang="0">
                  <a:pos x="279" y="63"/>
                </a:cxn>
                <a:cxn ang="0">
                  <a:pos x="248" y="69"/>
                </a:cxn>
                <a:cxn ang="0">
                  <a:pos x="215" y="73"/>
                </a:cxn>
                <a:cxn ang="0">
                  <a:pos x="182" y="74"/>
                </a:cxn>
                <a:cxn ang="0">
                  <a:pos x="147" y="73"/>
                </a:cxn>
                <a:cxn ang="0">
                  <a:pos x="114" y="69"/>
                </a:cxn>
                <a:cxn ang="0">
                  <a:pos x="84" y="63"/>
                </a:cxn>
                <a:cxn ang="0">
                  <a:pos x="70" y="60"/>
                </a:cxn>
                <a:cxn ang="0">
                  <a:pos x="56" y="55"/>
                </a:cxn>
                <a:cxn ang="0">
                  <a:pos x="44" y="50"/>
                </a:cxn>
                <a:cxn ang="0">
                  <a:pos x="34" y="45"/>
                </a:cxn>
                <a:cxn ang="0">
                  <a:pos x="24" y="39"/>
                </a:cxn>
                <a:cxn ang="0">
                  <a:pos x="16" y="32"/>
                </a:cxn>
                <a:cxn ang="0">
                  <a:pos x="9" y="25"/>
                </a:cxn>
                <a:cxn ang="0">
                  <a:pos x="4" y="17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9"/>
                </a:cxn>
                <a:cxn ang="0">
                  <a:pos x="4" y="17"/>
                </a:cxn>
                <a:cxn ang="0">
                  <a:pos x="9" y="25"/>
                </a:cxn>
                <a:cxn ang="0">
                  <a:pos x="16" y="32"/>
                </a:cxn>
                <a:cxn ang="0">
                  <a:pos x="24" y="39"/>
                </a:cxn>
                <a:cxn ang="0">
                  <a:pos x="34" y="45"/>
                </a:cxn>
                <a:cxn ang="0">
                  <a:pos x="44" y="50"/>
                </a:cxn>
                <a:cxn ang="0">
                  <a:pos x="56" y="55"/>
                </a:cxn>
                <a:cxn ang="0">
                  <a:pos x="70" y="60"/>
                </a:cxn>
                <a:cxn ang="0">
                  <a:pos x="84" y="63"/>
                </a:cxn>
                <a:cxn ang="0">
                  <a:pos x="114" y="69"/>
                </a:cxn>
                <a:cxn ang="0">
                  <a:pos x="147" y="73"/>
                </a:cxn>
                <a:cxn ang="0">
                  <a:pos x="182" y="74"/>
                </a:cxn>
                <a:cxn ang="0">
                  <a:pos x="215" y="73"/>
                </a:cxn>
                <a:cxn ang="0">
                  <a:pos x="248" y="69"/>
                </a:cxn>
                <a:cxn ang="0">
                  <a:pos x="279" y="63"/>
                </a:cxn>
                <a:cxn ang="0">
                  <a:pos x="293" y="60"/>
                </a:cxn>
                <a:cxn ang="0">
                  <a:pos x="306" y="55"/>
                </a:cxn>
                <a:cxn ang="0">
                  <a:pos x="318" y="50"/>
                </a:cxn>
                <a:cxn ang="0">
                  <a:pos x="328" y="45"/>
                </a:cxn>
                <a:cxn ang="0">
                  <a:pos x="338" y="39"/>
                </a:cxn>
                <a:cxn ang="0">
                  <a:pos x="346" y="32"/>
                </a:cxn>
                <a:cxn ang="0">
                  <a:pos x="353" y="25"/>
                </a:cxn>
                <a:cxn ang="0">
                  <a:pos x="358" y="17"/>
                </a:cxn>
                <a:cxn ang="0">
                  <a:pos x="361" y="9"/>
                </a:cxn>
                <a:cxn ang="0">
                  <a:pos x="363" y="0"/>
                </a:cxn>
                <a:cxn ang="0">
                  <a:pos x="363" y="0"/>
                </a:cxn>
              </a:cxnLst>
              <a:rect l="0" t="0" r="r" b="b"/>
              <a:pathLst>
                <a:path w="363" h="74">
                  <a:moveTo>
                    <a:pt x="363" y="0"/>
                  </a:moveTo>
                  <a:lnTo>
                    <a:pt x="363" y="0"/>
                  </a:lnTo>
                  <a:lnTo>
                    <a:pt x="361" y="9"/>
                  </a:lnTo>
                  <a:lnTo>
                    <a:pt x="358" y="17"/>
                  </a:lnTo>
                  <a:lnTo>
                    <a:pt x="353" y="25"/>
                  </a:lnTo>
                  <a:lnTo>
                    <a:pt x="346" y="32"/>
                  </a:lnTo>
                  <a:lnTo>
                    <a:pt x="338" y="39"/>
                  </a:lnTo>
                  <a:lnTo>
                    <a:pt x="328" y="45"/>
                  </a:lnTo>
                  <a:lnTo>
                    <a:pt x="318" y="50"/>
                  </a:lnTo>
                  <a:lnTo>
                    <a:pt x="306" y="55"/>
                  </a:lnTo>
                  <a:lnTo>
                    <a:pt x="293" y="60"/>
                  </a:lnTo>
                  <a:lnTo>
                    <a:pt x="279" y="63"/>
                  </a:lnTo>
                  <a:lnTo>
                    <a:pt x="248" y="69"/>
                  </a:lnTo>
                  <a:lnTo>
                    <a:pt x="215" y="73"/>
                  </a:lnTo>
                  <a:lnTo>
                    <a:pt x="182" y="74"/>
                  </a:lnTo>
                  <a:lnTo>
                    <a:pt x="147" y="73"/>
                  </a:lnTo>
                  <a:lnTo>
                    <a:pt x="114" y="69"/>
                  </a:lnTo>
                  <a:lnTo>
                    <a:pt x="84" y="63"/>
                  </a:lnTo>
                  <a:lnTo>
                    <a:pt x="70" y="60"/>
                  </a:lnTo>
                  <a:lnTo>
                    <a:pt x="56" y="55"/>
                  </a:lnTo>
                  <a:lnTo>
                    <a:pt x="44" y="50"/>
                  </a:lnTo>
                  <a:lnTo>
                    <a:pt x="34" y="45"/>
                  </a:lnTo>
                  <a:lnTo>
                    <a:pt x="24" y="39"/>
                  </a:lnTo>
                  <a:lnTo>
                    <a:pt x="16" y="32"/>
                  </a:lnTo>
                  <a:lnTo>
                    <a:pt x="9" y="25"/>
                  </a:lnTo>
                  <a:lnTo>
                    <a:pt x="4" y="17"/>
                  </a:lnTo>
                  <a:lnTo>
                    <a:pt x="0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4" y="17"/>
                  </a:lnTo>
                  <a:lnTo>
                    <a:pt x="9" y="25"/>
                  </a:lnTo>
                  <a:lnTo>
                    <a:pt x="16" y="32"/>
                  </a:lnTo>
                  <a:lnTo>
                    <a:pt x="24" y="39"/>
                  </a:lnTo>
                  <a:lnTo>
                    <a:pt x="34" y="45"/>
                  </a:lnTo>
                  <a:lnTo>
                    <a:pt x="44" y="50"/>
                  </a:lnTo>
                  <a:lnTo>
                    <a:pt x="56" y="55"/>
                  </a:lnTo>
                  <a:lnTo>
                    <a:pt x="70" y="60"/>
                  </a:lnTo>
                  <a:lnTo>
                    <a:pt x="84" y="63"/>
                  </a:lnTo>
                  <a:lnTo>
                    <a:pt x="114" y="69"/>
                  </a:lnTo>
                  <a:lnTo>
                    <a:pt x="147" y="73"/>
                  </a:lnTo>
                  <a:lnTo>
                    <a:pt x="182" y="74"/>
                  </a:lnTo>
                  <a:lnTo>
                    <a:pt x="215" y="73"/>
                  </a:lnTo>
                  <a:lnTo>
                    <a:pt x="248" y="69"/>
                  </a:lnTo>
                  <a:lnTo>
                    <a:pt x="279" y="63"/>
                  </a:lnTo>
                  <a:lnTo>
                    <a:pt x="293" y="60"/>
                  </a:lnTo>
                  <a:lnTo>
                    <a:pt x="306" y="55"/>
                  </a:lnTo>
                  <a:lnTo>
                    <a:pt x="318" y="50"/>
                  </a:lnTo>
                  <a:lnTo>
                    <a:pt x="328" y="45"/>
                  </a:lnTo>
                  <a:lnTo>
                    <a:pt x="338" y="39"/>
                  </a:lnTo>
                  <a:lnTo>
                    <a:pt x="346" y="32"/>
                  </a:lnTo>
                  <a:lnTo>
                    <a:pt x="353" y="25"/>
                  </a:lnTo>
                  <a:lnTo>
                    <a:pt x="358" y="17"/>
                  </a:lnTo>
                  <a:lnTo>
                    <a:pt x="361" y="9"/>
                  </a:lnTo>
                  <a:lnTo>
                    <a:pt x="363" y="0"/>
                  </a:lnTo>
                  <a:lnTo>
                    <a:pt x="363" y="0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96" name="Freeform 490"/>
            <p:cNvSpPr>
              <a:spLocks/>
            </p:cNvSpPr>
            <p:nvPr/>
          </p:nvSpPr>
          <p:spPr bwMode="auto">
            <a:xfrm>
              <a:off x="250" y="2121"/>
              <a:ext cx="204" cy="123"/>
            </a:xfrm>
            <a:custGeom>
              <a:avLst/>
              <a:gdLst/>
              <a:ahLst/>
              <a:cxnLst>
                <a:cxn ang="0">
                  <a:pos x="0" y="174"/>
                </a:cxn>
                <a:cxn ang="0">
                  <a:pos x="19" y="193"/>
                </a:cxn>
                <a:cxn ang="0">
                  <a:pos x="42" y="209"/>
                </a:cxn>
                <a:cxn ang="0">
                  <a:pos x="59" y="219"/>
                </a:cxn>
                <a:cxn ang="0">
                  <a:pos x="94" y="232"/>
                </a:cxn>
                <a:cxn ang="0">
                  <a:pos x="134" y="241"/>
                </a:cxn>
                <a:cxn ang="0">
                  <a:pos x="174" y="245"/>
                </a:cxn>
                <a:cxn ang="0">
                  <a:pos x="215" y="245"/>
                </a:cxn>
                <a:cxn ang="0">
                  <a:pos x="255" y="241"/>
                </a:cxn>
                <a:cxn ang="0">
                  <a:pos x="294" y="232"/>
                </a:cxn>
                <a:cxn ang="0">
                  <a:pos x="330" y="219"/>
                </a:cxn>
                <a:cxn ang="0">
                  <a:pos x="345" y="209"/>
                </a:cxn>
                <a:cxn ang="0">
                  <a:pos x="374" y="190"/>
                </a:cxn>
                <a:cxn ang="0">
                  <a:pos x="393" y="169"/>
                </a:cxn>
                <a:cxn ang="0">
                  <a:pos x="405" y="145"/>
                </a:cxn>
                <a:cxn ang="0">
                  <a:pos x="408" y="123"/>
                </a:cxn>
                <a:cxn ang="0">
                  <a:pos x="405" y="99"/>
                </a:cxn>
                <a:cxn ang="0">
                  <a:pos x="393" y="76"/>
                </a:cxn>
                <a:cxn ang="0">
                  <a:pos x="374" y="54"/>
                </a:cxn>
                <a:cxn ang="0">
                  <a:pos x="345" y="35"/>
                </a:cxn>
                <a:cxn ang="0">
                  <a:pos x="334" y="28"/>
                </a:cxn>
                <a:cxn ang="0">
                  <a:pos x="306" y="16"/>
                </a:cxn>
                <a:cxn ang="0">
                  <a:pos x="277" y="8"/>
                </a:cxn>
                <a:cxn ang="0">
                  <a:pos x="246" y="2"/>
                </a:cxn>
                <a:cxn ang="0">
                  <a:pos x="229" y="0"/>
                </a:cxn>
                <a:cxn ang="0">
                  <a:pos x="261" y="5"/>
                </a:cxn>
                <a:cxn ang="0">
                  <a:pos x="291" y="12"/>
                </a:cxn>
                <a:cxn ang="0">
                  <a:pos x="319" y="22"/>
                </a:cxn>
                <a:cxn ang="0">
                  <a:pos x="345" y="35"/>
                </a:cxn>
                <a:cxn ang="0">
                  <a:pos x="361" y="45"/>
                </a:cxn>
                <a:cxn ang="0">
                  <a:pos x="384" y="65"/>
                </a:cxn>
                <a:cxn ang="0">
                  <a:pos x="400" y="87"/>
                </a:cxn>
                <a:cxn ang="0">
                  <a:pos x="408" y="110"/>
                </a:cxn>
                <a:cxn ang="0">
                  <a:pos x="408" y="135"/>
                </a:cxn>
                <a:cxn ang="0">
                  <a:pos x="400" y="157"/>
                </a:cxn>
                <a:cxn ang="0">
                  <a:pos x="384" y="180"/>
                </a:cxn>
                <a:cxn ang="0">
                  <a:pos x="361" y="200"/>
                </a:cxn>
                <a:cxn ang="0">
                  <a:pos x="345" y="209"/>
                </a:cxn>
                <a:cxn ang="0">
                  <a:pos x="312" y="226"/>
                </a:cxn>
                <a:cxn ang="0">
                  <a:pos x="276" y="237"/>
                </a:cxn>
                <a:cxn ang="0">
                  <a:pos x="235" y="244"/>
                </a:cxn>
                <a:cxn ang="0">
                  <a:pos x="194" y="246"/>
                </a:cxn>
                <a:cxn ang="0">
                  <a:pos x="154" y="244"/>
                </a:cxn>
                <a:cxn ang="0">
                  <a:pos x="113" y="237"/>
                </a:cxn>
                <a:cxn ang="0">
                  <a:pos x="77" y="226"/>
                </a:cxn>
                <a:cxn ang="0">
                  <a:pos x="42" y="209"/>
                </a:cxn>
                <a:cxn ang="0">
                  <a:pos x="29" y="201"/>
                </a:cxn>
                <a:cxn ang="0">
                  <a:pos x="8" y="183"/>
                </a:cxn>
                <a:cxn ang="0">
                  <a:pos x="0" y="174"/>
                </a:cxn>
              </a:cxnLst>
              <a:rect l="0" t="0" r="r" b="b"/>
              <a:pathLst>
                <a:path w="408" h="246">
                  <a:moveTo>
                    <a:pt x="0" y="174"/>
                  </a:moveTo>
                  <a:lnTo>
                    <a:pt x="0" y="174"/>
                  </a:lnTo>
                  <a:lnTo>
                    <a:pt x="8" y="183"/>
                  </a:lnTo>
                  <a:lnTo>
                    <a:pt x="19" y="193"/>
                  </a:lnTo>
                  <a:lnTo>
                    <a:pt x="29" y="201"/>
                  </a:lnTo>
                  <a:lnTo>
                    <a:pt x="42" y="209"/>
                  </a:lnTo>
                  <a:lnTo>
                    <a:pt x="42" y="209"/>
                  </a:lnTo>
                  <a:lnTo>
                    <a:pt x="59" y="219"/>
                  </a:lnTo>
                  <a:lnTo>
                    <a:pt x="77" y="226"/>
                  </a:lnTo>
                  <a:lnTo>
                    <a:pt x="94" y="232"/>
                  </a:lnTo>
                  <a:lnTo>
                    <a:pt x="113" y="237"/>
                  </a:lnTo>
                  <a:lnTo>
                    <a:pt x="134" y="241"/>
                  </a:lnTo>
                  <a:lnTo>
                    <a:pt x="154" y="244"/>
                  </a:lnTo>
                  <a:lnTo>
                    <a:pt x="174" y="245"/>
                  </a:lnTo>
                  <a:lnTo>
                    <a:pt x="194" y="246"/>
                  </a:lnTo>
                  <a:lnTo>
                    <a:pt x="215" y="245"/>
                  </a:lnTo>
                  <a:lnTo>
                    <a:pt x="235" y="244"/>
                  </a:lnTo>
                  <a:lnTo>
                    <a:pt x="255" y="241"/>
                  </a:lnTo>
                  <a:lnTo>
                    <a:pt x="276" y="237"/>
                  </a:lnTo>
                  <a:lnTo>
                    <a:pt x="294" y="232"/>
                  </a:lnTo>
                  <a:lnTo>
                    <a:pt x="312" y="226"/>
                  </a:lnTo>
                  <a:lnTo>
                    <a:pt x="330" y="219"/>
                  </a:lnTo>
                  <a:lnTo>
                    <a:pt x="345" y="209"/>
                  </a:lnTo>
                  <a:lnTo>
                    <a:pt x="345" y="209"/>
                  </a:lnTo>
                  <a:lnTo>
                    <a:pt x="361" y="200"/>
                  </a:lnTo>
                  <a:lnTo>
                    <a:pt x="374" y="190"/>
                  </a:lnTo>
                  <a:lnTo>
                    <a:pt x="384" y="180"/>
                  </a:lnTo>
                  <a:lnTo>
                    <a:pt x="393" y="169"/>
                  </a:lnTo>
                  <a:lnTo>
                    <a:pt x="400" y="157"/>
                  </a:lnTo>
                  <a:lnTo>
                    <a:pt x="405" y="145"/>
                  </a:lnTo>
                  <a:lnTo>
                    <a:pt x="408" y="135"/>
                  </a:lnTo>
                  <a:lnTo>
                    <a:pt x="408" y="123"/>
                  </a:lnTo>
                  <a:lnTo>
                    <a:pt x="408" y="110"/>
                  </a:lnTo>
                  <a:lnTo>
                    <a:pt x="405" y="99"/>
                  </a:lnTo>
                  <a:lnTo>
                    <a:pt x="400" y="87"/>
                  </a:lnTo>
                  <a:lnTo>
                    <a:pt x="393" y="76"/>
                  </a:lnTo>
                  <a:lnTo>
                    <a:pt x="384" y="65"/>
                  </a:lnTo>
                  <a:lnTo>
                    <a:pt x="374" y="54"/>
                  </a:lnTo>
                  <a:lnTo>
                    <a:pt x="361" y="45"/>
                  </a:lnTo>
                  <a:lnTo>
                    <a:pt x="345" y="35"/>
                  </a:lnTo>
                  <a:lnTo>
                    <a:pt x="345" y="35"/>
                  </a:lnTo>
                  <a:lnTo>
                    <a:pt x="334" y="28"/>
                  </a:lnTo>
                  <a:lnTo>
                    <a:pt x="319" y="22"/>
                  </a:lnTo>
                  <a:lnTo>
                    <a:pt x="306" y="16"/>
                  </a:lnTo>
                  <a:lnTo>
                    <a:pt x="291" y="12"/>
                  </a:lnTo>
                  <a:lnTo>
                    <a:pt x="277" y="8"/>
                  </a:lnTo>
                  <a:lnTo>
                    <a:pt x="261" y="5"/>
                  </a:lnTo>
                  <a:lnTo>
                    <a:pt x="246" y="2"/>
                  </a:lnTo>
                  <a:lnTo>
                    <a:pt x="229" y="0"/>
                  </a:lnTo>
                  <a:lnTo>
                    <a:pt x="229" y="0"/>
                  </a:lnTo>
                  <a:lnTo>
                    <a:pt x="246" y="2"/>
                  </a:lnTo>
                  <a:lnTo>
                    <a:pt x="261" y="5"/>
                  </a:lnTo>
                  <a:lnTo>
                    <a:pt x="277" y="8"/>
                  </a:lnTo>
                  <a:lnTo>
                    <a:pt x="291" y="12"/>
                  </a:lnTo>
                  <a:lnTo>
                    <a:pt x="306" y="16"/>
                  </a:lnTo>
                  <a:lnTo>
                    <a:pt x="319" y="22"/>
                  </a:lnTo>
                  <a:lnTo>
                    <a:pt x="334" y="28"/>
                  </a:lnTo>
                  <a:lnTo>
                    <a:pt x="345" y="35"/>
                  </a:lnTo>
                  <a:lnTo>
                    <a:pt x="345" y="35"/>
                  </a:lnTo>
                  <a:lnTo>
                    <a:pt x="361" y="45"/>
                  </a:lnTo>
                  <a:lnTo>
                    <a:pt x="374" y="54"/>
                  </a:lnTo>
                  <a:lnTo>
                    <a:pt x="384" y="65"/>
                  </a:lnTo>
                  <a:lnTo>
                    <a:pt x="393" y="76"/>
                  </a:lnTo>
                  <a:lnTo>
                    <a:pt x="400" y="87"/>
                  </a:lnTo>
                  <a:lnTo>
                    <a:pt x="405" y="99"/>
                  </a:lnTo>
                  <a:lnTo>
                    <a:pt x="408" y="110"/>
                  </a:lnTo>
                  <a:lnTo>
                    <a:pt x="408" y="123"/>
                  </a:lnTo>
                  <a:lnTo>
                    <a:pt x="408" y="135"/>
                  </a:lnTo>
                  <a:lnTo>
                    <a:pt x="405" y="145"/>
                  </a:lnTo>
                  <a:lnTo>
                    <a:pt x="400" y="157"/>
                  </a:lnTo>
                  <a:lnTo>
                    <a:pt x="393" y="169"/>
                  </a:lnTo>
                  <a:lnTo>
                    <a:pt x="384" y="180"/>
                  </a:lnTo>
                  <a:lnTo>
                    <a:pt x="374" y="190"/>
                  </a:lnTo>
                  <a:lnTo>
                    <a:pt x="361" y="200"/>
                  </a:lnTo>
                  <a:lnTo>
                    <a:pt x="345" y="209"/>
                  </a:lnTo>
                  <a:lnTo>
                    <a:pt x="345" y="209"/>
                  </a:lnTo>
                  <a:lnTo>
                    <a:pt x="330" y="219"/>
                  </a:lnTo>
                  <a:lnTo>
                    <a:pt x="312" y="226"/>
                  </a:lnTo>
                  <a:lnTo>
                    <a:pt x="294" y="232"/>
                  </a:lnTo>
                  <a:lnTo>
                    <a:pt x="276" y="237"/>
                  </a:lnTo>
                  <a:lnTo>
                    <a:pt x="255" y="241"/>
                  </a:lnTo>
                  <a:lnTo>
                    <a:pt x="235" y="244"/>
                  </a:lnTo>
                  <a:lnTo>
                    <a:pt x="215" y="245"/>
                  </a:lnTo>
                  <a:lnTo>
                    <a:pt x="194" y="246"/>
                  </a:lnTo>
                  <a:lnTo>
                    <a:pt x="174" y="245"/>
                  </a:lnTo>
                  <a:lnTo>
                    <a:pt x="154" y="244"/>
                  </a:lnTo>
                  <a:lnTo>
                    <a:pt x="134" y="241"/>
                  </a:lnTo>
                  <a:lnTo>
                    <a:pt x="113" y="237"/>
                  </a:lnTo>
                  <a:lnTo>
                    <a:pt x="94" y="232"/>
                  </a:lnTo>
                  <a:lnTo>
                    <a:pt x="77" y="226"/>
                  </a:lnTo>
                  <a:lnTo>
                    <a:pt x="59" y="219"/>
                  </a:lnTo>
                  <a:lnTo>
                    <a:pt x="42" y="209"/>
                  </a:lnTo>
                  <a:lnTo>
                    <a:pt x="42" y="209"/>
                  </a:lnTo>
                  <a:lnTo>
                    <a:pt x="29" y="201"/>
                  </a:lnTo>
                  <a:lnTo>
                    <a:pt x="19" y="193"/>
                  </a:lnTo>
                  <a:lnTo>
                    <a:pt x="8" y="183"/>
                  </a:lnTo>
                  <a:lnTo>
                    <a:pt x="0" y="174"/>
                  </a:lnTo>
                  <a:lnTo>
                    <a:pt x="0" y="174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97" name="Freeform 491"/>
            <p:cNvSpPr>
              <a:spLocks/>
            </p:cNvSpPr>
            <p:nvPr/>
          </p:nvSpPr>
          <p:spPr bwMode="auto">
            <a:xfrm>
              <a:off x="321" y="2165"/>
              <a:ext cx="76" cy="29"/>
            </a:xfrm>
            <a:custGeom>
              <a:avLst/>
              <a:gdLst/>
              <a:ahLst/>
              <a:cxnLst>
                <a:cxn ang="0">
                  <a:pos x="150" y="40"/>
                </a:cxn>
                <a:cxn ang="0">
                  <a:pos x="4" y="56"/>
                </a:cxn>
                <a:cxn ang="0">
                  <a:pos x="0" y="0"/>
                </a:cxn>
                <a:cxn ang="0">
                  <a:pos x="4" y="56"/>
                </a:cxn>
                <a:cxn ang="0">
                  <a:pos x="150" y="40"/>
                </a:cxn>
              </a:cxnLst>
              <a:rect l="0" t="0" r="r" b="b"/>
              <a:pathLst>
                <a:path w="150" h="56">
                  <a:moveTo>
                    <a:pt x="150" y="40"/>
                  </a:moveTo>
                  <a:lnTo>
                    <a:pt x="4" y="56"/>
                  </a:lnTo>
                  <a:lnTo>
                    <a:pt x="0" y="0"/>
                  </a:lnTo>
                  <a:lnTo>
                    <a:pt x="4" y="56"/>
                  </a:lnTo>
                  <a:lnTo>
                    <a:pt x="150" y="40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98" name="Freeform 492"/>
            <p:cNvSpPr>
              <a:spLocks/>
            </p:cNvSpPr>
            <p:nvPr/>
          </p:nvSpPr>
          <p:spPr bwMode="auto">
            <a:xfrm>
              <a:off x="164" y="2006"/>
              <a:ext cx="26" cy="76"/>
            </a:xfrm>
            <a:custGeom>
              <a:avLst/>
              <a:gdLst/>
              <a:ahLst/>
              <a:cxnLst>
                <a:cxn ang="0">
                  <a:pos x="0" y="153"/>
                </a:cxn>
                <a:cxn ang="0">
                  <a:pos x="17" y="147"/>
                </a:cxn>
                <a:cxn ang="0">
                  <a:pos x="17" y="147"/>
                </a:cxn>
                <a:cxn ang="0">
                  <a:pos x="25" y="143"/>
                </a:cxn>
                <a:cxn ang="0">
                  <a:pos x="32" y="139"/>
                </a:cxn>
                <a:cxn ang="0">
                  <a:pos x="38" y="133"/>
                </a:cxn>
                <a:cxn ang="0">
                  <a:pos x="44" y="126"/>
                </a:cxn>
                <a:cxn ang="0">
                  <a:pos x="47" y="118"/>
                </a:cxn>
                <a:cxn ang="0">
                  <a:pos x="51" y="110"/>
                </a:cxn>
                <a:cxn ang="0">
                  <a:pos x="53" y="102"/>
                </a:cxn>
                <a:cxn ang="0">
                  <a:pos x="53" y="94"/>
                </a:cxn>
                <a:cxn ang="0">
                  <a:pos x="53" y="0"/>
                </a:cxn>
                <a:cxn ang="0">
                  <a:pos x="53" y="94"/>
                </a:cxn>
                <a:cxn ang="0">
                  <a:pos x="53" y="94"/>
                </a:cxn>
                <a:cxn ang="0">
                  <a:pos x="53" y="102"/>
                </a:cxn>
                <a:cxn ang="0">
                  <a:pos x="51" y="110"/>
                </a:cxn>
                <a:cxn ang="0">
                  <a:pos x="47" y="118"/>
                </a:cxn>
                <a:cxn ang="0">
                  <a:pos x="44" y="126"/>
                </a:cxn>
                <a:cxn ang="0">
                  <a:pos x="38" y="133"/>
                </a:cxn>
                <a:cxn ang="0">
                  <a:pos x="32" y="139"/>
                </a:cxn>
                <a:cxn ang="0">
                  <a:pos x="25" y="143"/>
                </a:cxn>
                <a:cxn ang="0">
                  <a:pos x="17" y="147"/>
                </a:cxn>
                <a:cxn ang="0">
                  <a:pos x="0" y="153"/>
                </a:cxn>
              </a:cxnLst>
              <a:rect l="0" t="0" r="r" b="b"/>
              <a:pathLst>
                <a:path w="53" h="153">
                  <a:moveTo>
                    <a:pt x="0" y="153"/>
                  </a:moveTo>
                  <a:lnTo>
                    <a:pt x="17" y="147"/>
                  </a:lnTo>
                  <a:lnTo>
                    <a:pt x="17" y="147"/>
                  </a:lnTo>
                  <a:lnTo>
                    <a:pt x="25" y="143"/>
                  </a:lnTo>
                  <a:lnTo>
                    <a:pt x="32" y="139"/>
                  </a:lnTo>
                  <a:lnTo>
                    <a:pt x="38" y="133"/>
                  </a:lnTo>
                  <a:lnTo>
                    <a:pt x="44" y="126"/>
                  </a:lnTo>
                  <a:lnTo>
                    <a:pt x="47" y="118"/>
                  </a:lnTo>
                  <a:lnTo>
                    <a:pt x="51" y="110"/>
                  </a:lnTo>
                  <a:lnTo>
                    <a:pt x="53" y="102"/>
                  </a:lnTo>
                  <a:lnTo>
                    <a:pt x="53" y="94"/>
                  </a:lnTo>
                  <a:lnTo>
                    <a:pt x="53" y="0"/>
                  </a:lnTo>
                  <a:lnTo>
                    <a:pt x="53" y="94"/>
                  </a:lnTo>
                  <a:lnTo>
                    <a:pt x="53" y="94"/>
                  </a:lnTo>
                  <a:lnTo>
                    <a:pt x="53" y="102"/>
                  </a:lnTo>
                  <a:lnTo>
                    <a:pt x="51" y="110"/>
                  </a:lnTo>
                  <a:lnTo>
                    <a:pt x="47" y="118"/>
                  </a:lnTo>
                  <a:lnTo>
                    <a:pt x="44" y="126"/>
                  </a:lnTo>
                  <a:lnTo>
                    <a:pt x="38" y="133"/>
                  </a:lnTo>
                  <a:lnTo>
                    <a:pt x="32" y="139"/>
                  </a:lnTo>
                  <a:lnTo>
                    <a:pt x="25" y="143"/>
                  </a:lnTo>
                  <a:lnTo>
                    <a:pt x="17" y="147"/>
                  </a:lnTo>
                  <a:lnTo>
                    <a:pt x="0" y="153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99" name="Freeform 493"/>
            <p:cNvSpPr>
              <a:spLocks/>
            </p:cNvSpPr>
            <p:nvPr/>
          </p:nvSpPr>
          <p:spPr bwMode="auto">
            <a:xfrm>
              <a:off x="243" y="2006"/>
              <a:ext cx="26" cy="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94"/>
                </a:cxn>
                <a:cxn ang="0">
                  <a:pos x="0" y="94"/>
                </a:cxn>
                <a:cxn ang="0">
                  <a:pos x="1" y="102"/>
                </a:cxn>
                <a:cxn ang="0">
                  <a:pos x="2" y="110"/>
                </a:cxn>
                <a:cxn ang="0">
                  <a:pos x="6" y="118"/>
                </a:cxn>
                <a:cxn ang="0">
                  <a:pos x="10" y="126"/>
                </a:cxn>
                <a:cxn ang="0">
                  <a:pos x="15" y="133"/>
                </a:cxn>
                <a:cxn ang="0">
                  <a:pos x="21" y="139"/>
                </a:cxn>
                <a:cxn ang="0">
                  <a:pos x="29" y="143"/>
                </a:cxn>
                <a:cxn ang="0">
                  <a:pos x="36" y="147"/>
                </a:cxn>
                <a:cxn ang="0">
                  <a:pos x="53" y="153"/>
                </a:cxn>
                <a:cxn ang="0">
                  <a:pos x="36" y="147"/>
                </a:cxn>
                <a:cxn ang="0">
                  <a:pos x="36" y="147"/>
                </a:cxn>
                <a:cxn ang="0">
                  <a:pos x="29" y="143"/>
                </a:cxn>
                <a:cxn ang="0">
                  <a:pos x="21" y="139"/>
                </a:cxn>
                <a:cxn ang="0">
                  <a:pos x="15" y="133"/>
                </a:cxn>
                <a:cxn ang="0">
                  <a:pos x="10" y="126"/>
                </a:cxn>
                <a:cxn ang="0">
                  <a:pos x="6" y="118"/>
                </a:cxn>
                <a:cxn ang="0">
                  <a:pos x="2" y="110"/>
                </a:cxn>
                <a:cxn ang="0">
                  <a:pos x="1" y="102"/>
                </a:cxn>
                <a:cxn ang="0">
                  <a:pos x="0" y="94"/>
                </a:cxn>
                <a:cxn ang="0">
                  <a:pos x="0" y="0"/>
                </a:cxn>
              </a:cxnLst>
              <a:rect l="0" t="0" r="r" b="b"/>
              <a:pathLst>
                <a:path w="53" h="153">
                  <a:moveTo>
                    <a:pt x="0" y="0"/>
                  </a:moveTo>
                  <a:lnTo>
                    <a:pt x="0" y="94"/>
                  </a:lnTo>
                  <a:lnTo>
                    <a:pt x="0" y="94"/>
                  </a:lnTo>
                  <a:lnTo>
                    <a:pt x="1" y="102"/>
                  </a:lnTo>
                  <a:lnTo>
                    <a:pt x="2" y="110"/>
                  </a:lnTo>
                  <a:lnTo>
                    <a:pt x="6" y="118"/>
                  </a:lnTo>
                  <a:lnTo>
                    <a:pt x="10" y="126"/>
                  </a:lnTo>
                  <a:lnTo>
                    <a:pt x="15" y="133"/>
                  </a:lnTo>
                  <a:lnTo>
                    <a:pt x="21" y="139"/>
                  </a:lnTo>
                  <a:lnTo>
                    <a:pt x="29" y="143"/>
                  </a:lnTo>
                  <a:lnTo>
                    <a:pt x="36" y="147"/>
                  </a:lnTo>
                  <a:lnTo>
                    <a:pt x="53" y="153"/>
                  </a:lnTo>
                  <a:lnTo>
                    <a:pt x="36" y="147"/>
                  </a:lnTo>
                  <a:lnTo>
                    <a:pt x="36" y="147"/>
                  </a:lnTo>
                  <a:lnTo>
                    <a:pt x="29" y="143"/>
                  </a:lnTo>
                  <a:lnTo>
                    <a:pt x="21" y="139"/>
                  </a:lnTo>
                  <a:lnTo>
                    <a:pt x="15" y="133"/>
                  </a:lnTo>
                  <a:lnTo>
                    <a:pt x="10" y="126"/>
                  </a:lnTo>
                  <a:lnTo>
                    <a:pt x="6" y="118"/>
                  </a:lnTo>
                  <a:lnTo>
                    <a:pt x="2" y="110"/>
                  </a:lnTo>
                  <a:lnTo>
                    <a:pt x="1" y="102"/>
                  </a:lnTo>
                  <a:lnTo>
                    <a:pt x="0" y="94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00" name="Freeform 494"/>
            <p:cNvSpPr>
              <a:spLocks/>
            </p:cNvSpPr>
            <p:nvPr/>
          </p:nvSpPr>
          <p:spPr bwMode="auto">
            <a:xfrm>
              <a:off x="126" y="2034"/>
              <a:ext cx="181" cy="135"/>
            </a:xfrm>
            <a:custGeom>
              <a:avLst/>
              <a:gdLst/>
              <a:ahLst/>
              <a:cxnLst>
                <a:cxn ang="0">
                  <a:pos x="101" y="5"/>
                </a:cxn>
                <a:cxn ang="0">
                  <a:pos x="36" y="26"/>
                </a:cxn>
                <a:cxn ang="0">
                  <a:pos x="15" y="41"/>
                </a:cxn>
                <a:cxn ang="0">
                  <a:pos x="3" y="59"/>
                </a:cxn>
                <a:cxn ang="0">
                  <a:pos x="0" y="71"/>
                </a:cxn>
                <a:cxn ang="0">
                  <a:pos x="0" y="205"/>
                </a:cxn>
                <a:cxn ang="0">
                  <a:pos x="15" y="226"/>
                </a:cxn>
                <a:cxn ang="0">
                  <a:pos x="42" y="244"/>
                </a:cxn>
                <a:cxn ang="0">
                  <a:pos x="80" y="258"/>
                </a:cxn>
                <a:cxn ang="0">
                  <a:pos x="127" y="267"/>
                </a:cxn>
                <a:cxn ang="0">
                  <a:pos x="182" y="271"/>
                </a:cxn>
                <a:cxn ang="0">
                  <a:pos x="217" y="270"/>
                </a:cxn>
                <a:cxn ang="0">
                  <a:pos x="267" y="261"/>
                </a:cxn>
                <a:cxn ang="0">
                  <a:pos x="309" y="250"/>
                </a:cxn>
                <a:cxn ang="0">
                  <a:pos x="340" y="232"/>
                </a:cxn>
                <a:cxn ang="0">
                  <a:pos x="358" y="212"/>
                </a:cxn>
                <a:cxn ang="0">
                  <a:pos x="363" y="196"/>
                </a:cxn>
                <a:cxn ang="0">
                  <a:pos x="361" y="65"/>
                </a:cxn>
                <a:cxn ang="0">
                  <a:pos x="352" y="47"/>
                </a:cxn>
                <a:cxn ang="0">
                  <a:pos x="334" y="31"/>
                </a:cxn>
                <a:cxn ang="0">
                  <a:pos x="284" y="11"/>
                </a:cxn>
                <a:cxn ang="0">
                  <a:pos x="234" y="0"/>
                </a:cxn>
                <a:cxn ang="0">
                  <a:pos x="307" y="18"/>
                </a:cxn>
                <a:cxn ang="0">
                  <a:pos x="341" y="37"/>
                </a:cxn>
                <a:cxn ang="0">
                  <a:pos x="357" y="53"/>
                </a:cxn>
                <a:cxn ang="0">
                  <a:pos x="363" y="71"/>
                </a:cxn>
                <a:cxn ang="0">
                  <a:pos x="363" y="196"/>
                </a:cxn>
                <a:cxn ang="0">
                  <a:pos x="354" y="219"/>
                </a:cxn>
                <a:cxn ang="0">
                  <a:pos x="331" y="238"/>
                </a:cxn>
                <a:cxn ang="0">
                  <a:pos x="296" y="254"/>
                </a:cxn>
                <a:cxn ang="0">
                  <a:pos x="251" y="265"/>
                </a:cxn>
                <a:cxn ang="0">
                  <a:pos x="199" y="271"/>
                </a:cxn>
                <a:cxn ang="0">
                  <a:pos x="163" y="271"/>
                </a:cxn>
                <a:cxn ang="0">
                  <a:pos x="111" y="265"/>
                </a:cxn>
                <a:cxn ang="0">
                  <a:pos x="66" y="254"/>
                </a:cxn>
                <a:cxn ang="0">
                  <a:pos x="31" y="238"/>
                </a:cxn>
                <a:cxn ang="0">
                  <a:pos x="8" y="219"/>
                </a:cxn>
                <a:cxn ang="0">
                  <a:pos x="0" y="196"/>
                </a:cxn>
                <a:cxn ang="0">
                  <a:pos x="0" y="71"/>
                </a:cxn>
                <a:cxn ang="0">
                  <a:pos x="5" y="53"/>
                </a:cxn>
                <a:cxn ang="0">
                  <a:pos x="21" y="37"/>
                </a:cxn>
                <a:cxn ang="0">
                  <a:pos x="55" y="18"/>
                </a:cxn>
                <a:cxn ang="0">
                  <a:pos x="128" y="0"/>
                </a:cxn>
              </a:cxnLst>
              <a:rect l="0" t="0" r="r" b="b"/>
              <a:pathLst>
                <a:path w="363" h="271">
                  <a:moveTo>
                    <a:pt x="128" y="0"/>
                  </a:moveTo>
                  <a:lnTo>
                    <a:pt x="128" y="0"/>
                  </a:lnTo>
                  <a:lnTo>
                    <a:pt x="101" y="5"/>
                  </a:lnTo>
                  <a:lnTo>
                    <a:pt x="77" y="11"/>
                  </a:lnTo>
                  <a:lnTo>
                    <a:pt x="55" y="18"/>
                  </a:lnTo>
                  <a:lnTo>
                    <a:pt x="36" y="26"/>
                  </a:lnTo>
                  <a:lnTo>
                    <a:pt x="28" y="31"/>
                  </a:lnTo>
                  <a:lnTo>
                    <a:pt x="21" y="37"/>
                  </a:lnTo>
                  <a:lnTo>
                    <a:pt x="15" y="41"/>
                  </a:lnTo>
                  <a:lnTo>
                    <a:pt x="10" y="47"/>
                  </a:lnTo>
                  <a:lnTo>
                    <a:pt x="5" y="53"/>
                  </a:lnTo>
                  <a:lnTo>
                    <a:pt x="3" y="59"/>
                  </a:lnTo>
                  <a:lnTo>
                    <a:pt x="0" y="65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196"/>
                  </a:lnTo>
                  <a:lnTo>
                    <a:pt x="0" y="196"/>
                  </a:lnTo>
                  <a:lnTo>
                    <a:pt x="0" y="205"/>
                  </a:lnTo>
                  <a:lnTo>
                    <a:pt x="4" y="212"/>
                  </a:lnTo>
                  <a:lnTo>
                    <a:pt x="8" y="219"/>
                  </a:lnTo>
                  <a:lnTo>
                    <a:pt x="15" y="226"/>
                  </a:lnTo>
                  <a:lnTo>
                    <a:pt x="22" y="232"/>
                  </a:lnTo>
                  <a:lnTo>
                    <a:pt x="31" y="238"/>
                  </a:lnTo>
                  <a:lnTo>
                    <a:pt x="42" y="244"/>
                  </a:lnTo>
                  <a:lnTo>
                    <a:pt x="53" y="250"/>
                  </a:lnTo>
                  <a:lnTo>
                    <a:pt x="66" y="254"/>
                  </a:lnTo>
                  <a:lnTo>
                    <a:pt x="80" y="258"/>
                  </a:lnTo>
                  <a:lnTo>
                    <a:pt x="95" y="261"/>
                  </a:lnTo>
                  <a:lnTo>
                    <a:pt x="111" y="265"/>
                  </a:lnTo>
                  <a:lnTo>
                    <a:pt x="127" y="267"/>
                  </a:lnTo>
                  <a:lnTo>
                    <a:pt x="145" y="270"/>
                  </a:lnTo>
                  <a:lnTo>
                    <a:pt x="163" y="271"/>
                  </a:lnTo>
                  <a:lnTo>
                    <a:pt x="182" y="271"/>
                  </a:lnTo>
                  <a:lnTo>
                    <a:pt x="182" y="271"/>
                  </a:lnTo>
                  <a:lnTo>
                    <a:pt x="199" y="271"/>
                  </a:lnTo>
                  <a:lnTo>
                    <a:pt x="217" y="270"/>
                  </a:lnTo>
                  <a:lnTo>
                    <a:pt x="235" y="267"/>
                  </a:lnTo>
                  <a:lnTo>
                    <a:pt x="251" y="265"/>
                  </a:lnTo>
                  <a:lnTo>
                    <a:pt x="267" y="261"/>
                  </a:lnTo>
                  <a:lnTo>
                    <a:pt x="282" y="258"/>
                  </a:lnTo>
                  <a:lnTo>
                    <a:pt x="296" y="254"/>
                  </a:lnTo>
                  <a:lnTo>
                    <a:pt x="309" y="250"/>
                  </a:lnTo>
                  <a:lnTo>
                    <a:pt x="321" y="244"/>
                  </a:lnTo>
                  <a:lnTo>
                    <a:pt x="331" y="238"/>
                  </a:lnTo>
                  <a:lnTo>
                    <a:pt x="340" y="232"/>
                  </a:lnTo>
                  <a:lnTo>
                    <a:pt x="348" y="226"/>
                  </a:lnTo>
                  <a:lnTo>
                    <a:pt x="354" y="219"/>
                  </a:lnTo>
                  <a:lnTo>
                    <a:pt x="358" y="212"/>
                  </a:lnTo>
                  <a:lnTo>
                    <a:pt x="361" y="205"/>
                  </a:lnTo>
                  <a:lnTo>
                    <a:pt x="363" y="196"/>
                  </a:lnTo>
                  <a:lnTo>
                    <a:pt x="363" y="196"/>
                  </a:lnTo>
                  <a:lnTo>
                    <a:pt x="363" y="71"/>
                  </a:lnTo>
                  <a:lnTo>
                    <a:pt x="363" y="71"/>
                  </a:lnTo>
                  <a:lnTo>
                    <a:pt x="361" y="65"/>
                  </a:lnTo>
                  <a:lnTo>
                    <a:pt x="359" y="59"/>
                  </a:lnTo>
                  <a:lnTo>
                    <a:pt x="357" y="53"/>
                  </a:lnTo>
                  <a:lnTo>
                    <a:pt x="352" y="47"/>
                  </a:lnTo>
                  <a:lnTo>
                    <a:pt x="347" y="41"/>
                  </a:lnTo>
                  <a:lnTo>
                    <a:pt x="341" y="37"/>
                  </a:lnTo>
                  <a:lnTo>
                    <a:pt x="334" y="31"/>
                  </a:lnTo>
                  <a:lnTo>
                    <a:pt x="326" y="26"/>
                  </a:lnTo>
                  <a:lnTo>
                    <a:pt x="307" y="18"/>
                  </a:lnTo>
                  <a:lnTo>
                    <a:pt x="284" y="11"/>
                  </a:lnTo>
                  <a:lnTo>
                    <a:pt x="261" y="5"/>
                  </a:lnTo>
                  <a:lnTo>
                    <a:pt x="234" y="0"/>
                  </a:lnTo>
                  <a:lnTo>
                    <a:pt x="234" y="0"/>
                  </a:lnTo>
                  <a:lnTo>
                    <a:pt x="261" y="5"/>
                  </a:lnTo>
                  <a:lnTo>
                    <a:pt x="284" y="11"/>
                  </a:lnTo>
                  <a:lnTo>
                    <a:pt x="307" y="18"/>
                  </a:lnTo>
                  <a:lnTo>
                    <a:pt x="326" y="26"/>
                  </a:lnTo>
                  <a:lnTo>
                    <a:pt x="334" y="31"/>
                  </a:lnTo>
                  <a:lnTo>
                    <a:pt x="341" y="37"/>
                  </a:lnTo>
                  <a:lnTo>
                    <a:pt x="347" y="41"/>
                  </a:lnTo>
                  <a:lnTo>
                    <a:pt x="352" y="47"/>
                  </a:lnTo>
                  <a:lnTo>
                    <a:pt x="357" y="53"/>
                  </a:lnTo>
                  <a:lnTo>
                    <a:pt x="359" y="59"/>
                  </a:lnTo>
                  <a:lnTo>
                    <a:pt x="361" y="65"/>
                  </a:lnTo>
                  <a:lnTo>
                    <a:pt x="363" y="71"/>
                  </a:lnTo>
                  <a:lnTo>
                    <a:pt x="363" y="71"/>
                  </a:lnTo>
                  <a:lnTo>
                    <a:pt x="363" y="196"/>
                  </a:lnTo>
                  <a:lnTo>
                    <a:pt x="363" y="196"/>
                  </a:lnTo>
                  <a:lnTo>
                    <a:pt x="361" y="205"/>
                  </a:lnTo>
                  <a:lnTo>
                    <a:pt x="358" y="212"/>
                  </a:lnTo>
                  <a:lnTo>
                    <a:pt x="354" y="219"/>
                  </a:lnTo>
                  <a:lnTo>
                    <a:pt x="348" y="226"/>
                  </a:lnTo>
                  <a:lnTo>
                    <a:pt x="340" y="232"/>
                  </a:lnTo>
                  <a:lnTo>
                    <a:pt x="331" y="238"/>
                  </a:lnTo>
                  <a:lnTo>
                    <a:pt x="321" y="244"/>
                  </a:lnTo>
                  <a:lnTo>
                    <a:pt x="309" y="250"/>
                  </a:lnTo>
                  <a:lnTo>
                    <a:pt x="296" y="254"/>
                  </a:lnTo>
                  <a:lnTo>
                    <a:pt x="282" y="258"/>
                  </a:lnTo>
                  <a:lnTo>
                    <a:pt x="267" y="261"/>
                  </a:lnTo>
                  <a:lnTo>
                    <a:pt x="251" y="265"/>
                  </a:lnTo>
                  <a:lnTo>
                    <a:pt x="235" y="267"/>
                  </a:lnTo>
                  <a:lnTo>
                    <a:pt x="217" y="270"/>
                  </a:lnTo>
                  <a:lnTo>
                    <a:pt x="199" y="271"/>
                  </a:lnTo>
                  <a:lnTo>
                    <a:pt x="182" y="271"/>
                  </a:lnTo>
                  <a:lnTo>
                    <a:pt x="182" y="271"/>
                  </a:lnTo>
                  <a:lnTo>
                    <a:pt x="163" y="271"/>
                  </a:lnTo>
                  <a:lnTo>
                    <a:pt x="145" y="270"/>
                  </a:lnTo>
                  <a:lnTo>
                    <a:pt x="127" y="267"/>
                  </a:lnTo>
                  <a:lnTo>
                    <a:pt x="111" y="265"/>
                  </a:lnTo>
                  <a:lnTo>
                    <a:pt x="95" y="261"/>
                  </a:lnTo>
                  <a:lnTo>
                    <a:pt x="80" y="258"/>
                  </a:lnTo>
                  <a:lnTo>
                    <a:pt x="66" y="254"/>
                  </a:lnTo>
                  <a:lnTo>
                    <a:pt x="53" y="250"/>
                  </a:lnTo>
                  <a:lnTo>
                    <a:pt x="42" y="244"/>
                  </a:lnTo>
                  <a:lnTo>
                    <a:pt x="31" y="238"/>
                  </a:lnTo>
                  <a:lnTo>
                    <a:pt x="22" y="232"/>
                  </a:lnTo>
                  <a:lnTo>
                    <a:pt x="15" y="226"/>
                  </a:lnTo>
                  <a:lnTo>
                    <a:pt x="8" y="219"/>
                  </a:lnTo>
                  <a:lnTo>
                    <a:pt x="4" y="212"/>
                  </a:lnTo>
                  <a:lnTo>
                    <a:pt x="0" y="205"/>
                  </a:lnTo>
                  <a:lnTo>
                    <a:pt x="0" y="196"/>
                  </a:lnTo>
                  <a:lnTo>
                    <a:pt x="0" y="196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65"/>
                  </a:lnTo>
                  <a:lnTo>
                    <a:pt x="3" y="59"/>
                  </a:lnTo>
                  <a:lnTo>
                    <a:pt x="5" y="53"/>
                  </a:lnTo>
                  <a:lnTo>
                    <a:pt x="10" y="47"/>
                  </a:lnTo>
                  <a:lnTo>
                    <a:pt x="15" y="41"/>
                  </a:lnTo>
                  <a:lnTo>
                    <a:pt x="21" y="37"/>
                  </a:lnTo>
                  <a:lnTo>
                    <a:pt x="28" y="31"/>
                  </a:lnTo>
                  <a:lnTo>
                    <a:pt x="36" y="26"/>
                  </a:lnTo>
                  <a:lnTo>
                    <a:pt x="55" y="18"/>
                  </a:lnTo>
                  <a:lnTo>
                    <a:pt x="77" y="11"/>
                  </a:lnTo>
                  <a:lnTo>
                    <a:pt x="101" y="5"/>
                  </a:lnTo>
                  <a:lnTo>
                    <a:pt x="128" y="0"/>
                  </a:lnTo>
                  <a:lnTo>
                    <a:pt x="128" y="0"/>
                  </a:lnTo>
                  <a:close/>
                </a:path>
              </a:pathLst>
            </a:custGeom>
            <a:solidFill>
              <a:srgbClr val="00A8DD"/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801" name="Group 498"/>
          <p:cNvGrpSpPr>
            <a:grpSpLocks noChangeAspect="1"/>
          </p:cNvGrpSpPr>
          <p:nvPr userDrawn="1"/>
        </p:nvGrpSpPr>
        <p:grpSpPr bwMode="auto">
          <a:xfrm>
            <a:off x="10750561" y="3818467"/>
            <a:ext cx="740833" cy="747184"/>
            <a:chOff x="5079" y="1804"/>
            <a:chExt cx="350" cy="353"/>
          </a:xfrm>
        </p:grpSpPr>
        <p:sp>
          <p:nvSpPr>
            <p:cNvPr id="802" name="Freeform 499"/>
            <p:cNvSpPr>
              <a:spLocks/>
            </p:cNvSpPr>
            <p:nvPr/>
          </p:nvSpPr>
          <p:spPr bwMode="auto">
            <a:xfrm>
              <a:off x="5270" y="1829"/>
              <a:ext cx="69" cy="89"/>
            </a:xfrm>
            <a:custGeom>
              <a:avLst/>
              <a:gdLst/>
              <a:ahLst/>
              <a:cxnLst>
                <a:cxn ang="0">
                  <a:pos x="206" y="266"/>
                </a:cxn>
                <a:cxn ang="0">
                  <a:pos x="206" y="38"/>
                </a:cxn>
                <a:cxn ang="0">
                  <a:pos x="206" y="38"/>
                </a:cxn>
                <a:cxn ang="0">
                  <a:pos x="206" y="30"/>
                </a:cxn>
                <a:cxn ang="0">
                  <a:pos x="203" y="22"/>
                </a:cxn>
                <a:cxn ang="0">
                  <a:pos x="200" y="16"/>
                </a:cxn>
                <a:cxn ang="0">
                  <a:pos x="195" y="11"/>
                </a:cxn>
                <a:cxn ang="0">
                  <a:pos x="189" y="6"/>
                </a:cxn>
                <a:cxn ang="0">
                  <a:pos x="183" y="4"/>
                </a:cxn>
                <a:cxn ang="0">
                  <a:pos x="176" y="1"/>
                </a:cxn>
                <a:cxn ang="0">
                  <a:pos x="168" y="0"/>
                </a:cxn>
                <a:cxn ang="0">
                  <a:pos x="0" y="0"/>
                </a:cxn>
              </a:cxnLst>
              <a:rect l="0" t="0" r="r" b="b"/>
              <a:pathLst>
                <a:path w="206" h="266">
                  <a:moveTo>
                    <a:pt x="206" y="266"/>
                  </a:moveTo>
                  <a:lnTo>
                    <a:pt x="206" y="38"/>
                  </a:lnTo>
                  <a:lnTo>
                    <a:pt x="206" y="38"/>
                  </a:lnTo>
                  <a:lnTo>
                    <a:pt x="206" y="30"/>
                  </a:lnTo>
                  <a:lnTo>
                    <a:pt x="203" y="22"/>
                  </a:lnTo>
                  <a:lnTo>
                    <a:pt x="200" y="16"/>
                  </a:lnTo>
                  <a:lnTo>
                    <a:pt x="195" y="11"/>
                  </a:lnTo>
                  <a:lnTo>
                    <a:pt x="189" y="6"/>
                  </a:lnTo>
                  <a:lnTo>
                    <a:pt x="183" y="4"/>
                  </a:lnTo>
                  <a:lnTo>
                    <a:pt x="176" y="1"/>
                  </a:lnTo>
                  <a:lnTo>
                    <a:pt x="168" y="0"/>
                  </a:lnTo>
                  <a:lnTo>
                    <a:pt x="0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03" name="Freeform 500"/>
            <p:cNvSpPr>
              <a:spLocks/>
            </p:cNvSpPr>
            <p:nvPr/>
          </p:nvSpPr>
          <p:spPr bwMode="auto">
            <a:xfrm>
              <a:off x="5079" y="1829"/>
              <a:ext cx="260" cy="328"/>
            </a:xfrm>
            <a:custGeom>
              <a:avLst/>
              <a:gdLst/>
              <a:ahLst/>
              <a:cxnLst>
                <a:cxn ang="0">
                  <a:pos x="210" y="0"/>
                </a:cxn>
                <a:cxn ang="0">
                  <a:pos x="38" y="0"/>
                </a:cxn>
                <a:cxn ang="0">
                  <a:pos x="38" y="0"/>
                </a:cxn>
                <a:cxn ang="0">
                  <a:pos x="31" y="1"/>
                </a:cxn>
                <a:cxn ang="0">
                  <a:pos x="24" y="2"/>
                </a:cxn>
                <a:cxn ang="0">
                  <a:pos x="18" y="6"/>
                </a:cxn>
                <a:cxn ang="0">
                  <a:pos x="12" y="11"/>
                </a:cxn>
                <a:cxn ang="0">
                  <a:pos x="7" y="16"/>
                </a:cxn>
                <a:cxn ang="0">
                  <a:pos x="4" y="22"/>
                </a:cxn>
                <a:cxn ang="0">
                  <a:pos x="2" y="30"/>
                </a:cxn>
                <a:cxn ang="0">
                  <a:pos x="0" y="38"/>
                </a:cxn>
                <a:cxn ang="0">
                  <a:pos x="0" y="946"/>
                </a:cxn>
                <a:cxn ang="0">
                  <a:pos x="0" y="946"/>
                </a:cxn>
                <a:cxn ang="0">
                  <a:pos x="0" y="38"/>
                </a:cxn>
                <a:cxn ang="0">
                  <a:pos x="0" y="946"/>
                </a:cxn>
                <a:cxn ang="0">
                  <a:pos x="0" y="946"/>
                </a:cxn>
                <a:cxn ang="0">
                  <a:pos x="2" y="953"/>
                </a:cxn>
                <a:cxn ang="0">
                  <a:pos x="4" y="960"/>
                </a:cxn>
                <a:cxn ang="0">
                  <a:pos x="7" y="966"/>
                </a:cxn>
                <a:cxn ang="0">
                  <a:pos x="12" y="972"/>
                </a:cxn>
                <a:cxn ang="0">
                  <a:pos x="18" y="976"/>
                </a:cxn>
                <a:cxn ang="0">
                  <a:pos x="24" y="980"/>
                </a:cxn>
                <a:cxn ang="0">
                  <a:pos x="31" y="982"/>
                </a:cxn>
                <a:cxn ang="0">
                  <a:pos x="38" y="984"/>
                </a:cxn>
                <a:cxn ang="0">
                  <a:pos x="741" y="984"/>
                </a:cxn>
                <a:cxn ang="0">
                  <a:pos x="741" y="984"/>
                </a:cxn>
                <a:cxn ang="0">
                  <a:pos x="749" y="982"/>
                </a:cxn>
                <a:cxn ang="0">
                  <a:pos x="756" y="980"/>
                </a:cxn>
                <a:cxn ang="0">
                  <a:pos x="762" y="976"/>
                </a:cxn>
                <a:cxn ang="0">
                  <a:pos x="768" y="972"/>
                </a:cxn>
                <a:cxn ang="0">
                  <a:pos x="773" y="966"/>
                </a:cxn>
                <a:cxn ang="0">
                  <a:pos x="776" y="960"/>
                </a:cxn>
                <a:cxn ang="0">
                  <a:pos x="779" y="953"/>
                </a:cxn>
                <a:cxn ang="0">
                  <a:pos x="779" y="946"/>
                </a:cxn>
                <a:cxn ang="0">
                  <a:pos x="779" y="619"/>
                </a:cxn>
              </a:cxnLst>
              <a:rect l="0" t="0" r="r" b="b"/>
              <a:pathLst>
                <a:path w="779" h="984">
                  <a:moveTo>
                    <a:pt x="210" y="0"/>
                  </a:moveTo>
                  <a:lnTo>
                    <a:pt x="38" y="0"/>
                  </a:lnTo>
                  <a:lnTo>
                    <a:pt x="38" y="0"/>
                  </a:lnTo>
                  <a:lnTo>
                    <a:pt x="31" y="1"/>
                  </a:lnTo>
                  <a:lnTo>
                    <a:pt x="24" y="2"/>
                  </a:lnTo>
                  <a:lnTo>
                    <a:pt x="18" y="6"/>
                  </a:lnTo>
                  <a:lnTo>
                    <a:pt x="12" y="11"/>
                  </a:lnTo>
                  <a:lnTo>
                    <a:pt x="7" y="16"/>
                  </a:lnTo>
                  <a:lnTo>
                    <a:pt x="4" y="22"/>
                  </a:lnTo>
                  <a:lnTo>
                    <a:pt x="2" y="30"/>
                  </a:lnTo>
                  <a:lnTo>
                    <a:pt x="0" y="38"/>
                  </a:lnTo>
                  <a:lnTo>
                    <a:pt x="0" y="946"/>
                  </a:lnTo>
                  <a:lnTo>
                    <a:pt x="0" y="946"/>
                  </a:lnTo>
                  <a:lnTo>
                    <a:pt x="0" y="38"/>
                  </a:lnTo>
                  <a:lnTo>
                    <a:pt x="0" y="946"/>
                  </a:lnTo>
                  <a:lnTo>
                    <a:pt x="0" y="946"/>
                  </a:lnTo>
                  <a:lnTo>
                    <a:pt x="2" y="953"/>
                  </a:lnTo>
                  <a:lnTo>
                    <a:pt x="4" y="960"/>
                  </a:lnTo>
                  <a:lnTo>
                    <a:pt x="7" y="966"/>
                  </a:lnTo>
                  <a:lnTo>
                    <a:pt x="12" y="972"/>
                  </a:lnTo>
                  <a:lnTo>
                    <a:pt x="18" y="976"/>
                  </a:lnTo>
                  <a:lnTo>
                    <a:pt x="24" y="980"/>
                  </a:lnTo>
                  <a:lnTo>
                    <a:pt x="31" y="982"/>
                  </a:lnTo>
                  <a:lnTo>
                    <a:pt x="38" y="984"/>
                  </a:lnTo>
                  <a:lnTo>
                    <a:pt x="741" y="984"/>
                  </a:lnTo>
                  <a:lnTo>
                    <a:pt x="741" y="984"/>
                  </a:lnTo>
                  <a:lnTo>
                    <a:pt x="749" y="982"/>
                  </a:lnTo>
                  <a:lnTo>
                    <a:pt x="756" y="980"/>
                  </a:lnTo>
                  <a:lnTo>
                    <a:pt x="762" y="976"/>
                  </a:lnTo>
                  <a:lnTo>
                    <a:pt x="768" y="972"/>
                  </a:lnTo>
                  <a:lnTo>
                    <a:pt x="773" y="966"/>
                  </a:lnTo>
                  <a:lnTo>
                    <a:pt x="776" y="960"/>
                  </a:lnTo>
                  <a:lnTo>
                    <a:pt x="779" y="953"/>
                  </a:lnTo>
                  <a:lnTo>
                    <a:pt x="779" y="946"/>
                  </a:lnTo>
                  <a:lnTo>
                    <a:pt x="779" y="619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04" name="Freeform 501"/>
            <p:cNvSpPr>
              <a:spLocks/>
            </p:cNvSpPr>
            <p:nvPr/>
          </p:nvSpPr>
          <p:spPr bwMode="auto">
            <a:xfrm>
              <a:off x="5220" y="1884"/>
              <a:ext cx="209" cy="210"/>
            </a:xfrm>
            <a:custGeom>
              <a:avLst/>
              <a:gdLst/>
              <a:ahLst/>
              <a:cxnLst>
                <a:cxn ang="0">
                  <a:pos x="534" y="0"/>
                </a:cxn>
                <a:cxn ang="0">
                  <a:pos x="628" y="95"/>
                </a:cxn>
                <a:cxn ang="0">
                  <a:pos x="136" y="588"/>
                </a:cxn>
                <a:cxn ang="0">
                  <a:pos x="136" y="588"/>
                </a:cxn>
                <a:cxn ang="0">
                  <a:pos x="126" y="597"/>
                </a:cxn>
                <a:cxn ang="0">
                  <a:pos x="117" y="605"/>
                </a:cxn>
                <a:cxn ang="0">
                  <a:pos x="108" y="611"/>
                </a:cxn>
                <a:cxn ang="0">
                  <a:pos x="99" y="616"/>
                </a:cxn>
                <a:cxn ang="0">
                  <a:pos x="91" y="621"/>
                </a:cxn>
                <a:cxn ang="0">
                  <a:pos x="82" y="625"/>
                </a:cxn>
                <a:cxn ang="0">
                  <a:pos x="74" y="627"/>
                </a:cxn>
                <a:cxn ang="0">
                  <a:pos x="65" y="628"/>
                </a:cxn>
                <a:cxn ang="0">
                  <a:pos x="58" y="630"/>
                </a:cxn>
                <a:cxn ang="0">
                  <a:pos x="50" y="630"/>
                </a:cxn>
                <a:cxn ang="0">
                  <a:pos x="43" y="628"/>
                </a:cxn>
                <a:cxn ang="0">
                  <a:pos x="36" y="627"/>
                </a:cxn>
                <a:cxn ang="0">
                  <a:pos x="30" y="625"/>
                </a:cxn>
                <a:cxn ang="0">
                  <a:pos x="25" y="622"/>
                </a:cxn>
                <a:cxn ang="0">
                  <a:pos x="19" y="618"/>
                </a:cxn>
                <a:cxn ang="0">
                  <a:pos x="15" y="615"/>
                </a:cxn>
                <a:cxn ang="0">
                  <a:pos x="10" y="610"/>
                </a:cxn>
                <a:cxn ang="0">
                  <a:pos x="7" y="605"/>
                </a:cxn>
                <a:cxn ang="0">
                  <a:pos x="4" y="598"/>
                </a:cxn>
                <a:cxn ang="0">
                  <a:pos x="2" y="592"/>
                </a:cxn>
                <a:cxn ang="0">
                  <a:pos x="0" y="586"/>
                </a:cxn>
                <a:cxn ang="0">
                  <a:pos x="0" y="578"/>
                </a:cxn>
                <a:cxn ang="0">
                  <a:pos x="0" y="570"/>
                </a:cxn>
                <a:cxn ang="0">
                  <a:pos x="0" y="563"/>
                </a:cxn>
                <a:cxn ang="0">
                  <a:pos x="2" y="555"/>
                </a:cxn>
                <a:cxn ang="0">
                  <a:pos x="5" y="546"/>
                </a:cxn>
                <a:cxn ang="0">
                  <a:pos x="9" y="538"/>
                </a:cxn>
                <a:cxn ang="0">
                  <a:pos x="12" y="529"/>
                </a:cxn>
                <a:cxn ang="0">
                  <a:pos x="17" y="520"/>
                </a:cxn>
                <a:cxn ang="0">
                  <a:pos x="25" y="511"/>
                </a:cxn>
                <a:cxn ang="0">
                  <a:pos x="33" y="502"/>
                </a:cxn>
                <a:cxn ang="0">
                  <a:pos x="40" y="493"/>
                </a:cxn>
                <a:cxn ang="0">
                  <a:pos x="534" y="0"/>
                </a:cxn>
                <a:cxn ang="0">
                  <a:pos x="534" y="0"/>
                </a:cxn>
              </a:cxnLst>
              <a:rect l="0" t="0" r="r" b="b"/>
              <a:pathLst>
                <a:path w="628" h="630">
                  <a:moveTo>
                    <a:pt x="534" y="0"/>
                  </a:moveTo>
                  <a:lnTo>
                    <a:pt x="628" y="95"/>
                  </a:lnTo>
                  <a:lnTo>
                    <a:pt x="136" y="588"/>
                  </a:lnTo>
                  <a:lnTo>
                    <a:pt x="136" y="588"/>
                  </a:lnTo>
                  <a:lnTo>
                    <a:pt x="126" y="597"/>
                  </a:lnTo>
                  <a:lnTo>
                    <a:pt x="117" y="605"/>
                  </a:lnTo>
                  <a:lnTo>
                    <a:pt x="108" y="611"/>
                  </a:lnTo>
                  <a:lnTo>
                    <a:pt x="99" y="616"/>
                  </a:lnTo>
                  <a:lnTo>
                    <a:pt x="91" y="621"/>
                  </a:lnTo>
                  <a:lnTo>
                    <a:pt x="82" y="625"/>
                  </a:lnTo>
                  <a:lnTo>
                    <a:pt x="74" y="627"/>
                  </a:lnTo>
                  <a:lnTo>
                    <a:pt x="65" y="628"/>
                  </a:lnTo>
                  <a:lnTo>
                    <a:pt x="58" y="630"/>
                  </a:lnTo>
                  <a:lnTo>
                    <a:pt x="50" y="630"/>
                  </a:lnTo>
                  <a:lnTo>
                    <a:pt x="43" y="628"/>
                  </a:lnTo>
                  <a:lnTo>
                    <a:pt x="36" y="627"/>
                  </a:lnTo>
                  <a:lnTo>
                    <a:pt x="30" y="625"/>
                  </a:lnTo>
                  <a:lnTo>
                    <a:pt x="25" y="622"/>
                  </a:lnTo>
                  <a:lnTo>
                    <a:pt x="19" y="618"/>
                  </a:lnTo>
                  <a:lnTo>
                    <a:pt x="15" y="615"/>
                  </a:lnTo>
                  <a:lnTo>
                    <a:pt x="10" y="610"/>
                  </a:lnTo>
                  <a:lnTo>
                    <a:pt x="7" y="605"/>
                  </a:lnTo>
                  <a:lnTo>
                    <a:pt x="4" y="598"/>
                  </a:lnTo>
                  <a:lnTo>
                    <a:pt x="2" y="592"/>
                  </a:lnTo>
                  <a:lnTo>
                    <a:pt x="0" y="586"/>
                  </a:lnTo>
                  <a:lnTo>
                    <a:pt x="0" y="578"/>
                  </a:lnTo>
                  <a:lnTo>
                    <a:pt x="0" y="570"/>
                  </a:lnTo>
                  <a:lnTo>
                    <a:pt x="0" y="563"/>
                  </a:lnTo>
                  <a:lnTo>
                    <a:pt x="2" y="555"/>
                  </a:lnTo>
                  <a:lnTo>
                    <a:pt x="5" y="546"/>
                  </a:lnTo>
                  <a:lnTo>
                    <a:pt x="9" y="538"/>
                  </a:lnTo>
                  <a:lnTo>
                    <a:pt x="12" y="529"/>
                  </a:lnTo>
                  <a:lnTo>
                    <a:pt x="17" y="520"/>
                  </a:lnTo>
                  <a:lnTo>
                    <a:pt x="25" y="511"/>
                  </a:lnTo>
                  <a:lnTo>
                    <a:pt x="33" y="502"/>
                  </a:lnTo>
                  <a:lnTo>
                    <a:pt x="40" y="493"/>
                  </a:lnTo>
                  <a:lnTo>
                    <a:pt x="534" y="0"/>
                  </a:lnTo>
                  <a:lnTo>
                    <a:pt x="534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05" name="Freeform 502"/>
            <p:cNvSpPr>
              <a:spLocks/>
            </p:cNvSpPr>
            <p:nvPr/>
          </p:nvSpPr>
          <p:spPr bwMode="auto">
            <a:xfrm>
              <a:off x="5363" y="1910"/>
              <a:ext cx="61" cy="114"/>
            </a:xfrm>
            <a:custGeom>
              <a:avLst/>
              <a:gdLst/>
              <a:ahLst/>
              <a:cxnLst>
                <a:cxn ang="0">
                  <a:pos x="0" y="342"/>
                </a:cxn>
                <a:cxn ang="0">
                  <a:pos x="184" y="158"/>
                </a:cxn>
                <a:cxn ang="0">
                  <a:pos x="26" y="0"/>
                </a:cxn>
              </a:cxnLst>
              <a:rect l="0" t="0" r="r" b="b"/>
              <a:pathLst>
                <a:path w="184" h="342">
                  <a:moveTo>
                    <a:pt x="0" y="342"/>
                  </a:moveTo>
                  <a:lnTo>
                    <a:pt x="184" y="158"/>
                  </a:lnTo>
                  <a:lnTo>
                    <a:pt x="26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06" name="Line 503"/>
            <p:cNvSpPr>
              <a:spLocks noChangeShapeType="1"/>
            </p:cNvSpPr>
            <p:nvPr/>
          </p:nvSpPr>
          <p:spPr bwMode="auto">
            <a:xfrm flipV="1">
              <a:off x="5206" y="2088"/>
              <a:ext cx="18" cy="1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07" name="Freeform 504"/>
            <p:cNvSpPr>
              <a:spLocks/>
            </p:cNvSpPr>
            <p:nvPr/>
          </p:nvSpPr>
          <p:spPr bwMode="auto">
            <a:xfrm>
              <a:off x="5125" y="1897"/>
              <a:ext cx="32" cy="22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44" y="66"/>
                </a:cxn>
                <a:cxn ang="0">
                  <a:pos x="96" y="0"/>
                </a:cxn>
              </a:cxnLst>
              <a:rect l="0" t="0" r="r" b="b"/>
              <a:pathLst>
                <a:path w="96" h="66">
                  <a:moveTo>
                    <a:pt x="0" y="8"/>
                  </a:moveTo>
                  <a:lnTo>
                    <a:pt x="44" y="66"/>
                  </a:lnTo>
                  <a:lnTo>
                    <a:pt x="96" y="0"/>
                  </a:lnTo>
                </a:path>
              </a:pathLst>
            </a:custGeom>
            <a:noFill/>
            <a:ln w="9525">
              <a:solidFill>
                <a:srgbClr val="00A6D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08" name="Freeform 505"/>
            <p:cNvSpPr>
              <a:spLocks/>
            </p:cNvSpPr>
            <p:nvPr/>
          </p:nvSpPr>
          <p:spPr bwMode="auto">
            <a:xfrm>
              <a:off x="5125" y="1946"/>
              <a:ext cx="32" cy="22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44" y="65"/>
                </a:cxn>
                <a:cxn ang="0">
                  <a:pos x="96" y="0"/>
                </a:cxn>
              </a:cxnLst>
              <a:rect l="0" t="0" r="r" b="b"/>
              <a:pathLst>
                <a:path w="96" h="65">
                  <a:moveTo>
                    <a:pt x="0" y="7"/>
                  </a:moveTo>
                  <a:lnTo>
                    <a:pt x="44" y="65"/>
                  </a:lnTo>
                  <a:lnTo>
                    <a:pt x="96" y="0"/>
                  </a:lnTo>
                </a:path>
              </a:pathLst>
            </a:custGeom>
            <a:noFill/>
            <a:ln w="9525">
              <a:solidFill>
                <a:srgbClr val="00A6D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09" name="Freeform 506"/>
            <p:cNvSpPr>
              <a:spLocks/>
            </p:cNvSpPr>
            <p:nvPr/>
          </p:nvSpPr>
          <p:spPr bwMode="auto">
            <a:xfrm>
              <a:off x="5125" y="1995"/>
              <a:ext cx="32" cy="22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44" y="66"/>
                </a:cxn>
                <a:cxn ang="0">
                  <a:pos x="96" y="0"/>
                </a:cxn>
              </a:cxnLst>
              <a:rect l="0" t="0" r="r" b="b"/>
              <a:pathLst>
                <a:path w="96" h="66">
                  <a:moveTo>
                    <a:pt x="0" y="8"/>
                  </a:moveTo>
                  <a:lnTo>
                    <a:pt x="44" y="66"/>
                  </a:lnTo>
                  <a:lnTo>
                    <a:pt x="96" y="0"/>
                  </a:lnTo>
                </a:path>
              </a:pathLst>
            </a:custGeom>
            <a:noFill/>
            <a:ln w="9525">
              <a:solidFill>
                <a:srgbClr val="00A6D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10" name="Line 507"/>
            <p:cNvSpPr>
              <a:spLocks noChangeShapeType="1"/>
            </p:cNvSpPr>
            <p:nvPr/>
          </p:nvSpPr>
          <p:spPr bwMode="auto">
            <a:xfrm>
              <a:off x="5184" y="1907"/>
              <a:ext cx="97" cy="1"/>
            </a:xfrm>
            <a:prstGeom prst="line">
              <a:avLst/>
            </a:prstGeom>
            <a:noFill/>
            <a:ln w="9525">
              <a:solidFill>
                <a:srgbClr val="00A6D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11" name="Line 508"/>
            <p:cNvSpPr>
              <a:spLocks noChangeShapeType="1"/>
            </p:cNvSpPr>
            <p:nvPr/>
          </p:nvSpPr>
          <p:spPr bwMode="auto">
            <a:xfrm>
              <a:off x="5184" y="1956"/>
              <a:ext cx="97" cy="1"/>
            </a:xfrm>
            <a:prstGeom prst="line">
              <a:avLst/>
            </a:prstGeom>
            <a:noFill/>
            <a:ln w="9525">
              <a:solidFill>
                <a:srgbClr val="00A6D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12" name="Line 509"/>
            <p:cNvSpPr>
              <a:spLocks noChangeShapeType="1"/>
            </p:cNvSpPr>
            <p:nvPr/>
          </p:nvSpPr>
          <p:spPr bwMode="auto">
            <a:xfrm>
              <a:off x="5184" y="2005"/>
              <a:ext cx="64" cy="1"/>
            </a:xfrm>
            <a:prstGeom prst="line">
              <a:avLst/>
            </a:prstGeom>
            <a:noFill/>
            <a:ln w="9525">
              <a:solidFill>
                <a:srgbClr val="00A6D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13" name="Freeform 510"/>
            <p:cNvSpPr>
              <a:spLocks/>
            </p:cNvSpPr>
            <p:nvPr/>
          </p:nvSpPr>
          <p:spPr bwMode="auto">
            <a:xfrm>
              <a:off x="5152" y="1804"/>
              <a:ext cx="114" cy="46"/>
            </a:xfrm>
            <a:custGeom>
              <a:avLst/>
              <a:gdLst/>
              <a:ahLst/>
              <a:cxnLst>
                <a:cxn ang="0">
                  <a:pos x="0" y="138"/>
                </a:cxn>
                <a:cxn ang="0">
                  <a:pos x="342" y="138"/>
                </a:cxn>
                <a:cxn ang="0">
                  <a:pos x="342" y="0"/>
                </a:cxn>
                <a:cxn ang="0">
                  <a:pos x="0" y="0"/>
                </a:cxn>
                <a:cxn ang="0">
                  <a:pos x="0" y="138"/>
                </a:cxn>
                <a:cxn ang="0">
                  <a:pos x="0" y="138"/>
                </a:cxn>
              </a:cxnLst>
              <a:rect l="0" t="0" r="r" b="b"/>
              <a:pathLst>
                <a:path w="342" h="138">
                  <a:moveTo>
                    <a:pt x="0" y="138"/>
                  </a:moveTo>
                  <a:lnTo>
                    <a:pt x="342" y="138"/>
                  </a:lnTo>
                  <a:lnTo>
                    <a:pt x="342" y="0"/>
                  </a:lnTo>
                  <a:lnTo>
                    <a:pt x="0" y="0"/>
                  </a:lnTo>
                  <a:lnTo>
                    <a:pt x="0" y="138"/>
                  </a:lnTo>
                  <a:lnTo>
                    <a:pt x="0" y="138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14" name="Line 511"/>
            <p:cNvSpPr>
              <a:spLocks noChangeShapeType="1"/>
            </p:cNvSpPr>
            <p:nvPr/>
          </p:nvSpPr>
          <p:spPr bwMode="auto">
            <a:xfrm>
              <a:off x="5184" y="2057"/>
              <a:ext cx="23" cy="1"/>
            </a:xfrm>
            <a:prstGeom prst="line">
              <a:avLst/>
            </a:prstGeom>
            <a:noFill/>
            <a:ln w="9525">
              <a:solidFill>
                <a:srgbClr val="00A6D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815" name="Group 515"/>
          <p:cNvGrpSpPr>
            <a:grpSpLocks noChangeAspect="1"/>
          </p:cNvGrpSpPr>
          <p:nvPr userDrawn="1"/>
        </p:nvGrpSpPr>
        <p:grpSpPr bwMode="auto">
          <a:xfrm>
            <a:off x="10731500" y="4999567"/>
            <a:ext cx="762000" cy="778933"/>
            <a:chOff x="5070" y="2362"/>
            <a:chExt cx="360" cy="368"/>
          </a:xfrm>
        </p:grpSpPr>
        <p:sp>
          <p:nvSpPr>
            <p:cNvPr id="816" name="Freeform 516"/>
            <p:cNvSpPr>
              <a:spLocks/>
            </p:cNvSpPr>
            <p:nvPr/>
          </p:nvSpPr>
          <p:spPr bwMode="auto">
            <a:xfrm>
              <a:off x="5269" y="2388"/>
              <a:ext cx="71" cy="154"/>
            </a:xfrm>
            <a:custGeom>
              <a:avLst/>
              <a:gdLst/>
              <a:ahLst/>
              <a:cxnLst>
                <a:cxn ang="0">
                  <a:pos x="214" y="462"/>
                </a:cxn>
                <a:cxn ang="0">
                  <a:pos x="214" y="39"/>
                </a:cxn>
                <a:cxn ang="0">
                  <a:pos x="214" y="39"/>
                </a:cxn>
                <a:cxn ang="0">
                  <a:pos x="214" y="31"/>
                </a:cxn>
                <a:cxn ang="0">
                  <a:pos x="212" y="24"/>
                </a:cxn>
                <a:cxn ang="0">
                  <a:pos x="207" y="17"/>
                </a:cxn>
                <a:cxn ang="0">
                  <a:pos x="203" y="11"/>
                </a:cxn>
                <a:cxn ang="0">
                  <a:pos x="197" y="6"/>
                </a:cxn>
                <a:cxn ang="0">
                  <a:pos x="191" y="3"/>
                </a:cxn>
                <a:cxn ang="0">
                  <a:pos x="183" y="1"/>
                </a:cxn>
                <a:cxn ang="0">
                  <a:pos x="176" y="0"/>
                </a:cxn>
                <a:cxn ang="0">
                  <a:pos x="0" y="0"/>
                </a:cxn>
              </a:cxnLst>
              <a:rect l="0" t="0" r="r" b="b"/>
              <a:pathLst>
                <a:path w="214" h="462">
                  <a:moveTo>
                    <a:pt x="214" y="462"/>
                  </a:moveTo>
                  <a:lnTo>
                    <a:pt x="214" y="39"/>
                  </a:lnTo>
                  <a:lnTo>
                    <a:pt x="214" y="39"/>
                  </a:lnTo>
                  <a:lnTo>
                    <a:pt x="214" y="31"/>
                  </a:lnTo>
                  <a:lnTo>
                    <a:pt x="212" y="24"/>
                  </a:lnTo>
                  <a:lnTo>
                    <a:pt x="207" y="17"/>
                  </a:lnTo>
                  <a:lnTo>
                    <a:pt x="203" y="11"/>
                  </a:lnTo>
                  <a:lnTo>
                    <a:pt x="197" y="6"/>
                  </a:lnTo>
                  <a:lnTo>
                    <a:pt x="191" y="3"/>
                  </a:lnTo>
                  <a:lnTo>
                    <a:pt x="183" y="1"/>
                  </a:lnTo>
                  <a:lnTo>
                    <a:pt x="176" y="0"/>
                  </a:lnTo>
                  <a:lnTo>
                    <a:pt x="0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17" name="Freeform 517"/>
            <p:cNvSpPr>
              <a:spLocks/>
            </p:cNvSpPr>
            <p:nvPr/>
          </p:nvSpPr>
          <p:spPr bwMode="auto">
            <a:xfrm>
              <a:off x="5070" y="2388"/>
              <a:ext cx="270" cy="342"/>
            </a:xfrm>
            <a:custGeom>
              <a:avLst/>
              <a:gdLst/>
              <a:ahLst/>
              <a:cxnLst>
                <a:cxn ang="0">
                  <a:pos x="218" y="0"/>
                </a:cxn>
                <a:cxn ang="0">
                  <a:pos x="39" y="0"/>
                </a:cxn>
                <a:cxn ang="0">
                  <a:pos x="39" y="0"/>
                </a:cxn>
                <a:cxn ang="0">
                  <a:pos x="31" y="1"/>
                </a:cxn>
                <a:cxn ang="0">
                  <a:pos x="24" y="3"/>
                </a:cxn>
                <a:cxn ang="0">
                  <a:pos x="17" y="6"/>
                </a:cxn>
                <a:cxn ang="0">
                  <a:pos x="11" y="11"/>
                </a:cxn>
                <a:cxn ang="0">
                  <a:pos x="7" y="17"/>
                </a:cxn>
                <a:cxn ang="0">
                  <a:pos x="2" y="24"/>
                </a:cxn>
                <a:cxn ang="0">
                  <a:pos x="0" y="31"/>
                </a:cxn>
                <a:cxn ang="0">
                  <a:pos x="0" y="39"/>
                </a:cxn>
                <a:cxn ang="0">
                  <a:pos x="0" y="987"/>
                </a:cxn>
                <a:cxn ang="0">
                  <a:pos x="0" y="987"/>
                </a:cxn>
                <a:cxn ang="0">
                  <a:pos x="0" y="39"/>
                </a:cxn>
                <a:cxn ang="0">
                  <a:pos x="0" y="987"/>
                </a:cxn>
                <a:cxn ang="0">
                  <a:pos x="0" y="987"/>
                </a:cxn>
                <a:cxn ang="0">
                  <a:pos x="0" y="995"/>
                </a:cxn>
                <a:cxn ang="0">
                  <a:pos x="2" y="1002"/>
                </a:cxn>
                <a:cxn ang="0">
                  <a:pos x="7" y="1009"/>
                </a:cxn>
                <a:cxn ang="0">
                  <a:pos x="11" y="1015"/>
                </a:cxn>
                <a:cxn ang="0">
                  <a:pos x="17" y="1019"/>
                </a:cxn>
                <a:cxn ang="0">
                  <a:pos x="23" y="1023"/>
                </a:cxn>
                <a:cxn ang="0">
                  <a:pos x="31" y="1025"/>
                </a:cxn>
                <a:cxn ang="0">
                  <a:pos x="39" y="1026"/>
                </a:cxn>
                <a:cxn ang="0">
                  <a:pos x="773" y="1026"/>
                </a:cxn>
                <a:cxn ang="0">
                  <a:pos x="773" y="1026"/>
                </a:cxn>
                <a:cxn ang="0">
                  <a:pos x="780" y="1025"/>
                </a:cxn>
                <a:cxn ang="0">
                  <a:pos x="788" y="1023"/>
                </a:cxn>
                <a:cxn ang="0">
                  <a:pos x="794" y="1019"/>
                </a:cxn>
                <a:cxn ang="0">
                  <a:pos x="800" y="1015"/>
                </a:cxn>
                <a:cxn ang="0">
                  <a:pos x="805" y="1009"/>
                </a:cxn>
                <a:cxn ang="0">
                  <a:pos x="809" y="1002"/>
                </a:cxn>
                <a:cxn ang="0">
                  <a:pos x="811" y="995"/>
                </a:cxn>
                <a:cxn ang="0">
                  <a:pos x="811" y="987"/>
                </a:cxn>
                <a:cxn ang="0">
                  <a:pos x="811" y="952"/>
                </a:cxn>
              </a:cxnLst>
              <a:rect l="0" t="0" r="r" b="b"/>
              <a:pathLst>
                <a:path w="811" h="1026">
                  <a:moveTo>
                    <a:pt x="218" y="0"/>
                  </a:moveTo>
                  <a:lnTo>
                    <a:pt x="39" y="0"/>
                  </a:lnTo>
                  <a:lnTo>
                    <a:pt x="39" y="0"/>
                  </a:lnTo>
                  <a:lnTo>
                    <a:pt x="31" y="1"/>
                  </a:lnTo>
                  <a:lnTo>
                    <a:pt x="24" y="3"/>
                  </a:lnTo>
                  <a:lnTo>
                    <a:pt x="17" y="6"/>
                  </a:lnTo>
                  <a:lnTo>
                    <a:pt x="11" y="11"/>
                  </a:lnTo>
                  <a:lnTo>
                    <a:pt x="7" y="17"/>
                  </a:lnTo>
                  <a:lnTo>
                    <a:pt x="2" y="24"/>
                  </a:lnTo>
                  <a:lnTo>
                    <a:pt x="0" y="31"/>
                  </a:lnTo>
                  <a:lnTo>
                    <a:pt x="0" y="39"/>
                  </a:lnTo>
                  <a:lnTo>
                    <a:pt x="0" y="987"/>
                  </a:lnTo>
                  <a:lnTo>
                    <a:pt x="0" y="987"/>
                  </a:lnTo>
                  <a:lnTo>
                    <a:pt x="0" y="39"/>
                  </a:lnTo>
                  <a:lnTo>
                    <a:pt x="0" y="987"/>
                  </a:lnTo>
                  <a:lnTo>
                    <a:pt x="0" y="987"/>
                  </a:lnTo>
                  <a:lnTo>
                    <a:pt x="0" y="995"/>
                  </a:lnTo>
                  <a:lnTo>
                    <a:pt x="2" y="1002"/>
                  </a:lnTo>
                  <a:lnTo>
                    <a:pt x="7" y="1009"/>
                  </a:lnTo>
                  <a:lnTo>
                    <a:pt x="11" y="1015"/>
                  </a:lnTo>
                  <a:lnTo>
                    <a:pt x="17" y="1019"/>
                  </a:lnTo>
                  <a:lnTo>
                    <a:pt x="23" y="1023"/>
                  </a:lnTo>
                  <a:lnTo>
                    <a:pt x="31" y="1025"/>
                  </a:lnTo>
                  <a:lnTo>
                    <a:pt x="39" y="1026"/>
                  </a:lnTo>
                  <a:lnTo>
                    <a:pt x="773" y="1026"/>
                  </a:lnTo>
                  <a:lnTo>
                    <a:pt x="773" y="1026"/>
                  </a:lnTo>
                  <a:lnTo>
                    <a:pt x="780" y="1025"/>
                  </a:lnTo>
                  <a:lnTo>
                    <a:pt x="788" y="1023"/>
                  </a:lnTo>
                  <a:lnTo>
                    <a:pt x="794" y="1019"/>
                  </a:lnTo>
                  <a:lnTo>
                    <a:pt x="800" y="1015"/>
                  </a:lnTo>
                  <a:lnTo>
                    <a:pt x="805" y="1009"/>
                  </a:lnTo>
                  <a:lnTo>
                    <a:pt x="809" y="1002"/>
                  </a:lnTo>
                  <a:lnTo>
                    <a:pt x="811" y="995"/>
                  </a:lnTo>
                  <a:lnTo>
                    <a:pt x="811" y="987"/>
                  </a:lnTo>
                  <a:lnTo>
                    <a:pt x="811" y="952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18" name="Freeform 518"/>
            <p:cNvSpPr>
              <a:spLocks/>
            </p:cNvSpPr>
            <p:nvPr/>
          </p:nvSpPr>
          <p:spPr bwMode="auto">
            <a:xfrm>
              <a:off x="5118" y="2459"/>
              <a:ext cx="33" cy="23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45" y="69"/>
                </a:cxn>
                <a:cxn ang="0">
                  <a:pos x="98" y="0"/>
                </a:cxn>
              </a:cxnLst>
              <a:rect l="0" t="0" r="r" b="b"/>
              <a:pathLst>
                <a:path w="98" h="69">
                  <a:moveTo>
                    <a:pt x="0" y="9"/>
                  </a:moveTo>
                  <a:lnTo>
                    <a:pt x="45" y="69"/>
                  </a:lnTo>
                  <a:lnTo>
                    <a:pt x="98" y="0"/>
                  </a:lnTo>
                </a:path>
              </a:pathLst>
            </a:custGeom>
            <a:noFill/>
            <a:ln w="9525">
              <a:solidFill>
                <a:srgbClr val="00A8D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19" name="Freeform 519"/>
            <p:cNvSpPr>
              <a:spLocks/>
            </p:cNvSpPr>
            <p:nvPr/>
          </p:nvSpPr>
          <p:spPr bwMode="auto">
            <a:xfrm>
              <a:off x="5118" y="2510"/>
              <a:ext cx="33" cy="23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45" y="70"/>
                </a:cxn>
                <a:cxn ang="0">
                  <a:pos x="98" y="0"/>
                </a:cxn>
              </a:cxnLst>
              <a:rect l="0" t="0" r="r" b="b"/>
              <a:pathLst>
                <a:path w="98" h="70">
                  <a:moveTo>
                    <a:pt x="0" y="9"/>
                  </a:moveTo>
                  <a:lnTo>
                    <a:pt x="45" y="70"/>
                  </a:lnTo>
                  <a:lnTo>
                    <a:pt x="98" y="0"/>
                  </a:lnTo>
                </a:path>
              </a:pathLst>
            </a:custGeom>
            <a:noFill/>
            <a:ln w="9525">
              <a:solidFill>
                <a:srgbClr val="00A8D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20" name="Freeform 520"/>
            <p:cNvSpPr>
              <a:spLocks/>
            </p:cNvSpPr>
            <p:nvPr/>
          </p:nvSpPr>
          <p:spPr bwMode="auto">
            <a:xfrm>
              <a:off x="5118" y="2561"/>
              <a:ext cx="33" cy="24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45" y="70"/>
                </a:cxn>
                <a:cxn ang="0">
                  <a:pos x="98" y="0"/>
                </a:cxn>
              </a:cxnLst>
              <a:rect l="0" t="0" r="r" b="b"/>
              <a:pathLst>
                <a:path w="98" h="70">
                  <a:moveTo>
                    <a:pt x="0" y="10"/>
                  </a:moveTo>
                  <a:lnTo>
                    <a:pt x="45" y="70"/>
                  </a:lnTo>
                  <a:lnTo>
                    <a:pt x="98" y="0"/>
                  </a:lnTo>
                </a:path>
              </a:pathLst>
            </a:custGeom>
            <a:noFill/>
            <a:ln w="9525">
              <a:solidFill>
                <a:srgbClr val="00A8D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21" name="Line 521"/>
            <p:cNvSpPr>
              <a:spLocks noChangeShapeType="1"/>
            </p:cNvSpPr>
            <p:nvPr/>
          </p:nvSpPr>
          <p:spPr bwMode="auto">
            <a:xfrm>
              <a:off x="5179" y="2469"/>
              <a:ext cx="101" cy="1"/>
            </a:xfrm>
            <a:prstGeom prst="line">
              <a:avLst/>
            </a:prstGeom>
            <a:noFill/>
            <a:ln w="9525">
              <a:solidFill>
                <a:srgbClr val="00A8D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22" name="Line 522"/>
            <p:cNvSpPr>
              <a:spLocks noChangeShapeType="1"/>
            </p:cNvSpPr>
            <p:nvPr/>
          </p:nvSpPr>
          <p:spPr bwMode="auto">
            <a:xfrm>
              <a:off x="5179" y="2520"/>
              <a:ext cx="101" cy="1"/>
            </a:xfrm>
            <a:prstGeom prst="line">
              <a:avLst/>
            </a:prstGeom>
            <a:noFill/>
            <a:ln w="9525">
              <a:solidFill>
                <a:srgbClr val="00A8D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23" name="Line 523"/>
            <p:cNvSpPr>
              <a:spLocks noChangeShapeType="1"/>
            </p:cNvSpPr>
            <p:nvPr/>
          </p:nvSpPr>
          <p:spPr bwMode="auto">
            <a:xfrm>
              <a:off x="5179" y="2572"/>
              <a:ext cx="50" cy="1"/>
            </a:xfrm>
            <a:prstGeom prst="line">
              <a:avLst/>
            </a:prstGeom>
            <a:noFill/>
            <a:ln w="9525">
              <a:solidFill>
                <a:srgbClr val="00A8D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24" name="Freeform 524"/>
            <p:cNvSpPr>
              <a:spLocks/>
            </p:cNvSpPr>
            <p:nvPr/>
          </p:nvSpPr>
          <p:spPr bwMode="auto">
            <a:xfrm>
              <a:off x="5146" y="2362"/>
              <a:ext cx="119" cy="47"/>
            </a:xfrm>
            <a:custGeom>
              <a:avLst/>
              <a:gdLst/>
              <a:ahLst/>
              <a:cxnLst>
                <a:cxn ang="0">
                  <a:pos x="0" y="142"/>
                </a:cxn>
                <a:cxn ang="0">
                  <a:pos x="357" y="142"/>
                </a:cxn>
                <a:cxn ang="0">
                  <a:pos x="357" y="0"/>
                </a:cxn>
                <a:cxn ang="0">
                  <a:pos x="0" y="0"/>
                </a:cxn>
                <a:cxn ang="0">
                  <a:pos x="0" y="142"/>
                </a:cxn>
                <a:cxn ang="0">
                  <a:pos x="0" y="142"/>
                </a:cxn>
              </a:cxnLst>
              <a:rect l="0" t="0" r="r" b="b"/>
              <a:pathLst>
                <a:path w="357" h="142">
                  <a:moveTo>
                    <a:pt x="0" y="142"/>
                  </a:moveTo>
                  <a:lnTo>
                    <a:pt x="357" y="142"/>
                  </a:lnTo>
                  <a:lnTo>
                    <a:pt x="357" y="0"/>
                  </a:lnTo>
                  <a:lnTo>
                    <a:pt x="0" y="0"/>
                  </a:lnTo>
                  <a:lnTo>
                    <a:pt x="0" y="142"/>
                  </a:lnTo>
                  <a:lnTo>
                    <a:pt x="0" y="142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25" name="Freeform 525"/>
            <p:cNvSpPr>
              <a:spLocks/>
            </p:cNvSpPr>
            <p:nvPr/>
          </p:nvSpPr>
          <p:spPr bwMode="auto">
            <a:xfrm>
              <a:off x="5280" y="2569"/>
              <a:ext cx="109" cy="110"/>
            </a:xfrm>
            <a:custGeom>
              <a:avLst/>
              <a:gdLst/>
              <a:ahLst/>
              <a:cxnLst>
                <a:cxn ang="0">
                  <a:pos x="164" y="0"/>
                </a:cxn>
                <a:cxn ang="0">
                  <a:pos x="197" y="3"/>
                </a:cxn>
                <a:cxn ang="0">
                  <a:pos x="229" y="12"/>
                </a:cxn>
                <a:cxn ang="0">
                  <a:pos x="256" y="27"/>
                </a:cxn>
                <a:cxn ang="0">
                  <a:pos x="281" y="48"/>
                </a:cxn>
                <a:cxn ang="0">
                  <a:pos x="301" y="73"/>
                </a:cxn>
                <a:cxn ang="0">
                  <a:pos x="316" y="101"/>
                </a:cxn>
                <a:cxn ang="0">
                  <a:pos x="325" y="131"/>
                </a:cxn>
                <a:cxn ang="0">
                  <a:pos x="328" y="164"/>
                </a:cxn>
                <a:cxn ang="0">
                  <a:pos x="327" y="181"/>
                </a:cxn>
                <a:cxn ang="0">
                  <a:pos x="321" y="213"/>
                </a:cxn>
                <a:cxn ang="0">
                  <a:pos x="309" y="242"/>
                </a:cxn>
                <a:cxn ang="0">
                  <a:pos x="291" y="269"/>
                </a:cxn>
                <a:cxn ang="0">
                  <a:pos x="269" y="291"/>
                </a:cxn>
                <a:cxn ang="0">
                  <a:pos x="243" y="308"/>
                </a:cxn>
                <a:cxn ang="0">
                  <a:pos x="214" y="321"/>
                </a:cxn>
                <a:cxn ang="0">
                  <a:pos x="181" y="328"/>
                </a:cxn>
                <a:cxn ang="0">
                  <a:pos x="164" y="329"/>
                </a:cxn>
                <a:cxn ang="0">
                  <a:pos x="131" y="326"/>
                </a:cxn>
                <a:cxn ang="0">
                  <a:pos x="100" y="315"/>
                </a:cxn>
                <a:cxn ang="0">
                  <a:pos x="72" y="300"/>
                </a:cxn>
                <a:cxn ang="0">
                  <a:pos x="48" y="280"/>
                </a:cxn>
                <a:cxn ang="0">
                  <a:pos x="28" y="256"/>
                </a:cxn>
                <a:cxn ang="0">
                  <a:pos x="13" y="228"/>
                </a:cxn>
                <a:cxn ang="0">
                  <a:pos x="4" y="197"/>
                </a:cxn>
                <a:cxn ang="0">
                  <a:pos x="0" y="164"/>
                </a:cxn>
                <a:cxn ang="0">
                  <a:pos x="1" y="147"/>
                </a:cxn>
                <a:cxn ang="0">
                  <a:pos x="7" y="116"/>
                </a:cxn>
                <a:cxn ang="0">
                  <a:pos x="20" y="85"/>
                </a:cxn>
                <a:cxn ang="0">
                  <a:pos x="37" y="60"/>
                </a:cxn>
                <a:cxn ang="0">
                  <a:pos x="59" y="38"/>
                </a:cxn>
                <a:cxn ang="0">
                  <a:pos x="86" y="19"/>
                </a:cxn>
                <a:cxn ang="0">
                  <a:pos x="115" y="8"/>
                </a:cxn>
                <a:cxn ang="0">
                  <a:pos x="147" y="1"/>
                </a:cxn>
                <a:cxn ang="0">
                  <a:pos x="164" y="0"/>
                </a:cxn>
              </a:cxnLst>
              <a:rect l="0" t="0" r="r" b="b"/>
              <a:pathLst>
                <a:path w="328" h="329">
                  <a:moveTo>
                    <a:pt x="164" y="0"/>
                  </a:moveTo>
                  <a:lnTo>
                    <a:pt x="164" y="0"/>
                  </a:lnTo>
                  <a:lnTo>
                    <a:pt x="181" y="1"/>
                  </a:lnTo>
                  <a:lnTo>
                    <a:pt x="197" y="3"/>
                  </a:lnTo>
                  <a:lnTo>
                    <a:pt x="214" y="8"/>
                  </a:lnTo>
                  <a:lnTo>
                    <a:pt x="229" y="12"/>
                  </a:lnTo>
                  <a:lnTo>
                    <a:pt x="243" y="19"/>
                  </a:lnTo>
                  <a:lnTo>
                    <a:pt x="256" y="27"/>
                  </a:lnTo>
                  <a:lnTo>
                    <a:pt x="269" y="38"/>
                  </a:lnTo>
                  <a:lnTo>
                    <a:pt x="281" y="48"/>
                  </a:lnTo>
                  <a:lnTo>
                    <a:pt x="291" y="60"/>
                  </a:lnTo>
                  <a:lnTo>
                    <a:pt x="301" y="73"/>
                  </a:lnTo>
                  <a:lnTo>
                    <a:pt x="309" y="85"/>
                  </a:lnTo>
                  <a:lnTo>
                    <a:pt x="316" y="101"/>
                  </a:lnTo>
                  <a:lnTo>
                    <a:pt x="321" y="116"/>
                  </a:lnTo>
                  <a:lnTo>
                    <a:pt x="325" y="131"/>
                  </a:lnTo>
                  <a:lnTo>
                    <a:pt x="327" y="147"/>
                  </a:lnTo>
                  <a:lnTo>
                    <a:pt x="328" y="164"/>
                  </a:lnTo>
                  <a:lnTo>
                    <a:pt x="328" y="164"/>
                  </a:lnTo>
                  <a:lnTo>
                    <a:pt x="327" y="181"/>
                  </a:lnTo>
                  <a:lnTo>
                    <a:pt x="325" y="197"/>
                  </a:lnTo>
                  <a:lnTo>
                    <a:pt x="321" y="213"/>
                  </a:lnTo>
                  <a:lnTo>
                    <a:pt x="316" y="228"/>
                  </a:lnTo>
                  <a:lnTo>
                    <a:pt x="309" y="242"/>
                  </a:lnTo>
                  <a:lnTo>
                    <a:pt x="301" y="256"/>
                  </a:lnTo>
                  <a:lnTo>
                    <a:pt x="291" y="269"/>
                  </a:lnTo>
                  <a:lnTo>
                    <a:pt x="281" y="280"/>
                  </a:lnTo>
                  <a:lnTo>
                    <a:pt x="269" y="291"/>
                  </a:lnTo>
                  <a:lnTo>
                    <a:pt x="256" y="300"/>
                  </a:lnTo>
                  <a:lnTo>
                    <a:pt x="243" y="308"/>
                  </a:lnTo>
                  <a:lnTo>
                    <a:pt x="229" y="315"/>
                  </a:lnTo>
                  <a:lnTo>
                    <a:pt x="214" y="321"/>
                  </a:lnTo>
                  <a:lnTo>
                    <a:pt x="197" y="326"/>
                  </a:lnTo>
                  <a:lnTo>
                    <a:pt x="181" y="328"/>
                  </a:lnTo>
                  <a:lnTo>
                    <a:pt x="164" y="329"/>
                  </a:lnTo>
                  <a:lnTo>
                    <a:pt x="164" y="329"/>
                  </a:lnTo>
                  <a:lnTo>
                    <a:pt x="147" y="328"/>
                  </a:lnTo>
                  <a:lnTo>
                    <a:pt x="131" y="326"/>
                  </a:lnTo>
                  <a:lnTo>
                    <a:pt x="115" y="321"/>
                  </a:lnTo>
                  <a:lnTo>
                    <a:pt x="100" y="315"/>
                  </a:lnTo>
                  <a:lnTo>
                    <a:pt x="86" y="308"/>
                  </a:lnTo>
                  <a:lnTo>
                    <a:pt x="72" y="300"/>
                  </a:lnTo>
                  <a:lnTo>
                    <a:pt x="59" y="291"/>
                  </a:lnTo>
                  <a:lnTo>
                    <a:pt x="48" y="280"/>
                  </a:lnTo>
                  <a:lnTo>
                    <a:pt x="37" y="269"/>
                  </a:lnTo>
                  <a:lnTo>
                    <a:pt x="28" y="256"/>
                  </a:lnTo>
                  <a:lnTo>
                    <a:pt x="20" y="242"/>
                  </a:lnTo>
                  <a:lnTo>
                    <a:pt x="13" y="228"/>
                  </a:lnTo>
                  <a:lnTo>
                    <a:pt x="7" y="213"/>
                  </a:lnTo>
                  <a:lnTo>
                    <a:pt x="4" y="197"/>
                  </a:lnTo>
                  <a:lnTo>
                    <a:pt x="1" y="181"/>
                  </a:lnTo>
                  <a:lnTo>
                    <a:pt x="0" y="164"/>
                  </a:lnTo>
                  <a:lnTo>
                    <a:pt x="0" y="164"/>
                  </a:lnTo>
                  <a:lnTo>
                    <a:pt x="1" y="147"/>
                  </a:lnTo>
                  <a:lnTo>
                    <a:pt x="4" y="131"/>
                  </a:lnTo>
                  <a:lnTo>
                    <a:pt x="7" y="116"/>
                  </a:lnTo>
                  <a:lnTo>
                    <a:pt x="13" y="101"/>
                  </a:lnTo>
                  <a:lnTo>
                    <a:pt x="20" y="85"/>
                  </a:lnTo>
                  <a:lnTo>
                    <a:pt x="28" y="73"/>
                  </a:lnTo>
                  <a:lnTo>
                    <a:pt x="37" y="60"/>
                  </a:lnTo>
                  <a:lnTo>
                    <a:pt x="48" y="48"/>
                  </a:lnTo>
                  <a:lnTo>
                    <a:pt x="59" y="38"/>
                  </a:lnTo>
                  <a:lnTo>
                    <a:pt x="72" y="27"/>
                  </a:lnTo>
                  <a:lnTo>
                    <a:pt x="86" y="19"/>
                  </a:lnTo>
                  <a:lnTo>
                    <a:pt x="100" y="12"/>
                  </a:lnTo>
                  <a:lnTo>
                    <a:pt x="115" y="8"/>
                  </a:lnTo>
                  <a:lnTo>
                    <a:pt x="131" y="3"/>
                  </a:lnTo>
                  <a:lnTo>
                    <a:pt x="147" y="1"/>
                  </a:lnTo>
                  <a:lnTo>
                    <a:pt x="164" y="0"/>
                  </a:lnTo>
                  <a:lnTo>
                    <a:pt x="164" y="0"/>
                  </a:lnTo>
                  <a:close/>
                </a:path>
              </a:pathLst>
            </a:custGeom>
            <a:solidFill>
              <a:srgbClr val="00A8DD"/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26" name="Freeform 526"/>
            <p:cNvSpPr>
              <a:spLocks/>
            </p:cNvSpPr>
            <p:nvPr/>
          </p:nvSpPr>
          <p:spPr bwMode="auto">
            <a:xfrm>
              <a:off x="5308" y="2597"/>
              <a:ext cx="53" cy="53"/>
            </a:xfrm>
            <a:custGeom>
              <a:avLst/>
              <a:gdLst/>
              <a:ahLst/>
              <a:cxnLst>
                <a:cxn ang="0">
                  <a:pos x="79" y="0"/>
                </a:cxn>
                <a:cxn ang="0">
                  <a:pos x="95" y="3"/>
                </a:cxn>
                <a:cxn ang="0">
                  <a:pos x="110" y="7"/>
                </a:cxn>
                <a:cxn ang="0">
                  <a:pos x="124" y="14"/>
                </a:cxn>
                <a:cxn ang="0">
                  <a:pos x="136" y="23"/>
                </a:cxn>
                <a:cxn ang="0">
                  <a:pos x="145" y="36"/>
                </a:cxn>
                <a:cxn ang="0">
                  <a:pos x="153" y="49"/>
                </a:cxn>
                <a:cxn ang="0">
                  <a:pos x="158" y="64"/>
                </a:cxn>
                <a:cxn ang="0">
                  <a:pos x="159" y="80"/>
                </a:cxn>
                <a:cxn ang="0">
                  <a:pos x="159" y="88"/>
                </a:cxn>
                <a:cxn ang="0">
                  <a:pos x="155" y="104"/>
                </a:cxn>
                <a:cxn ang="0">
                  <a:pos x="149" y="119"/>
                </a:cxn>
                <a:cxn ang="0">
                  <a:pos x="140" y="131"/>
                </a:cxn>
                <a:cxn ang="0">
                  <a:pos x="130" y="142"/>
                </a:cxn>
                <a:cxn ang="0">
                  <a:pos x="117" y="150"/>
                </a:cxn>
                <a:cxn ang="0">
                  <a:pos x="103" y="156"/>
                </a:cxn>
                <a:cxn ang="0">
                  <a:pos x="87" y="159"/>
                </a:cxn>
                <a:cxn ang="0">
                  <a:pos x="79" y="159"/>
                </a:cxn>
                <a:cxn ang="0">
                  <a:pos x="64" y="158"/>
                </a:cxn>
                <a:cxn ang="0">
                  <a:pos x="49" y="153"/>
                </a:cxn>
                <a:cxn ang="0">
                  <a:pos x="35" y="146"/>
                </a:cxn>
                <a:cxn ang="0">
                  <a:pos x="23" y="136"/>
                </a:cxn>
                <a:cxn ang="0">
                  <a:pos x="14" y="124"/>
                </a:cxn>
                <a:cxn ang="0">
                  <a:pos x="6" y="112"/>
                </a:cxn>
                <a:cxn ang="0">
                  <a:pos x="1" y="97"/>
                </a:cxn>
                <a:cxn ang="0">
                  <a:pos x="0" y="80"/>
                </a:cxn>
                <a:cxn ang="0">
                  <a:pos x="0" y="72"/>
                </a:cxn>
                <a:cxn ang="0">
                  <a:pos x="3" y="57"/>
                </a:cxn>
                <a:cxn ang="0">
                  <a:pos x="9" y="42"/>
                </a:cxn>
                <a:cxn ang="0">
                  <a:pos x="18" y="29"/>
                </a:cxn>
                <a:cxn ang="0">
                  <a:pos x="29" y="19"/>
                </a:cxn>
                <a:cxn ang="0">
                  <a:pos x="42" y="11"/>
                </a:cxn>
                <a:cxn ang="0">
                  <a:pos x="56" y="4"/>
                </a:cxn>
                <a:cxn ang="0">
                  <a:pos x="71" y="1"/>
                </a:cxn>
                <a:cxn ang="0">
                  <a:pos x="79" y="0"/>
                </a:cxn>
              </a:cxnLst>
              <a:rect l="0" t="0" r="r" b="b"/>
              <a:pathLst>
                <a:path w="159" h="159">
                  <a:moveTo>
                    <a:pt x="79" y="0"/>
                  </a:moveTo>
                  <a:lnTo>
                    <a:pt x="79" y="0"/>
                  </a:lnTo>
                  <a:lnTo>
                    <a:pt x="87" y="1"/>
                  </a:lnTo>
                  <a:lnTo>
                    <a:pt x="95" y="3"/>
                  </a:lnTo>
                  <a:lnTo>
                    <a:pt x="103" y="4"/>
                  </a:lnTo>
                  <a:lnTo>
                    <a:pt x="110" y="7"/>
                  </a:lnTo>
                  <a:lnTo>
                    <a:pt x="117" y="11"/>
                  </a:lnTo>
                  <a:lnTo>
                    <a:pt x="124" y="14"/>
                  </a:lnTo>
                  <a:lnTo>
                    <a:pt x="130" y="19"/>
                  </a:lnTo>
                  <a:lnTo>
                    <a:pt x="136" y="23"/>
                  </a:lnTo>
                  <a:lnTo>
                    <a:pt x="140" y="29"/>
                  </a:lnTo>
                  <a:lnTo>
                    <a:pt x="145" y="36"/>
                  </a:lnTo>
                  <a:lnTo>
                    <a:pt x="149" y="42"/>
                  </a:lnTo>
                  <a:lnTo>
                    <a:pt x="153" y="49"/>
                  </a:lnTo>
                  <a:lnTo>
                    <a:pt x="155" y="57"/>
                  </a:lnTo>
                  <a:lnTo>
                    <a:pt x="158" y="64"/>
                  </a:lnTo>
                  <a:lnTo>
                    <a:pt x="159" y="72"/>
                  </a:lnTo>
                  <a:lnTo>
                    <a:pt x="159" y="80"/>
                  </a:lnTo>
                  <a:lnTo>
                    <a:pt x="159" y="80"/>
                  </a:lnTo>
                  <a:lnTo>
                    <a:pt x="159" y="88"/>
                  </a:lnTo>
                  <a:lnTo>
                    <a:pt x="158" y="97"/>
                  </a:lnTo>
                  <a:lnTo>
                    <a:pt x="155" y="104"/>
                  </a:lnTo>
                  <a:lnTo>
                    <a:pt x="153" y="112"/>
                  </a:lnTo>
                  <a:lnTo>
                    <a:pt x="149" y="119"/>
                  </a:lnTo>
                  <a:lnTo>
                    <a:pt x="145" y="124"/>
                  </a:lnTo>
                  <a:lnTo>
                    <a:pt x="140" y="131"/>
                  </a:lnTo>
                  <a:lnTo>
                    <a:pt x="136" y="136"/>
                  </a:lnTo>
                  <a:lnTo>
                    <a:pt x="130" y="142"/>
                  </a:lnTo>
                  <a:lnTo>
                    <a:pt x="124" y="146"/>
                  </a:lnTo>
                  <a:lnTo>
                    <a:pt x="117" y="150"/>
                  </a:lnTo>
                  <a:lnTo>
                    <a:pt x="110" y="153"/>
                  </a:lnTo>
                  <a:lnTo>
                    <a:pt x="103" y="156"/>
                  </a:lnTo>
                  <a:lnTo>
                    <a:pt x="95" y="158"/>
                  </a:lnTo>
                  <a:lnTo>
                    <a:pt x="87" y="159"/>
                  </a:lnTo>
                  <a:lnTo>
                    <a:pt x="79" y="159"/>
                  </a:lnTo>
                  <a:lnTo>
                    <a:pt x="79" y="159"/>
                  </a:lnTo>
                  <a:lnTo>
                    <a:pt x="71" y="159"/>
                  </a:lnTo>
                  <a:lnTo>
                    <a:pt x="64" y="158"/>
                  </a:lnTo>
                  <a:lnTo>
                    <a:pt x="56" y="156"/>
                  </a:lnTo>
                  <a:lnTo>
                    <a:pt x="49" y="153"/>
                  </a:lnTo>
                  <a:lnTo>
                    <a:pt x="42" y="150"/>
                  </a:lnTo>
                  <a:lnTo>
                    <a:pt x="35" y="146"/>
                  </a:lnTo>
                  <a:lnTo>
                    <a:pt x="29" y="142"/>
                  </a:lnTo>
                  <a:lnTo>
                    <a:pt x="23" y="136"/>
                  </a:lnTo>
                  <a:lnTo>
                    <a:pt x="18" y="131"/>
                  </a:lnTo>
                  <a:lnTo>
                    <a:pt x="14" y="124"/>
                  </a:lnTo>
                  <a:lnTo>
                    <a:pt x="9" y="119"/>
                  </a:lnTo>
                  <a:lnTo>
                    <a:pt x="6" y="112"/>
                  </a:lnTo>
                  <a:lnTo>
                    <a:pt x="3" y="104"/>
                  </a:lnTo>
                  <a:lnTo>
                    <a:pt x="1" y="97"/>
                  </a:lnTo>
                  <a:lnTo>
                    <a:pt x="0" y="88"/>
                  </a:lnTo>
                  <a:lnTo>
                    <a:pt x="0" y="80"/>
                  </a:lnTo>
                  <a:lnTo>
                    <a:pt x="0" y="80"/>
                  </a:lnTo>
                  <a:lnTo>
                    <a:pt x="0" y="72"/>
                  </a:lnTo>
                  <a:lnTo>
                    <a:pt x="1" y="64"/>
                  </a:lnTo>
                  <a:lnTo>
                    <a:pt x="3" y="57"/>
                  </a:lnTo>
                  <a:lnTo>
                    <a:pt x="6" y="49"/>
                  </a:lnTo>
                  <a:lnTo>
                    <a:pt x="9" y="42"/>
                  </a:lnTo>
                  <a:lnTo>
                    <a:pt x="14" y="36"/>
                  </a:lnTo>
                  <a:lnTo>
                    <a:pt x="18" y="29"/>
                  </a:lnTo>
                  <a:lnTo>
                    <a:pt x="23" y="23"/>
                  </a:lnTo>
                  <a:lnTo>
                    <a:pt x="29" y="19"/>
                  </a:lnTo>
                  <a:lnTo>
                    <a:pt x="35" y="14"/>
                  </a:lnTo>
                  <a:lnTo>
                    <a:pt x="42" y="11"/>
                  </a:lnTo>
                  <a:lnTo>
                    <a:pt x="49" y="7"/>
                  </a:lnTo>
                  <a:lnTo>
                    <a:pt x="56" y="4"/>
                  </a:lnTo>
                  <a:lnTo>
                    <a:pt x="64" y="3"/>
                  </a:lnTo>
                  <a:lnTo>
                    <a:pt x="71" y="1"/>
                  </a:lnTo>
                  <a:lnTo>
                    <a:pt x="79" y="0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27" name="Freeform 527"/>
            <p:cNvSpPr>
              <a:spLocks/>
            </p:cNvSpPr>
            <p:nvPr/>
          </p:nvSpPr>
          <p:spPr bwMode="auto">
            <a:xfrm>
              <a:off x="5239" y="2566"/>
              <a:ext cx="191" cy="117"/>
            </a:xfrm>
            <a:custGeom>
              <a:avLst/>
              <a:gdLst/>
              <a:ahLst/>
              <a:cxnLst>
                <a:cxn ang="0">
                  <a:pos x="574" y="175"/>
                </a:cxn>
                <a:cxn ang="0">
                  <a:pos x="550" y="212"/>
                </a:cxn>
                <a:cxn ang="0">
                  <a:pos x="522" y="247"/>
                </a:cxn>
                <a:cxn ang="0">
                  <a:pos x="491" y="276"/>
                </a:cxn>
                <a:cxn ang="0">
                  <a:pos x="456" y="302"/>
                </a:cxn>
                <a:cxn ang="0">
                  <a:pos x="418" y="323"/>
                </a:cxn>
                <a:cxn ang="0">
                  <a:pos x="376" y="338"/>
                </a:cxn>
                <a:cxn ang="0">
                  <a:pos x="333" y="347"/>
                </a:cxn>
                <a:cxn ang="0">
                  <a:pos x="287" y="351"/>
                </a:cxn>
                <a:cxn ang="0">
                  <a:pos x="265" y="349"/>
                </a:cxn>
                <a:cxn ang="0">
                  <a:pos x="219" y="344"/>
                </a:cxn>
                <a:cxn ang="0">
                  <a:pos x="178" y="331"/>
                </a:cxn>
                <a:cxn ang="0">
                  <a:pos x="137" y="313"/>
                </a:cxn>
                <a:cxn ang="0">
                  <a:pos x="101" y="290"/>
                </a:cxn>
                <a:cxn ang="0">
                  <a:pos x="68" y="262"/>
                </a:cxn>
                <a:cxn ang="0">
                  <a:pos x="37" y="230"/>
                </a:cxn>
                <a:cxn ang="0">
                  <a:pos x="12" y="195"/>
                </a:cxn>
                <a:cxn ang="0">
                  <a:pos x="0" y="175"/>
                </a:cxn>
                <a:cxn ang="0">
                  <a:pos x="24" y="138"/>
                </a:cxn>
                <a:cxn ang="0">
                  <a:pos x="51" y="103"/>
                </a:cxn>
                <a:cxn ang="0">
                  <a:pos x="84" y="73"/>
                </a:cxn>
                <a:cxn ang="0">
                  <a:pos x="119" y="48"/>
                </a:cxn>
                <a:cxn ang="0">
                  <a:pos x="157" y="28"/>
                </a:cxn>
                <a:cxn ang="0">
                  <a:pos x="199" y="13"/>
                </a:cxn>
                <a:cxn ang="0">
                  <a:pos x="242" y="2"/>
                </a:cxn>
                <a:cxn ang="0">
                  <a:pos x="287" y="0"/>
                </a:cxn>
                <a:cxn ang="0">
                  <a:pos x="310" y="0"/>
                </a:cxn>
                <a:cxn ang="0">
                  <a:pos x="355" y="7"/>
                </a:cxn>
                <a:cxn ang="0">
                  <a:pos x="397" y="20"/>
                </a:cxn>
                <a:cxn ang="0">
                  <a:pos x="436" y="37"/>
                </a:cxn>
                <a:cxn ang="0">
                  <a:pos x="473" y="60"/>
                </a:cxn>
                <a:cxn ang="0">
                  <a:pos x="507" y="88"/>
                </a:cxn>
                <a:cxn ang="0">
                  <a:pos x="537" y="120"/>
                </a:cxn>
                <a:cxn ang="0">
                  <a:pos x="563" y="156"/>
                </a:cxn>
                <a:cxn ang="0">
                  <a:pos x="574" y="175"/>
                </a:cxn>
              </a:cxnLst>
              <a:rect l="0" t="0" r="r" b="b"/>
              <a:pathLst>
                <a:path w="574" h="351">
                  <a:moveTo>
                    <a:pt x="574" y="175"/>
                  </a:moveTo>
                  <a:lnTo>
                    <a:pt x="574" y="175"/>
                  </a:lnTo>
                  <a:lnTo>
                    <a:pt x="563" y="195"/>
                  </a:lnTo>
                  <a:lnTo>
                    <a:pt x="550" y="212"/>
                  </a:lnTo>
                  <a:lnTo>
                    <a:pt x="537" y="230"/>
                  </a:lnTo>
                  <a:lnTo>
                    <a:pt x="522" y="247"/>
                  </a:lnTo>
                  <a:lnTo>
                    <a:pt x="507" y="262"/>
                  </a:lnTo>
                  <a:lnTo>
                    <a:pt x="491" y="276"/>
                  </a:lnTo>
                  <a:lnTo>
                    <a:pt x="473" y="290"/>
                  </a:lnTo>
                  <a:lnTo>
                    <a:pt x="456" y="302"/>
                  </a:lnTo>
                  <a:lnTo>
                    <a:pt x="436" y="313"/>
                  </a:lnTo>
                  <a:lnTo>
                    <a:pt x="418" y="323"/>
                  </a:lnTo>
                  <a:lnTo>
                    <a:pt x="397" y="331"/>
                  </a:lnTo>
                  <a:lnTo>
                    <a:pt x="376" y="338"/>
                  </a:lnTo>
                  <a:lnTo>
                    <a:pt x="355" y="344"/>
                  </a:lnTo>
                  <a:lnTo>
                    <a:pt x="333" y="347"/>
                  </a:lnTo>
                  <a:lnTo>
                    <a:pt x="310" y="349"/>
                  </a:lnTo>
                  <a:lnTo>
                    <a:pt x="287" y="351"/>
                  </a:lnTo>
                  <a:lnTo>
                    <a:pt x="287" y="351"/>
                  </a:lnTo>
                  <a:lnTo>
                    <a:pt x="265" y="349"/>
                  </a:lnTo>
                  <a:lnTo>
                    <a:pt x="242" y="347"/>
                  </a:lnTo>
                  <a:lnTo>
                    <a:pt x="219" y="344"/>
                  </a:lnTo>
                  <a:lnTo>
                    <a:pt x="199" y="338"/>
                  </a:lnTo>
                  <a:lnTo>
                    <a:pt x="178" y="331"/>
                  </a:lnTo>
                  <a:lnTo>
                    <a:pt x="157" y="323"/>
                  </a:lnTo>
                  <a:lnTo>
                    <a:pt x="137" y="313"/>
                  </a:lnTo>
                  <a:lnTo>
                    <a:pt x="119" y="302"/>
                  </a:lnTo>
                  <a:lnTo>
                    <a:pt x="101" y="290"/>
                  </a:lnTo>
                  <a:lnTo>
                    <a:pt x="84" y="276"/>
                  </a:lnTo>
                  <a:lnTo>
                    <a:pt x="68" y="262"/>
                  </a:lnTo>
                  <a:lnTo>
                    <a:pt x="51" y="247"/>
                  </a:lnTo>
                  <a:lnTo>
                    <a:pt x="37" y="230"/>
                  </a:lnTo>
                  <a:lnTo>
                    <a:pt x="24" y="212"/>
                  </a:lnTo>
                  <a:lnTo>
                    <a:pt x="12" y="195"/>
                  </a:lnTo>
                  <a:lnTo>
                    <a:pt x="0" y="175"/>
                  </a:lnTo>
                  <a:lnTo>
                    <a:pt x="0" y="175"/>
                  </a:lnTo>
                  <a:lnTo>
                    <a:pt x="12" y="156"/>
                  </a:lnTo>
                  <a:lnTo>
                    <a:pt x="24" y="138"/>
                  </a:lnTo>
                  <a:lnTo>
                    <a:pt x="37" y="120"/>
                  </a:lnTo>
                  <a:lnTo>
                    <a:pt x="51" y="103"/>
                  </a:lnTo>
                  <a:lnTo>
                    <a:pt x="68" y="88"/>
                  </a:lnTo>
                  <a:lnTo>
                    <a:pt x="84" y="73"/>
                  </a:lnTo>
                  <a:lnTo>
                    <a:pt x="101" y="60"/>
                  </a:lnTo>
                  <a:lnTo>
                    <a:pt x="119" y="48"/>
                  </a:lnTo>
                  <a:lnTo>
                    <a:pt x="137" y="37"/>
                  </a:lnTo>
                  <a:lnTo>
                    <a:pt x="157" y="28"/>
                  </a:lnTo>
                  <a:lnTo>
                    <a:pt x="178" y="20"/>
                  </a:lnTo>
                  <a:lnTo>
                    <a:pt x="199" y="13"/>
                  </a:lnTo>
                  <a:lnTo>
                    <a:pt x="219" y="7"/>
                  </a:lnTo>
                  <a:lnTo>
                    <a:pt x="242" y="2"/>
                  </a:lnTo>
                  <a:lnTo>
                    <a:pt x="265" y="0"/>
                  </a:lnTo>
                  <a:lnTo>
                    <a:pt x="287" y="0"/>
                  </a:lnTo>
                  <a:lnTo>
                    <a:pt x="287" y="0"/>
                  </a:lnTo>
                  <a:lnTo>
                    <a:pt x="310" y="0"/>
                  </a:lnTo>
                  <a:lnTo>
                    <a:pt x="333" y="2"/>
                  </a:lnTo>
                  <a:lnTo>
                    <a:pt x="355" y="7"/>
                  </a:lnTo>
                  <a:lnTo>
                    <a:pt x="376" y="13"/>
                  </a:lnTo>
                  <a:lnTo>
                    <a:pt x="397" y="20"/>
                  </a:lnTo>
                  <a:lnTo>
                    <a:pt x="418" y="28"/>
                  </a:lnTo>
                  <a:lnTo>
                    <a:pt x="436" y="37"/>
                  </a:lnTo>
                  <a:lnTo>
                    <a:pt x="456" y="48"/>
                  </a:lnTo>
                  <a:lnTo>
                    <a:pt x="473" y="60"/>
                  </a:lnTo>
                  <a:lnTo>
                    <a:pt x="491" y="73"/>
                  </a:lnTo>
                  <a:lnTo>
                    <a:pt x="507" y="88"/>
                  </a:lnTo>
                  <a:lnTo>
                    <a:pt x="522" y="103"/>
                  </a:lnTo>
                  <a:lnTo>
                    <a:pt x="537" y="120"/>
                  </a:lnTo>
                  <a:lnTo>
                    <a:pt x="550" y="138"/>
                  </a:lnTo>
                  <a:lnTo>
                    <a:pt x="563" y="156"/>
                  </a:lnTo>
                  <a:lnTo>
                    <a:pt x="574" y="175"/>
                  </a:lnTo>
                  <a:lnTo>
                    <a:pt x="574" y="175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28" name="Line 528"/>
            <p:cNvSpPr>
              <a:spLocks noChangeShapeType="1"/>
            </p:cNvSpPr>
            <p:nvPr/>
          </p:nvSpPr>
          <p:spPr bwMode="auto">
            <a:xfrm>
              <a:off x="5178" y="2621"/>
              <a:ext cx="27" cy="1"/>
            </a:xfrm>
            <a:prstGeom prst="line">
              <a:avLst/>
            </a:prstGeom>
            <a:noFill/>
            <a:ln w="9525">
              <a:solidFill>
                <a:srgbClr val="00A8D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829" name="Groupe 584"/>
          <p:cNvGrpSpPr/>
          <p:nvPr userDrawn="1"/>
        </p:nvGrpSpPr>
        <p:grpSpPr>
          <a:xfrm>
            <a:off x="4294718" y="5151967"/>
            <a:ext cx="789516" cy="781051"/>
            <a:chOff x="3221038" y="3863975"/>
            <a:chExt cx="592137" cy="585788"/>
          </a:xfrm>
        </p:grpSpPr>
        <p:sp>
          <p:nvSpPr>
            <p:cNvPr id="830" name="Freeform 540"/>
            <p:cNvSpPr>
              <a:spLocks/>
            </p:cNvSpPr>
            <p:nvPr/>
          </p:nvSpPr>
          <p:spPr bwMode="auto">
            <a:xfrm>
              <a:off x="3517900" y="4030663"/>
              <a:ext cx="136525" cy="161925"/>
            </a:xfrm>
            <a:custGeom>
              <a:avLst/>
              <a:gdLst/>
              <a:ahLst/>
              <a:cxnLst>
                <a:cxn ang="0">
                  <a:pos x="211" y="0"/>
                </a:cxn>
                <a:cxn ang="0">
                  <a:pos x="164" y="0"/>
                </a:cxn>
                <a:cxn ang="0">
                  <a:pos x="129" y="0"/>
                </a:cxn>
                <a:cxn ang="0">
                  <a:pos x="129" y="0"/>
                </a:cxn>
                <a:cxn ang="0">
                  <a:pos x="129" y="0"/>
                </a:cxn>
                <a:cxn ang="0">
                  <a:pos x="115" y="0"/>
                </a:cxn>
                <a:cxn ang="0">
                  <a:pos x="103" y="2"/>
                </a:cxn>
                <a:cxn ang="0">
                  <a:pos x="91" y="5"/>
                </a:cxn>
                <a:cxn ang="0">
                  <a:pos x="79" y="9"/>
                </a:cxn>
                <a:cxn ang="0">
                  <a:pos x="68" y="15"/>
                </a:cxn>
                <a:cxn ang="0">
                  <a:pos x="57" y="21"/>
                </a:cxn>
                <a:cxn ang="0">
                  <a:pos x="48" y="29"/>
                </a:cxn>
                <a:cxn ang="0">
                  <a:pos x="38" y="37"/>
                </a:cxn>
                <a:cxn ang="0">
                  <a:pos x="30" y="46"/>
                </a:cxn>
                <a:cxn ang="0">
                  <a:pos x="22" y="56"/>
                </a:cxn>
                <a:cxn ang="0">
                  <a:pos x="16" y="67"/>
                </a:cxn>
                <a:cxn ang="0">
                  <a:pos x="11" y="78"/>
                </a:cxn>
                <a:cxn ang="0">
                  <a:pos x="6" y="90"/>
                </a:cxn>
                <a:cxn ang="0">
                  <a:pos x="3" y="102"/>
                </a:cxn>
                <a:cxn ang="0">
                  <a:pos x="2" y="115"/>
                </a:cxn>
                <a:cxn ang="0">
                  <a:pos x="0" y="128"/>
                </a:cxn>
                <a:cxn ang="0">
                  <a:pos x="0" y="229"/>
                </a:cxn>
                <a:cxn ang="0">
                  <a:pos x="0" y="229"/>
                </a:cxn>
                <a:cxn ang="0">
                  <a:pos x="2" y="244"/>
                </a:cxn>
                <a:cxn ang="0">
                  <a:pos x="6" y="258"/>
                </a:cxn>
                <a:cxn ang="0">
                  <a:pos x="12" y="271"/>
                </a:cxn>
                <a:cxn ang="0">
                  <a:pos x="22" y="282"/>
                </a:cxn>
                <a:cxn ang="0">
                  <a:pos x="33" y="290"/>
                </a:cxn>
                <a:cxn ang="0">
                  <a:pos x="45" y="297"/>
                </a:cxn>
                <a:cxn ang="0">
                  <a:pos x="60" y="302"/>
                </a:cxn>
                <a:cxn ang="0">
                  <a:pos x="75" y="304"/>
                </a:cxn>
                <a:cxn ang="0">
                  <a:pos x="176" y="304"/>
                </a:cxn>
                <a:cxn ang="0">
                  <a:pos x="200" y="304"/>
                </a:cxn>
                <a:cxn ang="0">
                  <a:pos x="200" y="304"/>
                </a:cxn>
                <a:cxn ang="0">
                  <a:pos x="211" y="302"/>
                </a:cxn>
                <a:cxn ang="0">
                  <a:pos x="222" y="300"/>
                </a:cxn>
                <a:cxn ang="0">
                  <a:pos x="232" y="296"/>
                </a:cxn>
                <a:cxn ang="0">
                  <a:pos x="240" y="290"/>
                </a:cxn>
                <a:cxn ang="0">
                  <a:pos x="246" y="282"/>
                </a:cxn>
                <a:cxn ang="0">
                  <a:pos x="252" y="274"/>
                </a:cxn>
                <a:cxn ang="0">
                  <a:pos x="255" y="265"/>
                </a:cxn>
                <a:cxn ang="0">
                  <a:pos x="256" y="252"/>
                </a:cxn>
                <a:cxn ang="0">
                  <a:pos x="256" y="252"/>
                </a:cxn>
                <a:cxn ang="0">
                  <a:pos x="255" y="242"/>
                </a:cxn>
                <a:cxn ang="0">
                  <a:pos x="252" y="232"/>
                </a:cxn>
                <a:cxn ang="0">
                  <a:pos x="246" y="223"/>
                </a:cxn>
                <a:cxn ang="0">
                  <a:pos x="240" y="215"/>
                </a:cxn>
                <a:cxn ang="0">
                  <a:pos x="232" y="208"/>
                </a:cxn>
                <a:cxn ang="0">
                  <a:pos x="222" y="202"/>
                </a:cxn>
                <a:cxn ang="0">
                  <a:pos x="211" y="200"/>
                </a:cxn>
                <a:cxn ang="0">
                  <a:pos x="200" y="198"/>
                </a:cxn>
                <a:cxn ang="0">
                  <a:pos x="121" y="198"/>
                </a:cxn>
                <a:cxn ang="0">
                  <a:pos x="121" y="198"/>
                </a:cxn>
                <a:cxn ang="0">
                  <a:pos x="115" y="197"/>
                </a:cxn>
                <a:cxn ang="0">
                  <a:pos x="111" y="194"/>
                </a:cxn>
                <a:cxn ang="0">
                  <a:pos x="107" y="190"/>
                </a:cxn>
                <a:cxn ang="0">
                  <a:pos x="107" y="185"/>
                </a:cxn>
                <a:cxn ang="0">
                  <a:pos x="107" y="133"/>
                </a:cxn>
                <a:cxn ang="0">
                  <a:pos x="211" y="0"/>
                </a:cxn>
              </a:cxnLst>
              <a:rect l="0" t="0" r="r" b="b"/>
              <a:pathLst>
                <a:path w="256" h="304">
                  <a:moveTo>
                    <a:pt x="211" y="0"/>
                  </a:moveTo>
                  <a:lnTo>
                    <a:pt x="164" y="0"/>
                  </a:lnTo>
                  <a:lnTo>
                    <a:pt x="129" y="0"/>
                  </a:lnTo>
                  <a:lnTo>
                    <a:pt x="129" y="0"/>
                  </a:lnTo>
                  <a:lnTo>
                    <a:pt x="129" y="0"/>
                  </a:lnTo>
                  <a:lnTo>
                    <a:pt x="115" y="0"/>
                  </a:lnTo>
                  <a:lnTo>
                    <a:pt x="103" y="2"/>
                  </a:lnTo>
                  <a:lnTo>
                    <a:pt x="91" y="5"/>
                  </a:lnTo>
                  <a:lnTo>
                    <a:pt x="79" y="9"/>
                  </a:lnTo>
                  <a:lnTo>
                    <a:pt x="68" y="15"/>
                  </a:lnTo>
                  <a:lnTo>
                    <a:pt x="57" y="21"/>
                  </a:lnTo>
                  <a:lnTo>
                    <a:pt x="48" y="29"/>
                  </a:lnTo>
                  <a:lnTo>
                    <a:pt x="38" y="37"/>
                  </a:lnTo>
                  <a:lnTo>
                    <a:pt x="30" y="46"/>
                  </a:lnTo>
                  <a:lnTo>
                    <a:pt x="22" y="56"/>
                  </a:lnTo>
                  <a:lnTo>
                    <a:pt x="16" y="67"/>
                  </a:lnTo>
                  <a:lnTo>
                    <a:pt x="11" y="78"/>
                  </a:lnTo>
                  <a:lnTo>
                    <a:pt x="6" y="90"/>
                  </a:lnTo>
                  <a:lnTo>
                    <a:pt x="3" y="102"/>
                  </a:lnTo>
                  <a:lnTo>
                    <a:pt x="2" y="115"/>
                  </a:lnTo>
                  <a:lnTo>
                    <a:pt x="0" y="128"/>
                  </a:lnTo>
                  <a:lnTo>
                    <a:pt x="0" y="229"/>
                  </a:lnTo>
                  <a:lnTo>
                    <a:pt x="0" y="229"/>
                  </a:lnTo>
                  <a:lnTo>
                    <a:pt x="2" y="244"/>
                  </a:lnTo>
                  <a:lnTo>
                    <a:pt x="6" y="258"/>
                  </a:lnTo>
                  <a:lnTo>
                    <a:pt x="12" y="271"/>
                  </a:lnTo>
                  <a:lnTo>
                    <a:pt x="22" y="282"/>
                  </a:lnTo>
                  <a:lnTo>
                    <a:pt x="33" y="290"/>
                  </a:lnTo>
                  <a:lnTo>
                    <a:pt x="45" y="297"/>
                  </a:lnTo>
                  <a:lnTo>
                    <a:pt x="60" y="302"/>
                  </a:lnTo>
                  <a:lnTo>
                    <a:pt x="75" y="304"/>
                  </a:lnTo>
                  <a:lnTo>
                    <a:pt x="176" y="304"/>
                  </a:lnTo>
                  <a:lnTo>
                    <a:pt x="200" y="304"/>
                  </a:lnTo>
                  <a:lnTo>
                    <a:pt x="200" y="304"/>
                  </a:lnTo>
                  <a:lnTo>
                    <a:pt x="211" y="302"/>
                  </a:lnTo>
                  <a:lnTo>
                    <a:pt x="222" y="300"/>
                  </a:lnTo>
                  <a:lnTo>
                    <a:pt x="232" y="296"/>
                  </a:lnTo>
                  <a:lnTo>
                    <a:pt x="240" y="290"/>
                  </a:lnTo>
                  <a:lnTo>
                    <a:pt x="246" y="282"/>
                  </a:lnTo>
                  <a:lnTo>
                    <a:pt x="252" y="274"/>
                  </a:lnTo>
                  <a:lnTo>
                    <a:pt x="255" y="265"/>
                  </a:lnTo>
                  <a:lnTo>
                    <a:pt x="256" y="252"/>
                  </a:lnTo>
                  <a:lnTo>
                    <a:pt x="256" y="252"/>
                  </a:lnTo>
                  <a:lnTo>
                    <a:pt x="255" y="242"/>
                  </a:lnTo>
                  <a:lnTo>
                    <a:pt x="252" y="232"/>
                  </a:lnTo>
                  <a:lnTo>
                    <a:pt x="246" y="223"/>
                  </a:lnTo>
                  <a:lnTo>
                    <a:pt x="240" y="215"/>
                  </a:lnTo>
                  <a:lnTo>
                    <a:pt x="232" y="208"/>
                  </a:lnTo>
                  <a:lnTo>
                    <a:pt x="222" y="202"/>
                  </a:lnTo>
                  <a:lnTo>
                    <a:pt x="211" y="200"/>
                  </a:lnTo>
                  <a:lnTo>
                    <a:pt x="200" y="198"/>
                  </a:lnTo>
                  <a:lnTo>
                    <a:pt x="121" y="198"/>
                  </a:lnTo>
                  <a:lnTo>
                    <a:pt x="121" y="198"/>
                  </a:lnTo>
                  <a:lnTo>
                    <a:pt x="115" y="197"/>
                  </a:lnTo>
                  <a:lnTo>
                    <a:pt x="111" y="194"/>
                  </a:lnTo>
                  <a:lnTo>
                    <a:pt x="107" y="190"/>
                  </a:lnTo>
                  <a:lnTo>
                    <a:pt x="107" y="185"/>
                  </a:lnTo>
                  <a:lnTo>
                    <a:pt x="107" y="133"/>
                  </a:lnTo>
                  <a:lnTo>
                    <a:pt x="21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31" name="Rectangle 830"/>
            <p:cNvSpPr/>
            <p:nvPr/>
          </p:nvSpPr>
          <p:spPr>
            <a:xfrm>
              <a:off x="3569493" y="4037806"/>
              <a:ext cx="133350" cy="288538"/>
            </a:xfrm>
            <a:prstGeom prst="rect">
              <a:avLst/>
            </a:prstGeom>
            <a:solidFill>
              <a:schemeClr val="bg1"/>
            </a:solidFill>
            <a:ln w="25400" cap="flat">
              <a:noFill/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8" tIns="45718" rIns="45718" bIns="45718" numCol="1" spcCol="38100" rtlCol="0" anchor="ctr">
              <a:spAutoFit/>
            </a:bodyPr>
            <a:lstStyle/>
            <a:p>
              <a:pPr defTabSz="1219170" hangingPunct="0"/>
              <a:endParaRPr lang="fr-FR" sz="1900" dirty="0">
                <a:solidFill>
                  <a:srgbClr val="000000"/>
                </a:solidFill>
                <a:sym typeface="Arial"/>
              </a:endParaRPr>
            </a:p>
          </p:txBody>
        </p:sp>
        <p:sp>
          <p:nvSpPr>
            <p:cNvPr id="832" name="Freeform 534"/>
            <p:cNvSpPr>
              <a:spLocks/>
            </p:cNvSpPr>
            <p:nvPr/>
          </p:nvSpPr>
          <p:spPr bwMode="auto">
            <a:xfrm>
              <a:off x="3586163" y="3863975"/>
              <a:ext cx="133350" cy="133350"/>
            </a:xfrm>
            <a:custGeom>
              <a:avLst/>
              <a:gdLst/>
              <a:ahLst/>
              <a:cxnLst>
                <a:cxn ang="0">
                  <a:pos x="126" y="252"/>
                </a:cxn>
                <a:cxn ang="0">
                  <a:pos x="100" y="250"/>
                </a:cxn>
                <a:cxn ang="0">
                  <a:pos x="77" y="242"/>
                </a:cxn>
                <a:cxn ang="0">
                  <a:pos x="56" y="231"/>
                </a:cxn>
                <a:cxn ang="0">
                  <a:pos x="37" y="215"/>
                </a:cxn>
                <a:cxn ang="0">
                  <a:pos x="22" y="197"/>
                </a:cxn>
                <a:cxn ang="0">
                  <a:pos x="10" y="175"/>
                </a:cxn>
                <a:cxn ang="0">
                  <a:pos x="3" y="151"/>
                </a:cxn>
                <a:cxn ang="0">
                  <a:pos x="0" y="125"/>
                </a:cxn>
                <a:cxn ang="0">
                  <a:pos x="0" y="113"/>
                </a:cxn>
                <a:cxn ang="0">
                  <a:pos x="6" y="89"/>
                </a:cxn>
                <a:cxn ang="0">
                  <a:pos x="15" y="66"/>
                </a:cxn>
                <a:cxn ang="0">
                  <a:pos x="29" y="46"/>
                </a:cxn>
                <a:cxn ang="0">
                  <a:pos x="46" y="29"/>
                </a:cxn>
                <a:cxn ang="0">
                  <a:pos x="65" y="15"/>
                </a:cxn>
                <a:cxn ang="0">
                  <a:pos x="88" y="5"/>
                </a:cxn>
                <a:cxn ang="0">
                  <a:pos x="113" y="1"/>
                </a:cxn>
                <a:cxn ang="0">
                  <a:pos x="126" y="0"/>
                </a:cxn>
                <a:cxn ang="0">
                  <a:pos x="152" y="2"/>
                </a:cxn>
                <a:cxn ang="0">
                  <a:pos x="175" y="11"/>
                </a:cxn>
                <a:cxn ang="0">
                  <a:pos x="197" y="21"/>
                </a:cxn>
                <a:cxn ang="0">
                  <a:pos x="215" y="38"/>
                </a:cxn>
                <a:cxn ang="0">
                  <a:pos x="230" y="55"/>
                </a:cxn>
                <a:cxn ang="0">
                  <a:pos x="243" y="77"/>
                </a:cxn>
                <a:cxn ang="0">
                  <a:pos x="249" y="101"/>
                </a:cxn>
                <a:cxn ang="0">
                  <a:pos x="252" y="125"/>
                </a:cxn>
                <a:cxn ang="0">
                  <a:pos x="252" y="139"/>
                </a:cxn>
                <a:cxn ang="0">
                  <a:pos x="247" y="163"/>
                </a:cxn>
                <a:cxn ang="0">
                  <a:pos x="237" y="186"/>
                </a:cxn>
                <a:cxn ang="0">
                  <a:pos x="224" y="207"/>
                </a:cxn>
                <a:cxn ang="0">
                  <a:pos x="206" y="223"/>
                </a:cxn>
                <a:cxn ang="0">
                  <a:pos x="186" y="236"/>
                </a:cxn>
                <a:cxn ang="0">
                  <a:pos x="164" y="246"/>
                </a:cxn>
                <a:cxn ang="0">
                  <a:pos x="138" y="251"/>
                </a:cxn>
                <a:cxn ang="0">
                  <a:pos x="126" y="252"/>
                </a:cxn>
              </a:cxnLst>
              <a:rect l="0" t="0" r="r" b="b"/>
              <a:pathLst>
                <a:path w="252" h="252">
                  <a:moveTo>
                    <a:pt x="126" y="252"/>
                  </a:moveTo>
                  <a:lnTo>
                    <a:pt x="126" y="252"/>
                  </a:lnTo>
                  <a:lnTo>
                    <a:pt x="113" y="251"/>
                  </a:lnTo>
                  <a:lnTo>
                    <a:pt x="100" y="250"/>
                  </a:lnTo>
                  <a:lnTo>
                    <a:pt x="88" y="246"/>
                  </a:lnTo>
                  <a:lnTo>
                    <a:pt x="77" y="242"/>
                  </a:lnTo>
                  <a:lnTo>
                    <a:pt x="65" y="236"/>
                  </a:lnTo>
                  <a:lnTo>
                    <a:pt x="56" y="231"/>
                  </a:lnTo>
                  <a:lnTo>
                    <a:pt x="46" y="223"/>
                  </a:lnTo>
                  <a:lnTo>
                    <a:pt x="37" y="215"/>
                  </a:lnTo>
                  <a:lnTo>
                    <a:pt x="29" y="207"/>
                  </a:lnTo>
                  <a:lnTo>
                    <a:pt x="22" y="197"/>
                  </a:lnTo>
                  <a:lnTo>
                    <a:pt x="15" y="186"/>
                  </a:lnTo>
                  <a:lnTo>
                    <a:pt x="10" y="175"/>
                  </a:lnTo>
                  <a:lnTo>
                    <a:pt x="6" y="163"/>
                  </a:lnTo>
                  <a:lnTo>
                    <a:pt x="3" y="151"/>
                  </a:lnTo>
                  <a:lnTo>
                    <a:pt x="0" y="139"/>
                  </a:lnTo>
                  <a:lnTo>
                    <a:pt x="0" y="125"/>
                  </a:lnTo>
                  <a:lnTo>
                    <a:pt x="0" y="125"/>
                  </a:lnTo>
                  <a:lnTo>
                    <a:pt x="0" y="113"/>
                  </a:lnTo>
                  <a:lnTo>
                    <a:pt x="3" y="101"/>
                  </a:lnTo>
                  <a:lnTo>
                    <a:pt x="6" y="89"/>
                  </a:lnTo>
                  <a:lnTo>
                    <a:pt x="10" y="77"/>
                  </a:lnTo>
                  <a:lnTo>
                    <a:pt x="15" y="66"/>
                  </a:lnTo>
                  <a:lnTo>
                    <a:pt x="22" y="55"/>
                  </a:lnTo>
                  <a:lnTo>
                    <a:pt x="29" y="46"/>
                  </a:lnTo>
                  <a:lnTo>
                    <a:pt x="37" y="38"/>
                  </a:lnTo>
                  <a:lnTo>
                    <a:pt x="46" y="29"/>
                  </a:lnTo>
                  <a:lnTo>
                    <a:pt x="56" y="21"/>
                  </a:lnTo>
                  <a:lnTo>
                    <a:pt x="65" y="15"/>
                  </a:lnTo>
                  <a:lnTo>
                    <a:pt x="77" y="11"/>
                  </a:lnTo>
                  <a:lnTo>
                    <a:pt x="88" y="5"/>
                  </a:lnTo>
                  <a:lnTo>
                    <a:pt x="100" y="2"/>
                  </a:lnTo>
                  <a:lnTo>
                    <a:pt x="113" y="1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38" y="1"/>
                  </a:lnTo>
                  <a:lnTo>
                    <a:pt x="152" y="2"/>
                  </a:lnTo>
                  <a:lnTo>
                    <a:pt x="164" y="5"/>
                  </a:lnTo>
                  <a:lnTo>
                    <a:pt x="175" y="11"/>
                  </a:lnTo>
                  <a:lnTo>
                    <a:pt x="186" y="15"/>
                  </a:lnTo>
                  <a:lnTo>
                    <a:pt x="197" y="21"/>
                  </a:lnTo>
                  <a:lnTo>
                    <a:pt x="206" y="29"/>
                  </a:lnTo>
                  <a:lnTo>
                    <a:pt x="215" y="38"/>
                  </a:lnTo>
                  <a:lnTo>
                    <a:pt x="224" y="46"/>
                  </a:lnTo>
                  <a:lnTo>
                    <a:pt x="230" y="55"/>
                  </a:lnTo>
                  <a:lnTo>
                    <a:pt x="237" y="66"/>
                  </a:lnTo>
                  <a:lnTo>
                    <a:pt x="243" y="77"/>
                  </a:lnTo>
                  <a:lnTo>
                    <a:pt x="247" y="89"/>
                  </a:lnTo>
                  <a:lnTo>
                    <a:pt x="249" y="101"/>
                  </a:lnTo>
                  <a:lnTo>
                    <a:pt x="252" y="113"/>
                  </a:lnTo>
                  <a:lnTo>
                    <a:pt x="252" y="125"/>
                  </a:lnTo>
                  <a:lnTo>
                    <a:pt x="252" y="125"/>
                  </a:lnTo>
                  <a:lnTo>
                    <a:pt x="252" y="139"/>
                  </a:lnTo>
                  <a:lnTo>
                    <a:pt x="249" y="151"/>
                  </a:lnTo>
                  <a:lnTo>
                    <a:pt x="247" y="163"/>
                  </a:lnTo>
                  <a:lnTo>
                    <a:pt x="243" y="175"/>
                  </a:lnTo>
                  <a:lnTo>
                    <a:pt x="237" y="186"/>
                  </a:lnTo>
                  <a:lnTo>
                    <a:pt x="230" y="197"/>
                  </a:lnTo>
                  <a:lnTo>
                    <a:pt x="224" y="207"/>
                  </a:lnTo>
                  <a:lnTo>
                    <a:pt x="215" y="215"/>
                  </a:lnTo>
                  <a:lnTo>
                    <a:pt x="206" y="223"/>
                  </a:lnTo>
                  <a:lnTo>
                    <a:pt x="197" y="231"/>
                  </a:lnTo>
                  <a:lnTo>
                    <a:pt x="186" y="236"/>
                  </a:lnTo>
                  <a:lnTo>
                    <a:pt x="175" y="242"/>
                  </a:lnTo>
                  <a:lnTo>
                    <a:pt x="164" y="246"/>
                  </a:lnTo>
                  <a:lnTo>
                    <a:pt x="152" y="250"/>
                  </a:lnTo>
                  <a:lnTo>
                    <a:pt x="138" y="251"/>
                  </a:lnTo>
                  <a:lnTo>
                    <a:pt x="126" y="252"/>
                  </a:lnTo>
                  <a:lnTo>
                    <a:pt x="126" y="252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33" name="Freeform 535"/>
            <p:cNvSpPr>
              <a:spLocks/>
            </p:cNvSpPr>
            <p:nvPr/>
          </p:nvSpPr>
          <p:spPr bwMode="auto">
            <a:xfrm>
              <a:off x="3622675" y="4040188"/>
              <a:ext cx="177800" cy="195263"/>
            </a:xfrm>
            <a:custGeom>
              <a:avLst/>
              <a:gdLst/>
              <a:ahLst/>
              <a:cxnLst>
                <a:cxn ang="0">
                  <a:pos x="337" y="77"/>
                </a:cxn>
                <a:cxn ang="0">
                  <a:pos x="282" y="370"/>
                </a:cxn>
                <a:cxn ang="0">
                  <a:pos x="0" y="370"/>
                </a:cxn>
                <a:cxn ang="0">
                  <a:pos x="77" y="0"/>
                </a:cxn>
                <a:cxn ang="0">
                  <a:pos x="337" y="77"/>
                </a:cxn>
              </a:cxnLst>
              <a:rect l="0" t="0" r="r" b="b"/>
              <a:pathLst>
                <a:path w="337" h="370">
                  <a:moveTo>
                    <a:pt x="337" y="77"/>
                  </a:moveTo>
                  <a:lnTo>
                    <a:pt x="282" y="370"/>
                  </a:lnTo>
                  <a:lnTo>
                    <a:pt x="0" y="370"/>
                  </a:lnTo>
                  <a:lnTo>
                    <a:pt x="77" y="0"/>
                  </a:lnTo>
                  <a:lnTo>
                    <a:pt x="337" y="77"/>
                  </a:lnTo>
                  <a:close/>
                </a:path>
              </a:pathLst>
            </a:custGeom>
            <a:solidFill>
              <a:srgbClr val="00A6D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34" name="Freeform 536"/>
            <p:cNvSpPr>
              <a:spLocks/>
            </p:cNvSpPr>
            <p:nvPr/>
          </p:nvSpPr>
          <p:spPr bwMode="auto">
            <a:xfrm>
              <a:off x="3622675" y="4040188"/>
              <a:ext cx="177800" cy="195263"/>
            </a:xfrm>
            <a:custGeom>
              <a:avLst/>
              <a:gdLst/>
              <a:ahLst/>
              <a:cxnLst>
                <a:cxn ang="0">
                  <a:pos x="337" y="77"/>
                </a:cxn>
                <a:cxn ang="0">
                  <a:pos x="282" y="370"/>
                </a:cxn>
                <a:cxn ang="0">
                  <a:pos x="0" y="370"/>
                </a:cxn>
                <a:cxn ang="0">
                  <a:pos x="77" y="0"/>
                </a:cxn>
              </a:cxnLst>
              <a:rect l="0" t="0" r="r" b="b"/>
              <a:pathLst>
                <a:path w="337" h="370">
                  <a:moveTo>
                    <a:pt x="337" y="77"/>
                  </a:moveTo>
                  <a:lnTo>
                    <a:pt x="282" y="370"/>
                  </a:lnTo>
                  <a:lnTo>
                    <a:pt x="0" y="370"/>
                  </a:lnTo>
                  <a:lnTo>
                    <a:pt x="77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35" name="Freeform 537"/>
            <p:cNvSpPr>
              <a:spLocks/>
            </p:cNvSpPr>
            <p:nvPr/>
          </p:nvSpPr>
          <p:spPr bwMode="auto">
            <a:xfrm>
              <a:off x="3641725" y="4030663"/>
              <a:ext cx="171450" cy="111125"/>
            </a:xfrm>
            <a:custGeom>
              <a:avLst/>
              <a:gdLst/>
              <a:ahLst/>
              <a:cxnLst>
                <a:cxn ang="0">
                  <a:pos x="0" y="208"/>
                </a:cxn>
                <a:cxn ang="0">
                  <a:pos x="43" y="0"/>
                </a:cxn>
                <a:cxn ang="0">
                  <a:pos x="324" y="0"/>
                </a:cxn>
                <a:cxn ang="0">
                  <a:pos x="282" y="204"/>
                </a:cxn>
                <a:cxn ang="0">
                  <a:pos x="0" y="208"/>
                </a:cxn>
              </a:cxnLst>
              <a:rect l="0" t="0" r="r" b="b"/>
              <a:pathLst>
                <a:path w="324" h="208">
                  <a:moveTo>
                    <a:pt x="0" y="208"/>
                  </a:moveTo>
                  <a:lnTo>
                    <a:pt x="43" y="0"/>
                  </a:lnTo>
                  <a:lnTo>
                    <a:pt x="324" y="0"/>
                  </a:lnTo>
                  <a:lnTo>
                    <a:pt x="282" y="204"/>
                  </a:lnTo>
                  <a:lnTo>
                    <a:pt x="0" y="208"/>
                  </a:lnTo>
                  <a:close/>
                </a:path>
              </a:pathLst>
            </a:custGeom>
            <a:solidFill>
              <a:srgbClr val="00A6D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36" name="Freeform 538"/>
            <p:cNvSpPr>
              <a:spLocks/>
            </p:cNvSpPr>
            <p:nvPr/>
          </p:nvSpPr>
          <p:spPr bwMode="auto">
            <a:xfrm>
              <a:off x="3641725" y="4030663"/>
              <a:ext cx="171450" cy="111125"/>
            </a:xfrm>
            <a:custGeom>
              <a:avLst/>
              <a:gdLst/>
              <a:ahLst/>
              <a:cxnLst>
                <a:cxn ang="0">
                  <a:pos x="0" y="208"/>
                </a:cxn>
                <a:cxn ang="0">
                  <a:pos x="43" y="0"/>
                </a:cxn>
                <a:cxn ang="0">
                  <a:pos x="324" y="0"/>
                </a:cxn>
                <a:cxn ang="0">
                  <a:pos x="282" y="204"/>
                </a:cxn>
              </a:cxnLst>
              <a:rect l="0" t="0" r="r" b="b"/>
              <a:pathLst>
                <a:path w="324" h="208">
                  <a:moveTo>
                    <a:pt x="0" y="208"/>
                  </a:moveTo>
                  <a:lnTo>
                    <a:pt x="43" y="0"/>
                  </a:lnTo>
                  <a:lnTo>
                    <a:pt x="324" y="0"/>
                  </a:lnTo>
                  <a:lnTo>
                    <a:pt x="282" y="204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37" name="Freeform 539"/>
            <p:cNvSpPr>
              <a:spLocks/>
            </p:cNvSpPr>
            <p:nvPr/>
          </p:nvSpPr>
          <p:spPr bwMode="auto">
            <a:xfrm>
              <a:off x="3770313" y="4138613"/>
              <a:ext cx="39687" cy="50800"/>
            </a:xfrm>
            <a:custGeom>
              <a:avLst/>
              <a:gdLst/>
              <a:ahLst/>
              <a:cxnLst>
                <a:cxn ang="0">
                  <a:pos x="1" y="38"/>
                </a:cxn>
                <a:cxn ang="0">
                  <a:pos x="1" y="38"/>
                </a:cxn>
                <a:cxn ang="0">
                  <a:pos x="0" y="48"/>
                </a:cxn>
                <a:cxn ang="0">
                  <a:pos x="0" y="57"/>
                </a:cxn>
                <a:cxn ang="0">
                  <a:pos x="3" y="65"/>
                </a:cxn>
                <a:cxn ang="0">
                  <a:pos x="7" y="73"/>
                </a:cxn>
                <a:cxn ang="0">
                  <a:pos x="12" y="80"/>
                </a:cxn>
                <a:cxn ang="0">
                  <a:pos x="18" y="86"/>
                </a:cxn>
                <a:cxn ang="0">
                  <a:pos x="26" y="91"/>
                </a:cxn>
                <a:cxn ang="0">
                  <a:pos x="33" y="96"/>
                </a:cxn>
                <a:cxn ang="0">
                  <a:pos x="33" y="96"/>
                </a:cxn>
                <a:cxn ang="0">
                  <a:pos x="38" y="98"/>
                </a:cxn>
                <a:cxn ang="0">
                  <a:pos x="42" y="98"/>
                </a:cxn>
                <a:cxn ang="0">
                  <a:pos x="47" y="98"/>
                </a:cxn>
                <a:cxn ang="0">
                  <a:pos x="51" y="96"/>
                </a:cxn>
                <a:cxn ang="0">
                  <a:pos x="56" y="94"/>
                </a:cxn>
                <a:cxn ang="0">
                  <a:pos x="58" y="91"/>
                </a:cxn>
                <a:cxn ang="0">
                  <a:pos x="61" y="87"/>
                </a:cxn>
                <a:cxn ang="0">
                  <a:pos x="64" y="83"/>
                </a:cxn>
                <a:cxn ang="0">
                  <a:pos x="76" y="25"/>
                </a:cxn>
                <a:cxn ang="0">
                  <a:pos x="76" y="25"/>
                </a:cxn>
                <a:cxn ang="0">
                  <a:pos x="76" y="19"/>
                </a:cxn>
                <a:cxn ang="0">
                  <a:pos x="76" y="15"/>
                </a:cxn>
                <a:cxn ang="0">
                  <a:pos x="74" y="11"/>
                </a:cxn>
                <a:cxn ang="0">
                  <a:pos x="72" y="7"/>
                </a:cxn>
                <a:cxn ang="0">
                  <a:pos x="68" y="4"/>
                </a:cxn>
                <a:cxn ang="0">
                  <a:pos x="64" y="2"/>
                </a:cxn>
                <a:cxn ang="0">
                  <a:pos x="60" y="0"/>
                </a:cxn>
                <a:cxn ang="0">
                  <a:pos x="54" y="0"/>
                </a:cxn>
                <a:cxn ang="0">
                  <a:pos x="54" y="0"/>
                </a:cxn>
                <a:cxn ang="0">
                  <a:pos x="46" y="0"/>
                </a:cxn>
                <a:cxn ang="0">
                  <a:pos x="37" y="3"/>
                </a:cxn>
                <a:cxn ang="0">
                  <a:pos x="28" y="6"/>
                </a:cxn>
                <a:cxn ang="0">
                  <a:pos x="22" y="10"/>
                </a:cxn>
                <a:cxn ang="0">
                  <a:pos x="15" y="15"/>
                </a:cxn>
                <a:cxn ang="0">
                  <a:pos x="8" y="21"/>
                </a:cxn>
                <a:cxn ang="0">
                  <a:pos x="4" y="29"/>
                </a:cxn>
                <a:cxn ang="0">
                  <a:pos x="1" y="38"/>
                </a:cxn>
                <a:cxn ang="0">
                  <a:pos x="1" y="38"/>
                </a:cxn>
              </a:cxnLst>
              <a:rect l="0" t="0" r="r" b="b"/>
              <a:pathLst>
                <a:path w="76" h="98">
                  <a:moveTo>
                    <a:pt x="1" y="38"/>
                  </a:moveTo>
                  <a:lnTo>
                    <a:pt x="1" y="38"/>
                  </a:lnTo>
                  <a:lnTo>
                    <a:pt x="0" y="48"/>
                  </a:lnTo>
                  <a:lnTo>
                    <a:pt x="0" y="57"/>
                  </a:lnTo>
                  <a:lnTo>
                    <a:pt x="3" y="65"/>
                  </a:lnTo>
                  <a:lnTo>
                    <a:pt x="7" y="73"/>
                  </a:lnTo>
                  <a:lnTo>
                    <a:pt x="12" y="80"/>
                  </a:lnTo>
                  <a:lnTo>
                    <a:pt x="18" y="86"/>
                  </a:lnTo>
                  <a:lnTo>
                    <a:pt x="26" y="91"/>
                  </a:lnTo>
                  <a:lnTo>
                    <a:pt x="33" y="96"/>
                  </a:lnTo>
                  <a:lnTo>
                    <a:pt x="33" y="96"/>
                  </a:lnTo>
                  <a:lnTo>
                    <a:pt x="38" y="98"/>
                  </a:lnTo>
                  <a:lnTo>
                    <a:pt x="42" y="98"/>
                  </a:lnTo>
                  <a:lnTo>
                    <a:pt x="47" y="98"/>
                  </a:lnTo>
                  <a:lnTo>
                    <a:pt x="51" y="96"/>
                  </a:lnTo>
                  <a:lnTo>
                    <a:pt x="56" y="94"/>
                  </a:lnTo>
                  <a:lnTo>
                    <a:pt x="58" y="91"/>
                  </a:lnTo>
                  <a:lnTo>
                    <a:pt x="61" y="87"/>
                  </a:lnTo>
                  <a:lnTo>
                    <a:pt x="64" y="83"/>
                  </a:lnTo>
                  <a:lnTo>
                    <a:pt x="76" y="25"/>
                  </a:lnTo>
                  <a:lnTo>
                    <a:pt x="76" y="25"/>
                  </a:lnTo>
                  <a:lnTo>
                    <a:pt x="76" y="19"/>
                  </a:lnTo>
                  <a:lnTo>
                    <a:pt x="76" y="15"/>
                  </a:lnTo>
                  <a:lnTo>
                    <a:pt x="74" y="11"/>
                  </a:lnTo>
                  <a:lnTo>
                    <a:pt x="72" y="7"/>
                  </a:lnTo>
                  <a:lnTo>
                    <a:pt x="68" y="4"/>
                  </a:lnTo>
                  <a:lnTo>
                    <a:pt x="64" y="2"/>
                  </a:lnTo>
                  <a:lnTo>
                    <a:pt x="60" y="0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6" y="0"/>
                  </a:lnTo>
                  <a:lnTo>
                    <a:pt x="37" y="3"/>
                  </a:lnTo>
                  <a:lnTo>
                    <a:pt x="28" y="6"/>
                  </a:lnTo>
                  <a:lnTo>
                    <a:pt x="22" y="10"/>
                  </a:lnTo>
                  <a:lnTo>
                    <a:pt x="15" y="15"/>
                  </a:lnTo>
                  <a:lnTo>
                    <a:pt x="8" y="21"/>
                  </a:lnTo>
                  <a:lnTo>
                    <a:pt x="4" y="29"/>
                  </a:lnTo>
                  <a:lnTo>
                    <a:pt x="1" y="38"/>
                  </a:lnTo>
                  <a:lnTo>
                    <a:pt x="1" y="38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38" name="Freeform 541"/>
            <p:cNvSpPr>
              <a:spLocks/>
            </p:cNvSpPr>
            <p:nvPr/>
          </p:nvSpPr>
          <p:spPr bwMode="auto">
            <a:xfrm>
              <a:off x="3517900" y="4030663"/>
              <a:ext cx="136525" cy="161925"/>
            </a:xfrm>
            <a:custGeom>
              <a:avLst/>
              <a:gdLst/>
              <a:ahLst/>
              <a:cxnLst>
                <a:cxn ang="0">
                  <a:pos x="211" y="0"/>
                </a:cxn>
                <a:cxn ang="0">
                  <a:pos x="164" y="0"/>
                </a:cxn>
                <a:cxn ang="0">
                  <a:pos x="129" y="0"/>
                </a:cxn>
                <a:cxn ang="0">
                  <a:pos x="129" y="0"/>
                </a:cxn>
                <a:cxn ang="0">
                  <a:pos x="129" y="0"/>
                </a:cxn>
                <a:cxn ang="0">
                  <a:pos x="115" y="0"/>
                </a:cxn>
                <a:cxn ang="0">
                  <a:pos x="103" y="2"/>
                </a:cxn>
                <a:cxn ang="0">
                  <a:pos x="91" y="5"/>
                </a:cxn>
                <a:cxn ang="0">
                  <a:pos x="79" y="9"/>
                </a:cxn>
                <a:cxn ang="0">
                  <a:pos x="68" y="15"/>
                </a:cxn>
                <a:cxn ang="0">
                  <a:pos x="57" y="21"/>
                </a:cxn>
                <a:cxn ang="0">
                  <a:pos x="48" y="29"/>
                </a:cxn>
                <a:cxn ang="0">
                  <a:pos x="38" y="37"/>
                </a:cxn>
                <a:cxn ang="0">
                  <a:pos x="30" y="46"/>
                </a:cxn>
                <a:cxn ang="0">
                  <a:pos x="22" y="56"/>
                </a:cxn>
                <a:cxn ang="0">
                  <a:pos x="16" y="67"/>
                </a:cxn>
                <a:cxn ang="0">
                  <a:pos x="11" y="78"/>
                </a:cxn>
                <a:cxn ang="0">
                  <a:pos x="6" y="90"/>
                </a:cxn>
                <a:cxn ang="0">
                  <a:pos x="3" y="102"/>
                </a:cxn>
                <a:cxn ang="0">
                  <a:pos x="2" y="115"/>
                </a:cxn>
                <a:cxn ang="0">
                  <a:pos x="0" y="128"/>
                </a:cxn>
                <a:cxn ang="0">
                  <a:pos x="0" y="229"/>
                </a:cxn>
                <a:cxn ang="0">
                  <a:pos x="0" y="229"/>
                </a:cxn>
                <a:cxn ang="0">
                  <a:pos x="2" y="244"/>
                </a:cxn>
                <a:cxn ang="0">
                  <a:pos x="6" y="258"/>
                </a:cxn>
                <a:cxn ang="0">
                  <a:pos x="12" y="271"/>
                </a:cxn>
                <a:cxn ang="0">
                  <a:pos x="22" y="282"/>
                </a:cxn>
                <a:cxn ang="0">
                  <a:pos x="33" y="290"/>
                </a:cxn>
                <a:cxn ang="0">
                  <a:pos x="45" y="297"/>
                </a:cxn>
                <a:cxn ang="0">
                  <a:pos x="60" y="302"/>
                </a:cxn>
                <a:cxn ang="0">
                  <a:pos x="75" y="304"/>
                </a:cxn>
                <a:cxn ang="0">
                  <a:pos x="176" y="304"/>
                </a:cxn>
                <a:cxn ang="0">
                  <a:pos x="200" y="304"/>
                </a:cxn>
                <a:cxn ang="0">
                  <a:pos x="200" y="304"/>
                </a:cxn>
                <a:cxn ang="0">
                  <a:pos x="211" y="302"/>
                </a:cxn>
                <a:cxn ang="0">
                  <a:pos x="222" y="300"/>
                </a:cxn>
                <a:cxn ang="0">
                  <a:pos x="232" y="296"/>
                </a:cxn>
                <a:cxn ang="0">
                  <a:pos x="240" y="290"/>
                </a:cxn>
                <a:cxn ang="0">
                  <a:pos x="246" y="282"/>
                </a:cxn>
                <a:cxn ang="0">
                  <a:pos x="252" y="274"/>
                </a:cxn>
                <a:cxn ang="0">
                  <a:pos x="255" y="265"/>
                </a:cxn>
                <a:cxn ang="0">
                  <a:pos x="256" y="252"/>
                </a:cxn>
                <a:cxn ang="0">
                  <a:pos x="256" y="252"/>
                </a:cxn>
                <a:cxn ang="0">
                  <a:pos x="255" y="242"/>
                </a:cxn>
                <a:cxn ang="0">
                  <a:pos x="252" y="232"/>
                </a:cxn>
                <a:cxn ang="0">
                  <a:pos x="246" y="223"/>
                </a:cxn>
                <a:cxn ang="0">
                  <a:pos x="240" y="215"/>
                </a:cxn>
                <a:cxn ang="0">
                  <a:pos x="232" y="208"/>
                </a:cxn>
                <a:cxn ang="0">
                  <a:pos x="222" y="202"/>
                </a:cxn>
                <a:cxn ang="0">
                  <a:pos x="211" y="200"/>
                </a:cxn>
                <a:cxn ang="0">
                  <a:pos x="200" y="198"/>
                </a:cxn>
                <a:cxn ang="0">
                  <a:pos x="121" y="198"/>
                </a:cxn>
                <a:cxn ang="0">
                  <a:pos x="121" y="198"/>
                </a:cxn>
                <a:cxn ang="0">
                  <a:pos x="115" y="197"/>
                </a:cxn>
                <a:cxn ang="0">
                  <a:pos x="111" y="194"/>
                </a:cxn>
                <a:cxn ang="0">
                  <a:pos x="107" y="190"/>
                </a:cxn>
                <a:cxn ang="0">
                  <a:pos x="107" y="185"/>
                </a:cxn>
                <a:cxn ang="0">
                  <a:pos x="107" y="133"/>
                </a:cxn>
              </a:cxnLst>
              <a:rect l="0" t="0" r="r" b="b"/>
              <a:pathLst>
                <a:path w="256" h="304">
                  <a:moveTo>
                    <a:pt x="211" y="0"/>
                  </a:moveTo>
                  <a:lnTo>
                    <a:pt x="164" y="0"/>
                  </a:lnTo>
                  <a:lnTo>
                    <a:pt x="129" y="0"/>
                  </a:lnTo>
                  <a:lnTo>
                    <a:pt x="129" y="0"/>
                  </a:lnTo>
                  <a:lnTo>
                    <a:pt x="129" y="0"/>
                  </a:lnTo>
                  <a:lnTo>
                    <a:pt x="115" y="0"/>
                  </a:lnTo>
                  <a:lnTo>
                    <a:pt x="103" y="2"/>
                  </a:lnTo>
                  <a:lnTo>
                    <a:pt x="91" y="5"/>
                  </a:lnTo>
                  <a:lnTo>
                    <a:pt x="79" y="9"/>
                  </a:lnTo>
                  <a:lnTo>
                    <a:pt x="68" y="15"/>
                  </a:lnTo>
                  <a:lnTo>
                    <a:pt x="57" y="21"/>
                  </a:lnTo>
                  <a:lnTo>
                    <a:pt x="48" y="29"/>
                  </a:lnTo>
                  <a:lnTo>
                    <a:pt x="38" y="37"/>
                  </a:lnTo>
                  <a:lnTo>
                    <a:pt x="30" y="46"/>
                  </a:lnTo>
                  <a:lnTo>
                    <a:pt x="22" y="56"/>
                  </a:lnTo>
                  <a:lnTo>
                    <a:pt x="16" y="67"/>
                  </a:lnTo>
                  <a:lnTo>
                    <a:pt x="11" y="78"/>
                  </a:lnTo>
                  <a:lnTo>
                    <a:pt x="6" y="90"/>
                  </a:lnTo>
                  <a:lnTo>
                    <a:pt x="3" y="102"/>
                  </a:lnTo>
                  <a:lnTo>
                    <a:pt x="2" y="115"/>
                  </a:lnTo>
                  <a:lnTo>
                    <a:pt x="0" y="128"/>
                  </a:lnTo>
                  <a:lnTo>
                    <a:pt x="0" y="229"/>
                  </a:lnTo>
                  <a:lnTo>
                    <a:pt x="0" y="229"/>
                  </a:lnTo>
                  <a:lnTo>
                    <a:pt x="2" y="244"/>
                  </a:lnTo>
                  <a:lnTo>
                    <a:pt x="6" y="258"/>
                  </a:lnTo>
                  <a:lnTo>
                    <a:pt x="12" y="271"/>
                  </a:lnTo>
                  <a:lnTo>
                    <a:pt x="22" y="282"/>
                  </a:lnTo>
                  <a:lnTo>
                    <a:pt x="33" y="290"/>
                  </a:lnTo>
                  <a:lnTo>
                    <a:pt x="45" y="297"/>
                  </a:lnTo>
                  <a:lnTo>
                    <a:pt x="60" y="302"/>
                  </a:lnTo>
                  <a:lnTo>
                    <a:pt x="75" y="304"/>
                  </a:lnTo>
                  <a:lnTo>
                    <a:pt x="176" y="304"/>
                  </a:lnTo>
                  <a:lnTo>
                    <a:pt x="200" y="304"/>
                  </a:lnTo>
                  <a:lnTo>
                    <a:pt x="200" y="304"/>
                  </a:lnTo>
                  <a:lnTo>
                    <a:pt x="211" y="302"/>
                  </a:lnTo>
                  <a:lnTo>
                    <a:pt x="222" y="300"/>
                  </a:lnTo>
                  <a:lnTo>
                    <a:pt x="232" y="296"/>
                  </a:lnTo>
                  <a:lnTo>
                    <a:pt x="240" y="290"/>
                  </a:lnTo>
                  <a:lnTo>
                    <a:pt x="246" y="282"/>
                  </a:lnTo>
                  <a:lnTo>
                    <a:pt x="252" y="274"/>
                  </a:lnTo>
                  <a:lnTo>
                    <a:pt x="255" y="265"/>
                  </a:lnTo>
                  <a:lnTo>
                    <a:pt x="256" y="252"/>
                  </a:lnTo>
                  <a:lnTo>
                    <a:pt x="256" y="252"/>
                  </a:lnTo>
                  <a:lnTo>
                    <a:pt x="255" y="242"/>
                  </a:lnTo>
                  <a:lnTo>
                    <a:pt x="252" y="232"/>
                  </a:lnTo>
                  <a:lnTo>
                    <a:pt x="246" y="223"/>
                  </a:lnTo>
                  <a:lnTo>
                    <a:pt x="240" y="215"/>
                  </a:lnTo>
                  <a:lnTo>
                    <a:pt x="232" y="208"/>
                  </a:lnTo>
                  <a:lnTo>
                    <a:pt x="222" y="202"/>
                  </a:lnTo>
                  <a:lnTo>
                    <a:pt x="211" y="200"/>
                  </a:lnTo>
                  <a:lnTo>
                    <a:pt x="200" y="198"/>
                  </a:lnTo>
                  <a:lnTo>
                    <a:pt x="121" y="198"/>
                  </a:lnTo>
                  <a:lnTo>
                    <a:pt x="121" y="198"/>
                  </a:lnTo>
                  <a:lnTo>
                    <a:pt x="115" y="197"/>
                  </a:lnTo>
                  <a:lnTo>
                    <a:pt x="111" y="194"/>
                  </a:lnTo>
                  <a:lnTo>
                    <a:pt x="107" y="190"/>
                  </a:lnTo>
                  <a:lnTo>
                    <a:pt x="107" y="185"/>
                  </a:lnTo>
                  <a:lnTo>
                    <a:pt x="107" y="133"/>
                  </a:lnTo>
                </a:path>
              </a:pathLst>
            </a:custGeom>
            <a:noFill/>
            <a:ln w="952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39" name="Freeform 542"/>
            <p:cNvSpPr>
              <a:spLocks/>
            </p:cNvSpPr>
            <p:nvPr/>
          </p:nvSpPr>
          <p:spPr bwMode="auto">
            <a:xfrm>
              <a:off x="3406775" y="4229100"/>
              <a:ext cx="65087" cy="65088"/>
            </a:xfrm>
            <a:custGeom>
              <a:avLst/>
              <a:gdLst/>
              <a:ahLst/>
              <a:cxnLst>
                <a:cxn ang="0">
                  <a:pos x="124" y="62"/>
                </a:cxn>
                <a:cxn ang="0">
                  <a:pos x="124" y="62"/>
                </a:cxn>
                <a:cxn ang="0">
                  <a:pos x="123" y="50"/>
                </a:cxn>
                <a:cxn ang="0">
                  <a:pos x="119" y="38"/>
                </a:cxn>
                <a:cxn ang="0">
                  <a:pos x="113" y="27"/>
                </a:cxn>
                <a:cxn ang="0">
                  <a:pos x="105" y="19"/>
                </a:cxn>
                <a:cxn ang="0">
                  <a:pos x="96" y="11"/>
                </a:cxn>
                <a:cxn ang="0">
                  <a:pos x="86" y="5"/>
                </a:cxn>
                <a:cxn ang="0">
                  <a:pos x="74" y="1"/>
                </a:cxn>
                <a:cxn ang="0">
                  <a:pos x="62" y="0"/>
                </a:cxn>
                <a:cxn ang="0">
                  <a:pos x="62" y="0"/>
                </a:cxn>
                <a:cxn ang="0">
                  <a:pos x="49" y="1"/>
                </a:cxn>
                <a:cxn ang="0">
                  <a:pos x="38" y="5"/>
                </a:cxn>
                <a:cxn ang="0">
                  <a:pos x="27" y="11"/>
                </a:cxn>
                <a:cxn ang="0">
                  <a:pos x="17" y="19"/>
                </a:cxn>
                <a:cxn ang="0">
                  <a:pos x="11" y="27"/>
                </a:cxn>
                <a:cxn ang="0">
                  <a:pos x="4" y="38"/>
                </a:cxn>
                <a:cxn ang="0">
                  <a:pos x="1" y="50"/>
                </a:cxn>
                <a:cxn ang="0">
                  <a:pos x="0" y="62"/>
                </a:cxn>
                <a:cxn ang="0">
                  <a:pos x="0" y="62"/>
                </a:cxn>
                <a:cxn ang="0">
                  <a:pos x="1" y="74"/>
                </a:cxn>
                <a:cxn ang="0">
                  <a:pos x="4" y="86"/>
                </a:cxn>
                <a:cxn ang="0">
                  <a:pos x="11" y="97"/>
                </a:cxn>
                <a:cxn ang="0">
                  <a:pos x="17" y="105"/>
                </a:cxn>
                <a:cxn ang="0">
                  <a:pos x="27" y="114"/>
                </a:cxn>
                <a:cxn ang="0">
                  <a:pos x="38" y="119"/>
                </a:cxn>
                <a:cxn ang="0">
                  <a:pos x="49" y="123"/>
                </a:cxn>
                <a:cxn ang="0">
                  <a:pos x="62" y="124"/>
                </a:cxn>
                <a:cxn ang="0">
                  <a:pos x="62" y="124"/>
                </a:cxn>
                <a:cxn ang="0">
                  <a:pos x="74" y="123"/>
                </a:cxn>
                <a:cxn ang="0">
                  <a:pos x="86" y="119"/>
                </a:cxn>
                <a:cxn ang="0">
                  <a:pos x="96" y="114"/>
                </a:cxn>
                <a:cxn ang="0">
                  <a:pos x="105" y="105"/>
                </a:cxn>
                <a:cxn ang="0">
                  <a:pos x="113" y="97"/>
                </a:cxn>
                <a:cxn ang="0">
                  <a:pos x="119" y="86"/>
                </a:cxn>
                <a:cxn ang="0">
                  <a:pos x="123" y="74"/>
                </a:cxn>
                <a:cxn ang="0">
                  <a:pos x="124" y="62"/>
                </a:cxn>
                <a:cxn ang="0">
                  <a:pos x="124" y="62"/>
                </a:cxn>
              </a:cxnLst>
              <a:rect l="0" t="0" r="r" b="b"/>
              <a:pathLst>
                <a:path w="124" h="124">
                  <a:moveTo>
                    <a:pt x="124" y="62"/>
                  </a:moveTo>
                  <a:lnTo>
                    <a:pt x="124" y="62"/>
                  </a:lnTo>
                  <a:lnTo>
                    <a:pt x="123" y="50"/>
                  </a:lnTo>
                  <a:lnTo>
                    <a:pt x="119" y="38"/>
                  </a:lnTo>
                  <a:lnTo>
                    <a:pt x="113" y="27"/>
                  </a:lnTo>
                  <a:lnTo>
                    <a:pt x="105" y="19"/>
                  </a:lnTo>
                  <a:lnTo>
                    <a:pt x="96" y="11"/>
                  </a:lnTo>
                  <a:lnTo>
                    <a:pt x="86" y="5"/>
                  </a:lnTo>
                  <a:lnTo>
                    <a:pt x="74" y="1"/>
                  </a:lnTo>
                  <a:lnTo>
                    <a:pt x="62" y="0"/>
                  </a:lnTo>
                  <a:lnTo>
                    <a:pt x="62" y="0"/>
                  </a:lnTo>
                  <a:lnTo>
                    <a:pt x="49" y="1"/>
                  </a:lnTo>
                  <a:lnTo>
                    <a:pt x="38" y="5"/>
                  </a:lnTo>
                  <a:lnTo>
                    <a:pt x="27" y="11"/>
                  </a:lnTo>
                  <a:lnTo>
                    <a:pt x="17" y="19"/>
                  </a:lnTo>
                  <a:lnTo>
                    <a:pt x="11" y="27"/>
                  </a:lnTo>
                  <a:lnTo>
                    <a:pt x="4" y="38"/>
                  </a:lnTo>
                  <a:lnTo>
                    <a:pt x="1" y="50"/>
                  </a:lnTo>
                  <a:lnTo>
                    <a:pt x="0" y="62"/>
                  </a:lnTo>
                  <a:lnTo>
                    <a:pt x="0" y="62"/>
                  </a:lnTo>
                  <a:lnTo>
                    <a:pt x="1" y="74"/>
                  </a:lnTo>
                  <a:lnTo>
                    <a:pt x="4" y="86"/>
                  </a:lnTo>
                  <a:lnTo>
                    <a:pt x="11" y="97"/>
                  </a:lnTo>
                  <a:lnTo>
                    <a:pt x="17" y="105"/>
                  </a:lnTo>
                  <a:lnTo>
                    <a:pt x="27" y="114"/>
                  </a:lnTo>
                  <a:lnTo>
                    <a:pt x="38" y="119"/>
                  </a:lnTo>
                  <a:lnTo>
                    <a:pt x="49" y="123"/>
                  </a:lnTo>
                  <a:lnTo>
                    <a:pt x="62" y="124"/>
                  </a:lnTo>
                  <a:lnTo>
                    <a:pt x="62" y="124"/>
                  </a:lnTo>
                  <a:lnTo>
                    <a:pt x="74" y="123"/>
                  </a:lnTo>
                  <a:lnTo>
                    <a:pt x="86" y="119"/>
                  </a:lnTo>
                  <a:lnTo>
                    <a:pt x="96" y="114"/>
                  </a:lnTo>
                  <a:lnTo>
                    <a:pt x="105" y="105"/>
                  </a:lnTo>
                  <a:lnTo>
                    <a:pt x="113" y="97"/>
                  </a:lnTo>
                  <a:lnTo>
                    <a:pt x="119" y="86"/>
                  </a:lnTo>
                  <a:lnTo>
                    <a:pt x="123" y="74"/>
                  </a:lnTo>
                  <a:lnTo>
                    <a:pt x="124" y="62"/>
                  </a:lnTo>
                  <a:lnTo>
                    <a:pt x="124" y="62"/>
                  </a:lnTo>
                  <a:close/>
                </a:path>
              </a:pathLst>
            </a:custGeom>
            <a:solidFill>
              <a:srgbClr val="00A6D9"/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40" name="Freeform 543"/>
            <p:cNvSpPr>
              <a:spLocks/>
            </p:cNvSpPr>
            <p:nvPr/>
          </p:nvSpPr>
          <p:spPr bwMode="auto">
            <a:xfrm>
              <a:off x="3408363" y="4065588"/>
              <a:ext cx="61912" cy="117475"/>
            </a:xfrm>
            <a:custGeom>
              <a:avLst/>
              <a:gdLst/>
              <a:ahLst/>
              <a:cxnLst>
                <a:cxn ang="0">
                  <a:pos x="73" y="223"/>
                </a:cxn>
                <a:cxn ang="0">
                  <a:pos x="44" y="223"/>
                </a:cxn>
                <a:cxn ang="0">
                  <a:pos x="44" y="223"/>
                </a:cxn>
                <a:cxn ang="0">
                  <a:pos x="40" y="223"/>
                </a:cxn>
                <a:cxn ang="0">
                  <a:pos x="35" y="221"/>
                </a:cxn>
                <a:cxn ang="0">
                  <a:pos x="31" y="218"/>
                </a:cxn>
                <a:cxn ang="0">
                  <a:pos x="28" y="216"/>
                </a:cxn>
                <a:cxn ang="0">
                  <a:pos x="24" y="213"/>
                </a:cxn>
                <a:cxn ang="0">
                  <a:pos x="23" y="209"/>
                </a:cxn>
                <a:cxn ang="0">
                  <a:pos x="20" y="205"/>
                </a:cxn>
                <a:cxn ang="0">
                  <a:pos x="20" y="200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0" y="22"/>
                </a:cxn>
                <a:cxn ang="0">
                  <a:pos x="1" y="17"/>
                </a:cxn>
                <a:cxn ang="0">
                  <a:pos x="4" y="12"/>
                </a:cxn>
                <a:cxn ang="0">
                  <a:pos x="6" y="8"/>
                </a:cxn>
                <a:cxn ang="0">
                  <a:pos x="10" y="5"/>
                </a:cxn>
                <a:cxn ang="0">
                  <a:pos x="14" y="2"/>
                </a:cxn>
                <a:cxn ang="0">
                  <a:pos x="20" y="1"/>
                </a:cxn>
                <a:cxn ang="0">
                  <a:pos x="25" y="0"/>
                </a:cxn>
                <a:cxn ang="0">
                  <a:pos x="92" y="0"/>
                </a:cxn>
                <a:cxn ang="0">
                  <a:pos x="92" y="0"/>
                </a:cxn>
                <a:cxn ang="0">
                  <a:pos x="97" y="1"/>
                </a:cxn>
                <a:cxn ang="0">
                  <a:pos x="102" y="2"/>
                </a:cxn>
                <a:cxn ang="0">
                  <a:pos x="106" y="5"/>
                </a:cxn>
                <a:cxn ang="0">
                  <a:pos x="110" y="8"/>
                </a:cxn>
                <a:cxn ang="0">
                  <a:pos x="115" y="12"/>
                </a:cxn>
                <a:cxn ang="0">
                  <a:pos x="116" y="17"/>
                </a:cxn>
                <a:cxn ang="0">
                  <a:pos x="117" y="22"/>
                </a:cxn>
                <a:cxn ang="0">
                  <a:pos x="117" y="28"/>
                </a:cxn>
                <a:cxn ang="0">
                  <a:pos x="98" y="200"/>
                </a:cxn>
                <a:cxn ang="0">
                  <a:pos x="98" y="200"/>
                </a:cxn>
                <a:cxn ang="0">
                  <a:pos x="97" y="205"/>
                </a:cxn>
                <a:cxn ang="0">
                  <a:pos x="96" y="209"/>
                </a:cxn>
                <a:cxn ang="0">
                  <a:pos x="93" y="213"/>
                </a:cxn>
                <a:cxn ang="0">
                  <a:pos x="90" y="216"/>
                </a:cxn>
                <a:cxn ang="0">
                  <a:pos x="86" y="218"/>
                </a:cxn>
                <a:cxn ang="0">
                  <a:pos x="82" y="221"/>
                </a:cxn>
                <a:cxn ang="0">
                  <a:pos x="78" y="223"/>
                </a:cxn>
                <a:cxn ang="0">
                  <a:pos x="73" y="223"/>
                </a:cxn>
                <a:cxn ang="0">
                  <a:pos x="73" y="223"/>
                </a:cxn>
              </a:cxnLst>
              <a:rect l="0" t="0" r="r" b="b"/>
              <a:pathLst>
                <a:path w="117" h="223">
                  <a:moveTo>
                    <a:pt x="73" y="223"/>
                  </a:moveTo>
                  <a:lnTo>
                    <a:pt x="44" y="223"/>
                  </a:lnTo>
                  <a:lnTo>
                    <a:pt x="44" y="223"/>
                  </a:lnTo>
                  <a:lnTo>
                    <a:pt x="40" y="223"/>
                  </a:lnTo>
                  <a:lnTo>
                    <a:pt x="35" y="221"/>
                  </a:lnTo>
                  <a:lnTo>
                    <a:pt x="31" y="218"/>
                  </a:lnTo>
                  <a:lnTo>
                    <a:pt x="28" y="216"/>
                  </a:lnTo>
                  <a:lnTo>
                    <a:pt x="24" y="213"/>
                  </a:lnTo>
                  <a:lnTo>
                    <a:pt x="23" y="209"/>
                  </a:lnTo>
                  <a:lnTo>
                    <a:pt x="20" y="205"/>
                  </a:lnTo>
                  <a:lnTo>
                    <a:pt x="20" y="200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22"/>
                  </a:lnTo>
                  <a:lnTo>
                    <a:pt x="1" y="17"/>
                  </a:lnTo>
                  <a:lnTo>
                    <a:pt x="4" y="12"/>
                  </a:lnTo>
                  <a:lnTo>
                    <a:pt x="6" y="8"/>
                  </a:lnTo>
                  <a:lnTo>
                    <a:pt x="10" y="5"/>
                  </a:lnTo>
                  <a:lnTo>
                    <a:pt x="14" y="2"/>
                  </a:lnTo>
                  <a:lnTo>
                    <a:pt x="20" y="1"/>
                  </a:lnTo>
                  <a:lnTo>
                    <a:pt x="25" y="0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97" y="1"/>
                  </a:lnTo>
                  <a:lnTo>
                    <a:pt x="102" y="2"/>
                  </a:lnTo>
                  <a:lnTo>
                    <a:pt x="106" y="5"/>
                  </a:lnTo>
                  <a:lnTo>
                    <a:pt x="110" y="8"/>
                  </a:lnTo>
                  <a:lnTo>
                    <a:pt x="115" y="12"/>
                  </a:lnTo>
                  <a:lnTo>
                    <a:pt x="116" y="17"/>
                  </a:lnTo>
                  <a:lnTo>
                    <a:pt x="117" y="22"/>
                  </a:lnTo>
                  <a:lnTo>
                    <a:pt x="117" y="28"/>
                  </a:lnTo>
                  <a:lnTo>
                    <a:pt x="98" y="200"/>
                  </a:lnTo>
                  <a:lnTo>
                    <a:pt x="98" y="200"/>
                  </a:lnTo>
                  <a:lnTo>
                    <a:pt x="97" y="205"/>
                  </a:lnTo>
                  <a:lnTo>
                    <a:pt x="96" y="209"/>
                  </a:lnTo>
                  <a:lnTo>
                    <a:pt x="93" y="213"/>
                  </a:lnTo>
                  <a:lnTo>
                    <a:pt x="90" y="216"/>
                  </a:lnTo>
                  <a:lnTo>
                    <a:pt x="86" y="218"/>
                  </a:lnTo>
                  <a:lnTo>
                    <a:pt x="82" y="221"/>
                  </a:lnTo>
                  <a:lnTo>
                    <a:pt x="78" y="223"/>
                  </a:lnTo>
                  <a:lnTo>
                    <a:pt x="73" y="223"/>
                  </a:lnTo>
                  <a:lnTo>
                    <a:pt x="73" y="223"/>
                  </a:lnTo>
                  <a:close/>
                </a:path>
              </a:pathLst>
            </a:custGeom>
            <a:solidFill>
              <a:srgbClr val="00A6D9"/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41" name="Freeform 544"/>
            <p:cNvSpPr>
              <a:spLocks/>
            </p:cNvSpPr>
            <p:nvPr/>
          </p:nvSpPr>
          <p:spPr bwMode="auto">
            <a:xfrm>
              <a:off x="3221038" y="3962400"/>
              <a:ext cx="307975" cy="388938"/>
            </a:xfrm>
            <a:custGeom>
              <a:avLst/>
              <a:gdLst/>
              <a:ahLst/>
              <a:cxnLst>
                <a:cxn ang="0">
                  <a:pos x="529" y="119"/>
                </a:cxn>
                <a:cxn ang="0">
                  <a:pos x="485" y="43"/>
                </a:cxn>
                <a:cxn ang="0">
                  <a:pos x="485" y="43"/>
                </a:cxn>
                <a:cxn ang="0">
                  <a:pos x="479" y="32"/>
                </a:cxn>
                <a:cxn ang="0">
                  <a:pos x="471" y="24"/>
                </a:cxn>
                <a:cxn ang="0">
                  <a:pos x="462" y="16"/>
                </a:cxn>
                <a:cxn ang="0">
                  <a:pos x="453" y="11"/>
                </a:cxn>
                <a:cxn ang="0">
                  <a:pos x="442" y="5"/>
                </a:cxn>
                <a:cxn ang="0">
                  <a:pos x="433" y="3"/>
                </a:cxn>
                <a:cxn ang="0">
                  <a:pos x="422" y="0"/>
                </a:cxn>
                <a:cxn ang="0">
                  <a:pos x="411" y="0"/>
                </a:cxn>
                <a:cxn ang="0">
                  <a:pos x="400" y="0"/>
                </a:cxn>
                <a:cxn ang="0">
                  <a:pos x="389" y="3"/>
                </a:cxn>
                <a:cxn ang="0">
                  <a:pos x="379" y="5"/>
                </a:cxn>
                <a:cxn ang="0">
                  <a:pos x="369" y="11"/>
                </a:cxn>
                <a:cxn ang="0">
                  <a:pos x="360" y="16"/>
                </a:cxn>
                <a:cxn ang="0">
                  <a:pos x="350" y="24"/>
                </a:cxn>
                <a:cxn ang="0">
                  <a:pos x="342" y="32"/>
                </a:cxn>
                <a:cxn ang="0">
                  <a:pos x="335" y="43"/>
                </a:cxn>
                <a:cxn ang="0">
                  <a:pos x="11" y="605"/>
                </a:cxn>
                <a:cxn ang="0">
                  <a:pos x="11" y="605"/>
                </a:cxn>
                <a:cxn ang="0">
                  <a:pos x="5" y="616"/>
                </a:cxn>
                <a:cxn ang="0">
                  <a:pos x="2" y="627"/>
                </a:cxn>
                <a:cxn ang="0">
                  <a:pos x="0" y="638"/>
                </a:cxn>
                <a:cxn ang="0">
                  <a:pos x="0" y="650"/>
                </a:cxn>
                <a:cxn ang="0">
                  <a:pos x="0" y="661"/>
                </a:cxn>
                <a:cxn ang="0">
                  <a:pos x="2" y="672"/>
                </a:cxn>
                <a:cxn ang="0">
                  <a:pos x="7" y="681"/>
                </a:cxn>
                <a:cxn ang="0">
                  <a:pos x="11" y="690"/>
                </a:cxn>
                <a:cxn ang="0">
                  <a:pos x="17" y="700"/>
                </a:cxn>
                <a:cxn ang="0">
                  <a:pos x="24" y="708"/>
                </a:cxn>
                <a:cxn ang="0">
                  <a:pos x="32" y="716"/>
                </a:cxn>
                <a:cxn ang="0">
                  <a:pos x="42" y="722"/>
                </a:cxn>
                <a:cxn ang="0">
                  <a:pos x="51" y="727"/>
                </a:cxn>
                <a:cxn ang="0">
                  <a:pos x="62" y="731"/>
                </a:cxn>
                <a:cxn ang="0">
                  <a:pos x="74" y="734"/>
                </a:cxn>
                <a:cxn ang="0">
                  <a:pos x="86" y="734"/>
                </a:cxn>
                <a:cxn ang="0">
                  <a:pos x="580" y="734"/>
                </a:cxn>
              </a:cxnLst>
              <a:rect l="0" t="0" r="r" b="b"/>
              <a:pathLst>
                <a:path w="580" h="734">
                  <a:moveTo>
                    <a:pt x="529" y="119"/>
                  </a:moveTo>
                  <a:lnTo>
                    <a:pt x="485" y="43"/>
                  </a:lnTo>
                  <a:lnTo>
                    <a:pt x="485" y="43"/>
                  </a:lnTo>
                  <a:lnTo>
                    <a:pt x="479" y="32"/>
                  </a:lnTo>
                  <a:lnTo>
                    <a:pt x="471" y="24"/>
                  </a:lnTo>
                  <a:lnTo>
                    <a:pt x="462" y="16"/>
                  </a:lnTo>
                  <a:lnTo>
                    <a:pt x="453" y="11"/>
                  </a:lnTo>
                  <a:lnTo>
                    <a:pt x="442" y="5"/>
                  </a:lnTo>
                  <a:lnTo>
                    <a:pt x="433" y="3"/>
                  </a:lnTo>
                  <a:lnTo>
                    <a:pt x="422" y="0"/>
                  </a:lnTo>
                  <a:lnTo>
                    <a:pt x="411" y="0"/>
                  </a:lnTo>
                  <a:lnTo>
                    <a:pt x="400" y="0"/>
                  </a:lnTo>
                  <a:lnTo>
                    <a:pt x="389" y="3"/>
                  </a:lnTo>
                  <a:lnTo>
                    <a:pt x="379" y="5"/>
                  </a:lnTo>
                  <a:lnTo>
                    <a:pt x="369" y="11"/>
                  </a:lnTo>
                  <a:lnTo>
                    <a:pt x="360" y="16"/>
                  </a:lnTo>
                  <a:lnTo>
                    <a:pt x="350" y="24"/>
                  </a:lnTo>
                  <a:lnTo>
                    <a:pt x="342" y="32"/>
                  </a:lnTo>
                  <a:lnTo>
                    <a:pt x="335" y="43"/>
                  </a:lnTo>
                  <a:lnTo>
                    <a:pt x="11" y="605"/>
                  </a:lnTo>
                  <a:lnTo>
                    <a:pt x="11" y="605"/>
                  </a:lnTo>
                  <a:lnTo>
                    <a:pt x="5" y="616"/>
                  </a:lnTo>
                  <a:lnTo>
                    <a:pt x="2" y="627"/>
                  </a:lnTo>
                  <a:lnTo>
                    <a:pt x="0" y="638"/>
                  </a:lnTo>
                  <a:lnTo>
                    <a:pt x="0" y="650"/>
                  </a:lnTo>
                  <a:lnTo>
                    <a:pt x="0" y="661"/>
                  </a:lnTo>
                  <a:lnTo>
                    <a:pt x="2" y="672"/>
                  </a:lnTo>
                  <a:lnTo>
                    <a:pt x="7" y="681"/>
                  </a:lnTo>
                  <a:lnTo>
                    <a:pt x="11" y="690"/>
                  </a:lnTo>
                  <a:lnTo>
                    <a:pt x="17" y="700"/>
                  </a:lnTo>
                  <a:lnTo>
                    <a:pt x="24" y="708"/>
                  </a:lnTo>
                  <a:lnTo>
                    <a:pt x="32" y="716"/>
                  </a:lnTo>
                  <a:lnTo>
                    <a:pt x="42" y="722"/>
                  </a:lnTo>
                  <a:lnTo>
                    <a:pt x="51" y="727"/>
                  </a:lnTo>
                  <a:lnTo>
                    <a:pt x="62" y="731"/>
                  </a:lnTo>
                  <a:lnTo>
                    <a:pt x="74" y="734"/>
                  </a:lnTo>
                  <a:lnTo>
                    <a:pt x="86" y="734"/>
                  </a:lnTo>
                  <a:lnTo>
                    <a:pt x="580" y="734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42" name="Line 553"/>
            <p:cNvSpPr>
              <a:spLocks noChangeShapeType="1"/>
            </p:cNvSpPr>
            <p:nvPr/>
          </p:nvSpPr>
          <p:spPr bwMode="auto">
            <a:xfrm>
              <a:off x="3557588" y="4192588"/>
              <a:ext cx="22225" cy="25717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43" name="Line 554"/>
            <p:cNvSpPr>
              <a:spLocks noChangeShapeType="1"/>
            </p:cNvSpPr>
            <p:nvPr/>
          </p:nvSpPr>
          <p:spPr bwMode="auto">
            <a:xfrm flipH="1">
              <a:off x="3690938" y="4237038"/>
              <a:ext cx="11112" cy="20796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44" name="Line 555"/>
            <p:cNvSpPr>
              <a:spLocks noChangeShapeType="1"/>
            </p:cNvSpPr>
            <p:nvPr/>
          </p:nvSpPr>
          <p:spPr bwMode="auto">
            <a:xfrm flipV="1">
              <a:off x="3641725" y="4284663"/>
              <a:ext cx="1587" cy="16033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845" name="Groupe 844"/>
          <p:cNvGrpSpPr/>
          <p:nvPr userDrawn="1"/>
        </p:nvGrpSpPr>
        <p:grpSpPr>
          <a:xfrm>
            <a:off x="8001380" y="1498988"/>
            <a:ext cx="849321" cy="754271"/>
            <a:chOff x="4271963" y="1800225"/>
            <a:chExt cx="2638425" cy="2343150"/>
          </a:xfrm>
        </p:grpSpPr>
        <p:grpSp>
          <p:nvGrpSpPr>
            <p:cNvPr id="846" name="Group 58"/>
            <p:cNvGrpSpPr>
              <a:grpSpLocks noChangeAspect="1"/>
            </p:cNvGrpSpPr>
            <p:nvPr/>
          </p:nvGrpSpPr>
          <p:grpSpPr bwMode="auto">
            <a:xfrm>
              <a:off x="4271963" y="1800225"/>
              <a:ext cx="2638425" cy="2343150"/>
              <a:chOff x="2691" y="1134"/>
              <a:chExt cx="1662" cy="1476"/>
            </a:xfrm>
          </p:grpSpPr>
          <p:sp>
            <p:nvSpPr>
              <p:cNvPr id="851" name="Freeform 59"/>
              <p:cNvSpPr>
                <a:spLocks/>
              </p:cNvSpPr>
              <p:nvPr/>
            </p:nvSpPr>
            <p:spPr bwMode="auto">
              <a:xfrm>
                <a:off x="2831" y="1152"/>
                <a:ext cx="1372" cy="1374"/>
              </a:xfrm>
              <a:custGeom>
                <a:avLst/>
                <a:gdLst/>
                <a:ahLst/>
                <a:cxnLst>
                  <a:cxn ang="0">
                    <a:pos x="1372" y="722"/>
                  </a:cxn>
                  <a:cxn ang="0">
                    <a:pos x="1358" y="826"/>
                  </a:cxn>
                  <a:cxn ang="0">
                    <a:pos x="1330" y="922"/>
                  </a:cxn>
                  <a:cxn ang="0">
                    <a:pos x="1290" y="1014"/>
                  </a:cxn>
                  <a:cxn ang="0">
                    <a:pos x="1236" y="1098"/>
                  </a:cxn>
                  <a:cxn ang="0">
                    <a:pos x="1172" y="1172"/>
                  </a:cxn>
                  <a:cxn ang="0">
                    <a:pos x="1096" y="1236"/>
                  </a:cxn>
                  <a:cxn ang="0">
                    <a:pos x="1014" y="1290"/>
                  </a:cxn>
                  <a:cxn ang="0">
                    <a:pos x="922" y="1332"/>
                  </a:cxn>
                  <a:cxn ang="0">
                    <a:pos x="824" y="1360"/>
                  </a:cxn>
                  <a:cxn ang="0">
                    <a:pos x="722" y="1372"/>
                  </a:cxn>
                  <a:cxn ang="0">
                    <a:pos x="650" y="1372"/>
                  </a:cxn>
                  <a:cxn ang="0">
                    <a:pos x="548" y="1360"/>
                  </a:cxn>
                  <a:cxn ang="0">
                    <a:pos x="450" y="1332"/>
                  </a:cxn>
                  <a:cxn ang="0">
                    <a:pos x="358" y="1290"/>
                  </a:cxn>
                  <a:cxn ang="0">
                    <a:pos x="276" y="1236"/>
                  </a:cxn>
                  <a:cxn ang="0">
                    <a:pos x="200" y="1172"/>
                  </a:cxn>
                  <a:cxn ang="0">
                    <a:pos x="136" y="1098"/>
                  </a:cxn>
                  <a:cxn ang="0">
                    <a:pos x="82" y="1014"/>
                  </a:cxn>
                  <a:cxn ang="0">
                    <a:pos x="42" y="922"/>
                  </a:cxn>
                  <a:cxn ang="0">
                    <a:pos x="14" y="826"/>
                  </a:cxn>
                  <a:cxn ang="0">
                    <a:pos x="0" y="722"/>
                  </a:cxn>
                  <a:cxn ang="0">
                    <a:pos x="0" y="652"/>
                  </a:cxn>
                  <a:cxn ang="0">
                    <a:pos x="14" y="548"/>
                  </a:cxn>
                  <a:cxn ang="0">
                    <a:pos x="42" y="450"/>
                  </a:cxn>
                  <a:cxn ang="0">
                    <a:pos x="82" y="360"/>
                  </a:cxn>
                  <a:cxn ang="0">
                    <a:pos x="136" y="276"/>
                  </a:cxn>
                  <a:cxn ang="0">
                    <a:pos x="200" y="202"/>
                  </a:cxn>
                  <a:cxn ang="0">
                    <a:pos x="276" y="136"/>
                  </a:cxn>
                  <a:cxn ang="0">
                    <a:pos x="358" y="84"/>
                  </a:cxn>
                  <a:cxn ang="0">
                    <a:pos x="450" y="42"/>
                  </a:cxn>
                  <a:cxn ang="0">
                    <a:pos x="548" y="14"/>
                  </a:cxn>
                  <a:cxn ang="0">
                    <a:pos x="650" y="2"/>
                  </a:cxn>
                  <a:cxn ang="0">
                    <a:pos x="722" y="2"/>
                  </a:cxn>
                  <a:cxn ang="0">
                    <a:pos x="824" y="14"/>
                  </a:cxn>
                  <a:cxn ang="0">
                    <a:pos x="922" y="42"/>
                  </a:cxn>
                  <a:cxn ang="0">
                    <a:pos x="1014" y="84"/>
                  </a:cxn>
                  <a:cxn ang="0">
                    <a:pos x="1096" y="136"/>
                  </a:cxn>
                  <a:cxn ang="0">
                    <a:pos x="1172" y="202"/>
                  </a:cxn>
                  <a:cxn ang="0">
                    <a:pos x="1236" y="276"/>
                  </a:cxn>
                  <a:cxn ang="0">
                    <a:pos x="1290" y="360"/>
                  </a:cxn>
                  <a:cxn ang="0">
                    <a:pos x="1330" y="450"/>
                  </a:cxn>
                  <a:cxn ang="0">
                    <a:pos x="1358" y="548"/>
                  </a:cxn>
                  <a:cxn ang="0">
                    <a:pos x="1372" y="652"/>
                  </a:cxn>
                </a:cxnLst>
                <a:rect l="0" t="0" r="r" b="b"/>
                <a:pathLst>
                  <a:path w="1372" h="1374">
                    <a:moveTo>
                      <a:pt x="1372" y="686"/>
                    </a:moveTo>
                    <a:lnTo>
                      <a:pt x="1372" y="686"/>
                    </a:lnTo>
                    <a:lnTo>
                      <a:pt x="1372" y="722"/>
                    </a:lnTo>
                    <a:lnTo>
                      <a:pt x="1368" y="758"/>
                    </a:lnTo>
                    <a:lnTo>
                      <a:pt x="1364" y="792"/>
                    </a:lnTo>
                    <a:lnTo>
                      <a:pt x="1358" y="826"/>
                    </a:lnTo>
                    <a:lnTo>
                      <a:pt x="1350" y="858"/>
                    </a:lnTo>
                    <a:lnTo>
                      <a:pt x="1342" y="892"/>
                    </a:lnTo>
                    <a:lnTo>
                      <a:pt x="1330" y="922"/>
                    </a:lnTo>
                    <a:lnTo>
                      <a:pt x="1318" y="954"/>
                    </a:lnTo>
                    <a:lnTo>
                      <a:pt x="1304" y="984"/>
                    </a:lnTo>
                    <a:lnTo>
                      <a:pt x="1290" y="1014"/>
                    </a:lnTo>
                    <a:lnTo>
                      <a:pt x="1272" y="1042"/>
                    </a:lnTo>
                    <a:lnTo>
                      <a:pt x="1254" y="1070"/>
                    </a:lnTo>
                    <a:lnTo>
                      <a:pt x="1236" y="1098"/>
                    </a:lnTo>
                    <a:lnTo>
                      <a:pt x="1216" y="1124"/>
                    </a:lnTo>
                    <a:lnTo>
                      <a:pt x="1194" y="1148"/>
                    </a:lnTo>
                    <a:lnTo>
                      <a:pt x="1172" y="1172"/>
                    </a:lnTo>
                    <a:lnTo>
                      <a:pt x="1148" y="1194"/>
                    </a:lnTo>
                    <a:lnTo>
                      <a:pt x="1122" y="1216"/>
                    </a:lnTo>
                    <a:lnTo>
                      <a:pt x="1096" y="1236"/>
                    </a:lnTo>
                    <a:lnTo>
                      <a:pt x="1070" y="1256"/>
                    </a:lnTo>
                    <a:lnTo>
                      <a:pt x="1042" y="1274"/>
                    </a:lnTo>
                    <a:lnTo>
                      <a:pt x="1014" y="1290"/>
                    </a:lnTo>
                    <a:lnTo>
                      <a:pt x="984" y="1306"/>
                    </a:lnTo>
                    <a:lnTo>
                      <a:pt x="954" y="1320"/>
                    </a:lnTo>
                    <a:lnTo>
                      <a:pt x="922" y="1332"/>
                    </a:lnTo>
                    <a:lnTo>
                      <a:pt x="890" y="1342"/>
                    </a:lnTo>
                    <a:lnTo>
                      <a:pt x="858" y="1352"/>
                    </a:lnTo>
                    <a:lnTo>
                      <a:pt x="824" y="1360"/>
                    </a:lnTo>
                    <a:lnTo>
                      <a:pt x="790" y="1366"/>
                    </a:lnTo>
                    <a:lnTo>
                      <a:pt x="756" y="1370"/>
                    </a:lnTo>
                    <a:lnTo>
                      <a:pt x="722" y="1372"/>
                    </a:lnTo>
                    <a:lnTo>
                      <a:pt x="686" y="1374"/>
                    </a:lnTo>
                    <a:lnTo>
                      <a:pt x="686" y="1374"/>
                    </a:lnTo>
                    <a:lnTo>
                      <a:pt x="650" y="1372"/>
                    </a:lnTo>
                    <a:lnTo>
                      <a:pt x="616" y="1370"/>
                    </a:lnTo>
                    <a:lnTo>
                      <a:pt x="582" y="1366"/>
                    </a:lnTo>
                    <a:lnTo>
                      <a:pt x="548" y="1360"/>
                    </a:lnTo>
                    <a:lnTo>
                      <a:pt x="514" y="1352"/>
                    </a:lnTo>
                    <a:lnTo>
                      <a:pt x="482" y="1342"/>
                    </a:lnTo>
                    <a:lnTo>
                      <a:pt x="450" y="1332"/>
                    </a:lnTo>
                    <a:lnTo>
                      <a:pt x="418" y="1320"/>
                    </a:lnTo>
                    <a:lnTo>
                      <a:pt x="388" y="1306"/>
                    </a:lnTo>
                    <a:lnTo>
                      <a:pt x="358" y="1290"/>
                    </a:lnTo>
                    <a:lnTo>
                      <a:pt x="330" y="1274"/>
                    </a:lnTo>
                    <a:lnTo>
                      <a:pt x="302" y="1256"/>
                    </a:lnTo>
                    <a:lnTo>
                      <a:pt x="276" y="1236"/>
                    </a:lnTo>
                    <a:lnTo>
                      <a:pt x="250" y="1216"/>
                    </a:lnTo>
                    <a:lnTo>
                      <a:pt x="224" y="1194"/>
                    </a:lnTo>
                    <a:lnTo>
                      <a:pt x="200" y="1172"/>
                    </a:lnTo>
                    <a:lnTo>
                      <a:pt x="178" y="1148"/>
                    </a:lnTo>
                    <a:lnTo>
                      <a:pt x="156" y="1124"/>
                    </a:lnTo>
                    <a:lnTo>
                      <a:pt x="136" y="1098"/>
                    </a:lnTo>
                    <a:lnTo>
                      <a:pt x="116" y="1070"/>
                    </a:lnTo>
                    <a:lnTo>
                      <a:pt x="98" y="1042"/>
                    </a:lnTo>
                    <a:lnTo>
                      <a:pt x="82" y="1014"/>
                    </a:lnTo>
                    <a:lnTo>
                      <a:pt x="68" y="984"/>
                    </a:lnTo>
                    <a:lnTo>
                      <a:pt x="54" y="954"/>
                    </a:lnTo>
                    <a:lnTo>
                      <a:pt x="42" y="922"/>
                    </a:lnTo>
                    <a:lnTo>
                      <a:pt x="30" y="892"/>
                    </a:lnTo>
                    <a:lnTo>
                      <a:pt x="22" y="858"/>
                    </a:lnTo>
                    <a:lnTo>
                      <a:pt x="14" y="826"/>
                    </a:lnTo>
                    <a:lnTo>
                      <a:pt x="8" y="792"/>
                    </a:lnTo>
                    <a:lnTo>
                      <a:pt x="4" y="758"/>
                    </a:lnTo>
                    <a:lnTo>
                      <a:pt x="0" y="722"/>
                    </a:lnTo>
                    <a:lnTo>
                      <a:pt x="0" y="686"/>
                    </a:lnTo>
                    <a:lnTo>
                      <a:pt x="0" y="686"/>
                    </a:lnTo>
                    <a:lnTo>
                      <a:pt x="0" y="652"/>
                    </a:lnTo>
                    <a:lnTo>
                      <a:pt x="4" y="616"/>
                    </a:lnTo>
                    <a:lnTo>
                      <a:pt x="8" y="582"/>
                    </a:lnTo>
                    <a:lnTo>
                      <a:pt x="14" y="548"/>
                    </a:lnTo>
                    <a:lnTo>
                      <a:pt x="22" y="516"/>
                    </a:lnTo>
                    <a:lnTo>
                      <a:pt x="30" y="482"/>
                    </a:lnTo>
                    <a:lnTo>
                      <a:pt x="42" y="450"/>
                    </a:lnTo>
                    <a:lnTo>
                      <a:pt x="54" y="420"/>
                    </a:lnTo>
                    <a:lnTo>
                      <a:pt x="68" y="390"/>
                    </a:lnTo>
                    <a:lnTo>
                      <a:pt x="82" y="360"/>
                    </a:lnTo>
                    <a:lnTo>
                      <a:pt x="98" y="332"/>
                    </a:lnTo>
                    <a:lnTo>
                      <a:pt x="116" y="304"/>
                    </a:lnTo>
                    <a:lnTo>
                      <a:pt x="136" y="276"/>
                    </a:lnTo>
                    <a:lnTo>
                      <a:pt x="156" y="250"/>
                    </a:lnTo>
                    <a:lnTo>
                      <a:pt x="178" y="226"/>
                    </a:lnTo>
                    <a:lnTo>
                      <a:pt x="200" y="202"/>
                    </a:lnTo>
                    <a:lnTo>
                      <a:pt x="224" y="178"/>
                    </a:lnTo>
                    <a:lnTo>
                      <a:pt x="250" y="158"/>
                    </a:lnTo>
                    <a:lnTo>
                      <a:pt x="276" y="136"/>
                    </a:lnTo>
                    <a:lnTo>
                      <a:pt x="302" y="118"/>
                    </a:lnTo>
                    <a:lnTo>
                      <a:pt x="330" y="100"/>
                    </a:lnTo>
                    <a:lnTo>
                      <a:pt x="358" y="84"/>
                    </a:lnTo>
                    <a:lnTo>
                      <a:pt x="388" y="68"/>
                    </a:lnTo>
                    <a:lnTo>
                      <a:pt x="418" y="54"/>
                    </a:lnTo>
                    <a:lnTo>
                      <a:pt x="450" y="42"/>
                    </a:lnTo>
                    <a:lnTo>
                      <a:pt x="482" y="32"/>
                    </a:lnTo>
                    <a:lnTo>
                      <a:pt x="514" y="22"/>
                    </a:lnTo>
                    <a:lnTo>
                      <a:pt x="548" y="14"/>
                    </a:lnTo>
                    <a:lnTo>
                      <a:pt x="582" y="8"/>
                    </a:lnTo>
                    <a:lnTo>
                      <a:pt x="616" y="4"/>
                    </a:lnTo>
                    <a:lnTo>
                      <a:pt x="650" y="2"/>
                    </a:lnTo>
                    <a:lnTo>
                      <a:pt x="686" y="0"/>
                    </a:lnTo>
                    <a:lnTo>
                      <a:pt x="686" y="0"/>
                    </a:lnTo>
                    <a:lnTo>
                      <a:pt x="722" y="2"/>
                    </a:lnTo>
                    <a:lnTo>
                      <a:pt x="756" y="4"/>
                    </a:lnTo>
                    <a:lnTo>
                      <a:pt x="790" y="8"/>
                    </a:lnTo>
                    <a:lnTo>
                      <a:pt x="824" y="14"/>
                    </a:lnTo>
                    <a:lnTo>
                      <a:pt x="858" y="22"/>
                    </a:lnTo>
                    <a:lnTo>
                      <a:pt x="890" y="32"/>
                    </a:lnTo>
                    <a:lnTo>
                      <a:pt x="922" y="42"/>
                    </a:lnTo>
                    <a:lnTo>
                      <a:pt x="954" y="54"/>
                    </a:lnTo>
                    <a:lnTo>
                      <a:pt x="984" y="68"/>
                    </a:lnTo>
                    <a:lnTo>
                      <a:pt x="1014" y="84"/>
                    </a:lnTo>
                    <a:lnTo>
                      <a:pt x="1042" y="100"/>
                    </a:lnTo>
                    <a:lnTo>
                      <a:pt x="1070" y="118"/>
                    </a:lnTo>
                    <a:lnTo>
                      <a:pt x="1096" y="136"/>
                    </a:lnTo>
                    <a:lnTo>
                      <a:pt x="1122" y="158"/>
                    </a:lnTo>
                    <a:lnTo>
                      <a:pt x="1148" y="178"/>
                    </a:lnTo>
                    <a:lnTo>
                      <a:pt x="1172" y="202"/>
                    </a:lnTo>
                    <a:lnTo>
                      <a:pt x="1194" y="226"/>
                    </a:lnTo>
                    <a:lnTo>
                      <a:pt x="1216" y="250"/>
                    </a:lnTo>
                    <a:lnTo>
                      <a:pt x="1236" y="276"/>
                    </a:lnTo>
                    <a:lnTo>
                      <a:pt x="1254" y="304"/>
                    </a:lnTo>
                    <a:lnTo>
                      <a:pt x="1272" y="332"/>
                    </a:lnTo>
                    <a:lnTo>
                      <a:pt x="1290" y="360"/>
                    </a:lnTo>
                    <a:lnTo>
                      <a:pt x="1304" y="390"/>
                    </a:lnTo>
                    <a:lnTo>
                      <a:pt x="1318" y="420"/>
                    </a:lnTo>
                    <a:lnTo>
                      <a:pt x="1330" y="450"/>
                    </a:lnTo>
                    <a:lnTo>
                      <a:pt x="1342" y="482"/>
                    </a:lnTo>
                    <a:lnTo>
                      <a:pt x="1350" y="516"/>
                    </a:lnTo>
                    <a:lnTo>
                      <a:pt x="1358" y="548"/>
                    </a:lnTo>
                    <a:lnTo>
                      <a:pt x="1364" y="582"/>
                    </a:lnTo>
                    <a:lnTo>
                      <a:pt x="1368" y="616"/>
                    </a:lnTo>
                    <a:lnTo>
                      <a:pt x="1372" y="652"/>
                    </a:lnTo>
                    <a:lnTo>
                      <a:pt x="1372" y="686"/>
                    </a:lnTo>
                    <a:lnTo>
                      <a:pt x="1372" y="686"/>
                    </a:lnTo>
                    <a:close/>
                  </a:path>
                </a:pathLst>
              </a:custGeom>
              <a:solidFill>
                <a:srgbClr val="00A6D9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52" name="Freeform 60"/>
              <p:cNvSpPr>
                <a:spLocks/>
              </p:cNvSpPr>
              <p:nvPr/>
            </p:nvSpPr>
            <p:spPr bwMode="auto">
              <a:xfrm>
                <a:off x="2925" y="1134"/>
                <a:ext cx="372" cy="426"/>
              </a:xfrm>
              <a:custGeom>
                <a:avLst/>
                <a:gdLst/>
                <a:ahLst/>
                <a:cxnLst>
                  <a:cxn ang="0">
                    <a:pos x="0" y="44"/>
                  </a:cxn>
                  <a:cxn ang="0">
                    <a:pos x="22" y="24"/>
                  </a:cxn>
                  <a:cxn ang="0">
                    <a:pos x="22" y="24"/>
                  </a:cxn>
                  <a:cxn ang="0">
                    <a:pos x="38" y="14"/>
                  </a:cxn>
                  <a:cxn ang="0">
                    <a:pos x="56" y="6"/>
                  </a:cxn>
                  <a:cxn ang="0">
                    <a:pos x="74" y="2"/>
                  </a:cxn>
                  <a:cxn ang="0">
                    <a:pos x="92" y="0"/>
                  </a:cxn>
                  <a:cxn ang="0">
                    <a:pos x="110" y="2"/>
                  </a:cxn>
                  <a:cxn ang="0">
                    <a:pos x="128" y="6"/>
                  </a:cxn>
                  <a:cxn ang="0">
                    <a:pos x="144" y="14"/>
                  </a:cxn>
                  <a:cxn ang="0">
                    <a:pos x="160" y="26"/>
                  </a:cxn>
                  <a:cxn ang="0">
                    <a:pos x="346" y="208"/>
                  </a:cxn>
                  <a:cxn ang="0">
                    <a:pos x="372" y="376"/>
                  </a:cxn>
                  <a:cxn ang="0">
                    <a:pos x="372" y="376"/>
                  </a:cxn>
                  <a:cxn ang="0">
                    <a:pos x="370" y="386"/>
                  </a:cxn>
                  <a:cxn ang="0">
                    <a:pos x="368" y="394"/>
                  </a:cxn>
                  <a:cxn ang="0">
                    <a:pos x="364" y="400"/>
                  </a:cxn>
                  <a:cxn ang="0">
                    <a:pos x="360" y="408"/>
                  </a:cxn>
                  <a:cxn ang="0">
                    <a:pos x="354" y="414"/>
                  </a:cxn>
                  <a:cxn ang="0">
                    <a:pos x="348" y="418"/>
                  </a:cxn>
                  <a:cxn ang="0">
                    <a:pos x="340" y="422"/>
                  </a:cxn>
                  <a:cxn ang="0">
                    <a:pos x="332" y="426"/>
                  </a:cxn>
                  <a:cxn ang="0">
                    <a:pos x="332" y="426"/>
                  </a:cxn>
                  <a:cxn ang="0">
                    <a:pos x="332" y="426"/>
                  </a:cxn>
                  <a:cxn ang="0">
                    <a:pos x="322" y="426"/>
                  </a:cxn>
                  <a:cxn ang="0">
                    <a:pos x="314" y="426"/>
                  </a:cxn>
                  <a:cxn ang="0">
                    <a:pos x="306" y="424"/>
                  </a:cxn>
                  <a:cxn ang="0">
                    <a:pos x="298" y="420"/>
                  </a:cxn>
                  <a:cxn ang="0">
                    <a:pos x="292" y="416"/>
                  </a:cxn>
                  <a:cxn ang="0">
                    <a:pos x="284" y="410"/>
                  </a:cxn>
                  <a:cxn ang="0">
                    <a:pos x="280" y="402"/>
                  </a:cxn>
                  <a:cxn ang="0">
                    <a:pos x="276" y="396"/>
                  </a:cxn>
                  <a:cxn ang="0">
                    <a:pos x="232" y="284"/>
                  </a:cxn>
                  <a:cxn ang="0">
                    <a:pos x="126" y="218"/>
                  </a:cxn>
                  <a:cxn ang="0">
                    <a:pos x="0" y="44"/>
                  </a:cxn>
                </a:cxnLst>
                <a:rect l="0" t="0" r="r" b="b"/>
                <a:pathLst>
                  <a:path w="372" h="426">
                    <a:moveTo>
                      <a:pt x="0" y="44"/>
                    </a:moveTo>
                    <a:lnTo>
                      <a:pt x="22" y="24"/>
                    </a:lnTo>
                    <a:lnTo>
                      <a:pt x="22" y="24"/>
                    </a:lnTo>
                    <a:lnTo>
                      <a:pt x="38" y="14"/>
                    </a:lnTo>
                    <a:lnTo>
                      <a:pt x="56" y="6"/>
                    </a:lnTo>
                    <a:lnTo>
                      <a:pt x="74" y="2"/>
                    </a:lnTo>
                    <a:lnTo>
                      <a:pt x="92" y="0"/>
                    </a:lnTo>
                    <a:lnTo>
                      <a:pt x="110" y="2"/>
                    </a:lnTo>
                    <a:lnTo>
                      <a:pt x="128" y="6"/>
                    </a:lnTo>
                    <a:lnTo>
                      <a:pt x="144" y="14"/>
                    </a:lnTo>
                    <a:lnTo>
                      <a:pt x="160" y="26"/>
                    </a:lnTo>
                    <a:lnTo>
                      <a:pt x="346" y="208"/>
                    </a:lnTo>
                    <a:lnTo>
                      <a:pt x="372" y="376"/>
                    </a:lnTo>
                    <a:lnTo>
                      <a:pt x="372" y="376"/>
                    </a:lnTo>
                    <a:lnTo>
                      <a:pt x="370" y="386"/>
                    </a:lnTo>
                    <a:lnTo>
                      <a:pt x="368" y="394"/>
                    </a:lnTo>
                    <a:lnTo>
                      <a:pt x="364" y="400"/>
                    </a:lnTo>
                    <a:lnTo>
                      <a:pt x="360" y="408"/>
                    </a:lnTo>
                    <a:lnTo>
                      <a:pt x="354" y="414"/>
                    </a:lnTo>
                    <a:lnTo>
                      <a:pt x="348" y="418"/>
                    </a:lnTo>
                    <a:lnTo>
                      <a:pt x="340" y="422"/>
                    </a:lnTo>
                    <a:lnTo>
                      <a:pt x="332" y="426"/>
                    </a:lnTo>
                    <a:lnTo>
                      <a:pt x="332" y="426"/>
                    </a:lnTo>
                    <a:lnTo>
                      <a:pt x="332" y="426"/>
                    </a:lnTo>
                    <a:lnTo>
                      <a:pt x="322" y="426"/>
                    </a:lnTo>
                    <a:lnTo>
                      <a:pt x="314" y="426"/>
                    </a:lnTo>
                    <a:lnTo>
                      <a:pt x="306" y="424"/>
                    </a:lnTo>
                    <a:lnTo>
                      <a:pt x="298" y="420"/>
                    </a:lnTo>
                    <a:lnTo>
                      <a:pt x="292" y="416"/>
                    </a:lnTo>
                    <a:lnTo>
                      <a:pt x="284" y="410"/>
                    </a:lnTo>
                    <a:lnTo>
                      <a:pt x="280" y="402"/>
                    </a:lnTo>
                    <a:lnTo>
                      <a:pt x="276" y="396"/>
                    </a:lnTo>
                    <a:lnTo>
                      <a:pt x="232" y="284"/>
                    </a:lnTo>
                    <a:lnTo>
                      <a:pt x="126" y="218"/>
                    </a:lnTo>
                    <a:lnTo>
                      <a:pt x="0" y="4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53" name="Freeform 61"/>
              <p:cNvSpPr>
                <a:spLocks/>
              </p:cNvSpPr>
              <p:nvPr/>
            </p:nvSpPr>
            <p:spPr bwMode="auto">
              <a:xfrm>
                <a:off x="2925" y="1134"/>
                <a:ext cx="372" cy="426"/>
              </a:xfrm>
              <a:custGeom>
                <a:avLst/>
                <a:gdLst/>
                <a:ahLst/>
                <a:cxnLst>
                  <a:cxn ang="0">
                    <a:pos x="0" y="44"/>
                  </a:cxn>
                  <a:cxn ang="0">
                    <a:pos x="22" y="24"/>
                  </a:cxn>
                  <a:cxn ang="0">
                    <a:pos x="22" y="24"/>
                  </a:cxn>
                  <a:cxn ang="0">
                    <a:pos x="38" y="14"/>
                  </a:cxn>
                  <a:cxn ang="0">
                    <a:pos x="56" y="6"/>
                  </a:cxn>
                  <a:cxn ang="0">
                    <a:pos x="74" y="2"/>
                  </a:cxn>
                  <a:cxn ang="0">
                    <a:pos x="92" y="0"/>
                  </a:cxn>
                  <a:cxn ang="0">
                    <a:pos x="110" y="2"/>
                  </a:cxn>
                  <a:cxn ang="0">
                    <a:pos x="128" y="6"/>
                  </a:cxn>
                  <a:cxn ang="0">
                    <a:pos x="144" y="14"/>
                  </a:cxn>
                  <a:cxn ang="0">
                    <a:pos x="160" y="26"/>
                  </a:cxn>
                  <a:cxn ang="0">
                    <a:pos x="346" y="208"/>
                  </a:cxn>
                  <a:cxn ang="0">
                    <a:pos x="372" y="376"/>
                  </a:cxn>
                  <a:cxn ang="0">
                    <a:pos x="372" y="376"/>
                  </a:cxn>
                  <a:cxn ang="0">
                    <a:pos x="370" y="386"/>
                  </a:cxn>
                  <a:cxn ang="0">
                    <a:pos x="368" y="394"/>
                  </a:cxn>
                  <a:cxn ang="0">
                    <a:pos x="364" y="400"/>
                  </a:cxn>
                  <a:cxn ang="0">
                    <a:pos x="360" y="408"/>
                  </a:cxn>
                  <a:cxn ang="0">
                    <a:pos x="354" y="414"/>
                  </a:cxn>
                  <a:cxn ang="0">
                    <a:pos x="348" y="418"/>
                  </a:cxn>
                  <a:cxn ang="0">
                    <a:pos x="340" y="422"/>
                  </a:cxn>
                  <a:cxn ang="0">
                    <a:pos x="332" y="426"/>
                  </a:cxn>
                  <a:cxn ang="0">
                    <a:pos x="332" y="426"/>
                  </a:cxn>
                  <a:cxn ang="0">
                    <a:pos x="332" y="426"/>
                  </a:cxn>
                  <a:cxn ang="0">
                    <a:pos x="322" y="426"/>
                  </a:cxn>
                  <a:cxn ang="0">
                    <a:pos x="314" y="426"/>
                  </a:cxn>
                  <a:cxn ang="0">
                    <a:pos x="306" y="424"/>
                  </a:cxn>
                  <a:cxn ang="0">
                    <a:pos x="298" y="420"/>
                  </a:cxn>
                  <a:cxn ang="0">
                    <a:pos x="292" y="416"/>
                  </a:cxn>
                  <a:cxn ang="0">
                    <a:pos x="284" y="410"/>
                  </a:cxn>
                  <a:cxn ang="0">
                    <a:pos x="280" y="402"/>
                  </a:cxn>
                  <a:cxn ang="0">
                    <a:pos x="276" y="396"/>
                  </a:cxn>
                  <a:cxn ang="0">
                    <a:pos x="232" y="284"/>
                  </a:cxn>
                  <a:cxn ang="0">
                    <a:pos x="126" y="218"/>
                  </a:cxn>
                </a:cxnLst>
                <a:rect l="0" t="0" r="r" b="b"/>
                <a:pathLst>
                  <a:path w="372" h="426">
                    <a:moveTo>
                      <a:pt x="0" y="44"/>
                    </a:moveTo>
                    <a:lnTo>
                      <a:pt x="22" y="24"/>
                    </a:lnTo>
                    <a:lnTo>
                      <a:pt x="22" y="24"/>
                    </a:lnTo>
                    <a:lnTo>
                      <a:pt x="38" y="14"/>
                    </a:lnTo>
                    <a:lnTo>
                      <a:pt x="56" y="6"/>
                    </a:lnTo>
                    <a:lnTo>
                      <a:pt x="74" y="2"/>
                    </a:lnTo>
                    <a:lnTo>
                      <a:pt x="92" y="0"/>
                    </a:lnTo>
                    <a:lnTo>
                      <a:pt x="110" y="2"/>
                    </a:lnTo>
                    <a:lnTo>
                      <a:pt x="128" y="6"/>
                    </a:lnTo>
                    <a:lnTo>
                      <a:pt x="144" y="14"/>
                    </a:lnTo>
                    <a:lnTo>
                      <a:pt x="160" y="26"/>
                    </a:lnTo>
                    <a:lnTo>
                      <a:pt x="346" y="208"/>
                    </a:lnTo>
                    <a:lnTo>
                      <a:pt x="372" y="376"/>
                    </a:lnTo>
                    <a:lnTo>
                      <a:pt x="372" y="376"/>
                    </a:lnTo>
                    <a:lnTo>
                      <a:pt x="370" y="386"/>
                    </a:lnTo>
                    <a:lnTo>
                      <a:pt x="368" y="394"/>
                    </a:lnTo>
                    <a:lnTo>
                      <a:pt x="364" y="400"/>
                    </a:lnTo>
                    <a:lnTo>
                      <a:pt x="360" y="408"/>
                    </a:lnTo>
                    <a:lnTo>
                      <a:pt x="354" y="414"/>
                    </a:lnTo>
                    <a:lnTo>
                      <a:pt x="348" y="418"/>
                    </a:lnTo>
                    <a:lnTo>
                      <a:pt x="340" y="422"/>
                    </a:lnTo>
                    <a:lnTo>
                      <a:pt x="332" y="426"/>
                    </a:lnTo>
                    <a:lnTo>
                      <a:pt x="332" y="426"/>
                    </a:lnTo>
                    <a:lnTo>
                      <a:pt x="332" y="426"/>
                    </a:lnTo>
                    <a:lnTo>
                      <a:pt x="322" y="426"/>
                    </a:lnTo>
                    <a:lnTo>
                      <a:pt x="314" y="426"/>
                    </a:lnTo>
                    <a:lnTo>
                      <a:pt x="306" y="424"/>
                    </a:lnTo>
                    <a:lnTo>
                      <a:pt x="298" y="420"/>
                    </a:lnTo>
                    <a:lnTo>
                      <a:pt x="292" y="416"/>
                    </a:lnTo>
                    <a:lnTo>
                      <a:pt x="284" y="410"/>
                    </a:lnTo>
                    <a:lnTo>
                      <a:pt x="280" y="402"/>
                    </a:lnTo>
                    <a:lnTo>
                      <a:pt x="276" y="396"/>
                    </a:lnTo>
                    <a:lnTo>
                      <a:pt x="232" y="284"/>
                    </a:lnTo>
                    <a:lnTo>
                      <a:pt x="126" y="218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54" name="Freeform 62"/>
              <p:cNvSpPr>
                <a:spLocks/>
              </p:cNvSpPr>
              <p:nvPr/>
            </p:nvSpPr>
            <p:spPr bwMode="auto">
              <a:xfrm>
                <a:off x="2691" y="1374"/>
                <a:ext cx="426" cy="372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26" y="24"/>
                  </a:cxn>
                  <a:cxn ang="0">
                    <a:pos x="26" y="24"/>
                  </a:cxn>
                  <a:cxn ang="0">
                    <a:pos x="14" y="38"/>
                  </a:cxn>
                  <a:cxn ang="0">
                    <a:pos x="6" y="56"/>
                  </a:cxn>
                  <a:cxn ang="0">
                    <a:pos x="2" y="74"/>
                  </a:cxn>
                  <a:cxn ang="0">
                    <a:pos x="0" y="92"/>
                  </a:cxn>
                  <a:cxn ang="0">
                    <a:pos x="2" y="110"/>
                  </a:cxn>
                  <a:cxn ang="0">
                    <a:pos x="8" y="128"/>
                  </a:cxn>
                  <a:cxn ang="0">
                    <a:pos x="16" y="146"/>
                  </a:cxn>
                  <a:cxn ang="0">
                    <a:pos x="26" y="160"/>
                  </a:cxn>
                  <a:cxn ang="0">
                    <a:pos x="210" y="346"/>
                  </a:cxn>
                  <a:cxn ang="0">
                    <a:pos x="378" y="372"/>
                  </a:cxn>
                  <a:cxn ang="0">
                    <a:pos x="378" y="372"/>
                  </a:cxn>
                  <a:cxn ang="0">
                    <a:pos x="386" y="370"/>
                  </a:cxn>
                  <a:cxn ang="0">
                    <a:pos x="394" y="368"/>
                  </a:cxn>
                  <a:cxn ang="0">
                    <a:pos x="402" y="366"/>
                  </a:cxn>
                  <a:cxn ang="0">
                    <a:pos x="408" y="360"/>
                  </a:cxn>
                  <a:cxn ang="0">
                    <a:pos x="414" y="354"/>
                  </a:cxn>
                  <a:cxn ang="0">
                    <a:pos x="420" y="348"/>
                  </a:cxn>
                  <a:cxn ang="0">
                    <a:pos x="424" y="340"/>
                  </a:cxn>
                  <a:cxn ang="0">
                    <a:pos x="426" y="332"/>
                  </a:cxn>
                  <a:cxn ang="0">
                    <a:pos x="426" y="332"/>
                  </a:cxn>
                  <a:cxn ang="0">
                    <a:pos x="426" y="332"/>
                  </a:cxn>
                  <a:cxn ang="0">
                    <a:pos x="426" y="322"/>
                  </a:cxn>
                  <a:cxn ang="0">
                    <a:pos x="426" y="314"/>
                  </a:cxn>
                  <a:cxn ang="0">
                    <a:pos x="424" y="306"/>
                  </a:cxn>
                  <a:cxn ang="0">
                    <a:pos x="420" y="298"/>
                  </a:cxn>
                  <a:cxn ang="0">
                    <a:pos x="416" y="292"/>
                  </a:cxn>
                  <a:cxn ang="0">
                    <a:pos x="410" y="286"/>
                  </a:cxn>
                  <a:cxn ang="0">
                    <a:pos x="404" y="280"/>
                  </a:cxn>
                  <a:cxn ang="0">
                    <a:pos x="396" y="276"/>
                  </a:cxn>
                  <a:cxn ang="0">
                    <a:pos x="286" y="232"/>
                  </a:cxn>
                  <a:cxn ang="0">
                    <a:pos x="218" y="126"/>
                  </a:cxn>
                  <a:cxn ang="0">
                    <a:pos x="44" y="0"/>
                  </a:cxn>
                </a:cxnLst>
                <a:rect l="0" t="0" r="r" b="b"/>
                <a:pathLst>
                  <a:path w="426" h="372">
                    <a:moveTo>
                      <a:pt x="44" y="0"/>
                    </a:moveTo>
                    <a:lnTo>
                      <a:pt x="26" y="24"/>
                    </a:lnTo>
                    <a:lnTo>
                      <a:pt x="26" y="24"/>
                    </a:lnTo>
                    <a:lnTo>
                      <a:pt x="14" y="38"/>
                    </a:lnTo>
                    <a:lnTo>
                      <a:pt x="6" y="56"/>
                    </a:lnTo>
                    <a:lnTo>
                      <a:pt x="2" y="74"/>
                    </a:lnTo>
                    <a:lnTo>
                      <a:pt x="0" y="92"/>
                    </a:lnTo>
                    <a:lnTo>
                      <a:pt x="2" y="110"/>
                    </a:lnTo>
                    <a:lnTo>
                      <a:pt x="8" y="128"/>
                    </a:lnTo>
                    <a:lnTo>
                      <a:pt x="16" y="146"/>
                    </a:lnTo>
                    <a:lnTo>
                      <a:pt x="26" y="160"/>
                    </a:lnTo>
                    <a:lnTo>
                      <a:pt x="210" y="346"/>
                    </a:lnTo>
                    <a:lnTo>
                      <a:pt x="378" y="372"/>
                    </a:lnTo>
                    <a:lnTo>
                      <a:pt x="378" y="372"/>
                    </a:lnTo>
                    <a:lnTo>
                      <a:pt x="386" y="370"/>
                    </a:lnTo>
                    <a:lnTo>
                      <a:pt x="394" y="368"/>
                    </a:lnTo>
                    <a:lnTo>
                      <a:pt x="402" y="366"/>
                    </a:lnTo>
                    <a:lnTo>
                      <a:pt x="408" y="360"/>
                    </a:lnTo>
                    <a:lnTo>
                      <a:pt x="414" y="354"/>
                    </a:lnTo>
                    <a:lnTo>
                      <a:pt x="420" y="348"/>
                    </a:lnTo>
                    <a:lnTo>
                      <a:pt x="424" y="340"/>
                    </a:lnTo>
                    <a:lnTo>
                      <a:pt x="426" y="332"/>
                    </a:lnTo>
                    <a:lnTo>
                      <a:pt x="426" y="332"/>
                    </a:lnTo>
                    <a:lnTo>
                      <a:pt x="426" y="332"/>
                    </a:lnTo>
                    <a:lnTo>
                      <a:pt x="426" y="322"/>
                    </a:lnTo>
                    <a:lnTo>
                      <a:pt x="426" y="314"/>
                    </a:lnTo>
                    <a:lnTo>
                      <a:pt x="424" y="306"/>
                    </a:lnTo>
                    <a:lnTo>
                      <a:pt x="420" y="298"/>
                    </a:lnTo>
                    <a:lnTo>
                      <a:pt x="416" y="292"/>
                    </a:lnTo>
                    <a:lnTo>
                      <a:pt x="410" y="286"/>
                    </a:lnTo>
                    <a:lnTo>
                      <a:pt x="404" y="280"/>
                    </a:lnTo>
                    <a:lnTo>
                      <a:pt x="396" y="276"/>
                    </a:lnTo>
                    <a:lnTo>
                      <a:pt x="286" y="232"/>
                    </a:lnTo>
                    <a:lnTo>
                      <a:pt x="218" y="126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55" name="Freeform 63"/>
              <p:cNvSpPr>
                <a:spLocks/>
              </p:cNvSpPr>
              <p:nvPr/>
            </p:nvSpPr>
            <p:spPr bwMode="auto">
              <a:xfrm>
                <a:off x="2691" y="1374"/>
                <a:ext cx="426" cy="372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26" y="24"/>
                  </a:cxn>
                  <a:cxn ang="0">
                    <a:pos x="26" y="24"/>
                  </a:cxn>
                  <a:cxn ang="0">
                    <a:pos x="14" y="38"/>
                  </a:cxn>
                  <a:cxn ang="0">
                    <a:pos x="6" y="56"/>
                  </a:cxn>
                  <a:cxn ang="0">
                    <a:pos x="2" y="74"/>
                  </a:cxn>
                  <a:cxn ang="0">
                    <a:pos x="0" y="92"/>
                  </a:cxn>
                  <a:cxn ang="0">
                    <a:pos x="2" y="110"/>
                  </a:cxn>
                  <a:cxn ang="0">
                    <a:pos x="8" y="128"/>
                  </a:cxn>
                  <a:cxn ang="0">
                    <a:pos x="16" y="146"/>
                  </a:cxn>
                  <a:cxn ang="0">
                    <a:pos x="26" y="160"/>
                  </a:cxn>
                  <a:cxn ang="0">
                    <a:pos x="210" y="346"/>
                  </a:cxn>
                  <a:cxn ang="0">
                    <a:pos x="378" y="372"/>
                  </a:cxn>
                  <a:cxn ang="0">
                    <a:pos x="378" y="372"/>
                  </a:cxn>
                  <a:cxn ang="0">
                    <a:pos x="386" y="370"/>
                  </a:cxn>
                  <a:cxn ang="0">
                    <a:pos x="394" y="368"/>
                  </a:cxn>
                  <a:cxn ang="0">
                    <a:pos x="402" y="366"/>
                  </a:cxn>
                  <a:cxn ang="0">
                    <a:pos x="408" y="360"/>
                  </a:cxn>
                  <a:cxn ang="0">
                    <a:pos x="414" y="354"/>
                  </a:cxn>
                  <a:cxn ang="0">
                    <a:pos x="420" y="348"/>
                  </a:cxn>
                  <a:cxn ang="0">
                    <a:pos x="424" y="340"/>
                  </a:cxn>
                  <a:cxn ang="0">
                    <a:pos x="426" y="332"/>
                  </a:cxn>
                  <a:cxn ang="0">
                    <a:pos x="426" y="332"/>
                  </a:cxn>
                  <a:cxn ang="0">
                    <a:pos x="426" y="332"/>
                  </a:cxn>
                  <a:cxn ang="0">
                    <a:pos x="426" y="322"/>
                  </a:cxn>
                  <a:cxn ang="0">
                    <a:pos x="426" y="314"/>
                  </a:cxn>
                  <a:cxn ang="0">
                    <a:pos x="424" y="306"/>
                  </a:cxn>
                  <a:cxn ang="0">
                    <a:pos x="420" y="298"/>
                  </a:cxn>
                  <a:cxn ang="0">
                    <a:pos x="416" y="292"/>
                  </a:cxn>
                  <a:cxn ang="0">
                    <a:pos x="410" y="286"/>
                  </a:cxn>
                  <a:cxn ang="0">
                    <a:pos x="404" y="280"/>
                  </a:cxn>
                  <a:cxn ang="0">
                    <a:pos x="396" y="276"/>
                  </a:cxn>
                  <a:cxn ang="0">
                    <a:pos x="286" y="232"/>
                  </a:cxn>
                  <a:cxn ang="0">
                    <a:pos x="218" y="126"/>
                  </a:cxn>
                </a:cxnLst>
                <a:rect l="0" t="0" r="r" b="b"/>
                <a:pathLst>
                  <a:path w="426" h="372">
                    <a:moveTo>
                      <a:pt x="44" y="0"/>
                    </a:moveTo>
                    <a:lnTo>
                      <a:pt x="26" y="24"/>
                    </a:lnTo>
                    <a:lnTo>
                      <a:pt x="26" y="24"/>
                    </a:lnTo>
                    <a:lnTo>
                      <a:pt x="14" y="38"/>
                    </a:lnTo>
                    <a:lnTo>
                      <a:pt x="6" y="56"/>
                    </a:lnTo>
                    <a:lnTo>
                      <a:pt x="2" y="74"/>
                    </a:lnTo>
                    <a:lnTo>
                      <a:pt x="0" y="92"/>
                    </a:lnTo>
                    <a:lnTo>
                      <a:pt x="2" y="110"/>
                    </a:lnTo>
                    <a:lnTo>
                      <a:pt x="8" y="128"/>
                    </a:lnTo>
                    <a:lnTo>
                      <a:pt x="16" y="146"/>
                    </a:lnTo>
                    <a:lnTo>
                      <a:pt x="26" y="160"/>
                    </a:lnTo>
                    <a:lnTo>
                      <a:pt x="210" y="346"/>
                    </a:lnTo>
                    <a:lnTo>
                      <a:pt x="378" y="372"/>
                    </a:lnTo>
                    <a:lnTo>
                      <a:pt x="378" y="372"/>
                    </a:lnTo>
                    <a:lnTo>
                      <a:pt x="386" y="370"/>
                    </a:lnTo>
                    <a:lnTo>
                      <a:pt x="394" y="368"/>
                    </a:lnTo>
                    <a:lnTo>
                      <a:pt x="402" y="366"/>
                    </a:lnTo>
                    <a:lnTo>
                      <a:pt x="408" y="360"/>
                    </a:lnTo>
                    <a:lnTo>
                      <a:pt x="414" y="354"/>
                    </a:lnTo>
                    <a:lnTo>
                      <a:pt x="420" y="348"/>
                    </a:lnTo>
                    <a:lnTo>
                      <a:pt x="424" y="340"/>
                    </a:lnTo>
                    <a:lnTo>
                      <a:pt x="426" y="332"/>
                    </a:lnTo>
                    <a:lnTo>
                      <a:pt x="426" y="332"/>
                    </a:lnTo>
                    <a:lnTo>
                      <a:pt x="426" y="332"/>
                    </a:lnTo>
                    <a:lnTo>
                      <a:pt x="426" y="322"/>
                    </a:lnTo>
                    <a:lnTo>
                      <a:pt x="426" y="314"/>
                    </a:lnTo>
                    <a:lnTo>
                      <a:pt x="424" y="306"/>
                    </a:lnTo>
                    <a:lnTo>
                      <a:pt x="420" y="298"/>
                    </a:lnTo>
                    <a:lnTo>
                      <a:pt x="416" y="292"/>
                    </a:lnTo>
                    <a:lnTo>
                      <a:pt x="410" y="286"/>
                    </a:lnTo>
                    <a:lnTo>
                      <a:pt x="404" y="280"/>
                    </a:lnTo>
                    <a:lnTo>
                      <a:pt x="396" y="276"/>
                    </a:lnTo>
                    <a:lnTo>
                      <a:pt x="286" y="232"/>
                    </a:lnTo>
                    <a:lnTo>
                      <a:pt x="218" y="126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56" name="Line 65"/>
              <p:cNvSpPr>
                <a:spLocks noChangeShapeType="1"/>
              </p:cNvSpPr>
              <p:nvPr/>
            </p:nvSpPr>
            <p:spPr bwMode="auto">
              <a:xfrm flipH="1">
                <a:off x="3017" y="1458"/>
                <a:ext cx="76" cy="74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57" name="Freeform 66"/>
              <p:cNvSpPr>
                <a:spLocks/>
              </p:cNvSpPr>
              <p:nvPr/>
            </p:nvSpPr>
            <p:spPr bwMode="auto">
              <a:xfrm>
                <a:off x="3749" y="1134"/>
                <a:ext cx="372" cy="426"/>
              </a:xfrm>
              <a:custGeom>
                <a:avLst/>
                <a:gdLst/>
                <a:ahLst/>
                <a:cxnLst>
                  <a:cxn ang="0">
                    <a:pos x="372" y="44"/>
                  </a:cxn>
                  <a:cxn ang="0">
                    <a:pos x="348" y="24"/>
                  </a:cxn>
                  <a:cxn ang="0">
                    <a:pos x="348" y="24"/>
                  </a:cxn>
                  <a:cxn ang="0">
                    <a:pos x="332" y="14"/>
                  </a:cxn>
                  <a:cxn ang="0">
                    <a:pos x="316" y="6"/>
                  </a:cxn>
                  <a:cxn ang="0">
                    <a:pos x="298" y="2"/>
                  </a:cxn>
                  <a:cxn ang="0">
                    <a:pos x="278" y="0"/>
                  </a:cxn>
                  <a:cxn ang="0">
                    <a:pos x="260" y="2"/>
                  </a:cxn>
                  <a:cxn ang="0">
                    <a:pos x="242" y="6"/>
                  </a:cxn>
                  <a:cxn ang="0">
                    <a:pos x="226" y="14"/>
                  </a:cxn>
                  <a:cxn ang="0">
                    <a:pos x="210" y="26"/>
                  </a:cxn>
                  <a:cxn ang="0">
                    <a:pos x="26" y="208"/>
                  </a:cxn>
                  <a:cxn ang="0">
                    <a:pos x="0" y="376"/>
                  </a:cxn>
                  <a:cxn ang="0">
                    <a:pos x="0" y="376"/>
                  </a:cxn>
                  <a:cxn ang="0">
                    <a:pos x="0" y="386"/>
                  </a:cxn>
                  <a:cxn ang="0">
                    <a:pos x="2" y="394"/>
                  </a:cxn>
                  <a:cxn ang="0">
                    <a:pos x="6" y="400"/>
                  </a:cxn>
                  <a:cxn ang="0">
                    <a:pos x="10" y="408"/>
                  </a:cxn>
                  <a:cxn ang="0">
                    <a:pos x="16" y="414"/>
                  </a:cxn>
                  <a:cxn ang="0">
                    <a:pos x="24" y="418"/>
                  </a:cxn>
                  <a:cxn ang="0">
                    <a:pos x="30" y="422"/>
                  </a:cxn>
                  <a:cxn ang="0">
                    <a:pos x="40" y="426"/>
                  </a:cxn>
                  <a:cxn ang="0">
                    <a:pos x="40" y="426"/>
                  </a:cxn>
                  <a:cxn ang="0">
                    <a:pos x="40" y="426"/>
                  </a:cxn>
                  <a:cxn ang="0">
                    <a:pos x="48" y="426"/>
                  </a:cxn>
                  <a:cxn ang="0">
                    <a:pos x="56" y="426"/>
                  </a:cxn>
                  <a:cxn ang="0">
                    <a:pos x="64" y="424"/>
                  </a:cxn>
                  <a:cxn ang="0">
                    <a:pos x="72" y="420"/>
                  </a:cxn>
                  <a:cxn ang="0">
                    <a:pos x="80" y="416"/>
                  </a:cxn>
                  <a:cxn ang="0">
                    <a:pos x="86" y="410"/>
                  </a:cxn>
                  <a:cxn ang="0">
                    <a:pos x="92" y="402"/>
                  </a:cxn>
                  <a:cxn ang="0">
                    <a:pos x="96" y="396"/>
                  </a:cxn>
                  <a:cxn ang="0">
                    <a:pos x="140" y="284"/>
                  </a:cxn>
                  <a:cxn ang="0">
                    <a:pos x="246" y="218"/>
                  </a:cxn>
                  <a:cxn ang="0">
                    <a:pos x="372" y="44"/>
                  </a:cxn>
                </a:cxnLst>
                <a:rect l="0" t="0" r="r" b="b"/>
                <a:pathLst>
                  <a:path w="372" h="426">
                    <a:moveTo>
                      <a:pt x="372" y="44"/>
                    </a:moveTo>
                    <a:lnTo>
                      <a:pt x="348" y="24"/>
                    </a:lnTo>
                    <a:lnTo>
                      <a:pt x="348" y="24"/>
                    </a:lnTo>
                    <a:lnTo>
                      <a:pt x="332" y="14"/>
                    </a:lnTo>
                    <a:lnTo>
                      <a:pt x="316" y="6"/>
                    </a:lnTo>
                    <a:lnTo>
                      <a:pt x="298" y="2"/>
                    </a:lnTo>
                    <a:lnTo>
                      <a:pt x="278" y="0"/>
                    </a:lnTo>
                    <a:lnTo>
                      <a:pt x="260" y="2"/>
                    </a:lnTo>
                    <a:lnTo>
                      <a:pt x="242" y="6"/>
                    </a:lnTo>
                    <a:lnTo>
                      <a:pt x="226" y="14"/>
                    </a:lnTo>
                    <a:lnTo>
                      <a:pt x="210" y="26"/>
                    </a:lnTo>
                    <a:lnTo>
                      <a:pt x="26" y="208"/>
                    </a:lnTo>
                    <a:lnTo>
                      <a:pt x="0" y="376"/>
                    </a:lnTo>
                    <a:lnTo>
                      <a:pt x="0" y="376"/>
                    </a:lnTo>
                    <a:lnTo>
                      <a:pt x="0" y="386"/>
                    </a:lnTo>
                    <a:lnTo>
                      <a:pt x="2" y="394"/>
                    </a:lnTo>
                    <a:lnTo>
                      <a:pt x="6" y="400"/>
                    </a:lnTo>
                    <a:lnTo>
                      <a:pt x="10" y="408"/>
                    </a:lnTo>
                    <a:lnTo>
                      <a:pt x="16" y="414"/>
                    </a:lnTo>
                    <a:lnTo>
                      <a:pt x="24" y="418"/>
                    </a:lnTo>
                    <a:lnTo>
                      <a:pt x="30" y="422"/>
                    </a:lnTo>
                    <a:lnTo>
                      <a:pt x="40" y="426"/>
                    </a:lnTo>
                    <a:lnTo>
                      <a:pt x="40" y="426"/>
                    </a:lnTo>
                    <a:lnTo>
                      <a:pt x="40" y="426"/>
                    </a:lnTo>
                    <a:lnTo>
                      <a:pt x="48" y="426"/>
                    </a:lnTo>
                    <a:lnTo>
                      <a:pt x="56" y="426"/>
                    </a:lnTo>
                    <a:lnTo>
                      <a:pt x="64" y="424"/>
                    </a:lnTo>
                    <a:lnTo>
                      <a:pt x="72" y="420"/>
                    </a:lnTo>
                    <a:lnTo>
                      <a:pt x="80" y="416"/>
                    </a:lnTo>
                    <a:lnTo>
                      <a:pt x="86" y="410"/>
                    </a:lnTo>
                    <a:lnTo>
                      <a:pt x="92" y="402"/>
                    </a:lnTo>
                    <a:lnTo>
                      <a:pt x="96" y="396"/>
                    </a:lnTo>
                    <a:lnTo>
                      <a:pt x="140" y="284"/>
                    </a:lnTo>
                    <a:lnTo>
                      <a:pt x="246" y="218"/>
                    </a:lnTo>
                    <a:lnTo>
                      <a:pt x="372" y="4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58" name="Freeform 67"/>
              <p:cNvSpPr>
                <a:spLocks/>
              </p:cNvSpPr>
              <p:nvPr/>
            </p:nvSpPr>
            <p:spPr bwMode="auto">
              <a:xfrm>
                <a:off x="3749" y="1134"/>
                <a:ext cx="372" cy="426"/>
              </a:xfrm>
              <a:custGeom>
                <a:avLst/>
                <a:gdLst/>
                <a:ahLst/>
                <a:cxnLst>
                  <a:cxn ang="0">
                    <a:pos x="372" y="44"/>
                  </a:cxn>
                  <a:cxn ang="0">
                    <a:pos x="348" y="24"/>
                  </a:cxn>
                  <a:cxn ang="0">
                    <a:pos x="348" y="24"/>
                  </a:cxn>
                  <a:cxn ang="0">
                    <a:pos x="332" y="14"/>
                  </a:cxn>
                  <a:cxn ang="0">
                    <a:pos x="316" y="6"/>
                  </a:cxn>
                  <a:cxn ang="0">
                    <a:pos x="298" y="2"/>
                  </a:cxn>
                  <a:cxn ang="0">
                    <a:pos x="278" y="0"/>
                  </a:cxn>
                  <a:cxn ang="0">
                    <a:pos x="260" y="2"/>
                  </a:cxn>
                  <a:cxn ang="0">
                    <a:pos x="242" y="6"/>
                  </a:cxn>
                  <a:cxn ang="0">
                    <a:pos x="226" y="14"/>
                  </a:cxn>
                  <a:cxn ang="0">
                    <a:pos x="210" y="26"/>
                  </a:cxn>
                  <a:cxn ang="0">
                    <a:pos x="26" y="208"/>
                  </a:cxn>
                  <a:cxn ang="0">
                    <a:pos x="0" y="376"/>
                  </a:cxn>
                  <a:cxn ang="0">
                    <a:pos x="0" y="376"/>
                  </a:cxn>
                  <a:cxn ang="0">
                    <a:pos x="0" y="386"/>
                  </a:cxn>
                  <a:cxn ang="0">
                    <a:pos x="2" y="394"/>
                  </a:cxn>
                  <a:cxn ang="0">
                    <a:pos x="6" y="400"/>
                  </a:cxn>
                  <a:cxn ang="0">
                    <a:pos x="10" y="408"/>
                  </a:cxn>
                  <a:cxn ang="0">
                    <a:pos x="16" y="414"/>
                  </a:cxn>
                  <a:cxn ang="0">
                    <a:pos x="24" y="418"/>
                  </a:cxn>
                  <a:cxn ang="0">
                    <a:pos x="30" y="422"/>
                  </a:cxn>
                  <a:cxn ang="0">
                    <a:pos x="40" y="426"/>
                  </a:cxn>
                  <a:cxn ang="0">
                    <a:pos x="40" y="426"/>
                  </a:cxn>
                  <a:cxn ang="0">
                    <a:pos x="40" y="426"/>
                  </a:cxn>
                  <a:cxn ang="0">
                    <a:pos x="48" y="426"/>
                  </a:cxn>
                  <a:cxn ang="0">
                    <a:pos x="56" y="426"/>
                  </a:cxn>
                  <a:cxn ang="0">
                    <a:pos x="64" y="424"/>
                  </a:cxn>
                  <a:cxn ang="0">
                    <a:pos x="72" y="420"/>
                  </a:cxn>
                  <a:cxn ang="0">
                    <a:pos x="80" y="416"/>
                  </a:cxn>
                  <a:cxn ang="0">
                    <a:pos x="86" y="410"/>
                  </a:cxn>
                  <a:cxn ang="0">
                    <a:pos x="92" y="402"/>
                  </a:cxn>
                  <a:cxn ang="0">
                    <a:pos x="96" y="396"/>
                  </a:cxn>
                  <a:cxn ang="0">
                    <a:pos x="140" y="284"/>
                  </a:cxn>
                  <a:cxn ang="0">
                    <a:pos x="246" y="218"/>
                  </a:cxn>
                </a:cxnLst>
                <a:rect l="0" t="0" r="r" b="b"/>
                <a:pathLst>
                  <a:path w="372" h="426">
                    <a:moveTo>
                      <a:pt x="372" y="44"/>
                    </a:moveTo>
                    <a:lnTo>
                      <a:pt x="348" y="24"/>
                    </a:lnTo>
                    <a:lnTo>
                      <a:pt x="348" y="24"/>
                    </a:lnTo>
                    <a:lnTo>
                      <a:pt x="332" y="14"/>
                    </a:lnTo>
                    <a:lnTo>
                      <a:pt x="316" y="6"/>
                    </a:lnTo>
                    <a:lnTo>
                      <a:pt x="298" y="2"/>
                    </a:lnTo>
                    <a:lnTo>
                      <a:pt x="278" y="0"/>
                    </a:lnTo>
                    <a:lnTo>
                      <a:pt x="260" y="2"/>
                    </a:lnTo>
                    <a:lnTo>
                      <a:pt x="242" y="6"/>
                    </a:lnTo>
                    <a:lnTo>
                      <a:pt x="226" y="14"/>
                    </a:lnTo>
                    <a:lnTo>
                      <a:pt x="210" y="26"/>
                    </a:lnTo>
                    <a:lnTo>
                      <a:pt x="26" y="208"/>
                    </a:lnTo>
                    <a:lnTo>
                      <a:pt x="0" y="376"/>
                    </a:lnTo>
                    <a:lnTo>
                      <a:pt x="0" y="376"/>
                    </a:lnTo>
                    <a:lnTo>
                      <a:pt x="0" y="386"/>
                    </a:lnTo>
                    <a:lnTo>
                      <a:pt x="2" y="394"/>
                    </a:lnTo>
                    <a:lnTo>
                      <a:pt x="6" y="400"/>
                    </a:lnTo>
                    <a:lnTo>
                      <a:pt x="10" y="408"/>
                    </a:lnTo>
                    <a:lnTo>
                      <a:pt x="16" y="414"/>
                    </a:lnTo>
                    <a:lnTo>
                      <a:pt x="24" y="418"/>
                    </a:lnTo>
                    <a:lnTo>
                      <a:pt x="30" y="422"/>
                    </a:lnTo>
                    <a:lnTo>
                      <a:pt x="40" y="426"/>
                    </a:lnTo>
                    <a:lnTo>
                      <a:pt x="40" y="426"/>
                    </a:lnTo>
                    <a:lnTo>
                      <a:pt x="40" y="426"/>
                    </a:lnTo>
                    <a:lnTo>
                      <a:pt x="48" y="426"/>
                    </a:lnTo>
                    <a:lnTo>
                      <a:pt x="56" y="426"/>
                    </a:lnTo>
                    <a:lnTo>
                      <a:pt x="64" y="424"/>
                    </a:lnTo>
                    <a:lnTo>
                      <a:pt x="72" y="420"/>
                    </a:lnTo>
                    <a:lnTo>
                      <a:pt x="80" y="416"/>
                    </a:lnTo>
                    <a:lnTo>
                      <a:pt x="86" y="410"/>
                    </a:lnTo>
                    <a:lnTo>
                      <a:pt x="92" y="402"/>
                    </a:lnTo>
                    <a:lnTo>
                      <a:pt x="96" y="396"/>
                    </a:lnTo>
                    <a:lnTo>
                      <a:pt x="140" y="284"/>
                    </a:lnTo>
                    <a:lnTo>
                      <a:pt x="246" y="218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59" name="Freeform 68"/>
              <p:cNvSpPr>
                <a:spLocks/>
              </p:cNvSpPr>
              <p:nvPr/>
            </p:nvSpPr>
            <p:spPr bwMode="auto">
              <a:xfrm>
                <a:off x="3927" y="1374"/>
                <a:ext cx="426" cy="372"/>
              </a:xfrm>
              <a:custGeom>
                <a:avLst/>
                <a:gdLst/>
                <a:ahLst/>
                <a:cxnLst>
                  <a:cxn ang="0">
                    <a:pos x="382" y="0"/>
                  </a:cxn>
                  <a:cxn ang="0">
                    <a:pos x="402" y="24"/>
                  </a:cxn>
                  <a:cxn ang="0">
                    <a:pos x="402" y="24"/>
                  </a:cxn>
                  <a:cxn ang="0">
                    <a:pos x="412" y="38"/>
                  </a:cxn>
                  <a:cxn ang="0">
                    <a:pos x="420" y="56"/>
                  </a:cxn>
                  <a:cxn ang="0">
                    <a:pos x="424" y="74"/>
                  </a:cxn>
                  <a:cxn ang="0">
                    <a:pos x="426" y="92"/>
                  </a:cxn>
                  <a:cxn ang="0">
                    <a:pos x="424" y="110"/>
                  </a:cxn>
                  <a:cxn ang="0">
                    <a:pos x="420" y="128"/>
                  </a:cxn>
                  <a:cxn ang="0">
                    <a:pos x="412" y="146"/>
                  </a:cxn>
                  <a:cxn ang="0">
                    <a:pos x="400" y="160"/>
                  </a:cxn>
                  <a:cxn ang="0">
                    <a:pos x="218" y="346"/>
                  </a:cxn>
                  <a:cxn ang="0">
                    <a:pos x="50" y="372"/>
                  </a:cxn>
                  <a:cxn ang="0">
                    <a:pos x="50" y="372"/>
                  </a:cxn>
                  <a:cxn ang="0">
                    <a:pos x="40" y="370"/>
                  </a:cxn>
                  <a:cxn ang="0">
                    <a:pos x="32" y="368"/>
                  </a:cxn>
                  <a:cxn ang="0">
                    <a:pos x="26" y="366"/>
                  </a:cxn>
                  <a:cxn ang="0">
                    <a:pos x="18" y="360"/>
                  </a:cxn>
                  <a:cxn ang="0">
                    <a:pos x="12" y="354"/>
                  </a:cxn>
                  <a:cxn ang="0">
                    <a:pos x="8" y="348"/>
                  </a:cxn>
                  <a:cxn ang="0">
                    <a:pos x="4" y="340"/>
                  </a:cxn>
                  <a:cxn ang="0">
                    <a:pos x="0" y="332"/>
                  </a:cxn>
                  <a:cxn ang="0">
                    <a:pos x="0" y="332"/>
                  </a:cxn>
                  <a:cxn ang="0">
                    <a:pos x="0" y="332"/>
                  </a:cxn>
                  <a:cxn ang="0">
                    <a:pos x="0" y="322"/>
                  </a:cxn>
                  <a:cxn ang="0">
                    <a:pos x="0" y="314"/>
                  </a:cxn>
                  <a:cxn ang="0">
                    <a:pos x="2" y="306"/>
                  </a:cxn>
                  <a:cxn ang="0">
                    <a:pos x="6" y="298"/>
                  </a:cxn>
                  <a:cxn ang="0">
                    <a:pos x="10" y="292"/>
                  </a:cxn>
                  <a:cxn ang="0">
                    <a:pos x="16" y="286"/>
                  </a:cxn>
                  <a:cxn ang="0">
                    <a:pos x="24" y="280"/>
                  </a:cxn>
                  <a:cxn ang="0">
                    <a:pos x="30" y="276"/>
                  </a:cxn>
                  <a:cxn ang="0">
                    <a:pos x="142" y="232"/>
                  </a:cxn>
                  <a:cxn ang="0">
                    <a:pos x="208" y="126"/>
                  </a:cxn>
                  <a:cxn ang="0">
                    <a:pos x="382" y="0"/>
                  </a:cxn>
                </a:cxnLst>
                <a:rect l="0" t="0" r="r" b="b"/>
                <a:pathLst>
                  <a:path w="426" h="372">
                    <a:moveTo>
                      <a:pt x="382" y="0"/>
                    </a:moveTo>
                    <a:lnTo>
                      <a:pt x="402" y="24"/>
                    </a:lnTo>
                    <a:lnTo>
                      <a:pt x="402" y="24"/>
                    </a:lnTo>
                    <a:lnTo>
                      <a:pt x="412" y="38"/>
                    </a:lnTo>
                    <a:lnTo>
                      <a:pt x="420" y="56"/>
                    </a:lnTo>
                    <a:lnTo>
                      <a:pt x="424" y="74"/>
                    </a:lnTo>
                    <a:lnTo>
                      <a:pt x="426" y="92"/>
                    </a:lnTo>
                    <a:lnTo>
                      <a:pt x="424" y="110"/>
                    </a:lnTo>
                    <a:lnTo>
                      <a:pt x="420" y="128"/>
                    </a:lnTo>
                    <a:lnTo>
                      <a:pt x="412" y="146"/>
                    </a:lnTo>
                    <a:lnTo>
                      <a:pt x="400" y="160"/>
                    </a:lnTo>
                    <a:lnTo>
                      <a:pt x="218" y="346"/>
                    </a:lnTo>
                    <a:lnTo>
                      <a:pt x="50" y="372"/>
                    </a:lnTo>
                    <a:lnTo>
                      <a:pt x="50" y="372"/>
                    </a:lnTo>
                    <a:lnTo>
                      <a:pt x="40" y="370"/>
                    </a:lnTo>
                    <a:lnTo>
                      <a:pt x="32" y="368"/>
                    </a:lnTo>
                    <a:lnTo>
                      <a:pt x="26" y="366"/>
                    </a:lnTo>
                    <a:lnTo>
                      <a:pt x="18" y="360"/>
                    </a:lnTo>
                    <a:lnTo>
                      <a:pt x="12" y="354"/>
                    </a:lnTo>
                    <a:lnTo>
                      <a:pt x="8" y="348"/>
                    </a:lnTo>
                    <a:lnTo>
                      <a:pt x="4" y="340"/>
                    </a:lnTo>
                    <a:lnTo>
                      <a:pt x="0" y="332"/>
                    </a:lnTo>
                    <a:lnTo>
                      <a:pt x="0" y="332"/>
                    </a:lnTo>
                    <a:lnTo>
                      <a:pt x="0" y="332"/>
                    </a:lnTo>
                    <a:lnTo>
                      <a:pt x="0" y="322"/>
                    </a:lnTo>
                    <a:lnTo>
                      <a:pt x="0" y="314"/>
                    </a:lnTo>
                    <a:lnTo>
                      <a:pt x="2" y="306"/>
                    </a:lnTo>
                    <a:lnTo>
                      <a:pt x="6" y="298"/>
                    </a:lnTo>
                    <a:lnTo>
                      <a:pt x="10" y="292"/>
                    </a:lnTo>
                    <a:lnTo>
                      <a:pt x="16" y="286"/>
                    </a:lnTo>
                    <a:lnTo>
                      <a:pt x="24" y="280"/>
                    </a:lnTo>
                    <a:lnTo>
                      <a:pt x="30" y="276"/>
                    </a:lnTo>
                    <a:lnTo>
                      <a:pt x="142" y="232"/>
                    </a:lnTo>
                    <a:lnTo>
                      <a:pt x="208" y="126"/>
                    </a:lnTo>
                    <a:lnTo>
                      <a:pt x="382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60" name="Freeform 69"/>
              <p:cNvSpPr>
                <a:spLocks/>
              </p:cNvSpPr>
              <p:nvPr/>
            </p:nvSpPr>
            <p:spPr bwMode="auto">
              <a:xfrm>
                <a:off x="3927" y="1374"/>
                <a:ext cx="426" cy="372"/>
              </a:xfrm>
              <a:custGeom>
                <a:avLst/>
                <a:gdLst/>
                <a:ahLst/>
                <a:cxnLst>
                  <a:cxn ang="0">
                    <a:pos x="382" y="0"/>
                  </a:cxn>
                  <a:cxn ang="0">
                    <a:pos x="402" y="24"/>
                  </a:cxn>
                  <a:cxn ang="0">
                    <a:pos x="402" y="24"/>
                  </a:cxn>
                  <a:cxn ang="0">
                    <a:pos x="412" y="38"/>
                  </a:cxn>
                  <a:cxn ang="0">
                    <a:pos x="420" y="56"/>
                  </a:cxn>
                  <a:cxn ang="0">
                    <a:pos x="424" y="74"/>
                  </a:cxn>
                  <a:cxn ang="0">
                    <a:pos x="426" y="92"/>
                  </a:cxn>
                  <a:cxn ang="0">
                    <a:pos x="424" y="110"/>
                  </a:cxn>
                  <a:cxn ang="0">
                    <a:pos x="420" y="128"/>
                  </a:cxn>
                  <a:cxn ang="0">
                    <a:pos x="412" y="146"/>
                  </a:cxn>
                  <a:cxn ang="0">
                    <a:pos x="400" y="160"/>
                  </a:cxn>
                  <a:cxn ang="0">
                    <a:pos x="218" y="346"/>
                  </a:cxn>
                  <a:cxn ang="0">
                    <a:pos x="50" y="372"/>
                  </a:cxn>
                  <a:cxn ang="0">
                    <a:pos x="50" y="372"/>
                  </a:cxn>
                  <a:cxn ang="0">
                    <a:pos x="40" y="370"/>
                  </a:cxn>
                  <a:cxn ang="0">
                    <a:pos x="32" y="368"/>
                  </a:cxn>
                  <a:cxn ang="0">
                    <a:pos x="26" y="366"/>
                  </a:cxn>
                  <a:cxn ang="0">
                    <a:pos x="18" y="360"/>
                  </a:cxn>
                  <a:cxn ang="0">
                    <a:pos x="12" y="354"/>
                  </a:cxn>
                  <a:cxn ang="0">
                    <a:pos x="8" y="348"/>
                  </a:cxn>
                  <a:cxn ang="0">
                    <a:pos x="4" y="340"/>
                  </a:cxn>
                  <a:cxn ang="0">
                    <a:pos x="0" y="332"/>
                  </a:cxn>
                  <a:cxn ang="0">
                    <a:pos x="0" y="332"/>
                  </a:cxn>
                  <a:cxn ang="0">
                    <a:pos x="0" y="332"/>
                  </a:cxn>
                  <a:cxn ang="0">
                    <a:pos x="0" y="322"/>
                  </a:cxn>
                  <a:cxn ang="0">
                    <a:pos x="0" y="314"/>
                  </a:cxn>
                  <a:cxn ang="0">
                    <a:pos x="2" y="306"/>
                  </a:cxn>
                  <a:cxn ang="0">
                    <a:pos x="6" y="298"/>
                  </a:cxn>
                  <a:cxn ang="0">
                    <a:pos x="10" y="292"/>
                  </a:cxn>
                  <a:cxn ang="0">
                    <a:pos x="16" y="286"/>
                  </a:cxn>
                  <a:cxn ang="0">
                    <a:pos x="24" y="280"/>
                  </a:cxn>
                  <a:cxn ang="0">
                    <a:pos x="30" y="276"/>
                  </a:cxn>
                  <a:cxn ang="0">
                    <a:pos x="142" y="232"/>
                  </a:cxn>
                  <a:cxn ang="0">
                    <a:pos x="208" y="126"/>
                  </a:cxn>
                </a:cxnLst>
                <a:rect l="0" t="0" r="r" b="b"/>
                <a:pathLst>
                  <a:path w="426" h="372">
                    <a:moveTo>
                      <a:pt x="382" y="0"/>
                    </a:moveTo>
                    <a:lnTo>
                      <a:pt x="402" y="24"/>
                    </a:lnTo>
                    <a:lnTo>
                      <a:pt x="402" y="24"/>
                    </a:lnTo>
                    <a:lnTo>
                      <a:pt x="412" y="38"/>
                    </a:lnTo>
                    <a:lnTo>
                      <a:pt x="420" y="56"/>
                    </a:lnTo>
                    <a:lnTo>
                      <a:pt x="424" y="74"/>
                    </a:lnTo>
                    <a:lnTo>
                      <a:pt x="426" y="92"/>
                    </a:lnTo>
                    <a:lnTo>
                      <a:pt x="424" y="110"/>
                    </a:lnTo>
                    <a:lnTo>
                      <a:pt x="420" y="128"/>
                    </a:lnTo>
                    <a:lnTo>
                      <a:pt x="412" y="146"/>
                    </a:lnTo>
                    <a:lnTo>
                      <a:pt x="400" y="160"/>
                    </a:lnTo>
                    <a:lnTo>
                      <a:pt x="218" y="346"/>
                    </a:lnTo>
                    <a:lnTo>
                      <a:pt x="50" y="372"/>
                    </a:lnTo>
                    <a:lnTo>
                      <a:pt x="50" y="372"/>
                    </a:lnTo>
                    <a:lnTo>
                      <a:pt x="40" y="370"/>
                    </a:lnTo>
                    <a:lnTo>
                      <a:pt x="32" y="368"/>
                    </a:lnTo>
                    <a:lnTo>
                      <a:pt x="26" y="366"/>
                    </a:lnTo>
                    <a:lnTo>
                      <a:pt x="18" y="360"/>
                    </a:lnTo>
                    <a:lnTo>
                      <a:pt x="12" y="354"/>
                    </a:lnTo>
                    <a:lnTo>
                      <a:pt x="8" y="348"/>
                    </a:lnTo>
                    <a:lnTo>
                      <a:pt x="4" y="340"/>
                    </a:lnTo>
                    <a:lnTo>
                      <a:pt x="0" y="332"/>
                    </a:lnTo>
                    <a:lnTo>
                      <a:pt x="0" y="332"/>
                    </a:lnTo>
                    <a:lnTo>
                      <a:pt x="0" y="332"/>
                    </a:lnTo>
                    <a:lnTo>
                      <a:pt x="0" y="322"/>
                    </a:lnTo>
                    <a:lnTo>
                      <a:pt x="0" y="314"/>
                    </a:lnTo>
                    <a:lnTo>
                      <a:pt x="2" y="306"/>
                    </a:lnTo>
                    <a:lnTo>
                      <a:pt x="6" y="298"/>
                    </a:lnTo>
                    <a:lnTo>
                      <a:pt x="10" y="292"/>
                    </a:lnTo>
                    <a:lnTo>
                      <a:pt x="16" y="286"/>
                    </a:lnTo>
                    <a:lnTo>
                      <a:pt x="24" y="280"/>
                    </a:lnTo>
                    <a:lnTo>
                      <a:pt x="30" y="276"/>
                    </a:lnTo>
                    <a:lnTo>
                      <a:pt x="142" y="232"/>
                    </a:lnTo>
                    <a:lnTo>
                      <a:pt x="208" y="126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61" name="Line 71"/>
              <p:cNvSpPr>
                <a:spLocks noChangeShapeType="1"/>
              </p:cNvSpPr>
              <p:nvPr/>
            </p:nvSpPr>
            <p:spPr bwMode="auto">
              <a:xfrm>
                <a:off x="3953" y="1458"/>
                <a:ext cx="74" cy="74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62" name="Freeform 72"/>
              <p:cNvSpPr>
                <a:spLocks/>
              </p:cNvSpPr>
              <p:nvPr/>
            </p:nvSpPr>
            <p:spPr bwMode="auto">
              <a:xfrm>
                <a:off x="2941" y="2184"/>
                <a:ext cx="372" cy="426"/>
              </a:xfrm>
              <a:custGeom>
                <a:avLst/>
                <a:gdLst/>
                <a:ahLst/>
                <a:cxnLst>
                  <a:cxn ang="0">
                    <a:pos x="0" y="384"/>
                  </a:cxn>
                  <a:cxn ang="0">
                    <a:pos x="24" y="402"/>
                  </a:cxn>
                  <a:cxn ang="0">
                    <a:pos x="24" y="402"/>
                  </a:cxn>
                  <a:cxn ang="0">
                    <a:pos x="40" y="412"/>
                  </a:cxn>
                  <a:cxn ang="0">
                    <a:pos x="56" y="420"/>
                  </a:cxn>
                  <a:cxn ang="0">
                    <a:pos x="74" y="426"/>
                  </a:cxn>
                  <a:cxn ang="0">
                    <a:pos x="92" y="426"/>
                  </a:cxn>
                  <a:cxn ang="0">
                    <a:pos x="112" y="424"/>
                  </a:cxn>
                  <a:cxn ang="0">
                    <a:pos x="128" y="420"/>
                  </a:cxn>
                  <a:cxn ang="0">
                    <a:pos x="146" y="412"/>
                  </a:cxn>
                  <a:cxn ang="0">
                    <a:pos x="162" y="400"/>
                  </a:cxn>
                  <a:cxn ang="0">
                    <a:pos x="346" y="218"/>
                  </a:cxn>
                  <a:cxn ang="0">
                    <a:pos x="372" y="50"/>
                  </a:cxn>
                  <a:cxn ang="0">
                    <a:pos x="372" y="50"/>
                  </a:cxn>
                  <a:cxn ang="0">
                    <a:pos x="372" y="42"/>
                  </a:cxn>
                  <a:cxn ang="0">
                    <a:pos x="370" y="34"/>
                  </a:cxn>
                  <a:cxn ang="0">
                    <a:pos x="366" y="26"/>
                  </a:cxn>
                  <a:cxn ang="0">
                    <a:pos x="362" y="18"/>
                  </a:cxn>
                  <a:cxn ang="0">
                    <a:pos x="356" y="12"/>
                  </a:cxn>
                  <a:cxn ang="0">
                    <a:pos x="348" y="8"/>
                  </a:cxn>
                  <a:cxn ang="0">
                    <a:pos x="340" y="4"/>
                  </a:cxn>
                  <a:cxn ang="0">
                    <a:pos x="332" y="2"/>
                  </a:cxn>
                  <a:cxn ang="0">
                    <a:pos x="332" y="2"/>
                  </a:cxn>
                  <a:cxn ang="0">
                    <a:pos x="332" y="2"/>
                  </a:cxn>
                  <a:cxn ang="0">
                    <a:pos x="324" y="0"/>
                  </a:cxn>
                  <a:cxn ang="0">
                    <a:pos x="316" y="2"/>
                  </a:cxn>
                  <a:cxn ang="0">
                    <a:pos x="306" y="4"/>
                  </a:cxn>
                  <a:cxn ang="0">
                    <a:pos x="300" y="6"/>
                  </a:cxn>
                  <a:cxn ang="0">
                    <a:pos x="292" y="12"/>
                  </a:cxn>
                  <a:cxn ang="0">
                    <a:pos x="286" y="16"/>
                  </a:cxn>
                  <a:cxn ang="0">
                    <a:pos x="280" y="24"/>
                  </a:cxn>
                  <a:cxn ang="0">
                    <a:pos x="276" y="32"/>
                  </a:cxn>
                  <a:cxn ang="0">
                    <a:pos x="232" y="142"/>
                  </a:cxn>
                  <a:cxn ang="0">
                    <a:pos x="126" y="208"/>
                  </a:cxn>
                  <a:cxn ang="0">
                    <a:pos x="0" y="384"/>
                  </a:cxn>
                </a:cxnLst>
                <a:rect l="0" t="0" r="r" b="b"/>
                <a:pathLst>
                  <a:path w="372" h="426">
                    <a:moveTo>
                      <a:pt x="0" y="384"/>
                    </a:moveTo>
                    <a:lnTo>
                      <a:pt x="24" y="402"/>
                    </a:lnTo>
                    <a:lnTo>
                      <a:pt x="24" y="402"/>
                    </a:lnTo>
                    <a:lnTo>
                      <a:pt x="40" y="412"/>
                    </a:lnTo>
                    <a:lnTo>
                      <a:pt x="56" y="420"/>
                    </a:lnTo>
                    <a:lnTo>
                      <a:pt x="74" y="426"/>
                    </a:lnTo>
                    <a:lnTo>
                      <a:pt x="92" y="426"/>
                    </a:lnTo>
                    <a:lnTo>
                      <a:pt x="112" y="424"/>
                    </a:lnTo>
                    <a:lnTo>
                      <a:pt x="128" y="420"/>
                    </a:lnTo>
                    <a:lnTo>
                      <a:pt x="146" y="412"/>
                    </a:lnTo>
                    <a:lnTo>
                      <a:pt x="162" y="400"/>
                    </a:lnTo>
                    <a:lnTo>
                      <a:pt x="346" y="218"/>
                    </a:lnTo>
                    <a:lnTo>
                      <a:pt x="372" y="50"/>
                    </a:lnTo>
                    <a:lnTo>
                      <a:pt x="372" y="50"/>
                    </a:lnTo>
                    <a:lnTo>
                      <a:pt x="372" y="42"/>
                    </a:lnTo>
                    <a:lnTo>
                      <a:pt x="370" y="34"/>
                    </a:lnTo>
                    <a:lnTo>
                      <a:pt x="366" y="26"/>
                    </a:lnTo>
                    <a:lnTo>
                      <a:pt x="362" y="18"/>
                    </a:lnTo>
                    <a:lnTo>
                      <a:pt x="356" y="12"/>
                    </a:lnTo>
                    <a:lnTo>
                      <a:pt x="348" y="8"/>
                    </a:lnTo>
                    <a:lnTo>
                      <a:pt x="340" y="4"/>
                    </a:lnTo>
                    <a:lnTo>
                      <a:pt x="332" y="2"/>
                    </a:lnTo>
                    <a:lnTo>
                      <a:pt x="332" y="2"/>
                    </a:lnTo>
                    <a:lnTo>
                      <a:pt x="332" y="2"/>
                    </a:lnTo>
                    <a:lnTo>
                      <a:pt x="324" y="0"/>
                    </a:lnTo>
                    <a:lnTo>
                      <a:pt x="316" y="2"/>
                    </a:lnTo>
                    <a:lnTo>
                      <a:pt x="306" y="4"/>
                    </a:lnTo>
                    <a:lnTo>
                      <a:pt x="300" y="6"/>
                    </a:lnTo>
                    <a:lnTo>
                      <a:pt x="292" y="12"/>
                    </a:lnTo>
                    <a:lnTo>
                      <a:pt x="286" y="16"/>
                    </a:lnTo>
                    <a:lnTo>
                      <a:pt x="280" y="24"/>
                    </a:lnTo>
                    <a:lnTo>
                      <a:pt x="276" y="32"/>
                    </a:lnTo>
                    <a:lnTo>
                      <a:pt x="232" y="142"/>
                    </a:lnTo>
                    <a:lnTo>
                      <a:pt x="126" y="208"/>
                    </a:lnTo>
                    <a:lnTo>
                      <a:pt x="0" y="38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63" name="Freeform 73"/>
              <p:cNvSpPr>
                <a:spLocks/>
              </p:cNvSpPr>
              <p:nvPr/>
            </p:nvSpPr>
            <p:spPr bwMode="auto">
              <a:xfrm>
                <a:off x="2941" y="2184"/>
                <a:ext cx="372" cy="426"/>
              </a:xfrm>
              <a:custGeom>
                <a:avLst/>
                <a:gdLst/>
                <a:ahLst/>
                <a:cxnLst>
                  <a:cxn ang="0">
                    <a:pos x="0" y="384"/>
                  </a:cxn>
                  <a:cxn ang="0">
                    <a:pos x="24" y="402"/>
                  </a:cxn>
                  <a:cxn ang="0">
                    <a:pos x="24" y="402"/>
                  </a:cxn>
                  <a:cxn ang="0">
                    <a:pos x="40" y="412"/>
                  </a:cxn>
                  <a:cxn ang="0">
                    <a:pos x="56" y="420"/>
                  </a:cxn>
                  <a:cxn ang="0">
                    <a:pos x="74" y="426"/>
                  </a:cxn>
                  <a:cxn ang="0">
                    <a:pos x="92" y="426"/>
                  </a:cxn>
                  <a:cxn ang="0">
                    <a:pos x="112" y="424"/>
                  </a:cxn>
                  <a:cxn ang="0">
                    <a:pos x="128" y="420"/>
                  </a:cxn>
                  <a:cxn ang="0">
                    <a:pos x="146" y="412"/>
                  </a:cxn>
                  <a:cxn ang="0">
                    <a:pos x="162" y="400"/>
                  </a:cxn>
                  <a:cxn ang="0">
                    <a:pos x="346" y="218"/>
                  </a:cxn>
                  <a:cxn ang="0">
                    <a:pos x="372" y="50"/>
                  </a:cxn>
                  <a:cxn ang="0">
                    <a:pos x="372" y="50"/>
                  </a:cxn>
                  <a:cxn ang="0">
                    <a:pos x="372" y="42"/>
                  </a:cxn>
                  <a:cxn ang="0">
                    <a:pos x="370" y="34"/>
                  </a:cxn>
                  <a:cxn ang="0">
                    <a:pos x="366" y="26"/>
                  </a:cxn>
                  <a:cxn ang="0">
                    <a:pos x="362" y="18"/>
                  </a:cxn>
                  <a:cxn ang="0">
                    <a:pos x="356" y="12"/>
                  </a:cxn>
                  <a:cxn ang="0">
                    <a:pos x="348" y="8"/>
                  </a:cxn>
                  <a:cxn ang="0">
                    <a:pos x="340" y="4"/>
                  </a:cxn>
                  <a:cxn ang="0">
                    <a:pos x="332" y="2"/>
                  </a:cxn>
                  <a:cxn ang="0">
                    <a:pos x="332" y="2"/>
                  </a:cxn>
                  <a:cxn ang="0">
                    <a:pos x="332" y="2"/>
                  </a:cxn>
                  <a:cxn ang="0">
                    <a:pos x="324" y="0"/>
                  </a:cxn>
                  <a:cxn ang="0">
                    <a:pos x="316" y="2"/>
                  </a:cxn>
                  <a:cxn ang="0">
                    <a:pos x="306" y="4"/>
                  </a:cxn>
                  <a:cxn ang="0">
                    <a:pos x="300" y="6"/>
                  </a:cxn>
                  <a:cxn ang="0">
                    <a:pos x="292" y="12"/>
                  </a:cxn>
                  <a:cxn ang="0">
                    <a:pos x="286" y="16"/>
                  </a:cxn>
                  <a:cxn ang="0">
                    <a:pos x="280" y="24"/>
                  </a:cxn>
                  <a:cxn ang="0">
                    <a:pos x="276" y="32"/>
                  </a:cxn>
                  <a:cxn ang="0">
                    <a:pos x="232" y="142"/>
                  </a:cxn>
                  <a:cxn ang="0">
                    <a:pos x="126" y="208"/>
                  </a:cxn>
                </a:cxnLst>
                <a:rect l="0" t="0" r="r" b="b"/>
                <a:pathLst>
                  <a:path w="372" h="426">
                    <a:moveTo>
                      <a:pt x="0" y="384"/>
                    </a:moveTo>
                    <a:lnTo>
                      <a:pt x="24" y="402"/>
                    </a:lnTo>
                    <a:lnTo>
                      <a:pt x="24" y="402"/>
                    </a:lnTo>
                    <a:lnTo>
                      <a:pt x="40" y="412"/>
                    </a:lnTo>
                    <a:lnTo>
                      <a:pt x="56" y="420"/>
                    </a:lnTo>
                    <a:lnTo>
                      <a:pt x="74" y="426"/>
                    </a:lnTo>
                    <a:lnTo>
                      <a:pt x="92" y="426"/>
                    </a:lnTo>
                    <a:lnTo>
                      <a:pt x="112" y="424"/>
                    </a:lnTo>
                    <a:lnTo>
                      <a:pt x="128" y="420"/>
                    </a:lnTo>
                    <a:lnTo>
                      <a:pt x="146" y="412"/>
                    </a:lnTo>
                    <a:lnTo>
                      <a:pt x="162" y="400"/>
                    </a:lnTo>
                    <a:lnTo>
                      <a:pt x="346" y="218"/>
                    </a:lnTo>
                    <a:lnTo>
                      <a:pt x="372" y="50"/>
                    </a:lnTo>
                    <a:lnTo>
                      <a:pt x="372" y="50"/>
                    </a:lnTo>
                    <a:lnTo>
                      <a:pt x="372" y="42"/>
                    </a:lnTo>
                    <a:lnTo>
                      <a:pt x="370" y="34"/>
                    </a:lnTo>
                    <a:lnTo>
                      <a:pt x="366" y="26"/>
                    </a:lnTo>
                    <a:lnTo>
                      <a:pt x="362" y="18"/>
                    </a:lnTo>
                    <a:lnTo>
                      <a:pt x="356" y="12"/>
                    </a:lnTo>
                    <a:lnTo>
                      <a:pt x="348" y="8"/>
                    </a:lnTo>
                    <a:lnTo>
                      <a:pt x="340" y="4"/>
                    </a:lnTo>
                    <a:lnTo>
                      <a:pt x="332" y="2"/>
                    </a:lnTo>
                    <a:lnTo>
                      <a:pt x="332" y="2"/>
                    </a:lnTo>
                    <a:lnTo>
                      <a:pt x="332" y="2"/>
                    </a:lnTo>
                    <a:lnTo>
                      <a:pt x="324" y="0"/>
                    </a:lnTo>
                    <a:lnTo>
                      <a:pt x="316" y="2"/>
                    </a:lnTo>
                    <a:lnTo>
                      <a:pt x="306" y="4"/>
                    </a:lnTo>
                    <a:lnTo>
                      <a:pt x="300" y="6"/>
                    </a:lnTo>
                    <a:lnTo>
                      <a:pt x="292" y="12"/>
                    </a:lnTo>
                    <a:lnTo>
                      <a:pt x="286" y="16"/>
                    </a:lnTo>
                    <a:lnTo>
                      <a:pt x="280" y="24"/>
                    </a:lnTo>
                    <a:lnTo>
                      <a:pt x="276" y="32"/>
                    </a:lnTo>
                    <a:lnTo>
                      <a:pt x="232" y="142"/>
                    </a:lnTo>
                    <a:lnTo>
                      <a:pt x="126" y="208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64" name="Freeform 74"/>
              <p:cNvSpPr>
                <a:spLocks/>
              </p:cNvSpPr>
              <p:nvPr/>
            </p:nvSpPr>
            <p:spPr bwMode="auto">
              <a:xfrm>
                <a:off x="2709" y="2000"/>
                <a:ext cx="426" cy="370"/>
              </a:xfrm>
              <a:custGeom>
                <a:avLst/>
                <a:gdLst/>
                <a:ahLst/>
                <a:cxnLst>
                  <a:cxn ang="0">
                    <a:pos x="44" y="370"/>
                  </a:cxn>
                  <a:cxn ang="0">
                    <a:pos x="24" y="348"/>
                  </a:cxn>
                  <a:cxn ang="0">
                    <a:pos x="24" y="348"/>
                  </a:cxn>
                  <a:cxn ang="0">
                    <a:pos x="14" y="332"/>
                  </a:cxn>
                  <a:cxn ang="0">
                    <a:pos x="6" y="314"/>
                  </a:cxn>
                  <a:cxn ang="0">
                    <a:pos x="2" y="296"/>
                  </a:cxn>
                  <a:cxn ang="0">
                    <a:pos x="0" y="278"/>
                  </a:cxn>
                  <a:cxn ang="0">
                    <a:pos x="2" y="260"/>
                  </a:cxn>
                  <a:cxn ang="0">
                    <a:pos x="6" y="242"/>
                  </a:cxn>
                  <a:cxn ang="0">
                    <a:pos x="14" y="226"/>
                  </a:cxn>
                  <a:cxn ang="0">
                    <a:pos x="26" y="210"/>
                  </a:cxn>
                  <a:cxn ang="0">
                    <a:pos x="208" y="26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4" y="0"/>
                  </a:cxn>
                  <a:cxn ang="0">
                    <a:pos x="394" y="2"/>
                  </a:cxn>
                  <a:cxn ang="0">
                    <a:pos x="400" y="6"/>
                  </a:cxn>
                  <a:cxn ang="0">
                    <a:pos x="408" y="10"/>
                  </a:cxn>
                  <a:cxn ang="0">
                    <a:pos x="414" y="16"/>
                  </a:cxn>
                  <a:cxn ang="0">
                    <a:pos x="418" y="22"/>
                  </a:cxn>
                  <a:cxn ang="0">
                    <a:pos x="422" y="30"/>
                  </a:cxn>
                  <a:cxn ang="0">
                    <a:pos x="424" y="38"/>
                  </a:cxn>
                  <a:cxn ang="0">
                    <a:pos x="424" y="38"/>
                  </a:cxn>
                  <a:cxn ang="0">
                    <a:pos x="424" y="38"/>
                  </a:cxn>
                  <a:cxn ang="0">
                    <a:pos x="426" y="48"/>
                  </a:cxn>
                  <a:cxn ang="0">
                    <a:pos x="426" y="56"/>
                  </a:cxn>
                  <a:cxn ang="0">
                    <a:pos x="424" y="64"/>
                  </a:cxn>
                  <a:cxn ang="0">
                    <a:pos x="420" y="72"/>
                  </a:cxn>
                  <a:cxn ang="0">
                    <a:pos x="416" y="80"/>
                  </a:cxn>
                  <a:cxn ang="0">
                    <a:pos x="410" y="86"/>
                  </a:cxn>
                  <a:cxn ang="0">
                    <a:pos x="402" y="90"/>
                  </a:cxn>
                  <a:cxn ang="0">
                    <a:pos x="394" y="94"/>
                  </a:cxn>
                  <a:cxn ang="0">
                    <a:pos x="284" y="140"/>
                  </a:cxn>
                  <a:cxn ang="0">
                    <a:pos x="218" y="246"/>
                  </a:cxn>
                  <a:cxn ang="0">
                    <a:pos x="44" y="370"/>
                  </a:cxn>
                </a:cxnLst>
                <a:rect l="0" t="0" r="r" b="b"/>
                <a:pathLst>
                  <a:path w="426" h="370">
                    <a:moveTo>
                      <a:pt x="44" y="370"/>
                    </a:moveTo>
                    <a:lnTo>
                      <a:pt x="24" y="348"/>
                    </a:lnTo>
                    <a:lnTo>
                      <a:pt x="24" y="348"/>
                    </a:lnTo>
                    <a:lnTo>
                      <a:pt x="14" y="332"/>
                    </a:lnTo>
                    <a:lnTo>
                      <a:pt x="6" y="314"/>
                    </a:lnTo>
                    <a:lnTo>
                      <a:pt x="2" y="296"/>
                    </a:lnTo>
                    <a:lnTo>
                      <a:pt x="0" y="278"/>
                    </a:lnTo>
                    <a:lnTo>
                      <a:pt x="2" y="260"/>
                    </a:lnTo>
                    <a:lnTo>
                      <a:pt x="6" y="242"/>
                    </a:lnTo>
                    <a:lnTo>
                      <a:pt x="14" y="226"/>
                    </a:lnTo>
                    <a:lnTo>
                      <a:pt x="26" y="210"/>
                    </a:lnTo>
                    <a:lnTo>
                      <a:pt x="208" y="26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4" y="0"/>
                    </a:lnTo>
                    <a:lnTo>
                      <a:pt x="394" y="2"/>
                    </a:lnTo>
                    <a:lnTo>
                      <a:pt x="400" y="6"/>
                    </a:lnTo>
                    <a:lnTo>
                      <a:pt x="408" y="10"/>
                    </a:lnTo>
                    <a:lnTo>
                      <a:pt x="414" y="16"/>
                    </a:lnTo>
                    <a:lnTo>
                      <a:pt x="418" y="22"/>
                    </a:lnTo>
                    <a:lnTo>
                      <a:pt x="422" y="30"/>
                    </a:lnTo>
                    <a:lnTo>
                      <a:pt x="424" y="38"/>
                    </a:lnTo>
                    <a:lnTo>
                      <a:pt x="424" y="38"/>
                    </a:lnTo>
                    <a:lnTo>
                      <a:pt x="424" y="38"/>
                    </a:lnTo>
                    <a:lnTo>
                      <a:pt x="426" y="48"/>
                    </a:lnTo>
                    <a:lnTo>
                      <a:pt x="426" y="56"/>
                    </a:lnTo>
                    <a:lnTo>
                      <a:pt x="424" y="64"/>
                    </a:lnTo>
                    <a:lnTo>
                      <a:pt x="420" y="72"/>
                    </a:lnTo>
                    <a:lnTo>
                      <a:pt x="416" y="80"/>
                    </a:lnTo>
                    <a:lnTo>
                      <a:pt x="410" y="86"/>
                    </a:lnTo>
                    <a:lnTo>
                      <a:pt x="402" y="90"/>
                    </a:lnTo>
                    <a:lnTo>
                      <a:pt x="394" y="94"/>
                    </a:lnTo>
                    <a:lnTo>
                      <a:pt x="284" y="140"/>
                    </a:lnTo>
                    <a:lnTo>
                      <a:pt x="218" y="246"/>
                    </a:lnTo>
                    <a:lnTo>
                      <a:pt x="44" y="37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65" name="Freeform 75"/>
              <p:cNvSpPr>
                <a:spLocks/>
              </p:cNvSpPr>
              <p:nvPr/>
            </p:nvSpPr>
            <p:spPr bwMode="auto">
              <a:xfrm>
                <a:off x="2709" y="2000"/>
                <a:ext cx="426" cy="370"/>
              </a:xfrm>
              <a:custGeom>
                <a:avLst/>
                <a:gdLst/>
                <a:ahLst/>
                <a:cxnLst>
                  <a:cxn ang="0">
                    <a:pos x="44" y="370"/>
                  </a:cxn>
                  <a:cxn ang="0">
                    <a:pos x="24" y="348"/>
                  </a:cxn>
                  <a:cxn ang="0">
                    <a:pos x="24" y="348"/>
                  </a:cxn>
                  <a:cxn ang="0">
                    <a:pos x="14" y="332"/>
                  </a:cxn>
                  <a:cxn ang="0">
                    <a:pos x="6" y="314"/>
                  </a:cxn>
                  <a:cxn ang="0">
                    <a:pos x="2" y="296"/>
                  </a:cxn>
                  <a:cxn ang="0">
                    <a:pos x="0" y="278"/>
                  </a:cxn>
                  <a:cxn ang="0">
                    <a:pos x="2" y="260"/>
                  </a:cxn>
                  <a:cxn ang="0">
                    <a:pos x="6" y="242"/>
                  </a:cxn>
                  <a:cxn ang="0">
                    <a:pos x="14" y="226"/>
                  </a:cxn>
                  <a:cxn ang="0">
                    <a:pos x="26" y="210"/>
                  </a:cxn>
                  <a:cxn ang="0">
                    <a:pos x="208" y="26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4" y="0"/>
                  </a:cxn>
                  <a:cxn ang="0">
                    <a:pos x="394" y="2"/>
                  </a:cxn>
                  <a:cxn ang="0">
                    <a:pos x="400" y="6"/>
                  </a:cxn>
                  <a:cxn ang="0">
                    <a:pos x="408" y="10"/>
                  </a:cxn>
                  <a:cxn ang="0">
                    <a:pos x="414" y="16"/>
                  </a:cxn>
                  <a:cxn ang="0">
                    <a:pos x="418" y="22"/>
                  </a:cxn>
                  <a:cxn ang="0">
                    <a:pos x="422" y="30"/>
                  </a:cxn>
                  <a:cxn ang="0">
                    <a:pos x="424" y="38"/>
                  </a:cxn>
                  <a:cxn ang="0">
                    <a:pos x="424" y="38"/>
                  </a:cxn>
                  <a:cxn ang="0">
                    <a:pos x="424" y="38"/>
                  </a:cxn>
                  <a:cxn ang="0">
                    <a:pos x="426" y="48"/>
                  </a:cxn>
                  <a:cxn ang="0">
                    <a:pos x="426" y="56"/>
                  </a:cxn>
                  <a:cxn ang="0">
                    <a:pos x="424" y="64"/>
                  </a:cxn>
                  <a:cxn ang="0">
                    <a:pos x="420" y="72"/>
                  </a:cxn>
                  <a:cxn ang="0">
                    <a:pos x="416" y="80"/>
                  </a:cxn>
                  <a:cxn ang="0">
                    <a:pos x="410" y="86"/>
                  </a:cxn>
                  <a:cxn ang="0">
                    <a:pos x="402" y="90"/>
                  </a:cxn>
                  <a:cxn ang="0">
                    <a:pos x="394" y="94"/>
                  </a:cxn>
                  <a:cxn ang="0">
                    <a:pos x="284" y="140"/>
                  </a:cxn>
                  <a:cxn ang="0">
                    <a:pos x="218" y="246"/>
                  </a:cxn>
                </a:cxnLst>
                <a:rect l="0" t="0" r="r" b="b"/>
                <a:pathLst>
                  <a:path w="426" h="370">
                    <a:moveTo>
                      <a:pt x="44" y="370"/>
                    </a:moveTo>
                    <a:lnTo>
                      <a:pt x="24" y="348"/>
                    </a:lnTo>
                    <a:lnTo>
                      <a:pt x="24" y="348"/>
                    </a:lnTo>
                    <a:lnTo>
                      <a:pt x="14" y="332"/>
                    </a:lnTo>
                    <a:lnTo>
                      <a:pt x="6" y="314"/>
                    </a:lnTo>
                    <a:lnTo>
                      <a:pt x="2" y="296"/>
                    </a:lnTo>
                    <a:lnTo>
                      <a:pt x="0" y="278"/>
                    </a:lnTo>
                    <a:lnTo>
                      <a:pt x="2" y="260"/>
                    </a:lnTo>
                    <a:lnTo>
                      <a:pt x="6" y="242"/>
                    </a:lnTo>
                    <a:lnTo>
                      <a:pt x="14" y="226"/>
                    </a:lnTo>
                    <a:lnTo>
                      <a:pt x="26" y="210"/>
                    </a:lnTo>
                    <a:lnTo>
                      <a:pt x="208" y="26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4" y="0"/>
                    </a:lnTo>
                    <a:lnTo>
                      <a:pt x="394" y="2"/>
                    </a:lnTo>
                    <a:lnTo>
                      <a:pt x="400" y="6"/>
                    </a:lnTo>
                    <a:lnTo>
                      <a:pt x="408" y="10"/>
                    </a:lnTo>
                    <a:lnTo>
                      <a:pt x="414" y="16"/>
                    </a:lnTo>
                    <a:lnTo>
                      <a:pt x="418" y="22"/>
                    </a:lnTo>
                    <a:lnTo>
                      <a:pt x="422" y="30"/>
                    </a:lnTo>
                    <a:lnTo>
                      <a:pt x="424" y="38"/>
                    </a:lnTo>
                    <a:lnTo>
                      <a:pt x="424" y="38"/>
                    </a:lnTo>
                    <a:lnTo>
                      <a:pt x="424" y="38"/>
                    </a:lnTo>
                    <a:lnTo>
                      <a:pt x="426" y="48"/>
                    </a:lnTo>
                    <a:lnTo>
                      <a:pt x="426" y="56"/>
                    </a:lnTo>
                    <a:lnTo>
                      <a:pt x="424" y="64"/>
                    </a:lnTo>
                    <a:lnTo>
                      <a:pt x="420" y="72"/>
                    </a:lnTo>
                    <a:lnTo>
                      <a:pt x="416" y="80"/>
                    </a:lnTo>
                    <a:lnTo>
                      <a:pt x="410" y="86"/>
                    </a:lnTo>
                    <a:lnTo>
                      <a:pt x="402" y="90"/>
                    </a:lnTo>
                    <a:lnTo>
                      <a:pt x="394" y="94"/>
                    </a:lnTo>
                    <a:lnTo>
                      <a:pt x="284" y="140"/>
                    </a:lnTo>
                    <a:lnTo>
                      <a:pt x="218" y="246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66" name="Line 77"/>
              <p:cNvSpPr>
                <a:spLocks noChangeShapeType="1"/>
              </p:cNvSpPr>
              <p:nvPr/>
            </p:nvSpPr>
            <p:spPr bwMode="auto">
              <a:xfrm flipH="1" flipV="1">
                <a:off x="3035" y="2212"/>
                <a:ext cx="74" cy="76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67" name="Freeform 78"/>
              <p:cNvSpPr>
                <a:spLocks/>
              </p:cNvSpPr>
              <p:nvPr/>
            </p:nvSpPr>
            <p:spPr bwMode="auto">
              <a:xfrm>
                <a:off x="3737" y="2170"/>
                <a:ext cx="372" cy="426"/>
              </a:xfrm>
              <a:custGeom>
                <a:avLst/>
                <a:gdLst/>
                <a:ahLst/>
                <a:cxnLst>
                  <a:cxn ang="0">
                    <a:pos x="372" y="382"/>
                  </a:cxn>
                  <a:cxn ang="0">
                    <a:pos x="348" y="402"/>
                  </a:cxn>
                  <a:cxn ang="0">
                    <a:pos x="348" y="402"/>
                  </a:cxn>
                  <a:cxn ang="0">
                    <a:pos x="332" y="412"/>
                  </a:cxn>
                  <a:cxn ang="0">
                    <a:pos x="316" y="420"/>
                  </a:cxn>
                  <a:cxn ang="0">
                    <a:pos x="298" y="424"/>
                  </a:cxn>
                  <a:cxn ang="0">
                    <a:pos x="280" y="426"/>
                  </a:cxn>
                  <a:cxn ang="0">
                    <a:pos x="260" y="424"/>
                  </a:cxn>
                  <a:cxn ang="0">
                    <a:pos x="244" y="420"/>
                  </a:cxn>
                  <a:cxn ang="0">
                    <a:pos x="226" y="412"/>
                  </a:cxn>
                  <a:cxn ang="0">
                    <a:pos x="210" y="400"/>
                  </a:cxn>
                  <a:cxn ang="0">
                    <a:pos x="26" y="218"/>
                  </a:cxn>
                  <a:cxn ang="0">
                    <a:pos x="0" y="50"/>
                  </a:cxn>
                  <a:cxn ang="0">
                    <a:pos x="0" y="50"/>
                  </a:cxn>
                  <a:cxn ang="0">
                    <a:pos x="0" y="42"/>
                  </a:cxn>
                  <a:cxn ang="0">
                    <a:pos x="2" y="32"/>
                  </a:cxn>
                  <a:cxn ang="0">
                    <a:pos x="6" y="26"/>
                  </a:cxn>
                  <a:cxn ang="0">
                    <a:pos x="10" y="18"/>
                  </a:cxn>
                  <a:cxn ang="0">
                    <a:pos x="16" y="12"/>
                  </a:cxn>
                  <a:cxn ang="0">
                    <a:pos x="24" y="8"/>
                  </a:cxn>
                  <a:cxn ang="0">
                    <a:pos x="32" y="4"/>
                  </a:cxn>
                  <a:cxn ang="0">
                    <a:pos x="40" y="2"/>
                  </a:cxn>
                  <a:cxn ang="0">
                    <a:pos x="40" y="2"/>
                  </a:cxn>
                  <a:cxn ang="0">
                    <a:pos x="40" y="2"/>
                  </a:cxn>
                  <a:cxn ang="0">
                    <a:pos x="48" y="0"/>
                  </a:cxn>
                  <a:cxn ang="0">
                    <a:pos x="56" y="0"/>
                  </a:cxn>
                  <a:cxn ang="0">
                    <a:pos x="66" y="2"/>
                  </a:cxn>
                  <a:cxn ang="0">
                    <a:pos x="72" y="6"/>
                  </a:cxn>
                  <a:cxn ang="0">
                    <a:pos x="80" y="10"/>
                  </a:cxn>
                  <a:cxn ang="0">
                    <a:pos x="86" y="16"/>
                  </a:cxn>
                  <a:cxn ang="0">
                    <a:pos x="92" y="24"/>
                  </a:cxn>
                  <a:cxn ang="0">
                    <a:pos x="96" y="32"/>
                  </a:cxn>
                  <a:cxn ang="0">
                    <a:pos x="140" y="142"/>
                  </a:cxn>
                  <a:cxn ang="0">
                    <a:pos x="246" y="208"/>
                  </a:cxn>
                  <a:cxn ang="0">
                    <a:pos x="372" y="382"/>
                  </a:cxn>
                </a:cxnLst>
                <a:rect l="0" t="0" r="r" b="b"/>
                <a:pathLst>
                  <a:path w="372" h="426">
                    <a:moveTo>
                      <a:pt x="372" y="382"/>
                    </a:moveTo>
                    <a:lnTo>
                      <a:pt x="348" y="402"/>
                    </a:lnTo>
                    <a:lnTo>
                      <a:pt x="348" y="402"/>
                    </a:lnTo>
                    <a:lnTo>
                      <a:pt x="332" y="412"/>
                    </a:lnTo>
                    <a:lnTo>
                      <a:pt x="316" y="420"/>
                    </a:lnTo>
                    <a:lnTo>
                      <a:pt x="298" y="424"/>
                    </a:lnTo>
                    <a:lnTo>
                      <a:pt x="280" y="426"/>
                    </a:lnTo>
                    <a:lnTo>
                      <a:pt x="260" y="424"/>
                    </a:lnTo>
                    <a:lnTo>
                      <a:pt x="244" y="420"/>
                    </a:lnTo>
                    <a:lnTo>
                      <a:pt x="226" y="412"/>
                    </a:lnTo>
                    <a:lnTo>
                      <a:pt x="210" y="400"/>
                    </a:lnTo>
                    <a:lnTo>
                      <a:pt x="26" y="218"/>
                    </a:lnTo>
                    <a:lnTo>
                      <a:pt x="0" y="50"/>
                    </a:lnTo>
                    <a:lnTo>
                      <a:pt x="0" y="50"/>
                    </a:lnTo>
                    <a:lnTo>
                      <a:pt x="0" y="42"/>
                    </a:lnTo>
                    <a:lnTo>
                      <a:pt x="2" y="32"/>
                    </a:lnTo>
                    <a:lnTo>
                      <a:pt x="6" y="26"/>
                    </a:lnTo>
                    <a:lnTo>
                      <a:pt x="10" y="18"/>
                    </a:lnTo>
                    <a:lnTo>
                      <a:pt x="16" y="12"/>
                    </a:lnTo>
                    <a:lnTo>
                      <a:pt x="24" y="8"/>
                    </a:lnTo>
                    <a:lnTo>
                      <a:pt x="32" y="4"/>
                    </a:lnTo>
                    <a:lnTo>
                      <a:pt x="40" y="2"/>
                    </a:lnTo>
                    <a:lnTo>
                      <a:pt x="40" y="2"/>
                    </a:lnTo>
                    <a:lnTo>
                      <a:pt x="40" y="2"/>
                    </a:lnTo>
                    <a:lnTo>
                      <a:pt x="48" y="0"/>
                    </a:lnTo>
                    <a:lnTo>
                      <a:pt x="56" y="0"/>
                    </a:lnTo>
                    <a:lnTo>
                      <a:pt x="66" y="2"/>
                    </a:lnTo>
                    <a:lnTo>
                      <a:pt x="72" y="6"/>
                    </a:lnTo>
                    <a:lnTo>
                      <a:pt x="80" y="10"/>
                    </a:lnTo>
                    <a:lnTo>
                      <a:pt x="86" y="16"/>
                    </a:lnTo>
                    <a:lnTo>
                      <a:pt x="92" y="24"/>
                    </a:lnTo>
                    <a:lnTo>
                      <a:pt x="96" y="32"/>
                    </a:lnTo>
                    <a:lnTo>
                      <a:pt x="140" y="142"/>
                    </a:lnTo>
                    <a:lnTo>
                      <a:pt x="246" y="208"/>
                    </a:lnTo>
                    <a:lnTo>
                      <a:pt x="372" y="38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68" name="Freeform 79"/>
              <p:cNvSpPr>
                <a:spLocks/>
              </p:cNvSpPr>
              <p:nvPr/>
            </p:nvSpPr>
            <p:spPr bwMode="auto">
              <a:xfrm>
                <a:off x="3737" y="2170"/>
                <a:ext cx="372" cy="426"/>
              </a:xfrm>
              <a:custGeom>
                <a:avLst/>
                <a:gdLst/>
                <a:ahLst/>
                <a:cxnLst>
                  <a:cxn ang="0">
                    <a:pos x="372" y="382"/>
                  </a:cxn>
                  <a:cxn ang="0">
                    <a:pos x="348" y="402"/>
                  </a:cxn>
                  <a:cxn ang="0">
                    <a:pos x="348" y="402"/>
                  </a:cxn>
                  <a:cxn ang="0">
                    <a:pos x="332" y="412"/>
                  </a:cxn>
                  <a:cxn ang="0">
                    <a:pos x="316" y="420"/>
                  </a:cxn>
                  <a:cxn ang="0">
                    <a:pos x="298" y="424"/>
                  </a:cxn>
                  <a:cxn ang="0">
                    <a:pos x="280" y="426"/>
                  </a:cxn>
                  <a:cxn ang="0">
                    <a:pos x="260" y="424"/>
                  </a:cxn>
                  <a:cxn ang="0">
                    <a:pos x="244" y="420"/>
                  </a:cxn>
                  <a:cxn ang="0">
                    <a:pos x="226" y="412"/>
                  </a:cxn>
                  <a:cxn ang="0">
                    <a:pos x="210" y="400"/>
                  </a:cxn>
                  <a:cxn ang="0">
                    <a:pos x="26" y="218"/>
                  </a:cxn>
                  <a:cxn ang="0">
                    <a:pos x="0" y="50"/>
                  </a:cxn>
                  <a:cxn ang="0">
                    <a:pos x="0" y="50"/>
                  </a:cxn>
                  <a:cxn ang="0">
                    <a:pos x="0" y="42"/>
                  </a:cxn>
                  <a:cxn ang="0">
                    <a:pos x="2" y="32"/>
                  </a:cxn>
                  <a:cxn ang="0">
                    <a:pos x="6" y="26"/>
                  </a:cxn>
                  <a:cxn ang="0">
                    <a:pos x="10" y="18"/>
                  </a:cxn>
                  <a:cxn ang="0">
                    <a:pos x="16" y="12"/>
                  </a:cxn>
                  <a:cxn ang="0">
                    <a:pos x="24" y="8"/>
                  </a:cxn>
                  <a:cxn ang="0">
                    <a:pos x="32" y="4"/>
                  </a:cxn>
                  <a:cxn ang="0">
                    <a:pos x="40" y="2"/>
                  </a:cxn>
                  <a:cxn ang="0">
                    <a:pos x="40" y="2"/>
                  </a:cxn>
                  <a:cxn ang="0">
                    <a:pos x="40" y="2"/>
                  </a:cxn>
                  <a:cxn ang="0">
                    <a:pos x="48" y="0"/>
                  </a:cxn>
                  <a:cxn ang="0">
                    <a:pos x="56" y="0"/>
                  </a:cxn>
                  <a:cxn ang="0">
                    <a:pos x="66" y="2"/>
                  </a:cxn>
                  <a:cxn ang="0">
                    <a:pos x="72" y="6"/>
                  </a:cxn>
                  <a:cxn ang="0">
                    <a:pos x="80" y="10"/>
                  </a:cxn>
                  <a:cxn ang="0">
                    <a:pos x="86" y="16"/>
                  </a:cxn>
                  <a:cxn ang="0">
                    <a:pos x="92" y="24"/>
                  </a:cxn>
                  <a:cxn ang="0">
                    <a:pos x="96" y="32"/>
                  </a:cxn>
                  <a:cxn ang="0">
                    <a:pos x="140" y="142"/>
                  </a:cxn>
                  <a:cxn ang="0">
                    <a:pos x="246" y="208"/>
                  </a:cxn>
                </a:cxnLst>
                <a:rect l="0" t="0" r="r" b="b"/>
                <a:pathLst>
                  <a:path w="372" h="426">
                    <a:moveTo>
                      <a:pt x="372" y="382"/>
                    </a:moveTo>
                    <a:lnTo>
                      <a:pt x="348" y="402"/>
                    </a:lnTo>
                    <a:lnTo>
                      <a:pt x="348" y="402"/>
                    </a:lnTo>
                    <a:lnTo>
                      <a:pt x="332" y="412"/>
                    </a:lnTo>
                    <a:lnTo>
                      <a:pt x="316" y="420"/>
                    </a:lnTo>
                    <a:lnTo>
                      <a:pt x="298" y="424"/>
                    </a:lnTo>
                    <a:lnTo>
                      <a:pt x="280" y="426"/>
                    </a:lnTo>
                    <a:lnTo>
                      <a:pt x="260" y="424"/>
                    </a:lnTo>
                    <a:lnTo>
                      <a:pt x="244" y="420"/>
                    </a:lnTo>
                    <a:lnTo>
                      <a:pt x="226" y="412"/>
                    </a:lnTo>
                    <a:lnTo>
                      <a:pt x="210" y="400"/>
                    </a:lnTo>
                    <a:lnTo>
                      <a:pt x="26" y="218"/>
                    </a:lnTo>
                    <a:lnTo>
                      <a:pt x="0" y="50"/>
                    </a:lnTo>
                    <a:lnTo>
                      <a:pt x="0" y="50"/>
                    </a:lnTo>
                    <a:lnTo>
                      <a:pt x="0" y="42"/>
                    </a:lnTo>
                    <a:lnTo>
                      <a:pt x="2" y="32"/>
                    </a:lnTo>
                    <a:lnTo>
                      <a:pt x="6" y="26"/>
                    </a:lnTo>
                    <a:lnTo>
                      <a:pt x="10" y="18"/>
                    </a:lnTo>
                    <a:lnTo>
                      <a:pt x="16" y="12"/>
                    </a:lnTo>
                    <a:lnTo>
                      <a:pt x="24" y="8"/>
                    </a:lnTo>
                    <a:lnTo>
                      <a:pt x="32" y="4"/>
                    </a:lnTo>
                    <a:lnTo>
                      <a:pt x="40" y="2"/>
                    </a:lnTo>
                    <a:lnTo>
                      <a:pt x="40" y="2"/>
                    </a:lnTo>
                    <a:lnTo>
                      <a:pt x="40" y="2"/>
                    </a:lnTo>
                    <a:lnTo>
                      <a:pt x="48" y="0"/>
                    </a:lnTo>
                    <a:lnTo>
                      <a:pt x="56" y="0"/>
                    </a:lnTo>
                    <a:lnTo>
                      <a:pt x="66" y="2"/>
                    </a:lnTo>
                    <a:lnTo>
                      <a:pt x="72" y="6"/>
                    </a:lnTo>
                    <a:lnTo>
                      <a:pt x="80" y="10"/>
                    </a:lnTo>
                    <a:lnTo>
                      <a:pt x="86" y="16"/>
                    </a:lnTo>
                    <a:lnTo>
                      <a:pt x="92" y="24"/>
                    </a:lnTo>
                    <a:lnTo>
                      <a:pt x="96" y="32"/>
                    </a:lnTo>
                    <a:lnTo>
                      <a:pt x="140" y="142"/>
                    </a:lnTo>
                    <a:lnTo>
                      <a:pt x="246" y="208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69" name="Freeform 80"/>
              <p:cNvSpPr>
                <a:spLocks/>
              </p:cNvSpPr>
              <p:nvPr/>
            </p:nvSpPr>
            <p:spPr bwMode="auto">
              <a:xfrm>
                <a:off x="3915" y="1984"/>
                <a:ext cx="426" cy="372"/>
              </a:xfrm>
              <a:custGeom>
                <a:avLst/>
                <a:gdLst/>
                <a:ahLst/>
                <a:cxnLst>
                  <a:cxn ang="0">
                    <a:pos x="382" y="372"/>
                  </a:cxn>
                  <a:cxn ang="0">
                    <a:pos x="402" y="350"/>
                  </a:cxn>
                  <a:cxn ang="0">
                    <a:pos x="402" y="350"/>
                  </a:cxn>
                  <a:cxn ang="0">
                    <a:pos x="412" y="334"/>
                  </a:cxn>
                  <a:cxn ang="0">
                    <a:pos x="420" y="316"/>
                  </a:cxn>
                  <a:cxn ang="0">
                    <a:pos x="424" y="298"/>
                  </a:cxn>
                  <a:cxn ang="0">
                    <a:pos x="426" y="280"/>
                  </a:cxn>
                  <a:cxn ang="0">
                    <a:pos x="424" y="262"/>
                  </a:cxn>
                  <a:cxn ang="0">
                    <a:pos x="420" y="244"/>
                  </a:cxn>
                  <a:cxn ang="0">
                    <a:pos x="412" y="228"/>
                  </a:cxn>
                  <a:cxn ang="0">
                    <a:pos x="400" y="212"/>
                  </a:cxn>
                  <a:cxn ang="0">
                    <a:pos x="218" y="28"/>
                  </a:cxn>
                  <a:cxn ang="0">
                    <a:pos x="50" y="0"/>
                  </a:cxn>
                  <a:cxn ang="0">
                    <a:pos x="50" y="0"/>
                  </a:cxn>
                  <a:cxn ang="0">
                    <a:pos x="42" y="2"/>
                  </a:cxn>
                  <a:cxn ang="0">
                    <a:pos x="32" y="4"/>
                  </a:cxn>
                  <a:cxn ang="0">
                    <a:pos x="26" y="8"/>
                  </a:cxn>
                  <a:cxn ang="0">
                    <a:pos x="18" y="12"/>
                  </a:cxn>
                  <a:cxn ang="0">
                    <a:pos x="12" y="18"/>
                  </a:cxn>
                  <a:cxn ang="0">
                    <a:pos x="8" y="24"/>
                  </a:cxn>
                  <a:cxn ang="0">
                    <a:pos x="4" y="32"/>
                  </a:cxn>
                  <a:cxn ang="0">
                    <a:pos x="2" y="40"/>
                  </a:cxn>
                  <a:cxn ang="0">
                    <a:pos x="2" y="40"/>
                  </a:cxn>
                  <a:cxn ang="0">
                    <a:pos x="2" y="40"/>
                  </a:cxn>
                  <a:cxn ang="0">
                    <a:pos x="0" y="50"/>
                  </a:cxn>
                  <a:cxn ang="0">
                    <a:pos x="0" y="58"/>
                  </a:cxn>
                  <a:cxn ang="0">
                    <a:pos x="2" y="66"/>
                  </a:cxn>
                  <a:cxn ang="0">
                    <a:pos x="6" y="74"/>
                  </a:cxn>
                  <a:cxn ang="0">
                    <a:pos x="10" y="80"/>
                  </a:cxn>
                  <a:cxn ang="0">
                    <a:pos x="16" y="88"/>
                  </a:cxn>
                  <a:cxn ang="0">
                    <a:pos x="24" y="92"/>
                  </a:cxn>
                  <a:cxn ang="0">
                    <a:pos x="32" y="96"/>
                  </a:cxn>
                  <a:cxn ang="0">
                    <a:pos x="142" y="142"/>
                  </a:cxn>
                  <a:cxn ang="0">
                    <a:pos x="208" y="246"/>
                  </a:cxn>
                  <a:cxn ang="0">
                    <a:pos x="382" y="372"/>
                  </a:cxn>
                </a:cxnLst>
                <a:rect l="0" t="0" r="r" b="b"/>
                <a:pathLst>
                  <a:path w="426" h="372">
                    <a:moveTo>
                      <a:pt x="382" y="372"/>
                    </a:moveTo>
                    <a:lnTo>
                      <a:pt x="402" y="350"/>
                    </a:lnTo>
                    <a:lnTo>
                      <a:pt x="402" y="350"/>
                    </a:lnTo>
                    <a:lnTo>
                      <a:pt x="412" y="334"/>
                    </a:lnTo>
                    <a:lnTo>
                      <a:pt x="420" y="316"/>
                    </a:lnTo>
                    <a:lnTo>
                      <a:pt x="424" y="298"/>
                    </a:lnTo>
                    <a:lnTo>
                      <a:pt x="426" y="280"/>
                    </a:lnTo>
                    <a:lnTo>
                      <a:pt x="424" y="262"/>
                    </a:lnTo>
                    <a:lnTo>
                      <a:pt x="420" y="244"/>
                    </a:lnTo>
                    <a:lnTo>
                      <a:pt x="412" y="228"/>
                    </a:lnTo>
                    <a:lnTo>
                      <a:pt x="400" y="212"/>
                    </a:lnTo>
                    <a:lnTo>
                      <a:pt x="218" y="28"/>
                    </a:lnTo>
                    <a:lnTo>
                      <a:pt x="50" y="0"/>
                    </a:lnTo>
                    <a:lnTo>
                      <a:pt x="50" y="0"/>
                    </a:lnTo>
                    <a:lnTo>
                      <a:pt x="42" y="2"/>
                    </a:lnTo>
                    <a:lnTo>
                      <a:pt x="32" y="4"/>
                    </a:lnTo>
                    <a:lnTo>
                      <a:pt x="26" y="8"/>
                    </a:lnTo>
                    <a:lnTo>
                      <a:pt x="18" y="12"/>
                    </a:lnTo>
                    <a:lnTo>
                      <a:pt x="12" y="18"/>
                    </a:lnTo>
                    <a:lnTo>
                      <a:pt x="8" y="24"/>
                    </a:lnTo>
                    <a:lnTo>
                      <a:pt x="4" y="32"/>
                    </a:lnTo>
                    <a:lnTo>
                      <a:pt x="2" y="40"/>
                    </a:lnTo>
                    <a:lnTo>
                      <a:pt x="2" y="40"/>
                    </a:lnTo>
                    <a:lnTo>
                      <a:pt x="2" y="40"/>
                    </a:lnTo>
                    <a:lnTo>
                      <a:pt x="0" y="50"/>
                    </a:lnTo>
                    <a:lnTo>
                      <a:pt x="0" y="58"/>
                    </a:lnTo>
                    <a:lnTo>
                      <a:pt x="2" y="66"/>
                    </a:lnTo>
                    <a:lnTo>
                      <a:pt x="6" y="74"/>
                    </a:lnTo>
                    <a:lnTo>
                      <a:pt x="10" y="80"/>
                    </a:lnTo>
                    <a:lnTo>
                      <a:pt x="16" y="88"/>
                    </a:lnTo>
                    <a:lnTo>
                      <a:pt x="24" y="92"/>
                    </a:lnTo>
                    <a:lnTo>
                      <a:pt x="32" y="96"/>
                    </a:lnTo>
                    <a:lnTo>
                      <a:pt x="142" y="142"/>
                    </a:lnTo>
                    <a:lnTo>
                      <a:pt x="208" y="246"/>
                    </a:lnTo>
                    <a:lnTo>
                      <a:pt x="382" y="37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70" name="Freeform 81"/>
              <p:cNvSpPr>
                <a:spLocks/>
              </p:cNvSpPr>
              <p:nvPr/>
            </p:nvSpPr>
            <p:spPr bwMode="auto">
              <a:xfrm>
                <a:off x="3915" y="1984"/>
                <a:ext cx="426" cy="372"/>
              </a:xfrm>
              <a:custGeom>
                <a:avLst/>
                <a:gdLst/>
                <a:ahLst/>
                <a:cxnLst>
                  <a:cxn ang="0">
                    <a:pos x="382" y="372"/>
                  </a:cxn>
                  <a:cxn ang="0">
                    <a:pos x="402" y="350"/>
                  </a:cxn>
                  <a:cxn ang="0">
                    <a:pos x="402" y="350"/>
                  </a:cxn>
                  <a:cxn ang="0">
                    <a:pos x="412" y="334"/>
                  </a:cxn>
                  <a:cxn ang="0">
                    <a:pos x="420" y="316"/>
                  </a:cxn>
                  <a:cxn ang="0">
                    <a:pos x="424" y="298"/>
                  </a:cxn>
                  <a:cxn ang="0">
                    <a:pos x="426" y="280"/>
                  </a:cxn>
                  <a:cxn ang="0">
                    <a:pos x="424" y="262"/>
                  </a:cxn>
                  <a:cxn ang="0">
                    <a:pos x="420" y="244"/>
                  </a:cxn>
                  <a:cxn ang="0">
                    <a:pos x="412" y="228"/>
                  </a:cxn>
                  <a:cxn ang="0">
                    <a:pos x="400" y="212"/>
                  </a:cxn>
                  <a:cxn ang="0">
                    <a:pos x="218" y="28"/>
                  </a:cxn>
                  <a:cxn ang="0">
                    <a:pos x="50" y="0"/>
                  </a:cxn>
                  <a:cxn ang="0">
                    <a:pos x="50" y="0"/>
                  </a:cxn>
                  <a:cxn ang="0">
                    <a:pos x="42" y="2"/>
                  </a:cxn>
                  <a:cxn ang="0">
                    <a:pos x="32" y="4"/>
                  </a:cxn>
                  <a:cxn ang="0">
                    <a:pos x="26" y="8"/>
                  </a:cxn>
                  <a:cxn ang="0">
                    <a:pos x="18" y="12"/>
                  </a:cxn>
                  <a:cxn ang="0">
                    <a:pos x="12" y="18"/>
                  </a:cxn>
                  <a:cxn ang="0">
                    <a:pos x="8" y="24"/>
                  </a:cxn>
                  <a:cxn ang="0">
                    <a:pos x="4" y="32"/>
                  </a:cxn>
                  <a:cxn ang="0">
                    <a:pos x="2" y="40"/>
                  </a:cxn>
                  <a:cxn ang="0">
                    <a:pos x="2" y="40"/>
                  </a:cxn>
                  <a:cxn ang="0">
                    <a:pos x="2" y="40"/>
                  </a:cxn>
                  <a:cxn ang="0">
                    <a:pos x="0" y="50"/>
                  </a:cxn>
                  <a:cxn ang="0">
                    <a:pos x="0" y="58"/>
                  </a:cxn>
                  <a:cxn ang="0">
                    <a:pos x="2" y="66"/>
                  </a:cxn>
                  <a:cxn ang="0">
                    <a:pos x="6" y="74"/>
                  </a:cxn>
                  <a:cxn ang="0">
                    <a:pos x="10" y="80"/>
                  </a:cxn>
                  <a:cxn ang="0">
                    <a:pos x="16" y="88"/>
                  </a:cxn>
                  <a:cxn ang="0">
                    <a:pos x="24" y="92"/>
                  </a:cxn>
                  <a:cxn ang="0">
                    <a:pos x="32" y="96"/>
                  </a:cxn>
                  <a:cxn ang="0">
                    <a:pos x="142" y="142"/>
                  </a:cxn>
                  <a:cxn ang="0">
                    <a:pos x="208" y="246"/>
                  </a:cxn>
                </a:cxnLst>
                <a:rect l="0" t="0" r="r" b="b"/>
                <a:pathLst>
                  <a:path w="426" h="372">
                    <a:moveTo>
                      <a:pt x="382" y="372"/>
                    </a:moveTo>
                    <a:lnTo>
                      <a:pt x="402" y="350"/>
                    </a:lnTo>
                    <a:lnTo>
                      <a:pt x="402" y="350"/>
                    </a:lnTo>
                    <a:lnTo>
                      <a:pt x="412" y="334"/>
                    </a:lnTo>
                    <a:lnTo>
                      <a:pt x="420" y="316"/>
                    </a:lnTo>
                    <a:lnTo>
                      <a:pt x="424" y="298"/>
                    </a:lnTo>
                    <a:lnTo>
                      <a:pt x="426" y="280"/>
                    </a:lnTo>
                    <a:lnTo>
                      <a:pt x="424" y="262"/>
                    </a:lnTo>
                    <a:lnTo>
                      <a:pt x="420" y="244"/>
                    </a:lnTo>
                    <a:lnTo>
                      <a:pt x="412" y="228"/>
                    </a:lnTo>
                    <a:lnTo>
                      <a:pt x="400" y="212"/>
                    </a:lnTo>
                    <a:lnTo>
                      <a:pt x="218" y="28"/>
                    </a:lnTo>
                    <a:lnTo>
                      <a:pt x="50" y="0"/>
                    </a:lnTo>
                    <a:lnTo>
                      <a:pt x="50" y="0"/>
                    </a:lnTo>
                    <a:lnTo>
                      <a:pt x="42" y="2"/>
                    </a:lnTo>
                    <a:lnTo>
                      <a:pt x="32" y="4"/>
                    </a:lnTo>
                    <a:lnTo>
                      <a:pt x="26" y="8"/>
                    </a:lnTo>
                    <a:lnTo>
                      <a:pt x="18" y="12"/>
                    </a:lnTo>
                    <a:lnTo>
                      <a:pt x="12" y="18"/>
                    </a:lnTo>
                    <a:lnTo>
                      <a:pt x="8" y="24"/>
                    </a:lnTo>
                    <a:lnTo>
                      <a:pt x="4" y="32"/>
                    </a:lnTo>
                    <a:lnTo>
                      <a:pt x="2" y="40"/>
                    </a:lnTo>
                    <a:lnTo>
                      <a:pt x="2" y="40"/>
                    </a:lnTo>
                    <a:lnTo>
                      <a:pt x="2" y="40"/>
                    </a:lnTo>
                    <a:lnTo>
                      <a:pt x="0" y="50"/>
                    </a:lnTo>
                    <a:lnTo>
                      <a:pt x="0" y="58"/>
                    </a:lnTo>
                    <a:lnTo>
                      <a:pt x="2" y="66"/>
                    </a:lnTo>
                    <a:lnTo>
                      <a:pt x="6" y="74"/>
                    </a:lnTo>
                    <a:lnTo>
                      <a:pt x="10" y="80"/>
                    </a:lnTo>
                    <a:lnTo>
                      <a:pt x="16" y="88"/>
                    </a:lnTo>
                    <a:lnTo>
                      <a:pt x="24" y="92"/>
                    </a:lnTo>
                    <a:lnTo>
                      <a:pt x="32" y="96"/>
                    </a:lnTo>
                    <a:lnTo>
                      <a:pt x="142" y="142"/>
                    </a:lnTo>
                    <a:lnTo>
                      <a:pt x="208" y="246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71" name="Line 83"/>
              <p:cNvSpPr>
                <a:spLocks noChangeShapeType="1"/>
              </p:cNvSpPr>
              <p:nvPr/>
            </p:nvSpPr>
            <p:spPr bwMode="auto">
              <a:xfrm flipV="1">
                <a:off x="3941" y="2198"/>
                <a:ext cx="74" cy="76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sp>
          <p:nvSpPr>
            <p:cNvPr id="847" name="Ellipse 846"/>
            <p:cNvSpPr/>
            <p:nvPr/>
          </p:nvSpPr>
          <p:spPr>
            <a:xfrm>
              <a:off x="6462585" y="1829190"/>
              <a:ext cx="447513" cy="447513"/>
            </a:xfrm>
            <a:prstGeom prst="ellipse">
              <a:avLst/>
            </a:prstGeom>
            <a:solidFill>
              <a:srgbClr val="FFFFFF"/>
            </a:solidFill>
            <a:ln w="9525" cap="flat">
              <a:solidFill>
                <a:schemeClr val="tx1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8" tIns="45718" rIns="45718" bIns="45718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fr-FR" sz="1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endParaRPr>
            </a:p>
          </p:txBody>
        </p:sp>
        <p:sp>
          <p:nvSpPr>
            <p:cNvPr id="848" name="Ellipse 847"/>
            <p:cNvSpPr/>
            <p:nvPr/>
          </p:nvSpPr>
          <p:spPr>
            <a:xfrm>
              <a:off x="4300538" y="1822171"/>
              <a:ext cx="447513" cy="447513"/>
            </a:xfrm>
            <a:prstGeom prst="ellipse">
              <a:avLst/>
            </a:prstGeom>
            <a:solidFill>
              <a:srgbClr val="FFFFFF"/>
            </a:solidFill>
            <a:ln w="9525" cap="flat">
              <a:solidFill>
                <a:schemeClr val="tx1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8" tIns="45718" rIns="45718" bIns="45718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fr-FR" sz="1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endParaRPr>
            </a:p>
          </p:txBody>
        </p:sp>
        <p:sp>
          <p:nvSpPr>
            <p:cNvPr id="849" name="Ellipse 848"/>
            <p:cNvSpPr/>
            <p:nvPr/>
          </p:nvSpPr>
          <p:spPr>
            <a:xfrm>
              <a:off x="6392863" y="3632200"/>
              <a:ext cx="447513" cy="447513"/>
            </a:xfrm>
            <a:prstGeom prst="ellipse">
              <a:avLst/>
            </a:prstGeom>
            <a:solidFill>
              <a:srgbClr val="FFFFFF"/>
            </a:solidFill>
            <a:ln w="9525" cap="flat">
              <a:solidFill>
                <a:schemeClr val="tx1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8" tIns="45718" rIns="45718" bIns="45718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fr-FR" sz="1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endParaRPr>
            </a:p>
          </p:txBody>
        </p:sp>
        <p:sp>
          <p:nvSpPr>
            <p:cNvPr id="850" name="Ellipse 849"/>
            <p:cNvSpPr/>
            <p:nvPr/>
          </p:nvSpPr>
          <p:spPr>
            <a:xfrm>
              <a:off x="4326963" y="3665700"/>
              <a:ext cx="447513" cy="447513"/>
            </a:xfrm>
            <a:prstGeom prst="ellipse">
              <a:avLst/>
            </a:prstGeom>
            <a:solidFill>
              <a:srgbClr val="FFFFFF"/>
            </a:solidFill>
            <a:ln w="9525" cap="flat">
              <a:solidFill>
                <a:schemeClr val="tx1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8" tIns="45718" rIns="45718" bIns="45718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fr-FR" sz="1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endParaRPr>
            </a:p>
          </p:txBody>
        </p:sp>
      </p:grpSp>
      <p:grpSp>
        <p:nvGrpSpPr>
          <p:cNvPr id="872" name="Groupe 871"/>
          <p:cNvGrpSpPr/>
          <p:nvPr userDrawn="1"/>
        </p:nvGrpSpPr>
        <p:grpSpPr>
          <a:xfrm>
            <a:off x="9193900" y="1460301"/>
            <a:ext cx="916259" cy="790272"/>
            <a:chOff x="5644364" y="1192213"/>
            <a:chExt cx="1999449" cy="1724523"/>
          </a:xfrm>
        </p:grpSpPr>
        <p:grpSp>
          <p:nvGrpSpPr>
            <p:cNvPr id="873" name="Group 5"/>
            <p:cNvGrpSpPr>
              <a:grpSpLocks noChangeAspect="1"/>
            </p:cNvGrpSpPr>
            <p:nvPr/>
          </p:nvGrpSpPr>
          <p:grpSpPr bwMode="auto">
            <a:xfrm>
              <a:off x="5644360" y="1192221"/>
              <a:ext cx="1999449" cy="1724527"/>
              <a:chOff x="4415" y="751"/>
              <a:chExt cx="400" cy="345"/>
            </a:xfrm>
          </p:grpSpPr>
          <p:sp>
            <p:nvSpPr>
              <p:cNvPr id="877" name="Rectangle 6"/>
              <p:cNvSpPr>
                <a:spLocks noChangeArrowheads="1"/>
              </p:cNvSpPr>
              <p:nvPr/>
            </p:nvSpPr>
            <p:spPr bwMode="auto">
              <a:xfrm>
                <a:off x="4484" y="752"/>
                <a:ext cx="219" cy="175"/>
              </a:xfrm>
              <a:prstGeom prst="rect">
                <a:avLst/>
              </a:prstGeom>
              <a:solidFill>
                <a:srgbClr val="00A6D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78" name="Freeform 7"/>
              <p:cNvSpPr>
                <a:spLocks/>
              </p:cNvSpPr>
              <p:nvPr/>
            </p:nvSpPr>
            <p:spPr bwMode="auto">
              <a:xfrm>
                <a:off x="4483" y="751"/>
                <a:ext cx="218" cy="175"/>
              </a:xfrm>
              <a:custGeom>
                <a:avLst/>
                <a:gdLst/>
                <a:ahLst/>
                <a:cxnLst>
                  <a:cxn ang="0">
                    <a:pos x="0" y="124"/>
                  </a:cxn>
                  <a:cxn ang="0">
                    <a:pos x="0" y="0"/>
                  </a:cxn>
                  <a:cxn ang="0">
                    <a:pos x="655" y="0"/>
                  </a:cxn>
                  <a:cxn ang="0">
                    <a:pos x="655" y="523"/>
                  </a:cxn>
                  <a:cxn ang="0">
                    <a:pos x="172" y="523"/>
                  </a:cxn>
                </a:cxnLst>
                <a:rect l="0" t="0" r="r" b="b"/>
                <a:pathLst>
                  <a:path w="655" h="523">
                    <a:moveTo>
                      <a:pt x="0" y="124"/>
                    </a:moveTo>
                    <a:lnTo>
                      <a:pt x="0" y="0"/>
                    </a:lnTo>
                    <a:lnTo>
                      <a:pt x="655" y="0"/>
                    </a:lnTo>
                    <a:lnTo>
                      <a:pt x="655" y="523"/>
                    </a:lnTo>
                    <a:lnTo>
                      <a:pt x="172" y="523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79" name="Line 8"/>
              <p:cNvSpPr>
                <a:spLocks noChangeShapeType="1"/>
              </p:cNvSpPr>
              <p:nvPr/>
            </p:nvSpPr>
            <p:spPr bwMode="auto">
              <a:xfrm>
                <a:off x="4592" y="926"/>
                <a:ext cx="1" cy="9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80" name="Line 9"/>
              <p:cNvSpPr>
                <a:spLocks noChangeShapeType="1"/>
              </p:cNvSpPr>
              <p:nvPr/>
            </p:nvSpPr>
            <p:spPr bwMode="auto">
              <a:xfrm>
                <a:off x="4593" y="1015"/>
                <a:ext cx="48" cy="44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81" name="Line 10"/>
              <p:cNvSpPr>
                <a:spLocks noChangeShapeType="1"/>
              </p:cNvSpPr>
              <p:nvPr/>
            </p:nvSpPr>
            <p:spPr bwMode="auto">
              <a:xfrm flipH="1">
                <a:off x="4543" y="1015"/>
                <a:ext cx="49" cy="44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82" name="Freeform 11"/>
              <p:cNvSpPr>
                <a:spLocks/>
              </p:cNvSpPr>
              <p:nvPr/>
            </p:nvSpPr>
            <p:spPr bwMode="auto">
              <a:xfrm>
                <a:off x="4415" y="868"/>
                <a:ext cx="147" cy="194"/>
              </a:xfrm>
              <a:custGeom>
                <a:avLst/>
                <a:gdLst/>
                <a:ahLst/>
                <a:cxnLst>
                  <a:cxn ang="0">
                    <a:pos x="107" y="183"/>
                  </a:cxn>
                  <a:cxn ang="0">
                    <a:pos x="70" y="293"/>
                  </a:cxn>
                  <a:cxn ang="0">
                    <a:pos x="60" y="314"/>
                  </a:cxn>
                  <a:cxn ang="0">
                    <a:pos x="47" y="325"/>
                  </a:cxn>
                  <a:cxn ang="0">
                    <a:pos x="33" y="329"/>
                  </a:cxn>
                  <a:cxn ang="0">
                    <a:pos x="22" y="327"/>
                  </a:cxn>
                  <a:cxn ang="0">
                    <a:pos x="11" y="320"/>
                  </a:cxn>
                  <a:cxn ang="0">
                    <a:pos x="3" y="310"/>
                  </a:cxn>
                  <a:cxn ang="0">
                    <a:pos x="0" y="299"/>
                  </a:cxn>
                  <a:cxn ang="0">
                    <a:pos x="1" y="286"/>
                  </a:cxn>
                  <a:cxn ang="0">
                    <a:pos x="50" y="126"/>
                  </a:cxn>
                  <a:cxn ang="0">
                    <a:pos x="58" y="106"/>
                  </a:cxn>
                  <a:cxn ang="0">
                    <a:pos x="71" y="92"/>
                  </a:cxn>
                  <a:cxn ang="0">
                    <a:pos x="86" y="87"/>
                  </a:cxn>
                  <a:cxn ang="0">
                    <a:pos x="103" y="85"/>
                  </a:cxn>
                  <a:cxn ang="0">
                    <a:pos x="136" y="91"/>
                  </a:cxn>
                  <a:cxn ang="0">
                    <a:pos x="166" y="96"/>
                  </a:cxn>
                  <a:cxn ang="0">
                    <a:pos x="182" y="99"/>
                  </a:cxn>
                  <a:cxn ang="0">
                    <a:pos x="201" y="100"/>
                  </a:cxn>
                  <a:cxn ang="0">
                    <a:pos x="228" y="98"/>
                  </a:cxn>
                  <a:cxn ang="0">
                    <a:pos x="249" y="94"/>
                  </a:cxn>
                  <a:cxn ang="0">
                    <a:pos x="267" y="85"/>
                  </a:cxn>
                  <a:cxn ang="0">
                    <a:pos x="322" y="43"/>
                  </a:cxn>
                  <a:cxn ang="0">
                    <a:pos x="377" y="7"/>
                  </a:cxn>
                  <a:cxn ang="0">
                    <a:pos x="387" y="3"/>
                  </a:cxn>
                  <a:cxn ang="0">
                    <a:pos x="404" y="0"/>
                  </a:cxn>
                  <a:cxn ang="0">
                    <a:pos x="419" y="4"/>
                  </a:cxn>
                  <a:cxn ang="0">
                    <a:pos x="430" y="14"/>
                  </a:cxn>
                  <a:cxn ang="0">
                    <a:pos x="437" y="27"/>
                  </a:cxn>
                  <a:cxn ang="0">
                    <a:pos x="440" y="42"/>
                  </a:cxn>
                  <a:cxn ang="0">
                    <a:pos x="435" y="57"/>
                  </a:cxn>
                  <a:cxn ang="0">
                    <a:pos x="423" y="71"/>
                  </a:cxn>
                  <a:cxn ang="0">
                    <a:pos x="288" y="176"/>
                  </a:cxn>
                  <a:cxn ang="0">
                    <a:pos x="130" y="582"/>
                  </a:cxn>
                </a:cxnLst>
                <a:rect l="0" t="0" r="r" b="b"/>
                <a:pathLst>
                  <a:path w="440" h="582">
                    <a:moveTo>
                      <a:pt x="130" y="582"/>
                    </a:moveTo>
                    <a:lnTo>
                      <a:pt x="107" y="183"/>
                    </a:lnTo>
                    <a:lnTo>
                      <a:pt x="70" y="293"/>
                    </a:lnTo>
                    <a:lnTo>
                      <a:pt x="70" y="293"/>
                    </a:lnTo>
                    <a:lnTo>
                      <a:pt x="65" y="304"/>
                    </a:lnTo>
                    <a:lnTo>
                      <a:pt x="60" y="314"/>
                    </a:lnTo>
                    <a:lnTo>
                      <a:pt x="53" y="321"/>
                    </a:lnTo>
                    <a:lnTo>
                      <a:pt x="47" y="325"/>
                    </a:lnTo>
                    <a:lnTo>
                      <a:pt x="40" y="328"/>
                    </a:lnTo>
                    <a:lnTo>
                      <a:pt x="33" y="329"/>
                    </a:lnTo>
                    <a:lnTo>
                      <a:pt x="28" y="328"/>
                    </a:lnTo>
                    <a:lnTo>
                      <a:pt x="22" y="327"/>
                    </a:lnTo>
                    <a:lnTo>
                      <a:pt x="17" y="324"/>
                    </a:lnTo>
                    <a:lnTo>
                      <a:pt x="11" y="320"/>
                    </a:lnTo>
                    <a:lnTo>
                      <a:pt x="7" y="315"/>
                    </a:lnTo>
                    <a:lnTo>
                      <a:pt x="3" y="310"/>
                    </a:lnTo>
                    <a:lnTo>
                      <a:pt x="1" y="304"/>
                    </a:lnTo>
                    <a:lnTo>
                      <a:pt x="0" y="299"/>
                    </a:lnTo>
                    <a:lnTo>
                      <a:pt x="0" y="292"/>
                    </a:lnTo>
                    <a:lnTo>
                      <a:pt x="1" y="286"/>
                    </a:lnTo>
                    <a:lnTo>
                      <a:pt x="50" y="126"/>
                    </a:lnTo>
                    <a:lnTo>
                      <a:pt x="50" y="126"/>
                    </a:lnTo>
                    <a:lnTo>
                      <a:pt x="54" y="114"/>
                    </a:lnTo>
                    <a:lnTo>
                      <a:pt x="58" y="106"/>
                    </a:lnTo>
                    <a:lnTo>
                      <a:pt x="64" y="98"/>
                    </a:lnTo>
                    <a:lnTo>
                      <a:pt x="71" y="92"/>
                    </a:lnTo>
                    <a:lnTo>
                      <a:pt x="78" y="89"/>
                    </a:lnTo>
                    <a:lnTo>
                      <a:pt x="86" y="87"/>
                    </a:lnTo>
                    <a:lnTo>
                      <a:pt x="95" y="85"/>
                    </a:lnTo>
                    <a:lnTo>
                      <a:pt x="103" y="85"/>
                    </a:lnTo>
                    <a:lnTo>
                      <a:pt x="120" y="88"/>
                    </a:lnTo>
                    <a:lnTo>
                      <a:pt x="136" y="91"/>
                    </a:lnTo>
                    <a:lnTo>
                      <a:pt x="152" y="95"/>
                    </a:lnTo>
                    <a:lnTo>
                      <a:pt x="166" y="96"/>
                    </a:lnTo>
                    <a:lnTo>
                      <a:pt x="166" y="96"/>
                    </a:lnTo>
                    <a:lnTo>
                      <a:pt x="182" y="99"/>
                    </a:lnTo>
                    <a:lnTo>
                      <a:pt x="201" y="100"/>
                    </a:lnTo>
                    <a:lnTo>
                      <a:pt x="201" y="100"/>
                    </a:lnTo>
                    <a:lnTo>
                      <a:pt x="215" y="99"/>
                    </a:lnTo>
                    <a:lnTo>
                      <a:pt x="228" y="98"/>
                    </a:lnTo>
                    <a:lnTo>
                      <a:pt x="240" y="96"/>
                    </a:lnTo>
                    <a:lnTo>
                      <a:pt x="249" y="94"/>
                    </a:lnTo>
                    <a:lnTo>
                      <a:pt x="259" y="89"/>
                    </a:lnTo>
                    <a:lnTo>
                      <a:pt x="267" y="85"/>
                    </a:lnTo>
                    <a:lnTo>
                      <a:pt x="286" y="74"/>
                    </a:lnTo>
                    <a:lnTo>
                      <a:pt x="322" y="43"/>
                    </a:lnTo>
                    <a:lnTo>
                      <a:pt x="347" y="27"/>
                    </a:lnTo>
                    <a:lnTo>
                      <a:pt x="377" y="7"/>
                    </a:lnTo>
                    <a:lnTo>
                      <a:pt x="377" y="7"/>
                    </a:lnTo>
                    <a:lnTo>
                      <a:pt x="387" y="3"/>
                    </a:lnTo>
                    <a:lnTo>
                      <a:pt x="396" y="1"/>
                    </a:lnTo>
                    <a:lnTo>
                      <a:pt x="404" y="0"/>
                    </a:lnTo>
                    <a:lnTo>
                      <a:pt x="412" y="1"/>
                    </a:lnTo>
                    <a:lnTo>
                      <a:pt x="419" y="4"/>
                    </a:lnTo>
                    <a:lnTo>
                      <a:pt x="425" y="8"/>
                    </a:lnTo>
                    <a:lnTo>
                      <a:pt x="430" y="14"/>
                    </a:lnTo>
                    <a:lnTo>
                      <a:pt x="435" y="20"/>
                    </a:lnTo>
                    <a:lnTo>
                      <a:pt x="437" y="27"/>
                    </a:lnTo>
                    <a:lnTo>
                      <a:pt x="440" y="33"/>
                    </a:lnTo>
                    <a:lnTo>
                      <a:pt x="440" y="42"/>
                    </a:lnTo>
                    <a:lnTo>
                      <a:pt x="439" y="49"/>
                    </a:lnTo>
                    <a:lnTo>
                      <a:pt x="435" y="57"/>
                    </a:lnTo>
                    <a:lnTo>
                      <a:pt x="430" y="64"/>
                    </a:lnTo>
                    <a:lnTo>
                      <a:pt x="423" y="71"/>
                    </a:lnTo>
                    <a:lnTo>
                      <a:pt x="414" y="78"/>
                    </a:lnTo>
                    <a:lnTo>
                      <a:pt x="288" y="176"/>
                    </a:lnTo>
                    <a:lnTo>
                      <a:pt x="263" y="582"/>
                    </a:lnTo>
                    <a:lnTo>
                      <a:pt x="130" y="58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83" name="Freeform 12"/>
              <p:cNvSpPr>
                <a:spLocks/>
              </p:cNvSpPr>
              <p:nvPr/>
            </p:nvSpPr>
            <p:spPr bwMode="auto">
              <a:xfrm>
                <a:off x="4415" y="868"/>
                <a:ext cx="147" cy="194"/>
              </a:xfrm>
              <a:custGeom>
                <a:avLst/>
                <a:gdLst/>
                <a:ahLst/>
                <a:cxnLst>
                  <a:cxn ang="0">
                    <a:pos x="107" y="183"/>
                  </a:cxn>
                  <a:cxn ang="0">
                    <a:pos x="70" y="293"/>
                  </a:cxn>
                  <a:cxn ang="0">
                    <a:pos x="60" y="314"/>
                  </a:cxn>
                  <a:cxn ang="0">
                    <a:pos x="47" y="325"/>
                  </a:cxn>
                  <a:cxn ang="0">
                    <a:pos x="33" y="329"/>
                  </a:cxn>
                  <a:cxn ang="0">
                    <a:pos x="22" y="327"/>
                  </a:cxn>
                  <a:cxn ang="0">
                    <a:pos x="11" y="320"/>
                  </a:cxn>
                  <a:cxn ang="0">
                    <a:pos x="3" y="310"/>
                  </a:cxn>
                  <a:cxn ang="0">
                    <a:pos x="0" y="299"/>
                  </a:cxn>
                  <a:cxn ang="0">
                    <a:pos x="1" y="286"/>
                  </a:cxn>
                  <a:cxn ang="0">
                    <a:pos x="50" y="126"/>
                  </a:cxn>
                  <a:cxn ang="0">
                    <a:pos x="58" y="106"/>
                  </a:cxn>
                  <a:cxn ang="0">
                    <a:pos x="71" y="92"/>
                  </a:cxn>
                  <a:cxn ang="0">
                    <a:pos x="86" y="87"/>
                  </a:cxn>
                  <a:cxn ang="0">
                    <a:pos x="103" y="85"/>
                  </a:cxn>
                  <a:cxn ang="0">
                    <a:pos x="136" y="91"/>
                  </a:cxn>
                  <a:cxn ang="0">
                    <a:pos x="166" y="96"/>
                  </a:cxn>
                  <a:cxn ang="0">
                    <a:pos x="182" y="99"/>
                  </a:cxn>
                  <a:cxn ang="0">
                    <a:pos x="201" y="100"/>
                  </a:cxn>
                  <a:cxn ang="0">
                    <a:pos x="228" y="98"/>
                  </a:cxn>
                  <a:cxn ang="0">
                    <a:pos x="249" y="94"/>
                  </a:cxn>
                  <a:cxn ang="0">
                    <a:pos x="267" y="85"/>
                  </a:cxn>
                  <a:cxn ang="0">
                    <a:pos x="322" y="43"/>
                  </a:cxn>
                  <a:cxn ang="0">
                    <a:pos x="377" y="7"/>
                  </a:cxn>
                  <a:cxn ang="0">
                    <a:pos x="387" y="3"/>
                  </a:cxn>
                  <a:cxn ang="0">
                    <a:pos x="404" y="0"/>
                  </a:cxn>
                  <a:cxn ang="0">
                    <a:pos x="419" y="4"/>
                  </a:cxn>
                  <a:cxn ang="0">
                    <a:pos x="430" y="14"/>
                  </a:cxn>
                  <a:cxn ang="0">
                    <a:pos x="437" y="27"/>
                  </a:cxn>
                  <a:cxn ang="0">
                    <a:pos x="440" y="42"/>
                  </a:cxn>
                  <a:cxn ang="0">
                    <a:pos x="435" y="57"/>
                  </a:cxn>
                  <a:cxn ang="0">
                    <a:pos x="423" y="71"/>
                  </a:cxn>
                  <a:cxn ang="0">
                    <a:pos x="288" y="176"/>
                  </a:cxn>
                </a:cxnLst>
                <a:rect l="0" t="0" r="r" b="b"/>
                <a:pathLst>
                  <a:path w="440" h="582">
                    <a:moveTo>
                      <a:pt x="130" y="582"/>
                    </a:moveTo>
                    <a:lnTo>
                      <a:pt x="107" y="183"/>
                    </a:lnTo>
                    <a:lnTo>
                      <a:pt x="70" y="293"/>
                    </a:lnTo>
                    <a:lnTo>
                      <a:pt x="70" y="293"/>
                    </a:lnTo>
                    <a:lnTo>
                      <a:pt x="65" y="304"/>
                    </a:lnTo>
                    <a:lnTo>
                      <a:pt x="60" y="314"/>
                    </a:lnTo>
                    <a:lnTo>
                      <a:pt x="53" y="321"/>
                    </a:lnTo>
                    <a:lnTo>
                      <a:pt x="47" y="325"/>
                    </a:lnTo>
                    <a:lnTo>
                      <a:pt x="40" y="328"/>
                    </a:lnTo>
                    <a:lnTo>
                      <a:pt x="33" y="329"/>
                    </a:lnTo>
                    <a:lnTo>
                      <a:pt x="28" y="328"/>
                    </a:lnTo>
                    <a:lnTo>
                      <a:pt x="22" y="327"/>
                    </a:lnTo>
                    <a:lnTo>
                      <a:pt x="17" y="324"/>
                    </a:lnTo>
                    <a:lnTo>
                      <a:pt x="11" y="320"/>
                    </a:lnTo>
                    <a:lnTo>
                      <a:pt x="7" y="315"/>
                    </a:lnTo>
                    <a:lnTo>
                      <a:pt x="3" y="310"/>
                    </a:lnTo>
                    <a:lnTo>
                      <a:pt x="1" y="304"/>
                    </a:lnTo>
                    <a:lnTo>
                      <a:pt x="0" y="299"/>
                    </a:lnTo>
                    <a:lnTo>
                      <a:pt x="0" y="292"/>
                    </a:lnTo>
                    <a:lnTo>
                      <a:pt x="1" y="286"/>
                    </a:lnTo>
                    <a:lnTo>
                      <a:pt x="50" y="126"/>
                    </a:lnTo>
                    <a:lnTo>
                      <a:pt x="50" y="126"/>
                    </a:lnTo>
                    <a:lnTo>
                      <a:pt x="54" y="114"/>
                    </a:lnTo>
                    <a:lnTo>
                      <a:pt x="58" y="106"/>
                    </a:lnTo>
                    <a:lnTo>
                      <a:pt x="64" y="98"/>
                    </a:lnTo>
                    <a:lnTo>
                      <a:pt x="71" y="92"/>
                    </a:lnTo>
                    <a:lnTo>
                      <a:pt x="78" y="89"/>
                    </a:lnTo>
                    <a:lnTo>
                      <a:pt x="86" y="87"/>
                    </a:lnTo>
                    <a:lnTo>
                      <a:pt x="95" y="85"/>
                    </a:lnTo>
                    <a:lnTo>
                      <a:pt x="103" y="85"/>
                    </a:lnTo>
                    <a:lnTo>
                      <a:pt x="120" y="88"/>
                    </a:lnTo>
                    <a:lnTo>
                      <a:pt x="136" y="91"/>
                    </a:lnTo>
                    <a:lnTo>
                      <a:pt x="152" y="95"/>
                    </a:lnTo>
                    <a:lnTo>
                      <a:pt x="166" y="96"/>
                    </a:lnTo>
                    <a:lnTo>
                      <a:pt x="166" y="96"/>
                    </a:lnTo>
                    <a:lnTo>
                      <a:pt x="182" y="99"/>
                    </a:lnTo>
                    <a:lnTo>
                      <a:pt x="201" y="100"/>
                    </a:lnTo>
                    <a:lnTo>
                      <a:pt x="201" y="100"/>
                    </a:lnTo>
                    <a:lnTo>
                      <a:pt x="215" y="99"/>
                    </a:lnTo>
                    <a:lnTo>
                      <a:pt x="228" y="98"/>
                    </a:lnTo>
                    <a:lnTo>
                      <a:pt x="240" y="96"/>
                    </a:lnTo>
                    <a:lnTo>
                      <a:pt x="249" y="94"/>
                    </a:lnTo>
                    <a:lnTo>
                      <a:pt x="259" y="89"/>
                    </a:lnTo>
                    <a:lnTo>
                      <a:pt x="267" y="85"/>
                    </a:lnTo>
                    <a:lnTo>
                      <a:pt x="286" y="74"/>
                    </a:lnTo>
                    <a:lnTo>
                      <a:pt x="322" y="43"/>
                    </a:lnTo>
                    <a:lnTo>
                      <a:pt x="347" y="27"/>
                    </a:lnTo>
                    <a:lnTo>
                      <a:pt x="377" y="7"/>
                    </a:lnTo>
                    <a:lnTo>
                      <a:pt x="377" y="7"/>
                    </a:lnTo>
                    <a:lnTo>
                      <a:pt x="387" y="3"/>
                    </a:lnTo>
                    <a:lnTo>
                      <a:pt x="396" y="1"/>
                    </a:lnTo>
                    <a:lnTo>
                      <a:pt x="404" y="0"/>
                    </a:lnTo>
                    <a:lnTo>
                      <a:pt x="412" y="1"/>
                    </a:lnTo>
                    <a:lnTo>
                      <a:pt x="419" y="4"/>
                    </a:lnTo>
                    <a:lnTo>
                      <a:pt x="425" y="8"/>
                    </a:lnTo>
                    <a:lnTo>
                      <a:pt x="430" y="14"/>
                    </a:lnTo>
                    <a:lnTo>
                      <a:pt x="435" y="20"/>
                    </a:lnTo>
                    <a:lnTo>
                      <a:pt x="437" y="27"/>
                    </a:lnTo>
                    <a:lnTo>
                      <a:pt x="440" y="33"/>
                    </a:lnTo>
                    <a:lnTo>
                      <a:pt x="440" y="42"/>
                    </a:lnTo>
                    <a:lnTo>
                      <a:pt x="439" y="49"/>
                    </a:lnTo>
                    <a:lnTo>
                      <a:pt x="435" y="57"/>
                    </a:lnTo>
                    <a:lnTo>
                      <a:pt x="430" y="64"/>
                    </a:lnTo>
                    <a:lnTo>
                      <a:pt x="423" y="71"/>
                    </a:lnTo>
                    <a:lnTo>
                      <a:pt x="414" y="78"/>
                    </a:lnTo>
                    <a:lnTo>
                      <a:pt x="288" y="176"/>
                    </a:lnTo>
                    <a:lnTo>
                      <a:pt x="263" y="582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84" name="Freeform 15"/>
              <p:cNvSpPr>
                <a:spLocks/>
              </p:cNvSpPr>
              <p:nvPr/>
            </p:nvSpPr>
            <p:spPr bwMode="auto">
              <a:xfrm>
                <a:off x="4617" y="1044"/>
                <a:ext cx="99" cy="52"/>
              </a:xfrm>
              <a:custGeom>
                <a:avLst/>
                <a:gdLst/>
                <a:ahLst/>
                <a:cxnLst>
                  <a:cxn ang="0">
                    <a:pos x="0" y="156"/>
                  </a:cxn>
                  <a:cxn ang="0">
                    <a:pos x="0" y="74"/>
                  </a:cxn>
                  <a:cxn ang="0">
                    <a:pos x="0" y="74"/>
                  </a:cxn>
                  <a:cxn ang="0">
                    <a:pos x="1" y="58"/>
                  </a:cxn>
                  <a:cxn ang="0">
                    <a:pos x="6" y="44"/>
                  </a:cxn>
                  <a:cxn ang="0">
                    <a:pos x="13" y="33"/>
                  </a:cxn>
                  <a:cxn ang="0">
                    <a:pos x="22" y="22"/>
                  </a:cxn>
                  <a:cxn ang="0">
                    <a:pos x="32" y="12"/>
                  </a:cxn>
                  <a:cxn ang="0">
                    <a:pos x="45" y="7"/>
                  </a:cxn>
                  <a:cxn ang="0">
                    <a:pos x="58" y="2"/>
                  </a:cxn>
                  <a:cxn ang="0">
                    <a:pos x="74" y="0"/>
                  </a:cxn>
                  <a:cxn ang="0">
                    <a:pos x="223" y="0"/>
                  </a:cxn>
                  <a:cxn ang="0">
                    <a:pos x="223" y="0"/>
                  </a:cxn>
                  <a:cxn ang="0">
                    <a:pos x="238" y="2"/>
                  </a:cxn>
                  <a:cxn ang="0">
                    <a:pos x="252" y="7"/>
                  </a:cxn>
                  <a:cxn ang="0">
                    <a:pos x="265" y="12"/>
                  </a:cxn>
                  <a:cxn ang="0">
                    <a:pos x="274" y="22"/>
                  </a:cxn>
                  <a:cxn ang="0">
                    <a:pos x="284" y="32"/>
                  </a:cxn>
                  <a:cxn ang="0">
                    <a:pos x="290" y="44"/>
                  </a:cxn>
                  <a:cxn ang="0">
                    <a:pos x="295" y="58"/>
                  </a:cxn>
                  <a:cxn ang="0">
                    <a:pos x="297" y="74"/>
                  </a:cxn>
                  <a:cxn ang="0">
                    <a:pos x="297" y="156"/>
                  </a:cxn>
                  <a:cxn ang="0">
                    <a:pos x="297" y="156"/>
                  </a:cxn>
                  <a:cxn ang="0">
                    <a:pos x="0" y="156"/>
                  </a:cxn>
                </a:cxnLst>
                <a:rect l="0" t="0" r="r" b="b"/>
                <a:pathLst>
                  <a:path w="297" h="156">
                    <a:moveTo>
                      <a:pt x="0" y="156"/>
                    </a:moveTo>
                    <a:lnTo>
                      <a:pt x="0" y="74"/>
                    </a:lnTo>
                    <a:lnTo>
                      <a:pt x="0" y="74"/>
                    </a:lnTo>
                    <a:lnTo>
                      <a:pt x="1" y="58"/>
                    </a:lnTo>
                    <a:lnTo>
                      <a:pt x="6" y="44"/>
                    </a:lnTo>
                    <a:lnTo>
                      <a:pt x="13" y="33"/>
                    </a:lnTo>
                    <a:lnTo>
                      <a:pt x="22" y="22"/>
                    </a:lnTo>
                    <a:lnTo>
                      <a:pt x="32" y="12"/>
                    </a:lnTo>
                    <a:lnTo>
                      <a:pt x="45" y="7"/>
                    </a:lnTo>
                    <a:lnTo>
                      <a:pt x="58" y="2"/>
                    </a:lnTo>
                    <a:lnTo>
                      <a:pt x="74" y="0"/>
                    </a:lnTo>
                    <a:lnTo>
                      <a:pt x="223" y="0"/>
                    </a:lnTo>
                    <a:lnTo>
                      <a:pt x="223" y="0"/>
                    </a:lnTo>
                    <a:lnTo>
                      <a:pt x="238" y="2"/>
                    </a:lnTo>
                    <a:lnTo>
                      <a:pt x="252" y="7"/>
                    </a:lnTo>
                    <a:lnTo>
                      <a:pt x="265" y="12"/>
                    </a:lnTo>
                    <a:lnTo>
                      <a:pt x="274" y="22"/>
                    </a:lnTo>
                    <a:lnTo>
                      <a:pt x="284" y="32"/>
                    </a:lnTo>
                    <a:lnTo>
                      <a:pt x="290" y="44"/>
                    </a:lnTo>
                    <a:lnTo>
                      <a:pt x="295" y="58"/>
                    </a:lnTo>
                    <a:lnTo>
                      <a:pt x="297" y="74"/>
                    </a:lnTo>
                    <a:lnTo>
                      <a:pt x="297" y="156"/>
                    </a:lnTo>
                    <a:lnTo>
                      <a:pt x="297" y="156"/>
                    </a:lnTo>
                    <a:lnTo>
                      <a:pt x="0" y="15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85" name="Freeform 16"/>
              <p:cNvSpPr>
                <a:spLocks/>
              </p:cNvSpPr>
              <p:nvPr/>
            </p:nvSpPr>
            <p:spPr bwMode="auto">
              <a:xfrm>
                <a:off x="4617" y="1044"/>
                <a:ext cx="99" cy="52"/>
              </a:xfrm>
              <a:custGeom>
                <a:avLst/>
                <a:gdLst/>
                <a:ahLst/>
                <a:cxnLst>
                  <a:cxn ang="0">
                    <a:pos x="0" y="156"/>
                  </a:cxn>
                  <a:cxn ang="0">
                    <a:pos x="0" y="74"/>
                  </a:cxn>
                  <a:cxn ang="0">
                    <a:pos x="0" y="74"/>
                  </a:cxn>
                  <a:cxn ang="0">
                    <a:pos x="1" y="58"/>
                  </a:cxn>
                  <a:cxn ang="0">
                    <a:pos x="6" y="44"/>
                  </a:cxn>
                  <a:cxn ang="0">
                    <a:pos x="13" y="33"/>
                  </a:cxn>
                  <a:cxn ang="0">
                    <a:pos x="22" y="22"/>
                  </a:cxn>
                  <a:cxn ang="0">
                    <a:pos x="32" y="12"/>
                  </a:cxn>
                  <a:cxn ang="0">
                    <a:pos x="45" y="7"/>
                  </a:cxn>
                  <a:cxn ang="0">
                    <a:pos x="58" y="2"/>
                  </a:cxn>
                  <a:cxn ang="0">
                    <a:pos x="74" y="0"/>
                  </a:cxn>
                  <a:cxn ang="0">
                    <a:pos x="223" y="0"/>
                  </a:cxn>
                  <a:cxn ang="0">
                    <a:pos x="223" y="0"/>
                  </a:cxn>
                  <a:cxn ang="0">
                    <a:pos x="238" y="2"/>
                  </a:cxn>
                  <a:cxn ang="0">
                    <a:pos x="252" y="7"/>
                  </a:cxn>
                  <a:cxn ang="0">
                    <a:pos x="265" y="12"/>
                  </a:cxn>
                  <a:cxn ang="0">
                    <a:pos x="274" y="22"/>
                  </a:cxn>
                  <a:cxn ang="0">
                    <a:pos x="284" y="32"/>
                  </a:cxn>
                  <a:cxn ang="0">
                    <a:pos x="290" y="44"/>
                  </a:cxn>
                  <a:cxn ang="0">
                    <a:pos x="295" y="58"/>
                  </a:cxn>
                  <a:cxn ang="0">
                    <a:pos x="297" y="74"/>
                  </a:cxn>
                  <a:cxn ang="0">
                    <a:pos x="297" y="156"/>
                  </a:cxn>
                  <a:cxn ang="0">
                    <a:pos x="297" y="156"/>
                  </a:cxn>
                </a:cxnLst>
                <a:rect l="0" t="0" r="r" b="b"/>
                <a:pathLst>
                  <a:path w="297" h="156">
                    <a:moveTo>
                      <a:pt x="0" y="156"/>
                    </a:moveTo>
                    <a:lnTo>
                      <a:pt x="0" y="74"/>
                    </a:lnTo>
                    <a:lnTo>
                      <a:pt x="0" y="74"/>
                    </a:lnTo>
                    <a:lnTo>
                      <a:pt x="1" y="58"/>
                    </a:lnTo>
                    <a:lnTo>
                      <a:pt x="6" y="44"/>
                    </a:lnTo>
                    <a:lnTo>
                      <a:pt x="13" y="33"/>
                    </a:lnTo>
                    <a:lnTo>
                      <a:pt x="22" y="22"/>
                    </a:lnTo>
                    <a:lnTo>
                      <a:pt x="32" y="12"/>
                    </a:lnTo>
                    <a:lnTo>
                      <a:pt x="45" y="7"/>
                    </a:lnTo>
                    <a:lnTo>
                      <a:pt x="58" y="2"/>
                    </a:lnTo>
                    <a:lnTo>
                      <a:pt x="74" y="0"/>
                    </a:lnTo>
                    <a:lnTo>
                      <a:pt x="223" y="0"/>
                    </a:lnTo>
                    <a:lnTo>
                      <a:pt x="223" y="0"/>
                    </a:lnTo>
                    <a:lnTo>
                      <a:pt x="238" y="2"/>
                    </a:lnTo>
                    <a:lnTo>
                      <a:pt x="252" y="7"/>
                    </a:lnTo>
                    <a:lnTo>
                      <a:pt x="265" y="12"/>
                    </a:lnTo>
                    <a:lnTo>
                      <a:pt x="274" y="22"/>
                    </a:lnTo>
                    <a:lnTo>
                      <a:pt x="284" y="32"/>
                    </a:lnTo>
                    <a:lnTo>
                      <a:pt x="290" y="44"/>
                    </a:lnTo>
                    <a:lnTo>
                      <a:pt x="295" y="58"/>
                    </a:lnTo>
                    <a:lnTo>
                      <a:pt x="297" y="74"/>
                    </a:lnTo>
                    <a:lnTo>
                      <a:pt x="297" y="156"/>
                    </a:lnTo>
                    <a:lnTo>
                      <a:pt x="297" y="156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86" name="Line 17"/>
              <p:cNvSpPr>
                <a:spLocks noChangeShapeType="1"/>
              </p:cNvSpPr>
              <p:nvPr/>
            </p:nvSpPr>
            <p:spPr bwMode="auto">
              <a:xfrm flipV="1">
                <a:off x="4692" y="1066"/>
                <a:ext cx="1" cy="3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87" name="Line 18"/>
              <p:cNvSpPr>
                <a:spLocks noChangeShapeType="1"/>
              </p:cNvSpPr>
              <p:nvPr/>
            </p:nvSpPr>
            <p:spPr bwMode="auto">
              <a:xfrm>
                <a:off x="4642" y="1066"/>
                <a:ext cx="1" cy="3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88" name="Freeform 20"/>
              <p:cNvSpPr>
                <a:spLocks/>
              </p:cNvSpPr>
              <p:nvPr/>
            </p:nvSpPr>
            <p:spPr bwMode="auto">
              <a:xfrm>
                <a:off x="4716" y="1044"/>
                <a:ext cx="99" cy="52"/>
              </a:xfrm>
              <a:custGeom>
                <a:avLst/>
                <a:gdLst/>
                <a:ahLst/>
                <a:cxnLst>
                  <a:cxn ang="0">
                    <a:pos x="0" y="156"/>
                  </a:cxn>
                  <a:cxn ang="0">
                    <a:pos x="0" y="74"/>
                  </a:cxn>
                  <a:cxn ang="0">
                    <a:pos x="0" y="74"/>
                  </a:cxn>
                  <a:cxn ang="0">
                    <a:pos x="3" y="58"/>
                  </a:cxn>
                  <a:cxn ang="0">
                    <a:pos x="7" y="44"/>
                  </a:cxn>
                  <a:cxn ang="0">
                    <a:pos x="13" y="33"/>
                  </a:cxn>
                  <a:cxn ang="0">
                    <a:pos x="23" y="22"/>
                  </a:cxn>
                  <a:cxn ang="0">
                    <a:pos x="34" y="12"/>
                  </a:cxn>
                  <a:cxn ang="0">
                    <a:pos x="45" y="7"/>
                  </a:cxn>
                  <a:cxn ang="0">
                    <a:pos x="59" y="2"/>
                  </a:cxn>
                  <a:cxn ang="0">
                    <a:pos x="74" y="0"/>
                  </a:cxn>
                  <a:cxn ang="0">
                    <a:pos x="223" y="0"/>
                  </a:cxn>
                  <a:cxn ang="0">
                    <a:pos x="223" y="0"/>
                  </a:cxn>
                  <a:cxn ang="0">
                    <a:pos x="239" y="2"/>
                  </a:cxn>
                  <a:cxn ang="0">
                    <a:pos x="252" y="7"/>
                  </a:cxn>
                  <a:cxn ang="0">
                    <a:pos x="265" y="12"/>
                  </a:cxn>
                  <a:cxn ang="0">
                    <a:pos x="275" y="22"/>
                  </a:cxn>
                  <a:cxn ang="0">
                    <a:pos x="284" y="32"/>
                  </a:cxn>
                  <a:cxn ang="0">
                    <a:pos x="291" y="44"/>
                  </a:cxn>
                  <a:cxn ang="0">
                    <a:pos x="296" y="58"/>
                  </a:cxn>
                  <a:cxn ang="0">
                    <a:pos x="297" y="74"/>
                  </a:cxn>
                  <a:cxn ang="0">
                    <a:pos x="297" y="156"/>
                  </a:cxn>
                  <a:cxn ang="0">
                    <a:pos x="297" y="156"/>
                  </a:cxn>
                  <a:cxn ang="0">
                    <a:pos x="0" y="156"/>
                  </a:cxn>
                </a:cxnLst>
                <a:rect l="0" t="0" r="r" b="b"/>
                <a:pathLst>
                  <a:path w="297" h="156">
                    <a:moveTo>
                      <a:pt x="0" y="156"/>
                    </a:moveTo>
                    <a:lnTo>
                      <a:pt x="0" y="74"/>
                    </a:lnTo>
                    <a:lnTo>
                      <a:pt x="0" y="74"/>
                    </a:lnTo>
                    <a:lnTo>
                      <a:pt x="3" y="58"/>
                    </a:lnTo>
                    <a:lnTo>
                      <a:pt x="7" y="44"/>
                    </a:lnTo>
                    <a:lnTo>
                      <a:pt x="13" y="33"/>
                    </a:lnTo>
                    <a:lnTo>
                      <a:pt x="23" y="22"/>
                    </a:lnTo>
                    <a:lnTo>
                      <a:pt x="34" y="12"/>
                    </a:lnTo>
                    <a:lnTo>
                      <a:pt x="45" y="7"/>
                    </a:lnTo>
                    <a:lnTo>
                      <a:pt x="59" y="2"/>
                    </a:lnTo>
                    <a:lnTo>
                      <a:pt x="74" y="0"/>
                    </a:lnTo>
                    <a:lnTo>
                      <a:pt x="223" y="0"/>
                    </a:lnTo>
                    <a:lnTo>
                      <a:pt x="223" y="0"/>
                    </a:lnTo>
                    <a:lnTo>
                      <a:pt x="239" y="2"/>
                    </a:lnTo>
                    <a:lnTo>
                      <a:pt x="252" y="7"/>
                    </a:lnTo>
                    <a:lnTo>
                      <a:pt x="265" y="12"/>
                    </a:lnTo>
                    <a:lnTo>
                      <a:pt x="275" y="22"/>
                    </a:lnTo>
                    <a:lnTo>
                      <a:pt x="284" y="32"/>
                    </a:lnTo>
                    <a:lnTo>
                      <a:pt x="291" y="44"/>
                    </a:lnTo>
                    <a:lnTo>
                      <a:pt x="296" y="58"/>
                    </a:lnTo>
                    <a:lnTo>
                      <a:pt x="297" y="74"/>
                    </a:lnTo>
                    <a:lnTo>
                      <a:pt x="297" y="156"/>
                    </a:lnTo>
                    <a:lnTo>
                      <a:pt x="297" y="156"/>
                    </a:lnTo>
                    <a:lnTo>
                      <a:pt x="0" y="15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89" name="Freeform 21"/>
              <p:cNvSpPr>
                <a:spLocks/>
              </p:cNvSpPr>
              <p:nvPr/>
            </p:nvSpPr>
            <p:spPr bwMode="auto">
              <a:xfrm>
                <a:off x="4716" y="1044"/>
                <a:ext cx="99" cy="52"/>
              </a:xfrm>
              <a:custGeom>
                <a:avLst/>
                <a:gdLst/>
                <a:ahLst/>
                <a:cxnLst>
                  <a:cxn ang="0">
                    <a:pos x="0" y="156"/>
                  </a:cxn>
                  <a:cxn ang="0">
                    <a:pos x="0" y="74"/>
                  </a:cxn>
                  <a:cxn ang="0">
                    <a:pos x="0" y="74"/>
                  </a:cxn>
                  <a:cxn ang="0">
                    <a:pos x="3" y="58"/>
                  </a:cxn>
                  <a:cxn ang="0">
                    <a:pos x="7" y="44"/>
                  </a:cxn>
                  <a:cxn ang="0">
                    <a:pos x="13" y="33"/>
                  </a:cxn>
                  <a:cxn ang="0">
                    <a:pos x="23" y="22"/>
                  </a:cxn>
                  <a:cxn ang="0">
                    <a:pos x="34" y="12"/>
                  </a:cxn>
                  <a:cxn ang="0">
                    <a:pos x="45" y="7"/>
                  </a:cxn>
                  <a:cxn ang="0">
                    <a:pos x="59" y="2"/>
                  </a:cxn>
                  <a:cxn ang="0">
                    <a:pos x="74" y="0"/>
                  </a:cxn>
                  <a:cxn ang="0">
                    <a:pos x="223" y="0"/>
                  </a:cxn>
                  <a:cxn ang="0">
                    <a:pos x="223" y="0"/>
                  </a:cxn>
                  <a:cxn ang="0">
                    <a:pos x="239" y="2"/>
                  </a:cxn>
                  <a:cxn ang="0">
                    <a:pos x="252" y="7"/>
                  </a:cxn>
                  <a:cxn ang="0">
                    <a:pos x="265" y="12"/>
                  </a:cxn>
                  <a:cxn ang="0">
                    <a:pos x="275" y="22"/>
                  </a:cxn>
                  <a:cxn ang="0">
                    <a:pos x="284" y="32"/>
                  </a:cxn>
                  <a:cxn ang="0">
                    <a:pos x="291" y="44"/>
                  </a:cxn>
                  <a:cxn ang="0">
                    <a:pos x="296" y="58"/>
                  </a:cxn>
                  <a:cxn ang="0">
                    <a:pos x="297" y="74"/>
                  </a:cxn>
                  <a:cxn ang="0">
                    <a:pos x="297" y="156"/>
                  </a:cxn>
                  <a:cxn ang="0">
                    <a:pos x="297" y="156"/>
                  </a:cxn>
                </a:cxnLst>
                <a:rect l="0" t="0" r="r" b="b"/>
                <a:pathLst>
                  <a:path w="297" h="156">
                    <a:moveTo>
                      <a:pt x="0" y="156"/>
                    </a:moveTo>
                    <a:lnTo>
                      <a:pt x="0" y="74"/>
                    </a:lnTo>
                    <a:lnTo>
                      <a:pt x="0" y="74"/>
                    </a:lnTo>
                    <a:lnTo>
                      <a:pt x="3" y="58"/>
                    </a:lnTo>
                    <a:lnTo>
                      <a:pt x="7" y="44"/>
                    </a:lnTo>
                    <a:lnTo>
                      <a:pt x="13" y="33"/>
                    </a:lnTo>
                    <a:lnTo>
                      <a:pt x="23" y="22"/>
                    </a:lnTo>
                    <a:lnTo>
                      <a:pt x="34" y="12"/>
                    </a:lnTo>
                    <a:lnTo>
                      <a:pt x="45" y="7"/>
                    </a:lnTo>
                    <a:lnTo>
                      <a:pt x="59" y="2"/>
                    </a:lnTo>
                    <a:lnTo>
                      <a:pt x="74" y="0"/>
                    </a:lnTo>
                    <a:lnTo>
                      <a:pt x="223" y="0"/>
                    </a:lnTo>
                    <a:lnTo>
                      <a:pt x="223" y="0"/>
                    </a:lnTo>
                    <a:lnTo>
                      <a:pt x="239" y="2"/>
                    </a:lnTo>
                    <a:lnTo>
                      <a:pt x="252" y="7"/>
                    </a:lnTo>
                    <a:lnTo>
                      <a:pt x="265" y="12"/>
                    </a:lnTo>
                    <a:lnTo>
                      <a:pt x="275" y="22"/>
                    </a:lnTo>
                    <a:lnTo>
                      <a:pt x="284" y="32"/>
                    </a:lnTo>
                    <a:lnTo>
                      <a:pt x="291" y="44"/>
                    </a:lnTo>
                    <a:lnTo>
                      <a:pt x="296" y="58"/>
                    </a:lnTo>
                    <a:lnTo>
                      <a:pt x="297" y="74"/>
                    </a:lnTo>
                    <a:lnTo>
                      <a:pt x="297" y="156"/>
                    </a:lnTo>
                    <a:lnTo>
                      <a:pt x="297" y="156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90" name="Line 22"/>
              <p:cNvSpPr>
                <a:spLocks noChangeShapeType="1"/>
              </p:cNvSpPr>
              <p:nvPr/>
            </p:nvSpPr>
            <p:spPr bwMode="auto">
              <a:xfrm flipV="1">
                <a:off x="4790" y="1066"/>
                <a:ext cx="1" cy="3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91" name="Line 23"/>
              <p:cNvSpPr>
                <a:spLocks noChangeShapeType="1"/>
              </p:cNvSpPr>
              <p:nvPr/>
            </p:nvSpPr>
            <p:spPr bwMode="auto">
              <a:xfrm>
                <a:off x="4740" y="1066"/>
                <a:ext cx="1" cy="3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92" name="Line 24"/>
              <p:cNvSpPr>
                <a:spLocks noChangeShapeType="1"/>
              </p:cNvSpPr>
              <p:nvPr/>
            </p:nvSpPr>
            <p:spPr bwMode="auto">
              <a:xfrm flipV="1">
                <a:off x="4481" y="988"/>
                <a:ext cx="1" cy="74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sp>
          <p:nvSpPr>
            <p:cNvPr id="874" name="Ellipse 873"/>
            <p:cNvSpPr/>
            <p:nvPr/>
          </p:nvSpPr>
          <p:spPr>
            <a:xfrm>
              <a:off x="5846016" y="1567109"/>
              <a:ext cx="275746" cy="275746"/>
            </a:xfrm>
            <a:prstGeom prst="ellipse">
              <a:avLst/>
            </a:prstGeom>
            <a:solidFill>
              <a:schemeClr val="bg1"/>
            </a:solidFill>
            <a:ln w="9525" cap="flat">
              <a:solidFill>
                <a:schemeClr val="tx1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8" tIns="45718" rIns="45718" bIns="45718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fr-FR" sz="1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endParaRPr>
            </a:p>
          </p:txBody>
        </p:sp>
        <p:sp>
          <p:nvSpPr>
            <p:cNvPr id="875" name="Ellipse 874"/>
            <p:cNvSpPr/>
            <p:nvPr/>
          </p:nvSpPr>
          <p:spPr>
            <a:xfrm>
              <a:off x="6772225" y="2301084"/>
              <a:ext cx="275746" cy="275746"/>
            </a:xfrm>
            <a:prstGeom prst="ellipse">
              <a:avLst/>
            </a:prstGeom>
            <a:solidFill>
              <a:schemeClr val="bg1"/>
            </a:solidFill>
            <a:ln w="9525" cap="flat">
              <a:solidFill>
                <a:schemeClr val="tx1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8" tIns="45718" rIns="45718" bIns="45718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fr-FR" sz="1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endParaRPr>
            </a:p>
          </p:txBody>
        </p:sp>
        <p:sp>
          <p:nvSpPr>
            <p:cNvPr id="876" name="Ellipse 875"/>
            <p:cNvSpPr/>
            <p:nvPr/>
          </p:nvSpPr>
          <p:spPr>
            <a:xfrm>
              <a:off x="7273915" y="2301084"/>
              <a:ext cx="275746" cy="275746"/>
            </a:xfrm>
            <a:prstGeom prst="ellipse">
              <a:avLst/>
            </a:prstGeom>
            <a:solidFill>
              <a:schemeClr val="bg1"/>
            </a:solidFill>
            <a:ln w="9525" cap="flat">
              <a:solidFill>
                <a:schemeClr val="tx1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8" tIns="45718" rIns="45718" bIns="45718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fr-FR" sz="1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endParaRPr>
            </a:p>
          </p:txBody>
        </p:sp>
      </p:grpSp>
      <p:grpSp>
        <p:nvGrpSpPr>
          <p:cNvPr id="893" name="Groupe 892"/>
          <p:cNvGrpSpPr/>
          <p:nvPr userDrawn="1"/>
        </p:nvGrpSpPr>
        <p:grpSpPr>
          <a:xfrm>
            <a:off x="723704" y="4974543"/>
            <a:ext cx="725535" cy="960429"/>
            <a:chOff x="700088" y="1663700"/>
            <a:chExt cx="2098675" cy="2778125"/>
          </a:xfrm>
        </p:grpSpPr>
        <p:grpSp>
          <p:nvGrpSpPr>
            <p:cNvPr id="894" name="Group 368"/>
            <p:cNvGrpSpPr>
              <a:grpSpLocks noChangeAspect="1"/>
            </p:cNvGrpSpPr>
            <p:nvPr/>
          </p:nvGrpSpPr>
          <p:grpSpPr bwMode="auto">
            <a:xfrm>
              <a:off x="700088" y="1663700"/>
              <a:ext cx="2098675" cy="2778125"/>
              <a:chOff x="441" y="1048"/>
              <a:chExt cx="1322" cy="1750"/>
            </a:xfrm>
          </p:grpSpPr>
          <p:sp>
            <p:nvSpPr>
              <p:cNvPr id="896" name="Freeform 370"/>
              <p:cNvSpPr>
                <a:spLocks/>
              </p:cNvSpPr>
              <p:nvPr/>
            </p:nvSpPr>
            <p:spPr bwMode="auto">
              <a:xfrm>
                <a:off x="441" y="2446"/>
                <a:ext cx="564" cy="352"/>
              </a:xfrm>
              <a:custGeom>
                <a:avLst/>
                <a:gdLst/>
                <a:ahLst/>
                <a:cxnLst>
                  <a:cxn ang="0">
                    <a:pos x="564" y="352"/>
                  </a:cxn>
                  <a:cxn ang="0">
                    <a:pos x="564" y="138"/>
                  </a:cxn>
                  <a:cxn ang="0">
                    <a:pos x="564" y="138"/>
                  </a:cxn>
                  <a:cxn ang="0">
                    <a:pos x="562" y="124"/>
                  </a:cxn>
                  <a:cxn ang="0">
                    <a:pos x="560" y="110"/>
                  </a:cxn>
                  <a:cxn ang="0">
                    <a:pos x="558" y="98"/>
                  </a:cxn>
                  <a:cxn ang="0">
                    <a:pos x="552" y="84"/>
                  </a:cxn>
                  <a:cxn ang="0">
                    <a:pos x="546" y="72"/>
                  </a:cxn>
                  <a:cxn ang="0">
                    <a:pos x="540" y="62"/>
                  </a:cxn>
                  <a:cxn ang="0">
                    <a:pos x="532" y="50"/>
                  </a:cxn>
                  <a:cxn ang="0">
                    <a:pos x="522" y="40"/>
                  </a:cxn>
                  <a:cxn ang="0">
                    <a:pos x="514" y="32"/>
                  </a:cxn>
                  <a:cxn ang="0">
                    <a:pos x="502" y="24"/>
                  </a:cxn>
                  <a:cxn ang="0">
                    <a:pos x="490" y="16"/>
                  </a:cxn>
                  <a:cxn ang="0">
                    <a:pos x="478" y="10"/>
                  </a:cxn>
                  <a:cxn ang="0">
                    <a:pos x="466" y="6"/>
                  </a:cxn>
                  <a:cxn ang="0">
                    <a:pos x="452" y="2"/>
                  </a:cxn>
                  <a:cxn ang="0">
                    <a:pos x="440" y="0"/>
                  </a:cxn>
                  <a:cxn ang="0">
                    <a:pos x="424" y="0"/>
                  </a:cxn>
                  <a:cxn ang="0">
                    <a:pos x="138" y="0"/>
                  </a:cxn>
                  <a:cxn ang="0">
                    <a:pos x="138" y="0"/>
                  </a:cxn>
                  <a:cxn ang="0">
                    <a:pos x="124" y="0"/>
                  </a:cxn>
                  <a:cxn ang="0">
                    <a:pos x="110" y="2"/>
                  </a:cxn>
                  <a:cxn ang="0">
                    <a:pos x="98" y="6"/>
                  </a:cxn>
                  <a:cxn ang="0">
                    <a:pos x="84" y="10"/>
                  </a:cxn>
                  <a:cxn ang="0">
                    <a:pos x="72" y="16"/>
                  </a:cxn>
                  <a:cxn ang="0">
                    <a:pos x="62" y="24"/>
                  </a:cxn>
                  <a:cxn ang="0">
                    <a:pos x="50" y="32"/>
                  </a:cxn>
                  <a:cxn ang="0">
                    <a:pos x="40" y="40"/>
                  </a:cxn>
                  <a:cxn ang="0">
                    <a:pos x="32" y="50"/>
                  </a:cxn>
                  <a:cxn ang="0">
                    <a:pos x="24" y="62"/>
                  </a:cxn>
                  <a:cxn ang="0">
                    <a:pos x="16" y="72"/>
                  </a:cxn>
                  <a:cxn ang="0">
                    <a:pos x="10" y="84"/>
                  </a:cxn>
                  <a:cxn ang="0">
                    <a:pos x="6" y="98"/>
                  </a:cxn>
                  <a:cxn ang="0">
                    <a:pos x="2" y="110"/>
                  </a:cxn>
                  <a:cxn ang="0">
                    <a:pos x="0" y="124"/>
                  </a:cxn>
                  <a:cxn ang="0">
                    <a:pos x="0" y="138"/>
                  </a:cxn>
                  <a:cxn ang="0">
                    <a:pos x="0" y="352"/>
                  </a:cxn>
                </a:cxnLst>
                <a:rect l="0" t="0" r="r" b="b"/>
                <a:pathLst>
                  <a:path w="564" h="352">
                    <a:moveTo>
                      <a:pt x="564" y="352"/>
                    </a:moveTo>
                    <a:lnTo>
                      <a:pt x="564" y="138"/>
                    </a:lnTo>
                    <a:lnTo>
                      <a:pt x="564" y="138"/>
                    </a:lnTo>
                    <a:lnTo>
                      <a:pt x="562" y="124"/>
                    </a:lnTo>
                    <a:lnTo>
                      <a:pt x="560" y="110"/>
                    </a:lnTo>
                    <a:lnTo>
                      <a:pt x="558" y="98"/>
                    </a:lnTo>
                    <a:lnTo>
                      <a:pt x="552" y="84"/>
                    </a:lnTo>
                    <a:lnTo>
                      <a:pt x="546" y="72"/>
                    </a:lnTo>
                    <a:lnTo>
                      <a:pt x="540" y="62"/>
                    </a:lnTo>
                    <a:lnTo>
                      <a:pt x="532" y="50"/>
                    </a:lnTo>
                    <a:lnTo>
                      <a:pt x="522" y="40"/>
                    </a:lnTo>
                    <a:lnTo>
                      <a:pt x="514" y="32"/>
                    </a:lnTo>
                    <a:lnTo>
                      <a:pt x="502" y="24"/>
                    </a:lnTo>
                    <a:lnTo>
                      <a:pt x="490" y="16"/>
                    </a:lnTo>
                    <a:lnTo>
                      <a:pt x="478" y="10"/>
                    </a:lnTo>
                    <a:lnTo>
                      <a:pt x="466" y="6"/>
                    </a:lnTo>
                    <a:lnTo>
                      <a:pt x="452" y="2"/>
                    </a:lnTo>
                    <a:lnTo>
                      <a:pt x="440" y="0"/>
                    </a:lnTo>
                    <a:lnTo>
                      <a:pt x="424" y="0"/>
                    </a:lnTo>
                    <a:lnTo>
                      <a:pt x="138" y="0"/>
                    </a:lnTo>
                    <a:lnTo>
                      <a:pt x="138" y="0"/>
                    </a:lnTo>
                    <a:lnTo>
                      <a:pt x="124" y="0"/>
                    </a:lnTo>
                    <a:lnTo>
                      <a:pt x="110" y="2"/>
                    </a:lnTo>
                    <a:lnTo>
                      <a:pt x="98" y="6"/>
                    </a:lnTo>
                    <a:lnTo>
                      <a:pt x="84" y="10"/>
                    </a:lnTo>
                    <a:lnTo>
                      <a:pt x="72" y="16"/>
                    </a:lnTo>
                    <a:lnTo>
                      <a:pt x="62" y="24"/>
                    </a:lnTo>
                    <a:lnTo>
                      <a:pt x="50" y="32"/>
                    </a:lnTo>
                    <a:lnTo>
                      <a:pt x="40" y="40"/>
                    </a:lnTo>
                    <a:lnTo>
                      <a:pt x="32" y="50"/>
                    </a:lnTo>
                    <a:lnTo>
                      <a:pt x="24" y="62"/>
                    </a:lnTo>
                    <a:lnTo>
                      <a:pt x="16" y="72"/>
                    </a:lnTo>
                    <a:lnTo>
                      <a:pt x="10" y="84"/>
                    </a:lnTo>
                    <a:lnTo>
                      <a:pt x="6" y="98"/>
                    </a:lnTo>
                    <a:lnTo>
                      <a:pt x="2" y="110"/>
                    </a:lnTo>
                    <a:lnTo>
                      <a:pt x="0" y="124"/>
                    </a:lnTo>
                    <a:lnTo>
                      <a:pt x="0" y="138"/>
                    </a:lnTo>
                    <a:lnTo>
                      <a:pt x="0" y="352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97" name="Line 371"/>
              <p:cNvSpPr>
                <a:spLocks noChangeShapeType="1"/>
              </p:cNvSpPr>
              <p:nvPr/>
            </p:nvSpPr>
            <p:spPr bwMode="auto">
              <a:xfrm flipV="1">
                <a:off x="581" y="2588"/>
                <a:ext cx="1" cy="1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98" name="Line 372"/>
              <p:cNvSpPr>
                <a:spLocks noChangeShapeType="1"/>
              </p:cNvSpPr>
              <p:nvPr/>
            </p:nvSpPr>
            <p:spPr bwMode="auto">
              <a:xfrm>
                <a:off x="865" y="2588"/>
                <a:ext cx="1" cy="1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99" name="Freeform 373"/>
              <p:cNvSpPr>
                <a:spLocks/>
              </p:cNvSpPr>
              <p:nvPr/>
            </p:nvSpPr>
            <p:spPr bwMode="auto">
              <a:xfrm>
                <a:off x="785" y="1048"/>
                <a:ext cx="978" cy="998"/>
              </a:xfrm>
              <a:custGeom>
                <a:avLst/>
                <a:gdLst/>
                <a:ahLst/>
                <a:cxnLst>
                  <a:cxn ang="0">
                    <a:pos x="488" y="0"/>
                  </a:cxn>
                  <a:cxn ang="0">
                    <a:pos x="588" y="10"/>
                  </a:cxn>
                  <a:cxn ang="0">
                    <a:pos x="680" y="36"/>
                  </a:cxn>
                  <a:cxn ang="0">
                    <a:pos x="762" y="76"/>
                  </a:cxn>
                  <a:cxn ang="0">
                    <a:pos x="836" y="130"/>
                  </a:cxn>
                  <a:cxn ang="0">
                    <a:pos x="894" y="196"/>
                  </a:cxn>
                  <a:cxn ang="0">
                    <a:pos x="940" y="270"/>
                  </a:cxn>
                  <a:cxn ang="0">
                    <a:pos x="964" y="332"/>
                  </a:cxn>
                  <a:cxn ang="0">
                    <a:pos x="972" y="376"/>
                  </a:cxn>
                  <a:cxn ang="0">
                    <a:pos x="978" y="420"/>
                  </a:cxn>
                  <a:cxn ang="0">
                    <a:pos x="978" y="442"/>
                  </a:cxn>
                  <a:cxn ang="0">
                    <a:pos x="976" y="488"/>
                  </a:cxn>
                  <a:cxn ang="0">
                    <a:pos x="968" y="532"/>
                  </a:cxn>
                  <a:cxn ang="0">
                    <a:pos x="956" y="574"/>
                  </a:cxn>
                  <a:cxn ang="0">
                    <a:pos x="920" y="652"/>
                  </a:cxn>
                  <a:cxn ang="0">
                    <a:pos x="866" y="724"/>
                  </a:cxn>
                  <a:cxn ang="0">
                    <a:pos x="800" y="784"/>
                  </a:cxn>
                  <a:cxn ang="0">
                    <a:pos x="722" y="830"/>
                  </a:cxn>
                  <a:cxn ang="0">
                    <a:pos x="634" y="864"/>
                  </a:cxn>
                  <a:cxn ang="0">
                    <a:pos x="540" y="882"/>
                  </a:cxn>
                  <a:cxn ang="0">
                    <a:pos x="488" y="884"/>
                  </a:cxn>
                  <a:cxn ang="0">
                    <a:pos x="410" y="878"/>
                  </a:cxn>
                  <a:cxn ang="0">
                    <a:pos x="334" y="862"/>
                  </a:cxn>
                  <a:cxn ang="0">
                    <a:pos x="314" y="880"/>
                  </a:cxn>
                  <a:cxn ang="0">
                    <a:pos x="266" y="918"/>
                  </a:cxn>
                  <a:cxn ang="0">
                    <a:pos x="212" y="952"/>
                  </a:cxn>
                  <a:cxn ang="0">
                    <a:pos x="152" y="982"/>
                  </a:cxn>
                  <a:cxn ang="0">
                    <a:pos x="148" y="760"/>
                  </a:cxn>
                  <a:cxn ang="0">
                    <a:pos x="116" y="728"/>
                  </a:cxn>
                  <a:cxn ang="0">
                    <a:pos x="62" y="658"/>
                  </a:cxn>
                  <a:cxn ang="0">
                    <a:pos x="30" y="598"/>
                  </a:cxn>
                  <a:cxn ang="0">
                    <a:pos x="16" y="556"/>
                  </a:cxn>
                  <a:cxn ang="0">
                    <a:pos x="6" y="512"/>
                  </a:cxn>
                  <a:cxn ang="0">
                    <a:pos x="0" y="466"/>
                  </a:cxn>
                  <a:cxn ang="0">
                    <a:pos x="0" y="442"/>
                  </a:cxn>
                  <a:cxn ang="0">
                    <a:pos x="2" y="398"/>
                  </a:cxn>
                  <a:cxn ang="0">
                    <a:pos x="10" y="354"/>
                  </a:cxn>
                  <a:cxn ang="0">
                    <a:pos x="22" y="312"/>
                  </a:cxn>
                  <a:cxn ang="0">
                    <a:pos x="58" y="232"/>
                  </a:cxn>
                  <a:cxn ang="0">
                    <a:pos x="112" y="162"/>
                  </a:cxn>
                  <a:cxn ang="0">
                    <a:pos x="178" y="102"/>
                  </a:cxn>
                  <a:cxn ang="0">
                    <a:pos x="256" y="54"/>
                  </a:cxn>
                  <a:cxn ang="0">
                    <a:pos x="344" y="20"/>
                  </a:cxn>
                  <a:cxn ang="0">
                    <a:pos x="438" y="4"/>
                  </a:cxn>
                  <a:cxn ang="0">
                    <a:pos x="488" y="0"/>
                  </a:cxn>
                </a:cxnLst>
                <a:rect l="0" t="0" r="r" b="b"/>
                <a:pathLst>
                  <a:path w="978" h="998">
                    <a:moveTo>
                      <a:pt x="488" y="0"/>
                    </a:moveTo>
                    <a:lnTo>
                      <a:pt x="488" y="0"/>
                    </a:lnTo>
                    <a:lnTo>
                      <a:pt x="540" y="4"/>
                    </a:lnTo>
                    <a:lnTo>
                      <a:pt x="588" y="10"/>
                    </a:lnTo>
                    <a:lnTo>
                      <a:pt x="634" y="20"/>
                    </a:lnTo>
                    <a:lnTo>
                      <a:pt x="680" y="36"/>
                    </a:lnTo>
                    <a:lnTo>
                      <a:pt x="722" y="54"/>
                    </a:lnTo>
                    <a:lnTo>
                      <a:pt x="762" y="76"/>
                    </a:lnTo>
                    <a:lnTo>
                      <a:pt x="800" y="102"/>
                    </a:lnTo>
                    <a:lnTo>
                      <a:pt x="836" y="130"/>
                    </a:lnTo>
                    <a:lnTo>
                      <a:pt x="866" y="162"/>
                    </a:lnTo>
                    <a:lnTo>
                      <a:pt x="894" y="196"/>
                    </a:lnTo>
                    <a:lnTo>
                      <a:pt x="920" y="232"/>
                    </a:lnTo>
                    <a:lnTo>
                      <a:pt x="940" y="270"/>
                    </a:lnTo>
                    <a:lnTo>
                      <a:pt x="956" y="312"/>
                    </a:lnTo>
                    <a:lnTo>
                      <a:pt x="964" y="332"/>
                    </a:lnTo>
                    <a:lnTo>
                      <a:pt x="968" y="354"/>
                    </a:lnTo>
                    <a:lnTo>
                      <a:pt x="972" y="376"/>
                    </a:lnTo>
                    <a:lnTo>
                      <a:pt x="976" y="398"/>
                    </a:lnTo>
                    <a:lnTo>
                      <a:pt x="978" y="420"/>
                    </a:lnTo>
                    <a:lnTo>
                      <a:pt x="978" y="442"/>
                    </a:lnTo>
                    <a:lnTo>
                      <a:pt x="978" y="442"/>
                    </a:lnTo>
                    <a:lnTo>
                      <a:pt x="978" y="466"/>
                    </a:lnTo>
                    <a:lnTo>
                      <a:pt x="976" y="488"/>
                    </a:lnTo>
                    <a:lnTo>
                      <a:pt x="972" y="510"/>
                    </a:lnTo>
                    <a:lnTo>
                      <a:pt x="968" y="532"/>
                    </a:lnTo>
                    <a:lnTo>
                      <a:pt x="964" y="552"/>
                    </a:lnTo>
                    <a:lnTo>
                      <a:pt x="956" y="574"/>
                    </a:lnTo>
                    <a:lnTo>
                      <a:pt x="940" y="614"/>
                    </a:lnTo>
                    <a:lnTo>
                      <a:pt x="920" y="652"/>
                    </a:lnTo>
                    <a:lnTo>
                      <a:pt x="894" y="690"/>
                    </a:lnTo>
                    <a:lnTo>
                      <a:pt x="866" y="724"/>
                    </a:lnTo>
                    <a:lnTo>
                      <a:pt x="836" y="754"/>
                    </a:lnTo>
                    <a:lnTo>
                      <a:pt x="800" y="784"/>
                    </a:lnTo>
                    <a:lnTo>
                      <a:pt x="762" y="808"/>
                    </a:lnTo>
                    <a:lnTo>
                      <a:pt x="722" y="830"/>
                    </a:lnTo>
                    <a:lnTo>
                      <a:pt x="680" y="850"/>
                    </a:lnTo>
                    <a:lnTo>
                      <a:pt x="634" y="864"/>
                    </a:lnTo>
                    <a:lnTo>
                      <a:pt x="588" y="874"/>
                    </a:lnTo>
                    <a:lnTo>
                      <a:pt x="540" y="882"/>
                    </a:lnTo>
                    <a:lnTo>
                      <a:pt x="488" y="884"/>
                    </a:lnTo>
                    <a:lnTo>
                      <a:pt x="488" y="884"/>
                    </a:lnTo>
                    <a:lnTo>
                      <a:pt x="448" y="882"/>
                    </a:lnTo>
                    <a:lnTo>
                      <a:pt x="410" y="878"/>
                    </a:lnTo>
                    <a:lnTo>
                      <a:pt x="372" y="872"/>
                    </a:lnTo>
                    <a:lnTo>
                      <a:pt x="334" y="862"/>
                    </a:lnTo>
                    <a:lnTo>
                      <a:pt x="334" y="862"/>
                    </a:lnTo>
                    <a:lnTo>
                      <a:pt x="314" y="880"/>
                    </a:lnTo>
                    <a:lnTo>
                      <a:pt x="290" y="900"/>
                    </a:lnTo>
                    <a:lnTo>
                      <a:pt x="266" y="918"/>
                    </a:lnTo>
                    <a:lnTo>
                      <a:pt x="240" y="936"/>
                    </a:lnTo>
                    <a:lnTo>
                      <a:pt x="212" y="952"/>
                    </a:lnTo>
                    <a:lnTo>
                      <a:pt x="182" y="968"/>
                    </a:lnTo>
                    <a:lnTo>
                      <a:pt x="152" y="982"/>
                    </a:lnTo>
                    <a:lnTo>
                      <a:pt x="120" y="998"/>
                    </a:lnTo>
                    <a:lnTo>
                      <a:pt x="148" y="760"/>
                    </a:lnTo>
                    <a:lnTo>
                      <a:pt x="148" y="760"/>
                    </a:lnTo>
                    <a:lnTo>
                      <a:pt x="116" y="728"/>
                    </a:lnTo>
                    <a:lnTo>
                      <a:pt x="86" y="694"/>
                    </a:lnTo>
                    <a:lnTo>
                      <a:pt x="62" y="658"/>
                    </a:lnTo>
                    <a:lnTo>
                      <a:pt x="40" y="618"/>
                    </a:lnTo>
                    <a:lnTo>
                      <a:pt x="30" y="598"/>
                    </a:lnTo>
                    <a:lnTo>
                      <a:pt x="22" y="576"/>
                    </a:lnTo>
                    <a:lnTo>
                      <a:pt x="16" y="556"/>
                    </a:lnTo>
                    <a:lnTo>
                      <a:pt x="10" y="534"/>
                    </a:lnTo>
                    <a:lnTo>
                      <a:pt x="6" y="512"/>
                    </a:lnTo>
                    <a:lnTo>
                      <a:pt x="2" y="488"/>
                    </a:lnTo>
                    <a:lnTo>
                      <a:pt x="0" y="466"/>
                    </a:lnTo>
                    <a:lnTo>
                      <a:pt x="0" y="442"/>
                    </a:lnTo>
                    <a:lnTo>
                      <a:pt x="0" y="442"/>
                    </a:lnTo>
                    <a:lnTo>
                      <a:pt x="0" y="420"/>
                    </a:lnTo>
                    <a:lnTo>
                      <a:pt x="2" y="398"/>
                    </a:lnTo>
                    <a:lnTo>
                      <a:pt x="6" y="376"/>
                    </a:lnTo>
                    <a:lnTo>
                      <a:pt x="10" y="354"/>
                    </a:lnTo>
                    <a:lnTo>
                      <a:pt x="14" y="332"/>
                    </a:lnTo>
                    <a:lnTo>
                      <a:pt x="22" y="312"/>
                    </a:lnTo>
                    <a:lnTo>
                      <a:pt x="38" y="270"/>
                    </a:lnTo>
                    <a:lnTo>
                      <a:pt x="58" y="232"/>
                    </a:lnTo>
                    <a:lnTo>
                      <a:pt x="84" y="196"/>
                    </a:lnTo>
                    <a:lnTo>
                      <a:pt x="112" y="162"/>
                    </a:lnTo>
                    <a:lnTo>
                      <a:pt x="142" y="130"/>
                    </a:lnTo>
                    <a:lnTo>
                      <a:pt x="178" y="102"/>
                    </a:lnTo>
                    <a:lnTo>
                      <a:pt x="216" y="76"/>
                    </a:lnTo>
                    <a:lnTo>
                      <a:pt x="256" y="54"/>
                    </a:lnTo>
                    <a:lnTo>
                      <a:pt x="298" y="36"/>
                    </a:lnTo>
                    <a:lnTo>
                      <a:pt x="344" y="20"/>
                    </a:lnTo>
                    <a:lnTo>
                      <a:pt x="390" y="10"/>
                    </a:lnTo>
                    <a:lnTo>
                      <a:pt x="438" y="4"/>
                    </a:lnTo>
                    <a:lnTo>
                      <a:pt x="488" y="0"/>
                    </a:lnTo>
                    <a:lnTo>
                      <a:pt x="488" y="0"/>
                    </a:lnTo>
                    <a:close/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00" name="Rectangle 374"/>
              <p:cNvSpPr>
                <a:spLocks noChangeArrowheads="1"/>
              </p:cNvSpPr>
              <p:nvPr/>
            </p:nvSpPr>
            <p:spPr bwMode="auto">
              <a:xfrm>
                <a:off x="1032" y="1197"/>
                <a:ext cx="461" cy="56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2000" b="1" i="0" u="none" strike="noStrike" cap="none" normalizeH="0" baseline="0" dirty="0">
                    <a:ln>
                      <a:noFill/>
                    </a:ln>
                    <a:solidFill>
                      <a:srgbClr val="00A6D9"/>
                    </a:solidFill>
                    <a:effectLst/>
                    <a:latin typeface="Calibri" pitchFamily="34" charset="0"/>
                    <a:cs typeface="Arial" pitchFamily="34" charset="0"/>
                  </a:rPr>
                  <a:t>?</a:t>
                </a:r>
                <a:endParaRPr kumimoji="0" lang="fr-FR" sz="20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895" name="Ellipse 894"/>
            <p:cNvSpPr/>
            <p:nvPr/>
          </p:nvSpPr>
          <p:spPr>
            <a:xfrm>
              <a:off x="917077" y="3287713"/>
              <a:ext cx="468811" cy="468811"/>
            </a:xfrm>
            <a:prstGeom prst="ellipse">
              <a:avLst/>
            </a:prstGeom>
            <a:solidFill>
              <a:srgbClr val="FFFFFF"/>
            </a:solidFill>
            <a:ln w="9525" cap="flat">
              <a:solidFill>
                <a:schemeClr val="tx1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8" tIns="45718" rIns="45718" bIns="45718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fr-FR" sz="1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721606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planche graphiqu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e 10">
            <a:extLst>
              <a:ext uri="{FF2B5EF4-FFF2-40B4-BE49-F238E27FC236}">
                <a16:creationId xmlns:a16="http://schemas.microsoft.com/office/drawing/2014/main" id="{AA8FFF63-40ED-D84C-99A5-CDDE2A9D675F}"/>
              </a:ext>
            </a:extLst>
          </p:cNvPr>
          <p:cNvGrpSpPr/>
          <p:nvPr userDrawn="1"/>
        </p:nvGrpSpPr>
        <p:grpSpPr>
          <a:xfrm>
            <a:off x="5261075" y="3974555"/>
            <a:ext cx="6235600" cy="2745421"/>
            <a:chOff x="652488" y="4309934"/>
            <a:chExt cx="6235600" cy="2745421"/>
          </a:xfrm>
        </p:grpSpPr>
        <p:graphicFrame>
          <p:nvGraphicFramePr>
            <p:cNvPr id="12" name="Graphique 11">
              <a:extLst>
                <a:ext uri="{FF2B5EF4-FFF2-40B4-BE49-F238E27FC236}">
                  <a16:creationId xmlns:a16="http://schemas.microsoft.com/office/drawing/2014/main" id="{D23CED32-051C-C044-9ED5-CC98AA3754C9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954982499"/>
                </p:ext>
              </p:extLst>
            </p:nvPr>
          </p:nvGraphicFramePr>
          <p:xfrm>
            <a:off x="652488" y="4309934"/>
            <a:ext cx="6235600" cy="274542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13" name="ZoneTexte 12">
              <a:extLst>
                <a:ext uri="{FF2B5EF4-FFF2-40B4-BE49-F238E27FC236}">
                  <a16:creationId xmlns:a16="http://schemas.microsoft.com/office/drawing/2014/main" id="{9AB7E66B-D8A5-8F45-87A1-58B2CCBEBB48}"/>
                </a:ext>
              </a:extLst>
            </p:cNvPr>
            <p:cNvSpPr txBox="1"/>
            <p:nvPr/>
          </p:nvSpPr>
          <p:spPr>
            <a:xfrm>
              <a:off x="3431704" y="4732680"/>
              <a:ext cx="1777499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36000" tIns="0" rIns="36000" bIns="0" rtlCol="0">
              <a:spAutoFit/>
            </a:bodyPr>
            <a:lstStyle/>
            <a:p>
              <a:r>
                <a:rPr lang="fr-FR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Travaux pour réduire les consommations</a:t>
              </a:r>
            </a:p>
          </p:txBody>
        </p:sp>
        <p:cxnSp>
          <p:nvCxnSpPr>
            <p:cNvPr id="14" name="Connecteur droit avec flèche 13">
              <a:extLst>
                <a:ext uri="{FF2B5EF4-FFF2-40B4-BE49-F238E27FC236}">
                  <a16:creationId xmlns:a16="http://schemas.microsoft.com/office/drawing/2014/main" id="{1B341226-5D20-5948-BB8C-4B1011A209B1}"/>
                </a:ext>
              </a:extLst>
            </p:cNvPr>
            <p:cNvCxnSpPr>
              <a:stCxn id="13" idx="1"/>
            </p:cNvCxnSpPr>
            <p:nvPr/>
          </p:nvCxnSpPr>
          <p:spPr>
            <a:xfrm rot="10800000" flipV="1">
              <a:off x="3287688" y="4901956"/>
              <a:ext cx="144016" cy="183227"/>
            </a:xfrm>
            <a:prstGeom prst="straightConnector1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5" name="Tableau 14">
            <a:extLst>
              <a:ext uri="{FF2B5EF4-FFF2-40B4-BE49-F238E27FC236}">
                <a16:creationId xmlns:a16="http://schemas.microsoft.com/office/drawing/2014/main" id="{2DD92A0B-97B4-A24E-9CCF-A05338E6A2F3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865574713"/>
              </p:ext>
            </p:extLst>
          </p:nvPr>
        </p:nvGraphicFramePr>
        <p:xfrm>
          <a:off x="5351163" y="1604831"/>
          <a:ext cx="5932187" cy="2119404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1735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1479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185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2528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13749">
                <a:tc>
                  <a:txBody>
                    <a:bodyPr/>
                    <a:lstStyle/>
                    <a:p>
                      <a:pPr algn="ctr"/>
                      <a:r>
                        <a:rPr lang="fr-FR" sz="1000" b="1" i="0" dirty="0">
                          <a:latin typeface="+mn-lt"/>
                          <a:cs typeface="Arial" panose="020B0604020202020204" pitchFamily="34" charset="0"/>
                        </a:rPr>
                        <a:t>BÂTIMENT / SITE</a:t>
                      </a: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b="1" i="0" dirty="0">
                          <a:latin typeface="+mn-lt"/>
                          <a:cs typeface="Arial" panose="020B0604020202020204" pitchFamily="34" charset="0"/>
                        </a:rPr>
                        <a:t>SURFACE</a:t>
                      </a:r>
                      <a:r>
                        <a:rPr lang="fr-FR" sz="1000" b="1" i="0" baseline="0" dirty="0">
                          <a:latin typeface="+mn-lt"/>
                          <a:cs typeface="Arial" panose="020B0604020202020204" pitchFamily="34" charset="0"/>
                        </a:rPr>
                        <a:t> (</a:t>
                      </a:r>
                      <a:r>
                        <a:rPr lang="fr-FR" sz="1000" b="1" i="0" dirty="0">
                          <a:latin typeface="+mn-lt"/>
                          <a:cs typeface="Arial" panose="020B0604020202020204" pitchFamily="34" charset="0"/>
                        </a:rPr>
                        <a:t>M²)</a:t>
                      </a: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b="1" i="0" dirty="0">
                          <a:latin typeface="+mn-lt"/>
                          <a:cs typeface="Arial" panose="020B0604020202020204" pitchFamily="34" charset="0"/>
                        </a:rPr>
                        <a:t>CONSOMMATION TOTALE</a:t>
                      </a:r>
                      <a:r>
                        <a:rPr lang="fr-FR" sz="1000" b="1" i="0" baseline="0" dirty="0">
                          <a:latin typeface="+mn-lt"/>
                          <a:cs typeface="Arial" panose="020B0604020202020204" pitchFamily="34" charset="0"/>
                        </a:rPr>
                        <a:t> </a:t>
                      </a:r>
                      <a:r>
                        <a:rPr lang="fr-FR" sz="1000" b="1" i="0" dirty="0">
                          <a:latin typeface="+mn-lt"/>
                          <a:cs typeface="Arial" panose="020B0604020202020204" pitchFamily="34" charset="0"/>
                        </a:rPr>
                        <a:t>(KWH)</a:t>
                      </a: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b="1" i="0" dirty="0">
                          <a:latin typeface="+mn-lt"/>
                          <a:cs typeface="Arial" panose="020B0604020202020204" pitchFamily="34" charset="0"/>
                        </a:rPr>
                        <a:t>CONSOMMATION (KWH/M²)</a:t>
                      </a: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113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dirty="0">
                          <a:latin typeface="+mn-lt"/>
                          <a:cs typeface="Arial" panose="020B0604020202020204" pitchFamily="34" charset="0"/>
                        </a:rPr>
                        <a:t>Bât</a:t>
                      </a:r>
                      <a:r>
                        <a:rPr lang="fr-FR" sz="1200" b="1" baseline="0" dirty="0">
                          <a:latin typeface="+mn-lt"/>
                          <a:cs typeface="Arial" panose="020B0604020202020204" pitchFamily="34" charset="0"/>
                        </a:rPr>
                        <a:t> 1</a:t>
                      </a:r>
                      <a:endParaRPr lang="fr-FR" sz="12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>
                          <a:latin typeface="+mn-lt"/>
                          <a:cs typeface="Arial" panose="020B0604020202020204" pitchFamily="34" charset="0"/>
                        </a:rPr>
                        <a:t>1 000</a:t>
                      </a:r>
                      <a:endParaRPr lang="fr-FR" sz="1200" dirty="0">
                        <a:solidFill>
                          <a:schemeClr val="tx2">
                            <a:lumMod val="50000"/>
                          </a:schemeClr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>
                          <a:latin typeface="+mn-lt"/>
                          <a:cs typeface="Arial" panose="020B0604020202020204" pitchFamily="34" charset="0"/>
                        </a:rPr>
                        <a:t>200 000</a:t>
                      </a:r>
                      <a:endParaRPr lang="fr-FR" sz="1200" dirty="0">
                        <a:solidFill>
                          <a:schemeClr val="tx2">
                            <a:lumMod val="50000"/>
                          </a:schemeClr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1200" dirty="0">
                          <a:latin typeface="+mn-lt"/>
                          <a:cs typeface="Arial" panose="020B0604020202020204" pitchFamily="34" charset="0"/>
                        </a:rPr>
                        <a:t>200</a:t>
                      </a:r>
                      <a:endParaRPr lang="fr-FR" sz="1200" dirty="0">
                        <a:solidFill>
                          <a:schemeClr val="tx2">
                            <a:lumMod val="50000"/>
                          </a:schemeClr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113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dirty="0">
                          <a:latin typeface="+mn-lt"/>
                          <a:cs typeface="Arial" panose="020B0604020202020204" pitchFamily="34" charset="0"/>
                        </a:rPr>
                        <a:t>Bât</a:t>
                      </a:r>
                      <a:r>
                        <a:rPr lang="fr-FR" sz="1200" b="1" baseline="0" dirty="0">
                          <a:latin typeface="+mn-lt"/>
                          <a:cs typeface="Arial" panose="020B0604020202020204" pitchFamily="34" charset="0"/>
                        </a:rPr>
                        <a:t> 2</a:t>
                      </a:r>
                      <a:endParaRPr lang="fr-FR" sz="12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>
                          <a:latin typeface="+mn-lt"/>
                          <a:cs typeface="Arial" panose="020B0604020202020204" pitchFamily="34" charset="0"/>
                        </a:rPr>
                        <a:t>1</a:t>
                      </a:r>
                      <a:r>
                        <a:rPr lang="fr-FR" sz="1200" baseline="0" dirty="0">
                          <a:latin typeface="+mn-lt"/>
                          <a:cs typeface="Arial" panose="020B0604020202020204" pitchFamily="34" charset="0"/>
                        </a:rPr>
                        <a:t> 500</a:t>
                      </a:r>
                      <a:endParaRPr lang="fr-FR" sz="1200" dirty="0">
                        <a:solidFill>
                          <a:schemeClr val="tx2">
                            <a:lumMod val="50000"/>
                          </a:schemeClr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>
                          <a:latin typeface="+mn-lt"/>
                          <a:cs typeface="Arial" panose="020B0604020202020204" pitchFamily="34" charset="0"/>
                        </a:rPr>
                        <a:t>100 000</a:t>
                      </a:r>
                      <a:endParaRPr lang="fr-FR" sz="1200" dirty="0">
                        <a:solidFill>
                          <a:schemeClr val="tx2">
                            <a:lumMod val="50000"/>
                          </a:schemeClr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1200" dirty="0">
                          <a:latin typeface="+mn-lt"/>
                          <a:cs typeface="Arial" panose="020B0604020202020204" pitchFamily="34" charset="0"/>
                        </a:rPr>
                        <a:t>150</a:t>
                      </a:r>
                      <a:endParaRPr lang="fr-FR" sz="1200" dirty="0">
                        <a:solidFill>
                          <a:schemeClr val="tx2">
                            <a:lumMod val="50000"/>
                          </a:schemeClr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113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dirty="0">
                          <a:latin typeface="+mn-lt"/>
                          <a:cs typeface="Arial" panose="020B0604020202020204" pitchFamily="34" charset="0"/>
                        </a:rPr>
                        <a:t>Bât</a:t>
                      </a:r>
                      <a:r>
                        <a:rPr lang="fr-FR" sz="1200" b="1" baseline="0" dirty="0">
                          <a:latin typeface="+mn-lt"/>
                          <a:cs typeface="Arial" panose="020B0604020202020204" pitchFamily="34" charset="0"/>
                        </a:rPr>
                        <a:t> 3</a:t>
                      </a:r>
                      <a:endParaRPr lang="fr-FR" sz="12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>
                          <a:latin typeface="+mn-lt"/>
                          <a:cs typeface="Arial" panose="020B0604020202020204" pitchFamily="34" charset="0"/>
                        </a:rPr>
                        <a:t>1 000</a:t>
                      </a:r>
                      <a:endParaRPr lang="fr-FR" sz="1200" dirty="0">
                        <a:solidFill>
                          <a:schemeClr val="tx2">
                            <a:lumMod val="50000"/>
                          </a:schemeClr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>
                          <a:latin typeface="+mn-lt"/>
                          <a:cs typeface="Arial" panose="020B0604020202020204" pitchFamily="34" charset="0"/>
                        </a:rPr>
                        <a:t>300 000</a:t>
                      </a:r>
                      <a:endParaRPr lang="fr-FR" sz="1200" dirty="0">
                        <a:solidFill>
                          <a:schemeClr val="tx2">
                            <a:lumMod val="50000"/>
                          </a:schemeClr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1200" dirty="0">
                          <a:latin typeface="+mn-lt"/>
                          <a:cs typeface="Arial" panose="020B0604020202020204" pitchFamily="34" charset="0"/>
                        </a:rPr>
                        <a:t>300</a:t>
                      </a:r>
                      <a:endParaRPr lang="fr-FR" sz="1200" dirty="0">
                        <a:solidFill>
                          <a:schemeClr val="tx2">
                            <a:lumMod val="50000"/>
                          </a:schemeClr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113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dirty="0">
                          <a:latin typeface="+mn-lt"/>
                          <a:cs typeface="Arial" panose="020B0604020202020204" pitchFamily="34" charset="0"/>
                        </a:rPr>
                        <a:t>Bât</a:t>
                      </a:r>
                      <a:r>
                        <a:rPr lang="fr-FR" sz="1200" b="1" baseline="0" dirty="0">
                          <a:latin typeface="+mn-lt"/>
                          <a:cs typeface="Arial" panose="020B0604020202020204" pitchFamily="34" charset="0"/>
                        </a:rPr>
                        <a:t> 4</a:t>
                      </a:r>
                      <a:endParaRPr lang="fr-FR" sz="12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>
                          <a:latin typeface="+mn-lt"/>
                          <a:cs typeface="Arial" panose="020B0604020202020204" pitchFamily="34" charset="0"/>
                        </a:rPr>
                        <a:t>10 000</a:t>
                      </a:r>
                      <a:endParaRPr lang="fr-FR" sz="1200" dirty="0">
                        <a:solidFill>
                          <a:schemeClr val="tx2">
                            <a:lumMod val="50000"/>
                          </a:schemeClr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>
                          <a:latin typeface="+mn-lt"/>
                          <a:cs typeface="Arial" panose="020B0604020202020204" pitchFamily="34" charset="0"/>
                        </a:rPr>
                        <a:t>1 000</a:t>
                      </a:r>
                      <a:r>
                        <a:rPr lang="fr-FR" sz="1200" baseline="0" dirty="0">
                          <a:latin typeface="+mn-lt"/>
                          <a:cs typeface="Arial" panose="020B0604020202020204" pitchFamily="34" charset="0"/>
                        </a:rPr>
                        <a:t> 000</a:t>
                      </a:r>
                      <a:endParaRPr lang="fr-FR" sz="1200" dirty="0">
                        <a:solidFill>
                          <a:schemeClr val="tx2">
                            <a:lumMod val="50000"/>
                          </a:schemeClr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1200" dirty="0">
                          <a:latin typeface="+mn-lt"/>
                          <a:cs typeface="Arial" panose="020B0604020202020204" pitchFamily="34" charset="0"/>
                        </a:rPr>
                        <a:t>100</a:t>
                      </a:r>
                      <a:endParaRPr lang="fr-FR" sz="1200" dirty="0">
                        <a:solidFill>
                          <a:schemeClr val="tx2">
                            <a:lumMod val="50000"/>
                          </a:schemeClr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113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dirty="0">
                          <a:latin typeface="+mn-lt"/>
                          <a:cs typeface="Arial" panose="020B0604020202020204" pitchFamily="34" charset="0"/>
                        </a:rPr>
                        <a:t>Bât</a:t>
                      </a:r>
                      <a:r>
                        <a:rPr lang="fr-FR" sz="1200" b="1" baseline="0" dirty="0">
                          <a:latin typeface="+mn-lt"/>
                          <a:cs typeface="Arial" panose="020B0604020202020204" pitchFamily="34" charset="0"/>
                        </a:rPr>
                        <a:t> 5</a:t>
                      </a:r>
                      <a:endParaRPr lang="fr-FR" sz="12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>
                          <a:latin typeface="+mn-lt"/>
                          <a:cs typeface="Arial" panose="020B0604020202020204" pitchFamily="34" charset="0"/>
                        </a:rPr>
                        <a:t>20 000</a:t>
                      </a:r>
                      <a:endParaRPr lang="fr-FR" sz="1200" dirty="0">
                        <a:solidFill>
                          <a:schemeClr val="tx2">
                            <a:lumMod val="50000"/>
                          </a:schemeClr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>
                          <a:latin typeface="+mn-lt"/>
                          <a:cs typeface="Arial" panose="020B0604020202020204" pitchFamily="34" charset="0"/>
                        </a:rPr>
                        <a:t>1 000 000</a:t>
                      </a:r>
                      <a:endParaRPr lang="fr-FR" sz="1200" dirty="0">
                        <a:solidFill>
                          <a:schemeClr val="tx2">
                            <a:lumMod val="50000"/>
                          </a:schemeClr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1200" dirty="0">
                          <a:latin typeface="+mn-lt"/>
                          <a:cs typeface="Arial" panose="020B0604020202020204" pitchFamily="34" charset="0"/>
                        </a:rPr>
                        <a:t>50</a:t>
                      </a:r>
                      <a:endParaRPr lang="fr-FR" sz="1200" dirty="0">
                        <a:solidFill>
                          <a:schemeClr val="tx2">
                            <a:lumMod val="50000"/>
                          </a:schemeClr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6" name="Graphique 15"/>
          <p:cNvGraphicFramePr/>
          <p:nvPr userDrawn="1"/>
        </p:nvGraphicFramePr>
        <p:xfrm>
          <a:off x="335280" y="2457027"/>
          <a:ext cx="4269739" cy="28464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8" name="Espace réservé du titre 1">
            <a:extLst>
              <a:ext uri="{FF2B5EF4-FFF2-40B4-BE49-F238E27FC236}">
                <a16:creationId xmlns:a16="http://schemas.microsoft.com/office/drawing/2014/main" id="{BACCAD4B-8AD9-F149-A183-A9117CF93EE5}"/>
              </a:ext>
            </a:extLst>
          </p:cNvPr>
          <p:cNvSpPr txBox="1">
            <a:spLocks/>
          </p:cNvSpPr>
          <p:nvPr userDrawn="1"/>
        </p:nvSpPr>
        <p:spPr>
          <a:xfrm>
            <a:off x="523800" y="332656"/>
            <a:ext cx="10972800" cy="10709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3200" dirty="0"/>
              <a:t>Exemple de graphiques</a:t>
            </a: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</p:txBody>
      </p: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4B1DA83A-867D-1D4C-A765-574C713014C8}"/>
              </a:ext>
            </a:extLst>
          </p:cNvPr>
          <p:cNvCxnSpPr>
            <a:cxnSpLocks/>
          </p:cNvCxnSpPr>
          <p:nvPr userDrawn="1"/>
        </p:nvCxnSpPr>
        <p:spPr>
          <a:xfrm>
            <a:off x="623888" y="1182133"/>
            <a:ext cx="10672938" cy="0"/>
          </a:xfrm>
          <a:prstGeom prst="line">
            <a:avLst/>
          </a:prstGeom>
          <a:ln w="285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30246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ntercalaires_Couleur/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pour une image  5">
            <a:extLst>
              <a:ext uri="{FF2B5EF4-FFF2-40B4-BE49-F238E27FC236}">
                <a16:creationId xmlns:a16="http://schemas.microsoft.com/office/drawing/2014/main" id="{0EEE9B95-63D1-E644-B749-D4A000DEC96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96000" y="0"/>
            <a:ext cx="6096000" cy="6858000"/>
          </a:xfrm>
        </p:spPr>
        <p:txBody>
          <a:bodyPr/>
          <a:lstStyle/>
          <a:p>
            <a:endParaRPr lang="fr-FR"/>
          </a:p>
        </p:txBody>
      </p:sp>
      <p:sp>
        <p:nvSpPr>
          <p:cNvPr id="13" name="Titre 1">
            <a:extLst>
              <a:ext uri="{FF2B5EF4-FFF2-40B4-BE49-F238E27FC236}">
                <a16:creationId xmlns:a16="http://schemas.microsoft.com/office/drawing/2014/main" id="{40154EFF-BD73-C945-916A-D061BB5975B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487488" y="2996952"/>
            <a:ext cx="4075824" cy="648072"/>
          </a:xfrm>
        </p:spPr>
        <p:txBody>
          <a:bodyPr>
            <a:no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4" name="Sous-titre 2">
            <a:extLst>
              <a:ext uri="{FF2B5EF4-FFF2-40B4-BE49-F238E27FC236}">
                <a16:creationId xmlns:a16="http://schemas.microsoft.com/office/drawing/2014/main" id="{88404569-3323-4D4E-AEBC-F9F96B4900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87488" y="4005064"/>
            <a:ext cx="4075824" cy="79208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800" i="1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Modifiez le style des sous-titres</a:t>
            </a:r>
          </a:p>
        </p:txBody>
      </p:sp>
      <p:sp>
        <p:nvSpPr>
          <p:cNvPr id="15" name="Espace réservé du texte 9">
            <a:extLst>
              <a:ext uri="{FF2B5EF4-FFF2-40B4-BE49-F238E27FC236}">
                <a16:creationId xmlns:a16="http://schemas.microsoft.com/office/drawing/2014/main" id="{624B905E-0B35-8247-8B4A-DF0F034F6AE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7368" y="2420888"/>
            <a:ext cx="2448272" cy="244827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0" b="1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1</a:t>
            </a:r>
          </a:p>
        </p:txBody>
      </p: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E7950D60-5632-2749-9C78-52F15E2B2EF6}"/>
              </a:ext>
            </a:extLst>
          </p:cNvPr>
          <p:cNvCxnSpPr>
            <a:cxnSpLocks/>
          </p:cNvCxnSpPr>
          <p:nvPr userDrawn="1"/>
        </p:nvCxnSpPr>
        <p:spPr>
          <a:xfrm>
            <a:off x="1487488" y="3933056"/>
            <a:ext cx="1152128" cy="0"/>
          </a:xfrm>
          <a:prstGeom prst="line">
            <a:avLst/>
          </a:prstGeom>
          <a:ln w="38100">
            <a:solidFill>
              <a:schemeClr val="bg2">
                <a:lumMod val="40000"/>
                <a:lumOff val="6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44676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ntercalaires_Coule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559496" y="2996952"/>
            <a:ext cx="6696744" cy="648072"/>
          </a:xfrm>
        </p:spPr>
        <p:txBody>
          <a:bodyPr>
            <a:noAutofit/>
          </a:bodyPr>
          <a:lstStyle>
            <a:lvl1pPr>
              <a:defRPr sz="3200"/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59495" y="3789040"/>
            <a:ext cx="6712833" cy="45645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800" i="1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Modifiez le style des sous-titres du masque</a:t>
            </a:r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BDEC83FB-11E7-024A-9C0A-475307BDD8A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79376" y="2420888"/>
            <a:ext cx="2448272" cy="244827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0" b="1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1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9F1500F1-2796-7A48-A657-B5BD03093AB8}"/>
              </a:ext>
            </a:extLst>
          </p:cNvPr>
          <p:cNvCxnSpPr>
            <a:cxnSpLocks/>
          </p:cNvCxnSpPr>
          <p:nvPr userDrawn="1"/>
        </p:nvCxnSpPr>
        <p:spPr>
          <a:xfrm>
            <a:off x="1586920" y="3717032"/>
            <a:ext cx="1152128" cy="0"/>
          </a:xfrm>
          <a:prstGeom prst="line">
            <a:avLst/>
          </a:prstGeom>
          <a:ln w="38100">
            <a:solidFill>
              <a:schemeClr val="bg2">
                <a:lumMod val="40000"/>
                <a:lumOff val="6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07889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216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seignement_vertical_coule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llipse 6"/>
          <p:cNvSpPr/>
          <p:nvPr userDrawn="1"/>
        </p:nvSpPr>
        <p:spPr>
          <a:xfrm>
            <a:off x="100208" y="137601"/>
            <a:ext cx="828000" cy="828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 b="1" dirty="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2160" y="625720"/>
            <a:ext cx="1038225" cy="228600"/>
          </a:xfrm>
          <a:prstGeom prst="rect">
            <a:avLst/>
          </a:prstGeom>
        </p:spPr>
      </p:pic>
      <p:sp>
        <p:nvSpPr>
          <p:cNvPr id="4" name="Rectangle 3"/>
          <p:cNvSpPr/>
          <p:nvPr userDrawn="1"/>
        </p:nvSpPr>
        <p:spPr>
          <a:xfrm>
            <a:off x="4957763" y="0"/>
            <a:ext cx="7234237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Numéro de diapositive"/>
          <p:cNvSpPr txBox="1">
            <a:spLocks/>
          </p:cNvSpPr>
          <p:nvPr userDrawn="1"/>
        </p:nvSpPr>
        <p:spPr>
          <a:xfrm>
            <a:off x="11610369" y="6367082"/>
            <a:ext cx="397829" cy="338518"/>
          </a:xfrm>
          <a:prstGeom prst="rect">
            <a:avLst/>
          </a:prstGeom>
          <a:ln w="12700">
            <a:miter lim="400000"/>
          </a:ln>
        </p:spPr>
        <p:txBody>
          <a:bodyPr wrap="none" lIns="91422" tIns="91422" rIns="91422" bIns="91422" anchor="ctr">
            <a:spAutoFit/>
          </a:bodyPr>
          <a:lstStyle>
            <a:lvl1pPr algn="r">
              <a:lnSpc>
                <a:spcPct val="100000"/>
              </a:lnSpc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lang="fr-FR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0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  <a:sym typeface="Arial"/>
            </a:endParaRPr>
          </a:p>
        </p:txBody>
      </p:sp>
      <p:sp>
        <p:nvSpPr>
          <p:cNvPr id="19" name="Espace réservé du texte 18"/>
          <p:cNvSpPr>
            <a:spLocks noGrp="1"/>
          </p:cNvSpPr>
          <p:nvPr>
            <p:ph type="body" sz="quarter" idx="11"/>
          </p:nvPr>
        </p:nvSpPr>
        <p:spPr>
          <a:xfrm>
            <a:off x="287989" y="1428750"/>
            <a:ext cx="4137025" cy="3143250"/>
          </a:xfrm>
        </p:spPr>
        <p:txBody>
          <a:bodyPr anchor="ctr" anchorCtr="0">
            <a:normAutofit/>
          </a:bodyPr>
          <a:lstStyle>
            <a:lvl1pPr algn="ctr">
              <a:defRPr sz="2400" b="1"/>
            </a:lvl1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23" name="Espace réservé du texte 22"/>
          <p:cNvSpPr>
            <a:spLocks noGrp="1"/>
          </p:cNvSpPr>
          <p:nvPr>
            <p:ph type="body" sz="quarter" idx="12"/>
          </p:nvPr>
        </p:nvSpPr>
        <p:spPr>
          <a:xfrm>
            <a:off x="185734" y="322263"/>
            <a:ext cx="638175" cy="531812"/>
          </a:xfrm>
        </p:spPr>
        <p:txBody>
          <a:bodyPr>
            <a:noAutofit/>
          </a:bodyPr>
          <a:lstStyle>
            <a:lvl1pPr algn="ctr">
              <a:defRPr sz="24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400" b="1"/>
            </a:lvl2pPr>
            <a:lvl3pPr>
              <a:defRPr sz="2400" b="1"/>
            </a:lvl3pPr>
            <a:lvl4pPr>
              <a:defRPr sz="2400" b="1"/>
            </a:lvl4pPr>
            <a:lvl5pPr>
              <a:defRPr sz="2400" b="1"/>
            </a:lvl5pPr>
          </a:lstStyle>
          <a:p>
            <a:pPr lvl="0"/>
            <a:r>
              <a:rPr lang="fr-FR" dirty="0"/>
              <a:t>M</a:t>
            </a:r>
          </a:p>
        </p:txBody>
      </p:sp>
      <p:sp>
        <p:nvSpPr>
          <p:cNvPr id="26" name="Espace réservé du texte 25"/>
          <p:cNvSpPr>
            <a:spLocks noGrp="1"/>
          </p:cNvSpPr>
          <p:nvPr>
            <p:ph type="body" sz="quarter" idx="13"/>
          </p:nvPr>
        </p:nvSpPr>
        <p:spPr>
          <a:xfrm>
            <a:off x="5777027" y="4572000"/>
            <a:ext cx="5691187" cy="1828800"/>
          </a:xfrm>
        </p:spPr>
        <p:txBody>
          <a:bodyPr/>
          <a:lstStyle>
            <a:lvl1pPr marL="285750" indent="-285750">
              <a:buClr>
                <a:schemeClr val="accent4"/>
              </a:buClr>
              <a:buSzPct val="15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</a:defRPr>
            </a:lvl1pPr>
            <a:lvl2pPr marL="742950" indent="-285750">
              <a:buClr>
                <a:schemeClr val="accent4"/>
              </a:buClr>
              <a:buFont typeface="Courier New" panose="02070309020205020404" pitchFamily="49" charset="0"/>
              <a:buChar char="o"/>
              <a:defRPr sz="1400">
                <a:solidFill>
                  <a:schemeClr val="tx1"/>
                </a:solidFill>
              </a:defRPr>
            </a:lvl2pPr>
            <a:lvl3pPr marL="1200150" indent="-285750">
              <a:buClr>
                <a:schemeClr val="accent4"/>
              </a:buClr>
              <a:buFont typeface="Courier New" panose="02070309020205020404" pitchFamily="49" charset="0"/>
              <a:buChar char="o"/>
              <a:defRPr sz="1200">
                <a:solidFill>
                  <a:schemeClr val="tx1"/>
                </a:solidFill>
              </a:defRPr>
            </a:lvl3pPr>
            <a:lvl4pPr marL="1657350" indent="-285750">
              <a:buClr>
                <a:schemeClr val="accent4"/>
              </a:buClr>
              <a:buFont typeface="Courier New" panose="02070309020205020404" pitchFamily="49" charset="0"/>
              <a:buChar char="o"/>
              <a:defRPr sz="1200">
                <a:solidFill>
                  <a:schemeClr val="tx1"/>
                </a:solidFill>
              </a:defRPr>
            </a:lvl4pPr>
            <a:lvl5pPr marL="2114550" indent="-285750">
              <a:buClr>
                <a:schemeClr val="accent4"/>
              </a:buClr>
              <a:buFont typeface="Courier New" panose="02070309020205020404" pitchFamily="49" charset="0"/>
              <a:buChar char="o"/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27" name="Ellipse 26"/>
          <p:cNvSpPr/>
          <p:nvPr userDrawn="1"/>
        </p:nvSpPr>
        <p:spPr>
          <a:xfrm>
            <a:off x="1816917" y="4947575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Espace réservé du texte 28"/>
          <p:cNvSpPr>
            <a:spLocks noGrp="1"/>
          </p:cNvSpPr>
          <p:nvPr>
            <p:ph type="body" sz="quarter" idx="14"/>
          </p:nvPr>
        </p:nvSpPr>
        <p:spPr>
          <a:xfrm>
            <a:off x="1032373" y="322263"/>
            <a:ext cx="3602037" cy="344487"/>
          </a:xfrm>
        </p:spPr>
        <p:txBody>
          <a:bodyPr>
            <a:noAutofit/>
          </a:bodyPr>
          <a:lstStyle>
            <a:lvl1pPr>
              <a:defRPr sz="1800"/>
            </a:lvl1pPr>
          </a:lstStyle>
          <a:p>
            <a:pPr lvl="0"/>
            <a:r>
              <a:rPr lang="fr-FR" dirty="0"/>
              <a:t>Modifiez les styles du texte</a:t>
            </a:r>
          </a:p>
        </p:txBody>
      </p:sp>
    </p:spTree>
    <p:extLst>
      <p:ext uri="{BB962C8B-B14F-4D97-AF65-F5344CB8AC3E}">
        <p14:creationId xmlns:p14="http://schemas.microsoft.com/office/powerpoint/2010/main" val="2253723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216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G_vertical_coule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/>
          <p:cNvSpPr txBox="1"/>
          <p:nvPr userDrawn="1"/>
        </p:nvSpPr>
        <p:spPr>
          <a:xfrm>
            <a:off x="306054" y="322878"/>
            <a:ext cx="2634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Problématique</a:t>
            </a:r>
            <a:r>
              <a:rPr lang="fr-FR" baseline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générale</a:t>
            </a:r>
            <a:endParaRPr lang="fr-FR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88249" y="625720"/>
            <a:ext cx="1038225" cy="228600"/>
          </a:xfrm>
          <a:prstGeom prst="rect">
            <a:avLst/>
          </a:prstGeom>
        </p:spPr>
      </p:pic>
      <p:sp>
        <p:nvSpPr>
          <p:cNvPr id="4" name="Rectangle 3"/>
          <p:cNvSpPr/>
          <p:nvPr userDrawn="1"/>
        </p:nvSpPr>
        <p:spPr>
          <a:xfrm>
            <a:off x="4957763" y="0"/>
            <a:ext cx="7234237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Numéro de diapositive"/>
          <p:cNvSpPr txBox="1">
            <a:spLocks/>
          </p:cNvSpPr>
          <p:nvPr userDrawn="1"/>
        </p:nvSpPr>
        <p:spPr>
          <a:xfrm>
            <a:off x="11610369" y="6367082"/>
            <a:ext cx="397829" cy="338518"/>
          </a:xfrm>
          <a:prstGeom prst="rect">
            <a:avLst/>
          </a:prstGeom>
          <a:ln w="12700">
            <a:miter lim="400000"/>
          </a:ln>
        </p:spPr>
        <p:txBody>
          <a:bodyPr wrap="none" lIns="91422" tIns="91422" rIns="91422" bIns="91422" anchor="ctr">
            <a:spAutoFit/>
          </a:bodyPr>
          <a:lstStyle>
            <a:lvl1pPr algn="r">
              <a:lnSpc>
                <a:spcPct val="100000"/>
              </a:lnSpc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lang="fr-FR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0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  <a:sym typeface="Arial"/>
            </a:endParaRPr>
          </a:p>
        </p:txBody>
      </p:sp>
      <p:sp>
        <p:nvSpPr>
          <p:cNvPr id="19" name="Espace réservé du texte 18"/>
          <p:cNvSpPr>
            <a:spLocks noGrp="1"/>
          </p:cNvSpPr>
          <p:nvPr>
            <p:ph type="body" sz="quarter" idx="11"/>
          </p:nvPr>
        </p:nvSpPr>
        <p:spPr>
          <a:xfrm>
            <a:off x="287989" y="1428750"/>
            <a:ext cx="4137025" cy="3143250"/>
          </a:xfrm>
        </p:spPr>
        <p:txBody>
          <a:bodyPr>
            <a:normAutofit/>
          </a:bodyPr>
          <a:lstStyle>
            <a:lvl1pPr>
              <a:defRPr sz="2400" b="1"/>
            </a:lvl1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26" name="Espace réservé du texte 25"/>
          <p:cNvSpPr>
            <a:spLocks noGrp="1"/>
          </p:cNvSpPr>
          <p:nvPr>
            <p:ph type="body" sz="quarter" idx="13"/>
          </p:nvPr>
        </p:nvSpPr>
        <p:spPr>
          <a:xfrm>
            <a:off x="5777027" y="4572000"/>
            <a:ext cx="5691187" cy="1828800"/>
          </a:xfrm>
        </p:spPr>
        <p:txBody>
          <a:bodyPr/>
          <a:lstStyle>
            <a:lvl1pPr marL="285750" indent="-285750">
              <a:buClr>
                <a:schemeClr val="accent4"/>
              </a:buClr>
              <a:buFont typeface="Courier New" panose="02070309020205020404" pitchFamily="49" charset="0"/>
              <a:buChar char="o"/>
              <a:defRPr sz="1600">
                <a:solidFill>
                  <a:schemeClr val="tx1"/>
                </a:solidFill>
              </a:defRPr>
            </a:lvl1pPr>
            <a:lvl2pPr marL="742950" indent="-285750">
              <a:buClr>
                <a:schemeClr val="accent4"/>
              </a:buClr>
              <a:buFont typeface="Courier New" panose="02070309020205020404" pitchFamily="49" charset="0"/>
              <a:buChar char="o"/>
              <a:defRPr sz="1400">
                <a:solidFill>
                  <a:schemeClr val="tx1"/>
                </a:solidFill>
              </a:defRPr>
            </a:lvl2pPr>
            <a:lvl3pPr marL="1200150" indent="-285750">
              <a:buClr>
                <a:schemeClr val="accent4"/>
              </a:buClr>
              <a:buFont typeface="Courier New" panose="02070309020205020404" pitchFamily="49" charset="0"/>
              <a:buChar char="o"/>
              <a:defRPr sz="1200">
                <a:solidFill>
                  <a:schemeClr val="tx1"/>
                </a:solidFill>
              </a:defRPr>
            </a:lvl3pPr>
            <a:lvl4pPr marL="1657350" indent="-285750">
              <a:buClr>
                <a:schemeClr val="accent4"/>
              </a:buClr>
              <a:buFont typeface="Courier New" panose="02070309020205020404" pitchFamily="49" charset="0"/>
              <a:buChar char="o"/>
              <a:defRPr sz="1200">
                <a:solidFill>
                  <a:schemeClr val="tx1"/>
                </a:solidFill>
              </a:defRPr>
            </a:lvl4pPr>
            <a:lvl5pPr marL="2114550" indent="-285750">
              <a:buClr>
                <a:schemeClr val="accent4"/>
              </a:buClr>
              <a:buFont typeface="Courier New" panose="02070309020205020404" pitchFamily="49" charset="0"/>
              <a:buChar char="o"/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20209453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216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pour une image  5">
            <a:extLst>
              <a:ext uri="{FF2B5EF4-FFF2-40B4-BE49-F238E27FC236}">
                <a16:creationId xmlns:a16="http://schemas.microsoft.com/office/drawing/2014/main" id="{0EEE9B95-63D1-E644-B749-D4A000DEC96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96000" y="0"/>
            <a:ext cx="6096000" cy="6858000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816845" y="2923803"/>
            <a:ext cx="4792546" cy="1296144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48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0474F3D5-3C84-844C-A82E-DE42899A324C}"/>
              </a:ext>
            </a:extLst>
          </p:cNvPr>
          <p:cNvCxnSpPr>
            <a:cxnSpLocks/>
          </p:cNvCxnSpPr>
          <p:nvPr userDrawn="1"/>
        </p:nvCxnSpPr>
        <p:spPr>
          <a:xfrm>
            <a:off x="909249" y="4437112"/>
            <a:ext cx="1583680" cy="0"/>
          </a:xfrm>
          <a:prstGeom prst="line">
            <a:avLst/>
          </a:prstGeom>
          <a:ln w="28575">
            <a:solidFill>
              <a:schemeClr val="bg2">
                <a:lumMod val="40000"/>
                <a:lumOff val="6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e niveau 1…">
            <a:extLst>
              <a:ext uri="{FF2B5EF4-FFF2-40B4-BE49-F238E27FC236}">
                <a16:creationId xmlns:a16="http://schemas.microsoft.com/office/drawing/2014/main" id="{11024444-056C-E14E-A9AB-4AE7C5C81354}"/>
              </a:ext>
            </a:extLst>
          </p:cNvPr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768350" y="4534422"/>
            <a:ext cx="4841041" cy="338554"/>
          </a:xfrm>
          <a:prstGeom prst="rect">
            <a:avLst/>
          </a:prstGeom>
        </p:spPr>
        <p:txBody>
          <a:bodyPr wrap="square">
            <a:spAutoFit/>
          </a:bodyPr>
          <a:lstStyle>
            <a:lvl1pPr marL="65616" indent="0" algn="l">
              <a:lnSpc>
                <a:spcPct val="100000"/>
              </a:lnSpc>
              <a:buClrTx/>
              <a:buSzTx/>
              <a:buFontTx/>
              <a:buNone/>
              <a:tabLst/>
              <a:defRPr sz="1600" b="1">
                <a:solidFill>
                  <a:schemeClr val="bg1"/>
                </a:solidFill>
              </a:defRPr>
            </a:lvl1pPr>
            <a:lvl2pPr marL="152396" indent="152396" algn="ctr">
              <a:lnSpc>
                <a:spcPct val="100000"/>
              </a:lnSpc>
              <a:buClrTx/>
              <a:buSzTx/>
              <a:buFontTx/>
              <a:buNone/>
              <a:defRPr sz="3733"/>
            </a:lvl2pPr>
            <a:lvl3pPr marL="152396" indent="152396" algn="ctr">
              <a:lnSpc>
                <a:spcPct val="100000"/>
              </a:lnSpc>
              <a:buClrTx/>
              <a:buSzTx/>
              <a:buFontTx/>
              <a:buNone/>
              <a:defRPr sz="3733"/>
            </a:lvl3pPr>
            <a:lvl4pPr marL="152396" indent="152396" algn="ctr">
              <a:lnSpc>
                <a:spcPct val="100000"/>
              </a:lnSpc>
              <a:buClrTx/>
              <a:buSzTx/>
              <a:buFontTx/>
              <a:buNone/>
              <a:defRPr sz="3733"/>
            </a:lvl4pPr>
            <a:lvl5pPr marL="152396" indent="152396" algn="ctr">
              <a:lnSpc>
                <a:spcPct val="100000"/>
              </a:lnSpc>
              <a:buClrTx/>
              <a:buSzTx/>
              <a:buFontTx/>
              <a:buNone/>
              <a:defRPr sz="3733"/>
            </a:lvl5pPr>
          </a:lstStyle>
          <a:p>
            <a:pPr lvl="0"/>
            <a:r>
              <a:rPr lang="fr-FR" dirty="0"/>
              <a:t>Date : </a:t>
            </a:r>
          </a:p>
        </p:txBody>
      </p:sp>
      <p:sp>
        <p:nvSpPr>
          <p:cNvPr id="9" name="Texte niveau 1…">
            <a:extLst>
              <a:ext uri="{FF2B5EF4-FFF2-40B4-BE49-F238E27FC236}">
                <a16:creationId xmlns:a16="http://schemas.microsoft.com/office/drawing/2014/main" id="{C539F630-F5F7-6549-ACF6-68BA478CD9BC}"/>
              </a:ext>
            </a:extLst>
          </p:cNvPr>
          <p:cNvSpPr txBox="1">
            <a:spLocks noGrp="1"/>
          </p:cNvSpPr>
          <p:nvPr>
            <p:ph type="body" sz="quarter" idx="10" hasCustomPrompt="1"/>
          </p:nvPr>
        </p:nvSpPr>
        <p:spPr>
          <a:xfrm>
            <a:off x="768350" y="4882766"/>
            <a:ext cx="4841041" cy="338554"/>
          </a:xfrm>
          <a:prstGeom prst="rect">
            <a:avLst/>
          </a:prstGeom>
        </p:spPr>
        <p:txBody>
          <a:bodyPr wrap="square">
            <a:spAutoFit/>
          </a:bodyPr>
          <a:lstStyle>
            <a:lvl1pPr marL="65616" indent="0" algn="l">
              <a:lnSpc>
                <a:spcPct val="100000"/>
              </a:lnSpc>
              <a:buClrTx/>
              <a:buSzTx/>
              <a:buFontTx/>
              <a:buNone/>
              <a:tabLst/>
              <a:defRPr sz="1600" b="1">
                <a:solidFill>
                  <a:schemeClr val="bg1"/>
                </a:solidFill>
              </a:defRPr>
            </a:lvl1pPr>
            <a:lvl2pPr marL="152396" indent="152396" algn="ctr">
              <a:lnSpc>
                <a:spcPct val="100000"/>
              </a:lnSpc>
              <a:buClrTx/>
              <a:buSzTx/>
              <a:buFontTx/>
              <a:buNone/>
              <a:defRPr sz="3733"/>
            </a:lvl2pPr>
            <a:lvl3pPr marL="152396" indent="152396" algn="ctr">
              <a:lnSpc>
                <a:spcPct val="100000"/>
              </a:lnSpc>
              <a:buClrTx/>
              <a:buSzTx/>
              <a:buFontTx/>
              <a:buNone/>
              <a:defRPr sz="3733"/>
            </a:lvl3pPr>
            <a:lvl4pPr marL="152396" indent="152396" algn="ctr">
              <a:lnSpc>
                <a:spcPct val="100000"/>
              </a:lnSpc>
              <a:buClrTx/>
              <a:buSzTx/>
              <a:buFontTx/>
              <a:buNone/>
              <a:defRPr sz="3733"/>
            </a:lvl4pPr>
            <a:lvl5pPr marL="152396" indent="152396" algn="ctr">
              <a:lnSpc>
                <a:spcPct val="100000"/>
              </a:lnSpc>
              <a:buClrTx/>
              <a:buSzTx/>
              <a:buFontTx/>
              <a:buNone/>
              <a:defRPr sz="3733"/>
            </a:lvl5pPr>
          </a:lstStyle>
          <a:p>
            <a:pPr lvl="0"/>
            <a:r>
              <a:rPr lang="fr-FR" dirty="0"/>
              <a:t>Accessibilité : [Accessibilité]</a:t>
            </a:r>
          </a:p>
        </p:txBody>
      </p:sp>
      <p:sp>
        <p:nvSpPr>
          <p:cNvPr id="10" name="Texte niveau 1…">
            <a:extLst>
              <a:ext uri="{FF2B5EF4-FFF2-40B4-BE49-F238E27FC236}">
                <a16:creationId xmlns:a16="http://schemas.microsoft.com/office/drawing/2014/main" id="{A5955563-5C8F-2649-9986-3E2372AF49A7}"/>
              </a:ext>
            </a:extLst>
          </p:cNvPr>
          <p:cNvSpPr txBox="1">
            <a:spLocks noGrp="1"/>
          </p:cNvSpPr>
          <p:nvPr>
            <p:ph type="body" sz="quarter" idx="11" hasCustomPrompt="1"/>
          </p:nvPr>
        </p:nvSpPr>
        <p:spPr>
          <a:xfrm>
            <a:off x="768350" y="5231109"/>
            <a:ext cx="4841041" cy="338554"/>
          </a:xfrm>
          <a:prstGeom prst="rect">
            <a:avLst/>
          </a:prstGeom>
        </p:spPr>
        <p:txBody>
          <a:bodyPr wrap="square">
            <a:spAutoFit/>
          </a:bodyPr>
          <a:lstStyle>
            <a:lvl1pPr marL="65616" indent="0" algn="l">
              <a:lnSpc>
                <a:spcPct val="100000"/>
              </a:lnSpc>
              <a:buClrTx/>
              <a:buSzTx/>
              <a:buFontTx/>
              <a:buNone/>
              <a:tabLst/>
              <a:defRPr sz="1600" b="1">
                <a:solidFill>
                  <a:schemeClr val="bg1"/>
                </a:solidFill>
              </a:defRPr>
            </a:lvl1pPr>
            <a:lvl2pPr marL="152396" indent="152396" algn="ctr">
              <a:lnSpc>
                <a:spcPct val="100000"/>
              </a:lnSpc>
              <a:buClrTx/>
              <a:buSzTx/>
              <a:buFontTx/>
              <a:buNone/>
              <a:defRPr sz="3733"/>
            </a:lvl2pPr>
            <a:lvl3pPr marL="152396" indent="152396" algn="ctr">
              <a:lnSpc>
                <a:spcPct val="100000"/>
              </a:lnSpc>
              <a:buClrTx/>
              <a:buSzTx/>
              <a:buFontTx/>
              <a:buNone/>
              <a:defRPr sz="3733"/>
            </a:lvl3pPr>
            <a:lvl4pPr marL="152396" indent="152396" algn="ctr">
              <a:lnSpc>
                <a:spcPct val="100000"/>
              </a:lnSpc>
              <a:buClrTx/>
              <a:buSzTx/>
              <a:buFontTx/>
              <a:buNone/>
              <a:defRPr sz="3733"/>
            </a:lvl4pPr>
            <a:lvl5pPr marL="152396" indent="152396" algn="ctr">
              <a:lnSpc>
                <a:spcPct val="100000"/>
              </a:lnSpc>
              <a:buClrTx/>
              <a:buSzTx/>
              <a:buFontTx/>
              <a:buNone/>
              <a:defRPr sz="3733"/>
            </a:lvl5pPr>
          </a:lstStyle>
          <a:p>
            <a:pPr lvl="0"/>
            <a:r>
              <a:rPr lang="fr-FR" dirty="0"/>
              <a:t>Version : [Version du document]</a:t>
            </a:r>
          </a:p>
        </p:txBody>
      </p:sp>
    </p:spTree>
    <p:extLst>
      <p:ext uri="{BB962C8B-B14F-4D97-AF65-F5344CB8AC3E}">
        <p14:creationId xmlns:p14="http://schemas.microsoft.com/office/powerpoint/2010/main" val="2290725578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G_vertical_coule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/>
          <p:cNvSpPr txBox="1"/>
          <p:nvPr userDrawn="1"/>
        </p:nvSpPr>
        <p:spPr>
          <a:xfrm>
            <a:off x="306054" y="322878"/>
            <a:ext cx="2634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Problématique</a:t>
            </a:r>
            <a:r>
              <a:rPr lang="fr-FR" baseline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générale</a:t>
            </a:r>
            <a:endParaRPr lang="fr-FR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88249" y="625720"/>
            <a:ext cx="1038225" cy="228600"/>
          </a:xfrm>
          <a:prstGeom prst="rect">
            <a:avLst/>
          </a:prstGeom>
        </p:spPr>
      </p:pic>
      <p:sp>
        <p:nvSpPr>
          <p:cNvPr id="4" name="Rectangle 3"/>
          <p:cNvSpPr/>
          <p:nvPr userDrawn="1"/>
        </p:nvSpPr>
        <p:spPr>
          <a:xfrm>
            <a:off x="4957763" y="0"/>
            <a:ext cx="7234237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Numéro de diapositive"/>
          <p:cNvSpPr txBox="1">
            <a:spLocks/>
          </p:cNvSpPr>
          <p:nvPr userDrawn="1"/>
        </p:nvSpPr>
        <p:spPr>
          <a:xfrm>
            <a:off x="11610369" y="6367082"/>
            <a:ext cx="397829" cy="338518"/>
          </a:xfrm>
          <a:prstGeom prst="rect">
            <a:avLst/>
          </a:prstGeom>
          <a:ln w="12700">
            <a:miter lim="400000"/>
          </a:ln>
        </p:spPr>
        <p:txBody>
          <a:bodyPr wrap="none" lIns="91422" tIns="91422" rIns="91422" bIns="91422" anchor="ctr">
            <a:spAutoFit/>
          </a:bodyPr>
          <a:lstStyle>
            <a:lvl1pPr algn="r">
              <a:lnSpc>
                <a:spcPct val="100000"/>
              </a:lnSpc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lang="fr-FR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0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  <a:sym typeface="Arial"/>
            </a:endParaRPr>
          </a:p>
        </p:txBody>
      </p:sp>
      <p:sp>
        <p:nvSpPr>
          <p:cNvPr id="19" name="Espace réservé du texte 18"/>
          <p:cNvSpPr>
            <a:spLocks noGrp="1"/>
          </p:cNvSpPr>
          <p:nvPr>
            <p:ph type="body" sz="quarter" idx="11"/>
          </p:nvPr>
        </p:nvSpPr>
        <p:spPr>
          <a:xfrm>
            <a:off x="287989" y="1428750"/>
            <a:ext cx="4137025" cy="3143250"/>
          </a:xfrm>
        </p:spPr>
        <p:txBody>
          <a:bodyPr>
            <a:normAutofit/>
          </a:bodyPr>
          <a:lstStyle>
            <a:lvl1pPr>
              <a:defRPr sz="2400" b="1"/>
            </a:lvl1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26" name="Espace réservé du texte 25"/>
          <p:cNvSpPr>
            <a:spLocks noGrp="1"/>
          </p:cNvSpPr>
          <p:nvPr>
            <p:ph type="body" sz="quarter" idx="13"/>
          </p:nvPr>
        </p:nvSpPr>
        <p:spPr>
          <a:xfrm>
            <a:off x="5777027" y="4572000"/>
            <a:ext cx="5691187" cy="1828800"/>
          </a:xfrm>
        </p:spPr>
        <p:txBody>
          <a:bodyPr/>
          <a:lstStyle>
            <a:lvl1pPr marL="285750" indent="-285750">
              <a:spcAft>
                <a:spcPts val="600"/>
              </a:spcAft>
              <a:buClr>
                <a:schemeClr val="accent4"/>
              </a:buClr>
              <a:buFont typeface="Courier New" panose="02070309020205020404" pitchFamily="49" charset="0"/>
              <a:buChar char="o"/>
              <a:defRPr sz="1600">
                <a:solidFill>
                  <a:schemeClr val="tx1"/>
                </a:solidFill>
              </a:defRPr>
            </a:lvl1pPr>
            <a:lvl2pPr marL="742950" indent="-285750">
              <a:buClr>
                <a:schemeClr val="accent4"/>
              </a:buClr>
              <a:buFont typeface="Courier New" panose="02070309020205020404" pitchFamily="49" charset="0"/>
              <a:buChar char="o"/>
              <a:defRPr sz="1400">
                <a:solidFill>
                  <a:schemeClr val="tx1"/>
                </a:solidFill>
              </a:defRPr>
            </a:lvl2pPr>
            <a:lvl3pPr marL="1200150" indent="-285750">
              <a:buClr>
                <a:schemeClr val="accent4"/>
              </a:buClr>
              <a:buFont typeface="Courier New" panose="02070309020205020404" pitchFamily="49" charset="0"/>
              <a:buChar char="o"/>
              <a:defRPr sz="1200">
                <a:solidFill>
                  <a:schemeClr val="tx1"/>
                </a:solidFill>
              </a:defRPr>
            </a:lvl3pPr>
            <a:lvl4pPr marL="1657350" indent="-285750">
              <a:buClr>
                <a:schemeClr val="accent4"/>
              </a:buClr>
              <a:buFont typeface="Courier New" panose="02070309020205020404" pitchFamily="49" charset="0"/>
              <a:buChar char="o"/>
              <a:defRPr sz="1200">
                <a:solidFill>
                  <a:schemeClr val="tx1"/>
                </a:solidFill>
              </a:defRPr>
            </a:lvl4pPr>
            <a:lvl5pPr marL="2114550" indent="-285750">
              <a:buClr>
                <a:schemeClr val="accent4"/>
              </a:buClr>
              <a:buFont typeface="Courier New" panose="02070309020205020404" pitchFamily="49" charset="0"/>
              <a:buChar char="o"/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0" name="Ellipse 9"/>
          <p:cNvSpPr/>
          <p:nvPr userDrawn="1"/>
        </p:nvSpPr>
        <p:spPr>
          <a:xfrm>
            <a:off x="1816917" y="4947575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066674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2160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ntercalaires_Couleur/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pour une image  5">
            <a:extLst>
              <a:ext uri="{FF2B5EF4-FFF2-40B4-BE49-F238E27FC236}">
                <a16:creationId xmlns:a16="http://schemas.microsoft.com/office/drawing/2014/main" id="{0EEE9B95-63D1-E644-B749-D4A000DEC96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96000" y="0"/>
            <a:ext cx="6096000" cy="6858000"/>
          </a:xfrm>
        </p:spPr>
        <p:txBody>
          <a:bodyPr/>
          <a:lstStyle/>
          <a:p>
            <a:endParaRPr lang="fr-FR"/>
          </a:p>
        </p:txBody>
      </p:sp>
      <p:sp>
        <p:nvSpPr>
          <p:cNvPr id="13" name="Titre 1">
            <a:extLst>
              <a:ext uri="{FF2B5EF4-FFF2-40B4-BE49-F238E27FC236}">
                <a16:creationId xmlns:a16="http://schemas.microsoft.com/office/drawing/2014/main" id="{40154EFF-BD73-C945-916A-D061BB5975B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487488" y="2996952"/>
            <a:ext cx="4075824" cy="648072"/>
          </a:xfrm>
        </p:spPr>
        <p:txBody>
          <a:bodyPr>
            <a:no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4" name="Sous-titre 2">
            <a:extLst>
              <a:ext uri="{FF2B5EF4-FFF2-40B4-BE49-F238E27FC236}">
                <a16:creationId xmlns:a16="http://schemas.microsoft.com/office/drawing/2014/main" id="{88404569-3323-4D4E-AEBC-F9F96B4900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87488" y="4005064"/>
            <a:ext cx="4075824" cy="79208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800" i="1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Modifiez le style des sous-titres</a:t>
            </a:r>
          </a:p>
        </p:txBody>
      </p:sp>
      <p:sp>
        <p:nvSpPr>
          <p:cNvPr id="15" name="Espace réservé du texte 9">
            <a:extLst>
              <a:ext uri="{FF2B5EF4-FFF2-40B4-BE49-F238E27FC236}">
                <a16:creationId xmlns:a16="http://schemas.microsoft.com/office/drawing/2014/main" id="{624B905E-0B35-8247-8B4A-DF0F034F6AE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7368" y="2420888"/>
            <a:ext cx="2448272" cy="244827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0" b="1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1</a:t>
            </a:r>
          </a:p>
        </p:txBody>
      </p: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E7950D60-5632-2749-9C78-52F15E2B2EF6}"/>
              </a:ext>
            </a:extLst>
          </p:cNvPr>
          <p:cNvCxnSpPr>
            <a:cxnSpLocks/>
          </p:cNvCxnSpPr>
          <p:nvPr userDrawn="1"/>
        </p:nvCxnSpPr>
        <p:spPr>
          <a:xfrm>
            <a:off x="1487488" y="3933056"/>
            <a:ext cx="1152128" cy="0"/>
          </a:xfrm>
          <a:prstGeom prst="line">
            <a:avLst/>
          </a:prstGeom>
          <a:ln w="38100">
            <a:solidFill>
              <a:schemeClr val="bg2">
                <a:lumMod val="40000"/>
                <a:lumOff val="6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079647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ntercalaires_Coule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559496" y="2996952"/>
            <a:ext cx="6696744" cy="648072"/>
          </a:xfrm>
        </p:spPr>
        <p:txBody>
          <a:bodyPr>
            <a:noAutofit/>
          </a:bodyPr>
          <a:lstStyle>
            <a:lvl1pPr>
              <a:defRPr sz="3200"/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59495" y="3789040"/>
            <a:ext cx="6712833" cy="45645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800" i="1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Modifiez le style des sous-titres du masque</a:t>
            </a:r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BDEC83FB-11E7-024A-9C0A-475307BDD8A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79376" y="2420888"/>
            <a:ext cx="2448272" cy="244827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0" b="1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1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9F1500F1-2796-7A48-A657-B5BD03093AB8}"/>
              </a:ext>
            </a:extLst>
          </p:cNvPr>
          <p:cNvCxnSpPr>
            <a:cxnSpLocks/>
          </p:cNvCxnSpPr>
          <p:nvPr userDrawn="1"/>
        </p:nvCxnSpPr>
        <p:spPr>
          <a:xfrm>
            <a:off x="1586920" y="3717032"/>
            <a:ext cx="1152128" cy="0"/>
          </a:xfrm>
          <a:prstGeom prst="line">
            <a:avLst/>
          </a:prstGeom>
          <a:ln w="38100">
            <a:solidFill>
              <a:schemeClr val="bg2">
                <a:lumMod val="40000"/>
                <a:lumOff val="6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43588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2160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seignement_vertical_coule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llipse 6"/>
          <p:cNvSpPr/>
          <p:nvPr userDrawn="1"/>
        </p:nvSpPr>
        <p:spPr>
          <a:xfrm>
            <a:off x="100208" y="137601"/>
            <a:ext cx="828000" cy="828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 b="1" dirty="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2160" y="625720"/>
            <a:ext cx="1038225" cy="228600"/>
          </a:xfrm>
          <a:prstGeom prst="rect">
            <a:avLst/>
          </a:prstGeom>
        </p:spPr>
      </p:pic>
      <p:sp>
        <p:nvSpPr>
          <p:cNvPr id="4" name="Rectangle 3"/>
          <p:cNvSpPr/>
          <p:nvPr userDrawn="1"/>
        </p:nvSpPr>
        <p:spPr>
          <a:xfrm>
            <a:off x="4957763" y="0"/>
            <a:ext cx="7234237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Numéro de diapositive"/>
          <p:cNvSpPr txBox="1">
            <a:spLocks/>
          </p:cNvSpPr>
          <p:nvPr userDrawn="1"/>
        </p:nvSpPr>
        <p:spPr>
          <a:xfrm>
            <a:off x="11610369" y="6367082"/>
            <a:ext cx="397829" cy="338518"/>
          </a:xfrm>
          <a:prstGeom prst="rect">
            <a:avLst/>
          </a:prstGeom>
          <a:ln w="12700">
            <a:miter lim="400000"/>
          </a:ln>
        </p:spPr>
        <p:txBody>
          <a:bodyPr wrap="none" lIns="91422" tIns="91422" rIns="91422" bIns="91422" anchor="ctr">
            <a:spAutoFit/>
          </a:bodyPr>
          <a:lstStyle>
            <a:lvl1pPr algn="r">
              <a:lnSpc>
                <a:spcPct val="100000"/>
              </a:lnSpc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lang="fr-FR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0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  <a:sym typeface="Arial"/>
            </a:endParaRPr>
          </a:p>
        </p:txBody>
      </p:sp>
      <p:sp>
        <p:nvSpPr>
          <p:cNvPr id="19" name="Espace réservé du texte 18"/>
          <p:cNvSpPr>
            <a:spLocks noGrp="1"/>
          </p:cNvSpPr>
          <p:nvPr>
            <p:ph type="body" sz="quarter" idx="11"/>
          </p:nvPr>
        </p:nvSpPr>
        <p:spPr>
          <a:xfrm>
            <a:off x="287989" y="1428750"/>
            <a:ext cx="4137025" cy="3143250"/>
          </a:xfrm>
        </p:spPr>
        <p:txBody>
          <a:bodyPr anchor="ctr" anchorCtr="0">
            <a:normAutofit/>
          </a:bodyPr>
          <a:lstStyle>
            <a:lvl1pPr algn="ctr">
              <a:defRPr sz="2400" b="1"/>
            </a:lvl1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23" name="Espace réservé du texte 22"/>
          <p:cNvSpPr>
            <a:spLocks noGrp="1"/>
          </p:cNvSpPr>
          <p:nvPr>
            <p:ph type="body" sz="quarter" idx="12"/>
          </p:nvPr>
        </p:nvSpPr>
        <p:spPr>
          <a:xfrm>
            <a:off x="185734" y="322263"/>
            <a:ext cx="638175" cy="531812"/>
          </a:xfrm>
        </p:spPr>
        <p:txBody>
          <a:bodyPr>
            <a:noAutofit/>
          </a:bodyPr>
          <a:lstStyle>
            <a:lvl1pPr algn="ctr">
              <a:defRPr sz="24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400" b="1"/>
            </a:lvl2pPr>
            <a:lvl3pPr>
              <a:defRPr sz="2400" b="1"/>
            </a:lvl3pPr>
            <a:lvl4pPr>
              <a:defRPr sz="2400" b="1"/>
            </a:lvl4pPr>
            <a:lvl5pPr>
              <a:defRPr sz="2400" b="1"/>
            </a:lvl5pPr>
          </a:lstStyle>
          <a:p>
            <a:pPr lvl="0"/>
            <a:r>
              <a:rPr lang="fr-FR" dirty="0"/>
              <a:t>M</a:t>
            </a:r>
          </a:p>
        </p:txBody>
      </p:sp>
      <p:sp>
        <p:nvSpPr>
          <p:cNvPr id="26" name="Espace réservé du texte 25"/>
          <p:cNvSpPr>
            <a:spLocks noGrp="1"/>
          </p:cNvSpPr>
          <p:nvPr>
            <p:ph type="body" sz="quarter" idx="13"/>
          </p:nvPr>
        </p:nvSpPr>
        <p:spPr>
          <a:xfrm>
            <a:off x="5777027" y="4572000"/>
            <a:ext cx="5691187" cy="1828800"/>
          </a:xfrm>
        </p:spPr>
        <p:txBody>
          <a:bodyPr/>
          <a:lstStyle>
            <a:lvl1pPr marL="285750" indent="-285750">
              <a:buClr>
                <a:schemeClr val="accent4"/>
              </a:buClr>
              <a:buSzPct val="15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</a:defRPr>
            </a:lvl1pPr>
            <a:lvl2pPr marL="742950" indent="-285750">
              <a:buClr>
                <a:schemeClr val="accent4"/>
              </a:buClr>
              <a:buFont typeface="Courier New" panose="02070309020205020404" pitchFamily="49" charset="0"/>
              <a:buChar char="o"/>
              <a:defRPr sz="1400">
                <a:solidFill>
                  <a:schemeClr val="tx1"/>
                </a:solidFill>
              </a:defRPr>
            </a:lvl2pPr>
            <a:lvl3pPr marL="1200150" indent="-285750">
              <a:buClr>
                <a:schemeClr val="accent4"/>
              </a:buClr>
              <a:buFont typeface="Courier New" panose="02070309020205020404" pitchFamily="49" charset="0"/>
              <a:buChar char="o"/>
              <a:defRPr sz="1200">
                <a:solidFill>
                  <a:schemeClr val="tx1"/>
                </a:solidFill>
              </a:defRPr>
            </a:lvl3pPr>
            <a:lvl4pPr marL="1657350" indent="-285750">
              <a:buClr>
                <a:schemeClr val="accent4"/>
              </a:buClr>
              <a:buFont typeface="Courier New" panose="02070309020205020404" pitchFamily="49" charset="0"/>
              <a:buChar char="o"/>
              <a:defRPr sz="1200">
                <a:solidFill>
                  <a:schemeClr val="tx1"/>
                </a:solidFill>
              </a:defRPr>
            </a:lvl4pPr>
            <a:lvl5pPr marL="2114550" indent="-285750">
              <a:buClr>
                <a:schemeClr val="accent4"/>
              </a:buClr>
              <a:buFont typeface="Courier New" panose="02070309020205020404" pitchFamily="49" charset="0"/>
              <a:buChar char="o"/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27" name="Ellipse 26"/>
          <p:cNvSpPr/>
          <p:nvPr userDrawn="1"/>
        </p:nvSpPr>
        <p:spPr>
          <a:xfrm>
            <a:off x="1816917" y="4947575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Espace réservé du texte 28"/>
          <p:cNvSpPr>
            <a:spLocks noGrp="1"/>
          </p:cNvSpPr>
          <p:nvPr>
            <p:ph type="body" sz="quarter" idx="14"/>
          </p:nvPr>
        </p:nvSpPr>
        <p:spPr>
          <a:xfrm>
            <a:off x="1008053" y="322263"/>
            <a:ext cx="3602037" cy="344487"/>
          </a:xfrm>
        </p:spPr>
        <p:txBody>
          <a:bodyPr>
            <a:noAutofit/>
          </a:bodyPr>
          <a:lstStyle>
            <a:lvl1pPr>
              <a:defRPr sz="1800"/>
            </a:lvl1pPr>
          </a:lstStyle>
          <a:p>
            <a:pPr lvl="0"/>
            <a:r>
              <a:rPr lang="fr-FR" dirty="0"/>
              <a:t>Modifiez les styles du texte</a:t>
            </a:r>
          </a:p>
        </p:txBody>
      </p:sp>
    </p:spTree>
    <p:extLst>
      <p:ext uri="{BB962C8B-B14F-4D97-AF65-F5344CB8AC3E}">
        <p14:creationId xmlns:p14="http://schemas.microsoft.com/office/powerpoint/2010/main" val="38059979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2160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G_vertical_coule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/>
          <p:cNvSpPr txBox="1"/>
          <p:nvPr userDrawn="1"/>
        </p:nvSpPr>
        <p:spPr>
          <a:xfrm>
            <a:off x="306054" y="322878"/>
            <a:ext cx="2634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Problématique</a:t>
            </a:r>
            <a:r>
              <a:rPr lang="fr-FR" baseline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générale</a:t>
            </a:r>
            <a:endParaRPr lang="fr-FR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88249" y="625720"/>
            <a:ext cx="1038225" cy="228600"/>
          </a:xfrm>
          <a:prstGeom prst="rect">
            <a:avLst/>
          </a:prstGeom>
        </p:spPr>
      </p:pic>
      <p:sp>
        <p:nvSpPr>
          <p:cNvPr id="4" name="Rectangle 3"/>
          <p:cNvSpPr/>
          <p:nvPr userDrawn="1"/>
        </p:nvSpPr>
        <p:spPr>
          <a:xfrm>
            <a:off x="4957763" y="0"/>
            <a:ext cx="7234237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Numéro de diapositive"/>
          <p:cNvSpPr txBox="1">
            <a:spLocks/>
          </p:cNvSpPr>
          <p:nvPr userDrawn="1"/>
        </p:nvSpPr>
        <p:spPr>
          <a:xfrm>
            <a:off x="11610369" y="6367082"/>
            <a:ext cx="397829" cy="338518"/>
          </a:xfrm>
          <a:prstGeom prst="rect">
            <a:avLst/>
          </a:prstGeom>
          <a:ln w="12700">
            <a:miter lim="400000"/>
          </a:ln>
        </p:spPr>
        <p:txBody>
          <a:bodyPr wrap="none" lIns="91422" tIns="91422" rIns="91422" bIns="91422" anchor="ctr">
            <a:spAutoFit/>
          </a:bodyPr>
          <a:lstStyle>
            <a:lvl1pPr algn="r">
              <a:lnSpc>
                <a:spcPct val="100000"/>
              </a:lnSpc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lang="fr-FR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0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  <a:sym typeface="Arial"/>
            </a:endParaRPr>
          </a:p>
        </p:txBody>
      </p:sp>
      <p:sp>
        <p:nvSpPr>
          <p:cNvPr id="19" name="Espace réservé du texte 18"/>
          <p:cNvSpPr>
            <a:spLocks noGrp="1"/>
          </p:cNvSpPr>
          <p:nvPr>
            <p:ph type="body" sz="quarter" idx="11"/>
          </p:nvPr>
        </p:nvSpPr>
        <p:spPr>
          <a:xfrm>
            <a:off x="287989" y="1428750"/>
            <a:ext cx="4137025" cy="3143250"/>
          </a:xfrm>
        </p:spPr>
        <p:txBody>
          <a:bodyPr>
            <a:normAutofit/>
          </a:bodyPr>
          <a:lstStyle>
            <a:lvl1pPr>
              <a:defRPr sz="2400" b="1"/>
            </a:lvl1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26" name="Espace réservé du texte 25"/>
          <p:cNvSpPr>
            <a:spLocks noGrp="1"/>
          </p:cNvSpPr>
          <p:nvPr>
            <p:ph type="body" sz="quarter" idx="13"/>
          </p:nvPr>
        </p:nvSpPr>
        <p:spPr>
          <a:xfrm>
            <a:off x="5777027" y="4572000"/>
            <a:ext cx="5691187" cy="1828800"/>
          </a:xfrm>
        </p:spPr>
        <p:txBody>
          <a:bodyPr/>
          <a:lstStyle>
            <a:lvl1pPr marL="285750" indent="-285750">
              <a:spcAft>
                <a:spcPts val="600"/>
              </a:spcAft>
              <a:buClr>
                <a:schemeClr val="accent4"/>
              </a:buClr>
              <a:buFont typeface="Courier New" panose="02070309020205020404" pitchFamily="49" charset="0"/>
              <a:buChar char="o"/>
              <a:defRPr sz="1600">
                <a:solidFill>
                  <a:schemeClr val="tx1"/>
                </a:solidFill>
              </a:defRPr>
            </a:lvl1pPr>
            <a:lvl2pPr marL="742950" indent="-285750">
              <a:buClr>
                <a:schemeClr val="accent4"/>
              </a:buClr>
              <a:buFont typeface="Courier New" panose="02070309020205020404" pitchFamily="49" charset="0"/>
              <a:buChar char="o"/>
              <a:defRPr sz="1400">
                <a:solidFill>
                  <a:schemeClr val="tx1"/>
                </a:solidFill>
              </a:defRPr>
            </a:lvl2pPr>
            <a:lvl3pPr marL="1200150" indent="-285750">
              <a:buClr>
                <a:schemeClr val="accent4"/>
              </a:buClr>
              <a:buFont typeface="Courier New" panose="02070309020205020404" pitchFamily="49" charset="0"/>
              <a:buChar char="o"/>
              <a:defRPr sz="1200">
                <a:solidFill>
                  <a:schemeClr val="tx1"/>
                </a:solidFill>
              </a:defRPr>
            </a:lvl3pPr>
            <a:lvl4pPr marL="1657350" indent="-285750">
              <a:buClr>
                <a:schemeClr val="accent4"/>
              </a:buClr>
              <a:buFont typeface="Courier New" panose="02070309020205020404" pitchFamily="49" charset="0"/>
              <a:buChar char="o"/>
              <a:defRPr sz="1200">
                <a:solidFill>
                  <a:schemeClr val="tx1"/>
                </a:solidFill>
              </a:defRPr>
            </a:lvl4pPr>
            <a:lvl5pPr marL="2114550" indent="-285750">
              <a:buClr>
                <a:schemeClr val="accent4"/>
              </a:buClr>
              <a:buFont typeface="Courier New" panose="02070309020205020404" pitchFamily="49" charset="0"/>
              <a:buChar char="o"/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0" name="Ellipse 9"/>
          <p:cNvSpPr/>
          <p:nvPr userDrawn="1"/>
        </p:nvSpPr>
        <p:spPr>
          <a:xfrm>
            <a:off x="1816917" y="4947575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44897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2160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ntercalaires_Couleur/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pour une image  5">
            <a:extLst>
              <a:ext uri="{FF2B5EF4-FFF2-40B4-BE49-F238E27FC236}">
                <a16:creationId xmlns:a16="http://schemas.microsoft.com/office/drawing/2014/main" id="{0EEE9B95-63D1-E644-B749-D4A000DEC96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96000" y="0"/>
            <a:ext cx="6096000" cy="6858000"/>
          </a:xfrm>
        </p:spPr>
        <p:txBody>
          <a:bodyPr/>
          <a:lstStyle/>
          <a:p>
            <a:endParaRPr lang="fr-FR"/>
          </a:p>
        </p:txBody>
      </p:sp>
      <p:sp>
        <p:nvSpPr>
          <p:cNvPr id="13" name="Titre 1">
            <a:extLst>
              <a:ext uri="{FF2B5EF4-FFF2-40B4-BE49-F238E27FC236}">
                <a16:creationId xmlns:a16="http://schemas.microsoft.com/office/drawing/2014/main" id="{40154EFF-BD73-C945-916A-D061BB5975B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487488" y="2996952"/>
            <a:ext cx="4075824" cy="648072"/>
          </a:xfrm>
        </p:spPr>
        <p:txBody>
          <a:bodyPr>
            <a:no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4" name="Sous-titre 2">
            <a:extLst>
              <a:ext uri="{FF2B5EF4-FFF2-40B4-BE49-F238E27FC236}">
                <a16:creationId xmlns:a16="http://schemas.microsoft.com/office/drawing/2014/main" id="{88404569-3323-4D4E-AEBC-F9F96B4900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87488" y="4005064"/>
            <a:ext cx="4075824" cy="79208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800" i="1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Modifiez le style des sous-titres</a:t>
            </a:r>
          </a:p>
        </p:txBody>
      </p:sp>
      <p:sp>
        <p:nvSpPr>
          <p:cNvPr id="15" name="Espace réservé du texte 9">
            <a:extLst>
              <a:ext uri="{FF2B5EF4-FFF2-40B4-BE49-F238E27FC236}">
                <a16:creationId xmlns:a16="http://schemas.microsoft.com/office/drawing/2014/main" id="{624B905E-0B35-8247-8B4A-DF0F034F6AE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7368" y="2420888"/>
            <a:ext cx="2448272" cy="244827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0" b="1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1</a:t>
            </a:r>
          </a:p>
        </p:txBody>
      </p: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E7950D60-5632-2749-9C78-52F15E2B2EF6}"/>
              </a:ext>
            </a:extLst>
          </p:cNvPr>
          <p:cNvCxnSpPr>
            <a:cxnSpLocks/>
          </p:cNvCxnSpPr>
          <p:nvPr userDrawn="1"/>
        </p:nvCxnSpPr>
        <p:spPr>
          <a:xfrm>
            <a:off x="1487488" y="3933056"/>
            <a:ext cx="1152128" cy="0"/>
          </a:xfrm>
          <a:prstGeom prst="line">
            <a:avLst/>
          </a:prstGeom>
          <a:ln w="38100">
            <a:solidFill>
              <a:schemeClr val="bg2">
                <a:lumMod val="40000"/>
                <a:lumOff val="6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735799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ntercalaires_Coule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559496" y="2996952"/>
            <a:ext cx="6696744" cy="648072"/>
          </a:xfrm>
        </p:spPr>
        <p:txBody>
          <a:bodyPr>
            <a:noAutofit/>
          </a:bodyPr>
          <a:lstStyle>
            <a:lvl1pPr>
              <a:defRPr sz="3200"/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59495" y="3789040"/>
            <a:ext cx="6712833" cy="45645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800" i="1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Modifiez le style des sous-titres du masque</a:t>
            </a:r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BDEC83FB-11E7-024A-9C0A-475307BDD8A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79376" y="2420888"/>
            <a:ext cx="2448272" cy="244827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0" b="1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1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9F1500F1-2796-7A48-A657-B5BD03093AB8}"/>
              </a:ext>
            </a:extLst>
          </p:cNvPr>
          <p:cNvCxnSpPr>
            <a:cxnSpLocks/>
          </p:cNvCxnSpPr>
          <p:nvPr userDrawn="1"/>
        </p:nvCxnSpPr>
        <p:spPr>
          <a:xfrm>
            <a:off x="1586920" y="3717032"/>
            <a:ext cx="1152128" cy="0"/>
          </a:xfrm>
          <a:prstGeom prst="line">
            <a:avLst/>
          </a:prstGeom>
          <a:ln w="38100">
            <a:solidFill>
              <a:schemeClr val="bg2">
                <a:lumMod val="40000"/>
                <a:lumOff val="6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60941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2160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seignement_vertical_coule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llipse 6"/>
          <p:cNvSpPr/>
          <p:nvPr userDrawn="1"/>
        </p:nvSpPr>
        <p:spPr>
          <a:xfrm>
            <a:off x="100208" y="137601"/>
            <a:ext cx="828000" cy="828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 b="1" dirty="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2160" y="625720"/>
            <a:ext cx="1038225" cy="228600"/>
          </a:xfrm>
          <a:prstGeom prst="rect">
            <a:avLst/>
          </a:prstGeom>
        </p:spPr>
      </p:pic>
      <p:sp>
        <p:nvSpPr>
          <p:cNvPr id="4" name="Rectangle 3"/>
          <p:cNvSpPr/>
          <p:nvPr userDrawn="1"/>
        </p:nvSpPr>
        <p:spPr>
          <a:xfrm>
            <a:off x="4957763" y="0"/>
            <a:ext cx="7234237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Numéro de diapositive"/>
          <p:cNvSpPr txBox="1">
            <a:spLocks/>
          </p:cNvSpPr>
          <p:nvPr userDrawn="1"/>
        </p:nvSpPr>
        <p:spPr>
          <a:xfrm>
            <a:off x="11610369" y="6367082"/>
            <a:ext cx="397829" cy="338518"/>
          </a:xfrm>
          <a:prstGeom prst="rect">
            <a:avLst/>
          </a:prstGeom>
          <a:ln w="12700">
            <a:miter lim="400000"/>
          </a:ln>
        </p:spPr>
        <p:txBody>
          <a:bodyPr wrap="none" lIns="91422" tIns="91422" rIns="91422" bIns="91422" anchor="ctr">
            <a:spAutoFit/>
          </a:bodyPr>
          <a:lstStyle>
            <a:lvl1pPr algn="r">
              <a:lnSpc>
                <a:spcPct val="100000"/>
              </a:lnSpc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lang="fr-FR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0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  <a:sym typeface="Arial"/>
            </a:endParaRPr>
          </a:p>
        </p:txBody>
      </p:sp>
      <p:sp>
        <p:nvSpPr>
          <p:cNvPr id="19" name="Espace réservé du texte 18"/>
          <p:cNvSpPr>
            <a:spLocks noGrp="1"/>
          </p:cNvSpPr>
          <p:nvPr>
            <p:ph type="body" sz="quarter" idx="11"/>
          </p:nvPr>
        </p:nvSpPr>
        <p:spPr>
          <a:xfrm>
            <a:off x="287989" y="1428750"/>
            <a:ext cx="4137025" cy="3143250"/>
          </a:xfrm>
        </p:spPr>
        <p:txBody>
          <a:bodyPr anchor="ctr" anchorCtr="0">
            <a:normAutofit/>
          </a:bodyPr>
          <a:lstStyle>
            <a:lvl1pPr algn="ctr">
              <a:defRPr sz="2400" b="1"/>
            </a:lvl1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23" name="Espace réservé du texte 22"/>
          <p:cNvSpPr>
            <a:spLocks noGrp="1"/>
          </p:cNvSpPr>
          <p:nvPr>
            <p:ph type="body" sz="quarter" idx="12"/>
          </p:nvPr>
        </p:nvSpPr>
        <p:spPr>
          <a:xfrm>
            <a:off x="185734" y="322263"/>
            <a:ext cx="638175" cy="531812"/>
          </a:xfrm>
        </p:spPr>
        <p:txBody>
          <a:bodyPr>
            <a:noAutofit/>
          </a:bodyPr>
          <a:lstStyle>
            <a:lvl1pPr algn="ctr">
              <a:defRPr sz="24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400" b="1"/>
            </a:lvl2pPr>
            <a:lvl3pPr>
              <a:defRPr sz="2400" b="1"/>
            </a:lvl3pPr>
            <a:lvl4pPr>
              <a:defRPr sz="2400" b="1"/>
            </a:lvl4pPr>
            <a:lvl5pPr>
              <a:defRPr sz="2400" b="1"/>
            </a:lvl5pPr>
          </a:lstStyle>
          <a:p>
            <a:pPr lvl="0"/>
            <a:r>
              <a:rPr lang="fr-FR" dirty="0"/>
              <a:t>M</a:t>
            </a:r>
          </a:p>
        </p:txBody>
      </p:sp>
      <p:sp>
        <p:nvSpPr>
          <p:cNvPr id="26" name="Espace réservé du texte 25"/>
          <p:cNvSpPr>
            <a:spLocks noGrp="1"/>
          </p:cNvSpPr>
          <p:nvPr>
            <p:ph type="body" sz="quarter" idx="13"/>
          </p:nvPr>
        </p:nvSpPr>
        <p:spPr>
          <a:xfrm>
            <a:off x="5777027" y="4572000"/>
            <a:ext cx="5691187" cy="1828800"/>
          </a:xfrm>
        </p:spPr>
        <p:txBody>
          <a:bodyPr/>
          <a:lstStyle>
            <a:lvl1pPr marL="285750" indent="-285750">
              <a:buClr>
                <a:schemeClr val="accent4"/>
              </a:buClr>
              <a:buSzPct val="15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</a:defRPr>
            </a:lvl1pPr>
            <a:lvl2pPr marL="742950" indent="-285750">
              <a:buClr>
                <a:schemeClr val="accent4"/>
              </a:buClr>
              <a:buFont typeface="Courier New" panose="02070309020205020404" pitchFamily="49" charset="0"/>
              <a:buChar char="o"/>
              <a:defRPr sz="1400">
                <a:solidFill>
                  <a:schemeClr val="tx1"/>
                </a:solidFill>
              </a:defRPr>
            </a:lvl2pPr>
            <a:lvl3pPr marL="1200150" indent="-285750">
              <a:buClr>
                <a:schemeClr val="accent4"/>
              </a:buClr>
              <a:buFont typeface="Courier New" panose="02070309020205020404" pitchFamily="49" charset="0"/>
              <a:buChar char="o"/>
              <a:defRPr sz="1200">
                <a:solidFill>
                  <a:schemeClr val="tx1"/>
                </a:solidFill>
              </a:defRPr>
            </a:lvl3pPr>
            <a:lvl4pPr marL="1657350" indent="-285750">
              <a:buClr>
                <a:schemeClr val="accent4"/>
              </a:buClr>
              <a:buFont typeface="Courier New" panose="02070309020205020404" pitchFamily="49" charset="0"/>
              <a:buChar char="o"/>
              <a:defRPr sz="1200">
                <a:solidFill>
                  <a:schemeClr val="tx1"/>
                </a:solidFill>
              </a:defRPr>
            </a:lvl4pPr>
            <a:lvl5pPr marL="2114550" indent="-285750">
              <a:buClr>
                <a:schemeClr val="accent4"/>
              </a:buClr>
              <a:buFont typeface="Courier New" panose="02070309020205020404" pitchFamily="49" charset="0"/>
              <a:buChar char="o"/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27" name="Ellipse 26"/>
          <p:cNvSpPr/>
          <p:nvPr userDrawn="1"/>
        </p:nvSpPr>
        <p:spPr>
          <a:xfrm>
            <a:off x="1816917" y="4947575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Espace réservé du texte 28"/>
          <p:cNvSpPr>
            <a:spLocks noGrp="1"/>
          </p:cNvSpPr>
          <p:nvPr>
            <p:ph type="body" sz="quarter" idx="14"/>
          </p:nvPr>
        </p:nvSpPr>
        <p:spPr>
          <a:xfrm>
            <a:off x="1008053" y="322263"/>
            <a:ext cx="3602037" cy="344487"/>
          </a:xfrm>
        </p:spPr>
        <p:txBody>
          <a:bodyPr>
            <a:noAutofit/>
          </a:bodyPr>
          <a:lstStyle>
            <a:lvl1pPr>
              <a:defRPr sz="1800"/>
            </a:lvl1pPr>
          </a:lstStyle>
          <a:p>
            <a:pPr lvl="0"/>
            <a:r>
              <a:rPr lang="fr-FR" dirty="0"/>
              <a:t>Modifiez les styles du texte</a:t>
            </a:r>
          </a:p>
        </p:txBody>
      </p:sp>
    </p:spTree>
    <p:extLst>
      <p:ext uri="{BB962C8B-B14F-4D97-AF65-F5344CB8AC3E}">
        <p14:creationId xmlns:p14="http://schemas.microsoft.com/office/powerpoint/2010/main" val="25379845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2160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G_vertical_coule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/>
          <p:cNvSpPr txBox="1"/>
          <p:nvPr userDrawn="1"/>
        </p:nvSpPr>
        <p:spPr>
          <a:xfrm>
            <a:off x="306054" y="322878"/>
            <a:ext cx="2634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Problématique</a:t>
            </a:r>
            <a:r>
              <a:rPr lang="fr-FR" baseline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générale</a:t>
            </a:r>
            <a:endParaRPr lang="fr-FR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88249" y="625720"/>
            <a:ext cx="1038225" cy="228600"/>
          </a:xfrm>
          <a:prstGeom prst="rect">
            <a:avLst/>
          </a:prstGeom>
        </p:spPr>
      </p:pic>
      <p:sp>
        <p:nvSpPr>
          <p:cNvPr id="4" name="Rectangle 3"/>
          <p:cNvSpPr/>
          <p:nvPr userDrawn="1"/>
        </p:nvSpPr>
        <p:spPr>
          <a:xfrm>
            <a:off x="4957763" y="0"/>
            <a:ext cx="7234237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Numéro de diapositive"/>
          <p:cNvSpPr txBox="1">
            <a:spLocks/>
          </p:cNvSpPr>
          <p:nvPr userDrawn="1"/>
        </p:nvSpPr>
        <p:spPr>
          <a:xfrm>
            <a:off x="11610369" y="6367082"/>
            <a:ext cx="397829" cy="338518"/>
          </a:xfrm>
          <a:prstGeom prst="rect">
            <a:avLst/>
          </a:prstGeom>
          <a:ln w="12700">
            <a:miter lim="400000"/>
          </a:ln>
        </p:spPr>
        <p:txBody>
          <a:bodyPr wrap="none" lIns="91422" tIns="91422" rIns="91422" bIns="91422" anchor="ctr">
            <a:spAutoFit/>
          </a:bodyPr>
          <a:lstStyle>
            <a:lvl1pPr algn="r">
              <a:lnSpc>
                <a:spcPct val="100000"/>
              </a:lnSpc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lang="fr-FR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0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  <a:sym typeface="Arial"/>
            </a:endParaRPr>
          </a:p>
        </p:txBody>
      </p:sp>
      <p:sp>
        <p:nvSpPr>
          <p:cNvPr id="19" name="Espace réservé du texte 18"/>
          <p:cNvSpPr>
            <a:spLocks noGrp="1"/>
          </p:cNvSpPr>
          <p:nvPr>
            <p:ph type="body" sz="quarter" idx="11"/>
          </p:nvPr>
        </p:nvSpPr>
        <p:spPr>
          <a:xfrm>
            <a:off x="287989" y="1428750"/>
            <a:ext cx="4137025" cy="3143250"/>
          </a:xfrm>
        </p:spPr>
        <p:txBody>
          <a:bodyPr>
            <a:normAutofit/>
          </a:bodyPr>
          <a:lstStyle>
            <a:lvl1pPr>
              <a:defRPr sz="2400" b="1"/>
            </a:lvl1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26" name="Espace réservé du texte 25"/>
          <p:cNvSpPr>
            <a:spLocks noGrp="1"/>
          </p:cNvSpPr>
          <p:nvPr>
            <p:ph type="body" sz="quarter" idx="13"/>
          </p:nvPr>
        </p:nvSpPr>
        <p:spPr>
          <a:xfrm>
            <a:off x="5777027" y="4572000"/>
            <a:ext cx="5691187" cy="1828800"/>
          </a:xfrm>
        </p:spPr>
        <p:txBody>
          <a:bodyPr/>
          <a:lstStyle>
            <a:lvl1pPr marL="285750" indent="-285750">
              <a:spcAft>
                <a:spcPts val="600"/>
              </a:spcAft>
              <a:buClr>
                <a:schemeClr val="accent4"/>
              </a:buClr>
              <a:buFont typeface="Courier New" panose="02070309020205020404" pitchFamily="49" charset="0"/>
              <a:buChar char="o"/>
              <a:defRPr sz="1600">
                <a:solidFill>
                  <a:schemeClr val="tx1"/>
                </a:solidFill>
              </a:defRPr>
            </a:lvl1pPr>
            <a:lvl2pPr marL="742950" indent="-285750">
              <a:buClr>
                <a:schemeClr val="accent4"/>
              </a:buClr>
              <a:buFont typeface="Courier New" panose="02070309020205020404" pitchFamily="49" charset="0"/>
              <a:buChar char="o"/>
              <a:defRPr sz="1400">
                <a:solidFill>
                  <a:schemeClr val="tx1"/>
                </a:solidFill>
              </a:defRPr>
            </a:lvl2pPr>
            <a:lvl3pPr marL="1200150" indent="-285750">
              <a:buClr>
                <a:schemeClr val="accent4"/>
              </a:buClr>
              <a:buFont typeface="Courier New" panose="02070309020205020404" pitchFamily="49" charset="0"/>
              <a:buChar char="o"/>
              <a:defRPr sz="1200">
                <a:solidFill>
                  <a:schemeClr val="tx1"/>
                </a:solidFill>
              </a:defRPr>
            </a:lvl3pPr>
            <a:lvl4pPr marL="1657350" indent="-285750">
              <a:buClr>
                <a:schemeClr val="accent4"/>
              </a:buClr>
              <a:buFont typeface="Courier New" panose="02070309020205020404" pitchFamily="49" charset="0"/>
              <a:buChar char="o"/>
              <a:defRPr sz="1200">
                <a:solidFill>
                  <a:schemeClr val="tx1"/>
                </a:solidFill>
              </a:defRPr>
            </a:lvl4pPr>
            <a:lvl5pPr marL="2114550" indent="-285750">
              <a:buClr>
                <a:schemeClr val="accent4"/>
              </a:buClr>
              <a:buFont typeface="Courier New" panose="02070309020205020404" pitchFamily="49" charset="0"/>
              <a:buChar char="o"/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0" name="Ellipse 9"/>
          <p:cNvSpPr/>
          <p:nvPr userDrawn="1"/>
        </p:nvSpPr>
        <p:spPr>
          <a:xfrm>
            <a:off x="1816917" y="4947575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66493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2160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ntercalaires_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pour une image  5">
            <a:extLst>
              <a:ext uri="{FF2B5EF4-FFF2-40B4-BE49-F238E27FC236}">
                <a16:creationId xmlns:a16="http://schemas.microsoft.com/office/drawing/2014/main" id="{0EEE9B95-63D1-E644-B749-D4A000DEC96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96000" y="0"/>
            <a:ext cx="6096000" cy="6858000"/>
          </a:xfrm>
        </p:spPr>
        <p:txBody>
          <a:bodyPr/>
          <a:lstStyle/>
          <a:p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531484" y="3113584"/>
            <a:ext cx="4792546" cy="1296144"/>
          </a:xfrm>
        </p:spPr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0FC740A8-00BB-7746-8102-0D7805B1F88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3887" y="4581128"/>
            <a:ext cx="4717233" cy="503733"/>
          </a:xfrm>
        </p:spPr>
        <p:txBody>
          <a:bodyPr>
            <a:noAutofit/>
          </a:bodyPr>
          <a:lstStyle>
            <a:lvl1pPr>
              <a:defRPr sz="1600" i="1"/>
            </a:lvl1pPr>
          </a:lstStyle>
          <a:p>
            <a:r>
              <a:rPr lang="fr-FR" dirty="0"/>
              <a:t>Modifiez les styles du texte du masque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0474F3D5-3C84-844C-A82E-DE42899A324C}"/>
              </a:ext>
            </a:extLst>
          </p:cNvPr>
          <p:cNvCxnSpPr>
            <a:cxnSpLocks/>
          </p:cNvCxnSpPr>
          <p:nvPr userDrawn="1"/>
        </p:nvCxnSpPr>
        <p:spPr>
          <a:xfrm>
            <a:off x="623888" y="4437112"/>
            <a:ext cx="1583680" cy="0"/>
          </a:xfrm>
          <a:prstGeom prst="line">
            <a:avLst/>
          </a:prstGeom>
          <a:ln w="28575">
            <a:solidFill>
              <a:schemeClr val="accent4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Numéro de diapositive"/>
          <p:cNvSpPr txBox="1">
            <a:spLocks noGrp="1"/>
          </p:cNvSpPr>
          <p:nvPr>
            <p:ph type="sldNum" sz="quarter" idx="4"/>
          </p:nvPr>
        </p:nvSpPr>
        <p:spPr>
          <a:xfrm>
            <a:off x="11568847" y="6343961"/>
            <a:ext cx="459366" cy="400055"/>
          </a:xfrm>
          <a:prstGeom prst="rect">
            <a:avLst/>
          </a:prstGeom>
          <a:ln w="12700">
            <a:miter lim="400000"/>
          </a:ln>
        </p:spPr>
        <p:txBody>
          <a:bodyPr wrap="none" lIns="121893" tIns="121893" rIns="121893" bIns="121893" anchor="ctr">
            <a:spAutoFit/>
          </a:bodyPr>
          <a:lstStyle>
            <a:lvl1pPr algn="r">
              <a:lnSpc>
                <a:spcPct val="100000"/>
              </a:lnSpc>
              <a:defRPr sz="1000">
                <a:latin typeface="+mn-lt"/>
                <a:ea typeface="+mn-ea"/>
                <a:cs typeface="+mn-cs"/>
                <a:sym typeface="Arial"/>
              </a:defRPr>
            </a:lvl1pPr>
          </a:lstStyle>
          <a:p>
            <a:fld id="{86CB4B4D-7CA3-9044-876B-883B54F8677D}" type="slidenum">
              <a:rPr lang="fr-FR" smtClean="0">
                <a:solidFill>
                  <a:srgbClr val="000000"/>
                </a:solidFill>
              </a:rPr>
              <a:pPr/>
              <a:t>‹N°›</a:t>
            </a:fld>
            <a:endParaRPr lang="fr-FR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65861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F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xx%"/>
          <p:cNvSpPr txBox="1">
            <a:spLocks noGrp="1"/>
          </p:cNvSpPr>
          <p:nvPr>
            <p:ph type="title" hasCustomPrompt="1"/>
          </p:nvPr>
        </p:nvSpPr>
        <p:spPr>
          <a:xfrm>
            <a:off x="714704" y="2200045"/>
            <a:ext cx="11061699" cy="2708385"/>
          </a:xfrm>
          <a:prstGeom prst="rect">
            <a:avLst/>
          </a:prstGeom>
        </p:spPr>
        <p:txBody>
          <a:bodyPr lIns="121917" tIns="60958" rIns="121917" bIns="60958" anchor="b"/>
          <a:lstStyle>
            <a:lvl1pPr algn="l">
              <a:defRPr sz="16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Merci !</a:t>
            </a:r>
            <a:endParaRPr dirty="0"/>
          </a:p>
        </p:txBody>
      </p:sp>
      <p:sp>
        <p:nvSpPr>
          <p:cNvPr id="6" name="Texte niveau 1…"/>
          <p:cNvSpPr txBox="1">
            <a:spLocks noGrp="1"/>
          </p:cNvSpPr>
          <p:nvPr>
            <p:ph type="body" sz="half" idx="1"/>
          </p:nvPr>
        </p:nvSpPr>
        <p:spPr>
          <a:xfrm>
            <a:off x="714704" y="4825174"/>
            <a:ext cx="11061699" cy="512741"/>
          </a:xfrm>
          <a:prstGeom prst="rect">
            <a:avLst/>
          </a:prstGeom>
        </p:spPr>
        <p:txBody>
          <a:bodyPr lIns="121917" tIns="60958" rIns="121917" bIns="60958"/>
          <a:lstStyle>
            <a:lvl1pPr marL="152396" indent="0" algn="l">
              <a:buNone/>
              <a:defRPr>
                <a:solidFill>
                  <a:schemeClr val="bg1"/>
                </a:solidFill>
              </a:defRPr>
            </a:lvl1pPr>
            <a:lvl2pPr marL="795848" indent="0" algn="ctr">
              <a:buNone/>
              <a:defRPr/>
            </a:lvl2pPr>
            <a:lvl3pPr marL="1405432" indent="0" algn="ctr">
              <a:buNone/>
              <a:defRPr/>
            </a:lvl3pPr>
            <a:lvl4pPr marL="2015016" indent="0" algn="ctr">
              <a:buNone/>
              <a:defRPr/>
            </a:lvl4pPr>
            <a:lvl5pPr marL="2624601" indent="0" algn="ctr"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</p:spTree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ntercalaires_Ch/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pour une image  5">
            <a:extLst>
              <a:ext uri="{FF2B5EF4-FFF2-40B4-BE49-F238E27FC236}">
                <a16:creationId xmlns:a16="http://schemas.microsoft.com/office/drawing/2014/main" id="{0EEE9B95-63D1-E644-B749-D4A000DEC96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96000" y="0"/>
            <a:ext cx="6096000" cy="6858000"/>
          </a:xfrm>
        </p:spPr>
        <p:txBody>
          <a:bodyPr/>
          <a:lstStyle/>
          <a:p>
            <a:endParaRPr lang="fr-FR"/>
          </a:p>
        </p:txBody>
      </p:sp>
      <p:sp>
        <p:nvSpPr>
          <p:cNvPr id="13" name="Titre 1">
            <a:extLst>
              <a:ext uri="{FF2B5EF4-FFF2-40B4-BE49-F238E27FC236}">
                <a16:creationId xmlns:a16="http://schemas.microsoft.com/office/drawing/2014/main" id="{40154EFF-BD73-C945-916A-D061BB5975B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487488" y="2996952"/>
            <a:ext cx="4075824" cy="648072"/>
          </a:xfrm>
        </p:spPr>
        <p:txBody>
          <a:bodyPr>
            <a:noAutofit/>
          </a:bodyPr>
          <a:lstStyle>
            <a:lvl1pPr>
              <a:defRPr sz="3200">
                <a:solidFill>
                  <a:schemeClr val="bg2"/>
                </a:solidFill>
              </a:defRPr>
            </a:lvl1pPr>
          </a:lstStyle>
          <a:p>
            <a:r>
              <a:rPr lang="fr-FR" dirty="0"/>
              <a:t>MODIFIEZ LE STYLE</a:t>
            </a:r>
            <a:br>
              <a:rPr lang="fr-FR" dirty="0"/>
            </a:br>
            <a:r>
              <a:rPr lang="fr-FR" dirty="0"/>
              <a:t>DU TITRE</a:t>
            </a:r>
          </a:p>
        </p:txBody>
      </p:sp>
      <p:sp>
        <p:nvSpPr>
          <p:cNvPr id="14" name="Sous-titre 2">
            <a:extLst>
              <a:ext uri="{FF2B5EF4-FFF2-40B4-BE49-F238E27FC236}">
                <a16:creationId xmlns:a16="http://schemas.microsoft.com/office/drawing/2014/main" id="{88404569-3323-4D4E-AEBC-F9F96B4900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87488" y="4005064"/>
            <a:ext cx="4075824" cy="79208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800" i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Modifiez le style des sous-titres</a:t>
            </a:r>
          </a:p>
        </p:txBody>
      </p:sp>
      <p:sp>
        <p:nvSpPr>
          <p:cNvPr id="15" name="Espace réservé du texte 9">
            <a:extLst>
              <a:ext uri="{FF2B5EF4-FFF2-40B4-BE49-F238E27FC236}">
                <a16:creationId xmlns:a16="http://schemas.microsoft.com/office/drawing/2014/main" id="{624B905E-0B35-8247-8B4A-DF0F034F6AE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7368" y="2420888"/>
            <a:ext cx="2448272" cy="244827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0" b="1">
                <a:solidFill>
                  <a:schemeClr val="accent4"/>
                </a:solidFill>
              </a:defRPr>
            </a:lvl1pPr>
          </a:lstStyle>
          <a:p>
            <a:r>
              <a:rPr lang="fr-FR" dirty="0"/>
              <a:t>1</a:t>
            </a:r>
          </a:p>
        </p:txBody>
      </p: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E7950D60-5632-2749-9C78-52F15E2B2EF6}"/>
              </a:ext>
            </a:extLst>
          </p:cNvPr>
          <p:cNvCxnSpPr>
            <a:cxnSpLocks/>
          </p:cNvCxnSpPr>
          <p:nvPr userDrawn="1"/>
        </p:nvCxnSpPr>
        <p:spPr>
          <a:xfrm>
            <a:off x="1487488" y="3933056"/>
            <a:ext cx="1152128" cy="0"/>
          </a:xfrm>
          <a:prstGeom prst="line">
            <a:avLst/>
          </a:prstGeom>
          <a:ln w="38100">
            <a:solidFill>
              <a:schemeClr val="accent4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Numéro de diapositive"/>
          <p:cNvSpPr txBox="1">
            <a:spLocks noGrp="1"/>
          </p:cNvSpPr>
          <p:nvPr>
            <p:ph type="sldNum" sz="quarter" idx="4"/>
          </p:nvPr>
        </p:nvSpPr>
        <p:spPr>
          <a:xfrm>
            <a:off x="11568847" y="6343961"/>
            <a:ext cx="459366" cy="400055"/>
          </a:xfrm>
          <a:prstGeom prst="rect">
            <a:avLst/>
          </a:prstGeom>
          <a:ln w="12700">
            <a:miter lim="400000"/>
          </a:ln>
        </p:spPr>
        <p:txBody>
          <a:bodyPr wrap="none" lIns="121893" tIns="121893" rIns="121893" bIns="121893" anchor="ctr">
            <a:spAutoFit/>
          </a:bodyPr>
          <a:lstStyle>
            <a:lvl1pPr algn="r">
              <a:lnSpc>
                <a:spcPct val="100000"/>
              </a:lnSpc>
              <a:defRPr sz="1000">
                <a:latin typeface="+mn-lt"/>
                <a:ea typeface="+mn-ea"/>
                <a:cs typeface="+mn-cs"/>
                <a:sym typeface="Arial"/>
              </a:defRPr>
            </a:lvl1pPr>
          </a:lstStyle>
          <a:p>
            <a:fld id="{86CB4B4D-7CA3-9044-876B-883B54F8677D}" type="slidenum">
              <a:rPr lang="fr-FR" smtClean="0">
                <a:solidFill>
                  <a:srgbClr val="000000"/>
                </a:solidFill>
              </a:rPr>
              <a:pPr/>
              <a:t>‹N°›</a:t>
            </a:fld>
            <a:endParaRPr lang="fr-FR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353415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ntercalaires_Chiff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559496" y="2996952"/>
            <a:ext cx="6696744" cy="648072"/>
          </a:xfrm>
        </p:spPr>
        <p:txBody>
          <a:bodyPr>
            <a:noAutofit/>
          </a:bodyPr>
          <a:lstStyle>
            <a:lvl1pPr>
              <a:defRPr sz="3200"/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59495" y="3789040"/>
            <a:ext cx="6712833" cy="45645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800" i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Modifiez le style des sous-titres du masque</a:t>
            </a:r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BDEC83FB-11E7-024A-9C0A-475307BDD8A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79376" y="2420888"/>
            <a:ext cx="2448272" cy="244827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0" b="1">
                <a:solidFill>
                  <a:schemeClr val="accent4"/>
                </a:solidFill>
              </a:defRPr>
            </a:lvl1pPr>
          </a:lstStyle>
          <a:p>
            <a:r>
              <a:rPr lang="fr-FR" dirty="0"/>
              <a:t>1</a:t>
            </a:r>
          </a:p>
        </p:txBody>
      </p:sp>
      <p:sp>
        <p:nvSpPr>
          <p:cNvPr id="7" name="Numéro de diapositive"/>
          <p:cNvSpPr txBox="1">
            <a:spLocks noGrp="1"/>
          </p:cNvSpPr>
          <p:nvPr>
            <p:ph type="sldNum" sz="quarter" idx="4"/>
          </p:nvPr>
        </p:nvSpPr>
        <p:spPr>
          <a:xfrm>
            <a:off x="11568847" y="6343961"/>
            <a:ext cx="459366" cy="400055"/>
          </a:xfrm>
          <a:prstGeom prst="rect">
            <a:avLst/>
          </a:prstGeom>
          <a:ln w="12700">
            <a:miter lim="400000"/>
          </a:ln>
        </p:spPr>
        <p:txBody>
          <a:bodyPr wrap="none" lIns="121893" tIns="121893" rIns="121893" bIns="121893" anchor="ctr">
            <a:spAutoFit/>
          </a:bodyPr>
          <a:lstStyle>
            <a:lvl1pPr algn="r">
              <a:lnSpc>
                <a:spcPct val="100000"/>
              </a:lnSpc>
              <a:defRPr sz="1000">
                <a:latin typeface="+mn-lt"/>
                <a:ea typeface="+mn-ea"/>
                <a:cs typeface="+mn-cs"/>
                <a:sym typeface="Arial"/>
              </a:defRPr>
            </a:lvl1pPr>
          </a:lstStyle>
          <a:p>
            <a:fld id="{86CB4B4D-7CA3-9044-876B-883B54F8677D}" type="slidenum">
              <a:rPr lang="fr-FR" smtClean="0">
                <a:solidFill>
                  <a:srgbClr val="000000"/>
                </a:solidFill>
              </a:rPr>
              <a:pPr/>
              <a:t>‹N°›</a:t>
            </a:fld>
            <a:endParaRPr lang="fr-FR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30336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2160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ntercalaires_Couleur/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pour une image  5">
            <a:extLst>
              <a:ext uri="{FF2B5EF4-FFF2-40B4-BE49-F238E27FC236}">
                <a16:creationId xmlns:a16="http://schemas.microsoft.com/office/drawing/2014/main" id="{0EEE9B95-63D1-E644-B749-D4A000DEC96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96000" y="0"/>
            <a:ext cx="6096000" cy="6858000"/>
          </a:xfrm>
        </p:spPr>
        <p:txBody>
          <a:bodyPr/>
          <a:lstStyle/>
          <a:p>
            <a:endParaRPr lang="fr-FR"/>
          </a:p>
        </p:txBody>
      </p:sp>
      <p:sp>
        <p:nvSpPr>
          <p:cNvPr id="13" name="Titre 1">
            <a:extLst>
              <a:ext uri="{FF2B5EF4-FFF2-40B4-BE49-F238E27FC236}">
                <a16:creationId xmlns:a16="http://schemas.microsoft.com/office/drawing/2014/main" id="{40154EFF-BD73-C945-916A-D061BB5975B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487488" y="2996952"/>
            <a:ext cx="4075824" cy="648072"/>
          </a:xfrm>
        </p:spPr>
        <p:txBody>
          <a:bodyPr>
            <a:no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4" name="Sous-titre 2">
            <a:extLst>
              <a:ext uri="{FF2B5EF4-FFF2-40B4-BE49-F238E27FC236}">
                <a16:creationId xmlns:a16="http://schemas.microsoft.com/office/drawing/2014/main" id="{88404569-3323-4D4E-AEBC-F9F96B4900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87488" y="4005064"/>
            <a:ext cx="4075824" cy="79208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800" i="1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Modifiez le style des sous-titres</a:t>
            </a:r>
          </a:p>
        </p:txBody>
      </p:sp>
      <p:sp>
        <p:nvSpPr>
          <p:cNvPr id="15" name="Espace réservé du texte 9">
            <a:extLst>
              <a:ext uri="{FF2B5EF4-FFF2-40B4-BE49-F238E27FC236}">
                <a16:creationId xmlns:a16="http://schemas.microsoft.com/office/drawing/2014/main" id="{624B905E-0B35-8247-8B4A-DF0F034F6AE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7368" y="2420888"/>
            <a:ext cx="2448272" cy="244827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0" b="1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1</a:t>
            </a:r>
          </a:p>
        </p:txBody>
      </p: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E7950D60-5632-2749-9C78-52F15E2B2EF6}"/>
              </a:ext>
            </a:extLst>
          </p:cNvPr>
          <p:cNvCxnSpPr>
            <a:cxnSpLocks/>
          </p:cNvCxnSpPr>
          <p:nvPr userDrawn="1"/>
        </p:nvCxnSpPr>
        <p:spPr>
          <a:xfrm>
            <a:off x="1487488" y="3933056"/>
            <a:ext cx="1152128" cy="0"/>
          </a:xfrm>
          <a:prstGeom prst="line">
            <a:avLst/>
          </a:prstGeom>
          <a:ln w="38100">
            <a:solidFill>
              <a:schemeClr val="bg2">
                <a:lumMod val="40000"/>
                <a:lumOff val="6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507562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ntercalaires_Coule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559496" y="2996952"/>
            <a:ext cx="6696744" cy="648072"/>
          </a:xfrm>
        </p:spPr>
        <p:txBody>
          <a:bodyPr>
            <a:noAutofit/>
          </a:bodyPr>
          <a:lstStyle>
            <a:lvl1pPr>
              <a:defRPr sz="3200"/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59495" y="3789040"/>
            <a:ext cx="6712833" cy="45645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800" i="1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Modifiez le style des sous-titres du masque</a:t>
            </a:r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BDEC83FB-11E7-024A-9C0A-475307BDD8A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79376" y="2420888"/>
            <a:ext cx="2448272" cy="244827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0" b="1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1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9F1500F1-2796-7A48-A657-B5BD03093AB8}"/>
              </a:ext>
            </a:extLst>
          </p:cNvPr>
          <p:cNvCxnSpPr>
            <a:cxnSpLocks/>
          </p:cNvCxnSpPr>
          <p:nvPr userDrawn="1"/>
        </p:nvCxnSpPr>
        <p:spPr>
          <a:xfrm>
            <a:off x="1586920" y="3717032"/>
            <a:ext cx="1152128" cy="0"/>
          </a:xfrm>
          <a:prstGeom prst="line">
            <a:avLst/>
          </a:prstGeom>
          <a:ln w="38100">
            <a:solidFill>
              <a:schemeClr val="bg2">
                <a:lumMod val="40000"/>
                <a:lumOff val="6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 userDrawn="1"/>
        </p:nvSpPr>
        <p:spPr>
          <a:xfrm>
            <a:off x="0" y="1123124"/>
            <a:ext cx="12191999" cy="57348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Clr>
                <a:srgbClr val="00A6D9"/>
              </a:buClr>
              <a:buFont typeface="Arial" panose="020B0604020202020204" pitchFamily="34" charset="0"/>
              <a:buChar char="•"/>
            </a:pPr>
            <a:endParaRPr lang="fr-FR" dirty="0">
              <a:solidFill>
                <a:srgbClr val="FFFFFF"/>
              </a:solidFill>
            </a:endParaRPr>
          </a:p>
          <a:p>
            <a:pPr marL="1073150" indent="-357188">
              <a:buClr>
                <a:srgbClr val="00A6D9"/>
              </a:buClr>
              <a:buFont typeface="Arial" panose="020B0604020202020204" pitchFamily="34" charset="0"/>
              <a:buChar char="•"/>
            </a:pPr>
            <a:endParaRPr lang="fr-FR" dirty="0">
              <a:solidFill>
                <a:srgbClr val="DC0059"/>
              </a:solidFill>
            </a:endParaRPr>
          </a:p>
          <a:p>
            <a:pPr marL="1073150" indent="-357188">
              <a:buClr>
                <a:srgbClr val="00A6D9"/>
              </a:buClr>
              <a:buFont typeface="Arial" panose="020B0604020202020204" pitchFamily="34" charset="0"/>
              <a:buChar char="•"/>
            </a:pPr>
            <a:endParaRPr lang="fr-FR" dirty="0">
              <a:solidFill>
                <a:srgbClr val="000000"/>
              </a:solidFill>
            </a:endParaRPr>
          </a:p>
          <a:p>
            <a:pPr marL="1073150" indent="-357188">
              <a:buClr>
                <a:srgbClr val="00A6D9"/>
              </a:buClr>
              <a:buFont typeface="Arial" panose="020B0604020202020204" pitchFamily="34" charset="0"/>
              <a:buChar char="•"/>
            </a:pP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7" name="Numéro de diapositive"/>
          <p:cNvSpPr txBox="1">
            <a:spLocks/>
          </p:cNvSpPr>
          <p:nvPr userDrawn="1"/>
        </p:nvSpPr>
        <p:spPr>
          <a:xfrm>
            <a:off x="11610369" y="6367082"/>
            <a:ext cx="397829" cy="338518"/>
          </a:xfrm>
          <a:prstGeom prst="rect">
            <a:avLst/>
          </a:prstGeom>
          <a:ln w="12700">
            <a:miter lim="400000"/>
          </a:ln>
        </p:spPr>
        <p:txBody>
          <a:bodyPr wrap="none" lIns="91422" tIns="91422" rIns="91422" bIns="91422" anchor="ctr">
            <a:spAutoFit/>
          </a:bodyPr>
          <a:lstStyle>
            <a:lvl1pPr algn="r">
              <a:lnSpc>
                <a:spcPct val="100000"/>
              </a:lnSpc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>
              <a:defRPr/>
            </a:pPr>
            <a:fld id="{86CB4B4D-7CA3-9044-876B-883B54F8677D}" type="slidenum">
              <a:rPr lang="fr-FR" smtClean="0">
                <a:solidFill>
                  <a:srgbClr val="00A6D9"/>
                </a:solidFill>
              </a:rPr>
              <a:pPr>
                <a:defRPr/>
              </a:pPr>
              <a:t>‹N°›</a:t>
            </a:fld>
            <a:endParaRPr lang="fr-FR" dirty="0">
              <a:solidFill>
                <a:srgbClr val="00A6D9"/>
              </a:solidFill>
            </a:endParaRPr>
          </a:p>
        </p:txBody>
      </p:sp>
      <p:sp>
        <p:nvSpPr>
          <p:cNvPr id="8" name="Ellipse 7"/>
          <p:cNvSpPr/>
          <p:nvPr userDrawn="1"/>
        </p:nvSpPr>
        <p:spPr>
          <a:xfrm>
            <a:off x="96555" y="150185"/>
            <a:ext cx="828000" cy="828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 b="1" dirty="0">
              <a:solidFill>
                <a:srgbClr val="00A6D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D2C93894-AF5D-5046-A77C-4DC42DB591A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39" y="6142387"/>
            <a:ext cx="696363" cy="696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61548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2160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seignement_vertical_coule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llipse 6"/>
          <p:cNvSpPr/>
          <p:nvPr userDrawn="1"/>
        </p:nvSpPr>
        <p:spPr>
          <a:xfrm>
            <a:off x="100208" y="137601"/>
            <a:ext cx="828000" cy="828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 b="1" dirty="0">
              <a:solidFill>
                <a:srgbClr val="00A6D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2160" y="625720"/>
            <a:ext cx="1038225" cy="228600"/>
          </a:xfrm>
          <a:prstGeom prst="rect">
            <a:avLst/>
          </a:prstGeom>
        </p:spPr>
      </p:pic>
      <p:sp>
        <p:nvSpPr>
          <p:cNvPr id="4" name="Rectangle 3"/>
          <p:cNvSpPr/>
          <p:nvPr userDrawn="1"/>
        </p:nvSpPr>
        <p:spPr>
          <a:xfrm>
            <a:off x="4957763" y="0"/>
            <a:ext cx="7234237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</a:endParaRPr>
          </a:p>
        </p:txBody>
      </p:sp>
      <p:sp>
        <p:nvSpPr>
          <p:cNvPr id="14" name="Numéro de diapositive"/>
          <p:cNvSpPr txBox="1">
            <a:spLocks/>
          </p:cNvSpPr>
          <p:nvPr userDrawn="1"/>
        </p:nvSpPr>
        <p:spPr>
          <a:xfrm>
            <a:off x="11610369" y="6367082"/>
            <a:ext cx="397829" cy="338518"/>
          </a:xfrm>
          <a:prstGeom prst="rect">
            <a:avLst/>
          </a:prstGeom>
          <a:ln w="12700">
            <a:miter lim="400000"/>
          </a:ln>
        </p:spPr>
        <p:txBody>
          <a:bodyPr wrap="none" lIns="91422" tIns="91422" rIns="91422" bIns="91422" anchor="ctr">
            <a:spAutoFit/>
          </a:bodyPr>
          <a:lstStyle>
            <a:lvl1pPr algn="r">
              <a:lnSpc>
                <a:spcPct val="100000"/>
              </a:lnSpc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>
              <a:defRPr/>
            </a:pPr>
            <a:fld id="{86CB4B4D-7CA3-9044-876B-883B54F8677D}" type="slidenum">
              <a:rPr lang="fr-FR" smtClean="0">
                <a:solidFill>
                  <a:srgbClr val="FFFFFF">
                    <a:lumMod val="65000"/>
                  </a:srgbClr>
                </a:solidFill>
              </a:rPr>
              <a:pPr>
                <a:defRPr/>
              </a:pPr>
              <a:t>‹N°›</a:t>
            </a:fld>
            <a:endParaRPr lang="fr-FR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19" name="Espace réservé du texte 18"/>
          <p:cNvSpPr>
            <a:spLocks noGrp="1"/>
          </p:cNvSpPr>
          <p:nvPr>
            <p:ph type="body" sz="quarter" idx="11"/>
          </p:nvPr>
        </p:nvSpPr>
        <p:spPr>
          <a:xfrm>
            <a:off x="287989" y="1428750"/>
            <a:ext cx="4137025" cy="3143250"/>
          </a:xfrm>
        </p:spPr>
        <p:txBody>
          <a:bodyPr anchor="ctr" anchorCtr="0">
            <a:normAutofit/>
          </a:bodyPr>
          <a:lstStyle>
            <a:lvl1pPr algn="ctr">
              <a:defRPr sz="2400" b="1"/>
            </a:lvl1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23" name="Espace réservé du texte 22"/>
          <p:cNvSpPr>
            <a:spLocks noGrp="1"/>
          </p:cNvSpPr>
          <p:nvPr>
            <p:ph type="body" sz="quarter" idx="12"/>
          </p:nvPr>
        </p:nvSpPr>
        <p:spPr>
          <a:xfrm>
            <a:off x="185734" y="322263"/>
            <a:ext cx="638175" cy="531812"/>
          </a:xfrm>
        </p:spPr>
        <p:txBody>
          <a:bodyPr>
            <a:noAutofit/>
          </a:bodyPr>
          <a:lstStyle>
            <a:lvl1pPr algn="ctr">
              <a:defRPr sz="24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400" b="1"/>
            </a:lvl2pPr>
            <a:lvl3pPr>
              <a:defRPr sz="2400" b="1"/>
            </a:lvl3pPr>
            <a:lvl4pPr>
              <a:defRPr sz="2400" b="1"/>
            </a:lvl4pPr>
            <a:lvl5pPr>
              <a:defRPr sz="2400" b="1"/>
            </a:lvl5pPr>
          </a:lstStyle>
          <a:p>
            <a:pPr lvl="0"/>
            <a:r>
              <a:rPr lang="fr-FR" dirty="0"/>
              <a:t>M</a:t>
            </a:r>
          </a:p>
        </p:txBody>
      </p:sp>
      <p:sp>
        <p:nvSpPr>
          <p:cNvPr id="26" name="Espace réservé du texte 25"/>
          <p:cNvSpPr>
            <a:spLocks noGrp="1"/>
          </p:cNvSpPr>
          <p:nvPr>
            <p:ph type="body" sz="quarter" idx="13"/>
          </p:nvPr>
        </p:nvSpPr>
        <p:spPr>
          <a:xfrm>
            <a:off x="5777027" y="4572000"/>
            <a:ext cx="5691187" cy="1828800"/>
          </a:xfrm>
        </p:spPr>
        <p:txBody>
          <a:bodyPr/>
          <a:lstStyle>
            <a:lvl1pPr marL="285750" indent="-285750">
              <a:buClr>
                <a:schemeClr val="accent4"/>
              </a:buClr>
              <a:buSzPct val="15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</a:defRPr>
            </a:lvl1pPr>
            <a:lvl2pPr marL="742950" indent="-285750">
              <a:buClr>
                <a:schemeClr val="accent4"/>
              </a:buClr>
              <a:buFont typeface="Courier New" panose="02070309020205020404" pitchFamily="49" charset="0"/>
              <a:buChar char="o"/>
              <a:defRPr sz="1400">
                <a:solidFill>
                  <a:schemeClr val="tx1"/>
                </a:solidFill>
              </a:defRPr>
            </a:lvl2pPr>
            <a:lvl3pPr marL="1200150" indent="-285750">
              <a:buClr>
                <a:schemeClr val="accent4"/>
              </a:buClr>
              <a:buFont typeface="Courier New" panose="02070309020205020404" pitchFamily="49" charset="0"/>
              <a:buChar char="o"/>
              <a:defRPr sz="1200">
                <a:solidFill>
                  <a:schemeClr val="tx1"/>
                </a:solidFill>
              </a:defRPr>
            </a:lvl3pPr>
            <a:lvl4pPr marL="1657350" indent="-285750">
              <a:buClr>
                <a:schemeClr val="accent4"/>
              </a:buClr>
              <a:buFont typeface="Courier New" panose="02070309020205020404" pitchFamily="49" charset="0"/>
              <a:buChar char="o"/>
              <a:defRPr sz="1200">
                <a:solidFill>
                  <a:schemeClr val="tx1"/>
                </a:solidFill>
              </a:defRPr>
            </a:lvl4pPr>
            <a:lvl5pPr marL="2114550" indent="-285750">
              <a:buClr>
                <a:schemeClr val="accent4"/>
              </a:buClr>
              <a:buFont typeface="Courier New" panose="02070309020205020404" pitchFamily="49" charset="0"/>
              <a:buChar char="o"/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27" name="Ellipse 26"/>
          <p:cNvSpPr/>
          <p:nvPr userDrawn="1"/>
        </p:nvSpPr>
        <p:spPr>
          <a:xfrm>
            <a:off x="1816917" y="4947575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</a:endParaRPr>
          </a:p>
        </p:txBody>
      </p:sp>
      <p:sp>
        <p:nvSpPr>
          <p:cNvPr id="29" name="Espace réservé du texte 28"/>
          <p:cNvSpPr>
            <a:spLocks noGrp="1"/>
          </p:cNvSpPr>
          <p:nvPr>
            <p:ph type="body" sz="quarter" idx="14"/>
          </p:nvPr>
        </p:nvSpPr>
        <p:spPr>
          <a:xfrm>
            <a:off x="1008053" y="322263"/>
            <a:ext cx="3602037" cy="344487"/>
          </a:xfrm>
        </p:spPr>
        <p:txBody>
          <a:bodyPr>
            <a:noAutofit/>
          </a:bodyPr>
          <a:lstStyle>
            <a:lvl1pPr>
              <a:defRPr sz="1800"/>
            </a:lvl1pPr>
          </a:lstStyle>
          <a:p>
            <a:pPr lvl="0"/>
            <a:r>
              <a:rPr lang="fr-FR" dirty="0"/>
              <a:t>Modifiez les styles du texte</a:t>
            </a:r>
          </a:p>
        </p:txBody>
      </p:sp>
    </p:spTree>
    <p:extLst>
      <p:ext uri="{BB962C8B-B14F-4D97-AF65-F5344CB8AC3E}">
        <p14:creationId xmlns:p14="http://schemas.microsoft.com/office/powerpoint/2010/main" val="2070850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2160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G_vertical_coule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/>
          <p:cNvSpPr txBox="1"/>
          <p:nvPr userDrawn="1"/>
        </p:nvSpPr>
        <p:spPr>
          <a:xfrm>
            <a:off x="306054" y="322878"/>
            <a:ext cx="2634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Problématique générale</a:t>
            </a:r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88249" y="625720"/>
            <a:ext cx="1038225" cy="228600"/>
          </a:xfrm>
          <a:prstGeom prst="rect">
            <a:avLst/>
          </a:prstGeom>
        </p:spPr>
      </p:pic>
      <p:sp>
        <p:nvSpPr>
          <p:cNvPr id="4" name="Rectangle 3"/>
          <p:cNvSpPr/>
          <p:nvPr userDrawn="1"/>
        </p:nvSpPr>
        <p:spPr>
          <a:xfrm>
            <a:off x="4957763" y="0"/>
            <a:ext cx="7234237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</a:endParaRPr>
          </a:p>
        </p:txBody>
      </p:sp>
      <p:sp>
        <p:nvSpPr>
          <p:cNvPr id="14" name="Numéro de diapositive"/>
          <p:cNvSpPr txBox="1">
            <a:spLocks/>
          </p:cNvSpPr>
          <p:nvPr userDrawn="1"/>
        </p:nvSpPr>
        <p:spPr>
          <a:xfrm>
            <a:off x="11610369" y="6367082"/>
            <a:ext cx="397829" cy="338518"/>
          </a:xfrm>
          <a:prstGeom prst="rect">
            <a:avLst/>
          </a:prstGeom>
          <a:ln w="12700">
            <a:miter lim="400000"/>
          </a:ln>
        </p:spPr>
        <p:txBody>
          <a:bodyPr wrap="none" lIns="91422" tIns="91422" rIns="91422" bIns="91422" anchor="ctr">
            <a:spAutoFit/>
          </a:bodyPr>
          <a:lstStyle>
            <a:lvl1pPr algn="r">
              <a:lnSpc>
                <a:spcPct val="100000"/>
              </a:lnSpc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>
              <a:defRPr/>
            </a:pPr>
            <a:fld id="{86CB4B4D-7CA3-9044-876B-883B54F8677D}" type="slidenum">
              <a:rPr lang="fr-FR" smtClean="0">
                <a:solidFill>
                  <a:srgbClr val="FFFFFF">
                    <a:lumMod val="65000"/>
                  </a:srgbClr>
                </a:solidFill>
              </a:rPr>
              <a:pPr>
                <a:defRPr/>
              </a:pPr>
              <a:t>‹N°›</a:t>
            </a:fld>
            <a:endParaRPr lang="fr-FR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19" name="Espace réservé du texte 18"/>
          <p:cNvSpPr>
            <a:spLocks noGrp="1"/>
          </p:cNvSpPr>
          <p:nvPr>
            <p:ph type="body" sz="quarter" idx="11"/>
          </p:nvPr>
        </p:nvSpPr>
        <p:spPr>
          <a:xfrm>
            <a:off x="287989" y="1428750"/>
            <a:ext cx="4137025" cy="3143250"/>
          </a:xfrm>
        </p:spPr>
        <p:txBody>
          <a:bodyPr>
            <a:normAutofit/>
          </a:bodyPr>
          <a:lstStyle>
            <a:lvl1pPr>
              <a:defRPr sz="2400" b="1"/>
            </a:lvl1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26" name="Espace réservé du texte 25"/>
          <p:cNvSpPr>
            <a:spLocks noGrp="1"/>
          </p:cNvSpPr>
          <p:nvPr>
            <p:ph type="body" sz="quarter" idx="13"/>
          </p:nvPr>
        </p:nvSpPr>
        <p:spPr>
          <a:xfrm>
            <a:off x="5777027" y="4572000"/>
            <a:ext cx="5691187" cy="1828800"/>
          </a:xfrm>
        </p:spPr>
        <p:txBody>
          <a:bodyPr/>
          <a:lstStyle>
            <a:lvl1pPr marL="285750" indent="-285750">
              <a:spcAft>
                <a:spcPts val="600"/>
              </a:spcAft>
              <a:buClr>
                <a:schemeClr val="accent4"/>
              </a:buClr>
              <a:buFont typeface="Courier New" panose="02070309020205020404" pitchFamily="49" charset="0"/>
              <a:buChar char="o"/>
              <a:defRPr sz="1600">
                <a:solidFill>
                  <a:schemeClr val="tx1"/>
                </a:solidFill>
              </a:defRPr>
            </a:lvl1pPr>
            <a:lvl2pPr marL="742950" indent="-285750">
              <a:buClr>
                <a:schemeClr val="accent4"/>
              </a:buClr>
              <a:buFont typeface="Courier New" panose="02070309020205020404" pitchFamily="49" charset="0"/>
              <a:buChar char="o"/>
              <a:defRPr sz="1400">
                <a:solidFill>
                  <a:schemeClr val="tx1"/>
                </a:solidFill>
              </a:defRPr>
            </a:lvl2pPr>
            <a:lvl3pPr marL="1200150" indent="-285750">
              <a:buClr>
                <a:schemeClr val="accent4"/>
              </a:buClr>
              <a:buFont typeface="Courier New" panose="02070309020205020404" pitchFamily="49" charset="0"/>
              <a:buChar char="o"/>
              <a:defRPr sz="1200">
                <a:solidFill>
                  <a:schemeClr val="tx1"/>
                </a:solidFill>
              </a:defRPr>
            </a:lvl3pPr>
            <a:lvl4pPr marL="1657350" indent="-285750">
              <a:buClr>
                <a:schemeClr val="accent4"/>
              </a:buClr>
              <a:buFont typeface="Courier New" panose="02070309020205020404" pitchFamily="49" charset="0"/>
              <a:buChar char="o"/>
              <a:defRPr sz="1200">
                <a:solidFill>
                  <a:schemeClr val="tx1"/>
                </a:solidFill>
              </a:defRPr>
            </a:lvl4pPr>
            <a:lvl5pPr marL="2114550" indent="-285750">
              <a:buClr>
                <a:schemeClr val="accent4"/>
              </a:buClr>
              <a:buFont typeface="Courier New" panose="02070309020205020404" pitchFamily="49" charset="0"/>
              <a:buChar char="o"/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0" name="Ellipse 9"/>
          <p:cNvSpPr/>
          <p:nvPr userDrawn="1"/>
        </p:nvSpPr>
        <p:spPr>
          <a:xfrm>
            <a:off x="1816917" y="4947575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45057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2160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F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xx%"/>
          <p:cNvSpPr txBox="1">
            <a:spLocks noGrp="1"/>
          </p:cNvSpPr>
          <p:nvPr>
            <p:ph type="title" hasCustomPrompt="1"/>
          </p:nvPr>
        </p:nvSpPr>
        <p:spPr>
          <a:xfrm>
            <a:off x="714704" y="2200045"/>
            <a:ext cx="11061699" cy="2708385"/>
          </a:xfrm>
          <a:prstGeom prst="rect">
            <a:avLst/>
          </a:prstGeom>
        </p:spPr>
        <p:txBody>
          <a:bodyPr lIns="121917" tIns="60958" rIns="121917" bIns="60958" anchor="b"/>
          <a:lstStyle>
            <a:lvl1pPr algn="l">
              <a:defRPr sz="16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Merci !</a:t>
            </a:r>
            <a:endParaRPr dirty="0"/>
          </a:p>
        </p:txBody>
      </p:sp>
      <p:sp>
        <p:nvSpPr>
          <p:cNvPr id="6" name="Texte niveau 1…"/>
          <p:cNvSpPr txBox="1">
            <a:spLocks noGrp="1"/>
          </p:cNvSpPr>
          <p:nvPr>
            <p:ph type="body" sz="half" idx="1"/>
          </p:nvPr>
        </p:nvSpPr>
        <p:spPr>
          <a:xfrm>
            <a:off x="714704" y="4825174"/>
            <a:ext cx="11061699" cy="512741"/>
          </a:xfrm>
          <a:prstGeom prst="rect">
            <a:avLst/>
          </a:prstGeom>
        </p:spPr>
        <p:txBody>
          <a:bodyPr lIns="121917" tIns="60958" rIns="121917" bIns="60958"/>
          <a:lstStyle>
            <a:lvl1pPr marL="152396" indent="0" algn="l">
              <a:buNone/>
              <a:defRPr>
                <a:solidFill>
                  <a:schemeClr val="bg1"/>
                </a:solidFill>
              </a:defRPr>
            </a:lvl1pPr>
            <a:lvl2pPr marL="795848" indent="0" algn="ctr">
              <a:buNone/>
              <a:defRPr/>
            </a:lvl2pPr>
            <a:lvl3pPr marL="1405432" indent="0" algn="ctr">
              <a:buNone/>
              <a:defRPr/>
            </a:lvl3pPr>
            <a:lvl4pPr marL="2015016" indent="0" algn="ctr">
              <a:buNone/>
              <a:defRPr/>
            </a:lvl4pPr>
            <a:lvl5pPr marL="2624601" indent="0" algn="ctr"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450601002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ntercalaires_Couleur/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pour une image  5">
            <a:extLst>
              <a:ext uri="{FF2B5EF4-FFF2-40B4-BE49-F238E27FC236}">
                <a16:creationId xmlns:a16="http://schemas.microsoft.com/office/drawing/2014/main" id="{0EEE9B95-63D1-E644-B749-D4A000DEC96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96000" y="0"/>
            <a:ext cx="6096000" cy="6858000"/>
          </a:xfrm>
        </p:spPr>
        <p:txBody>
          <a:bodyPr/>
          <a:lstStyle/>
          <a:p>
            <a:endParaRPr lang="fr-FR"/>
          </a:p>
        </p:txBody>
      </p:sp>
      <p:sp>
        <p:nvSpPr>
          <p:cNvPr id="13" name="Titre 1">
            <a:extLst>
              <a:ext uri="{FF2B5EF4-FFF2-40B4-BE49-F238E27FC236}">
                <a16:creationId xmlns:a16="http://schemas.microsoft.com/office/drawing/2014/main" id="{40154EFF-BD73-C945-916A-D061BB5975B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487488" y="2996952"/>
            <a:ext cx="4075824" cy="648072"/>
          </a:xfrm>
        </p:spPr>
        <p:txBody>
          <a:bodyPr>
            <a:no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4" name="Sous-titre 2">
            <a:extLst>
              <a:ext uri="{FF2B5EF4-FFF2-40B4-BE49-F238E27FC236}">
                <a16:creationId xmlns:a16="http://schemas.microsoft.com/office/drawing/2014/main" id="{88404569-3323-4D4E-AEBC-F9F96B4900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87488" y="4005064"/>
            <a:ext cx="4075824" cy="79208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800" i="1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Modifiez le style des sous-titres</a:t>
            </a:r>
          </a:p>
        </p:txBody>
      </p:sp>
      <p:sp>
        <p:nvSpPr>
          <p:cNvPr id="15" name="Espace réservé du texte 9">
            <a:extLst>
              <a:ext uri="{FF2B5EF4-FFF2-40B4-BE49-F238E27FC236}">
                <a16:creationId xmlns:a16="http://schemas.microsoft.com/office/drawing/2014/main" id="{624B905E-0B35-8247-8B4A-DF0F034F6AE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7368" y="2420888"/>
            <a:ext cx="2448272" cy="244827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0" b="1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1</a:t>
            </a:r>
          </a:p>
        </p:txBody>
      </p: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E7950D60-5632-2749-9C78-52F15E2B2EF6}"/>
              </a:ext>
            </a:extLst>
          </p:cNvPr>
          <p:cNvCxnSpPr>
            <a:cxnSpLocks/>
          </p:cNvCxnSpPr>
          <p:nvPr userDrawn="1"/>
        </p:nvCxnSpPr>
        <p:spPr>
          <a:xfrm>
            <a:off x="1487488" y="3933056"/>
            <a:ext cx="1152128" cy="0"/>
          </a:xfrm>
          <a:prstGeom prst="line">
            <a:avLst/>
          </a:prstGeom>
          <a:ln w="38100">
            <a:solidFill>
              <a:schemeClr val="bg2">
                <a:lumMod val="40000"/>
                <a:lumOff val="6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980752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ntercalaires_Coule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559496" y="2996952"/>
            <a:ext cx="6696744" cy="648072"/>
          </a:xfrm>
        </p:spPr>
        <p:txBody>
          <a:bodyPr>
            <a:noAutofit/>
          </a:bodyPr>
          <a:lstStyle>
            <a:lvl1pPr>
              <a:defRPr sz="3200"/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59495" y="3789040"/>
            <a:ext cx="6712833" cy="45645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800" i="1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Modifiez le style des sous-titres du masque</a:t>
            </a:r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BDEC83FB-11E7-024A-9C0A-475307BDD8A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79376" y="2420888"/>
            <a:ext cx="2448272" cy="244827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0" b="1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1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9F1500F1-2796-7A48-A657-B5BD03093AB8}"/>
              </a:ext>
            </a:extLst>
          </p:cNvPr>
          <p:cNvCxnSpPr>
            <a:cxnSpLocks/>
          </p:cNvCxnSpPr>
          <p:nvPr userDrawn="1"/>
        </p:nvCxnSpPr>
        <p:spPr>
          <a:xfrm>
            <a:off x="1586920" y="3717032"/>
            <a:ext cx="1152128" cy="0"/>
          </a:xfrm>
          <a:prstGeom prst="line">
            <a:avLst/>
          </a:prstGeom>
          <a:ln w="38100">
            <a:solidFill>
              <a:schemeClr val="bg2">
                <a:lumMod val="40000"/>
                <a:lumOff val="6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 userDrawn="1"/>
        </p:nvSpPr>
        <p:spPr>
          <a:xfrm>
            <a:off x="0" y="1123124"/>
            <a:ext cx="12191999" cy="57348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Clr>
                <a:srgbClr val="00A6D9"/>
              </a:buClr>
              <a:buFont typeface="Arial" panose="020B0604020202020204" pitchFamily="34" charset="0"/>
              <a:buChar char="•"/>
            </a:pPr>
            <a:endParaRPr lang="fr-FR" dirty="0">
              <a:solidFill>
                <a:srgbClr val="FFFFFF"/>
              </a:solidFill>
            </a:endParaRPr>
          </a:p>
          <a:p>
            <a:pPr marL="1073150" indent="-357188">
              <a:buClr>
                <a:srgbClr val="00A6D9"/>
              </a:buClr>
              <a:buFont typeface="Arial" panose="020B0604020202020204" pitchFamily="34" charset="0"/>
              <a:buChar char="•"/>
            </a:pPr>
            <a:endParaRPr lang="fr-FR" dirty="0">
              <a:solidFill>
                <a:srgbClr val="DC0059"/>
              </a:solidFill>
            </a:endParaRPr>
          </a:p>
          <a:p>
            <a:pPr marL="1073150" indent="-357188">
              <a:buClr>
                <a:srgbClr val="00A6D9"/>
              </a:buClr>
              <a:buFont typeface="Arial" panose="020B0604020202020204" pitchFamily="34" charset="0"/>
              <a:buChar char="•"/>
            </a:pPr>
            <a:endParaRPr lang="fr-FR" dirty="0">
              <a:solidFill>
                <a:srgbClr val="000000"/>
              </a:solidFill>
            </a:endParaRPr>
          </a:p>
          <a:p>
            <a:pPr marL="1073150" indent="-357188">
              <a:buClr>
                <a:srgbClr val="00A6D9"/>
              </a:buClr>
              <a:buFont typeface="Arial" panose="020B0604020202020204" pitchFamily="34" charset="0"/>
              <a:buChar char="•"/>
            </a:pP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7" name="Numéro de diapositive"/>
          <p:cNvSpPr txBox="1">
            <a:spLocks/>
          </p:cNvSpPr>
          <p:nvPr userDrawn="1"/>
        </p:nvSpPr>
        <p:spPr>
          <a:xfrm>
            <a:off x="11610369" y="6367082"/>
            <a:ext cx="397829" cy="338518"/>
          </a:xfrm>
          <a:prstGeom prst="rect">
            <a:avLst/>
          </a:prstGeom>
          <a:ln w="12700">
            <a:miter lim="400000"/>
          </a:ln>
        </p:spPr>
        <p:txBody>
          <a:bodyPr wrap="none" lIns="91422" tIns="91422" rIns="91422" bIns="91422" anchor="ctr">
            <a:spAutoFit/>
          </a:bodyPr>
          <a:lstStyle>
            <a:lvl1pPr algn="r">
              <a:lnSpc>
                <a:spcPct val="100000"/>
              </a:lnSpc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>
              <a:defRPr/>
            </a:pPr>
            <a:fld id="{86CB4B4D-7CA3-9044-876B-883B54F8677D}" type="slidenum">
              <a:rPr lang="fr-FR" smtClean="0">
                <a:solidFill>
                  <a:srgbClr val="00A6D9"/>
                </a:solidFill>
              </a:rPr>
              <a:pPr>
                <a:defRPr/>
              </a:pPr>
              <a:t>‹N°›</a:t>
            </a:fld>
            <a:endParaRPr lang="fr-FR" dirty="0">
              <a:solidFill>
                <a:srgbClr val="00A6D9"/>
              </a:solidFill>
            </a:endParaRPr>
          </a:p>
        </p:txBody>
      </p:sp>
      <p:sp>
        <p:nvSpPr>
          <p:cNvPr id="8" name="Ellipse 7"/>
          <p:cNvSpPr/>
          <p:nvPr userDrawn="1"/>
        </p:nvSpPr>
        <p:spPr>
          <a:xfrm>
            <a:off x="96555" y="150185"/>
            <a:ext cx="828000" cy="828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 b="1" dirty="0">
              <a:solidFill>
                <a:srgbClr val="00A6D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D2C93894-AF5D-5046-A77C-4DC42DB591A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39" y="6142387"/>
            <a:ext cx="696363" cy="696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1227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2160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seignement_vertical_coule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llipse 6"/>
          <p:cNvSpPr/>
          <p:nvPr userDrawn="1"/>
        </p:nvSpPr>
        <p:spPr>
          <a:xfrm>
            <a:off x="100208" y="137601"/>
            <a:ext cx="828000" cy="828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 b="1" dirty="0">
              <a:solidFill>
                <a:srgbClr val="00A6D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2160" y="625720"/>
            <a:ext cx="1038225" cy="228600"/>
          </a:xfrm>
          <a:prstGeom prst="rect">
            <a:avLst/>
          </a:prstGeom>
        </p:spPr>
      </p:pic>
      <p:sp>
        <p:nvSpPr>
          <p:cNvPr id="4" name="Rectangle 3"/>
          <p:cNvSpPr/>
          <p:nvPr userDrawn="1"/>
        </p:nvSpPr>
        <p:spPr>
          <a:xfrm>
            <a:off x="4957763" y="0"/>
            <a:ext cx="7234237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</a:endParaRPr>
          </a:p>
        </p:txBody>
      </p:sp>
      <p:sp>
        <p:nvSpPr>
          <p:cNvPr id="14" name="Numéro de diapositive"/>
          <p:cNvSpPr txBox="1">
            <a:spLocks/>
          </p:cNvSpPr>
          <p:nvPr userDrawn="1"/>
        </p:nvSpPr>
        <p:spPr>
          <a:xfrm>
            <a:off x="11610369" y="6367082"/>
            <a:ext cx="397829" cy="338518"/>
          </a:xfrm>
          <a:prstGeom prst="rect">
            <a:avLst/>
          </a:prstGeom>
          <a:ln w="12700">
            <a:miter lim="400000"/>
          </a:ln>
        </p:spPr>
        <p:txBody>
          <a:bodyPr wrap="none" lIns="91422" tIns="91422" rIns="91422" bIns="91422" anchor="ctr">
            <a:spAutoFit/>
          </a:bodyPr>
          <a:lstStyle>
            <a:lvl1pPr algn="r">
              <a:lnSpc>
                <a:spcPct val="100000"/>
              </a:lnSpc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>
              <a:defRPr/>
            </a:pPr>
            <a:fld id="{86CB4B4D-7CA3-9044-876B-883B54F8677D}" type="slidenum">
              <a:rPr lang="fr-FR" smtClean="0">
                <a:solidFill>
                  <a:srgbClr val="FFFFFF">
                    <a:lumMod val="65000"/>
                  </a:srgbClr>
                </a:solidFill>
              </a:rPr>
              <a:pPr>
                <a:defRPr/>
              </a:pPr>
              <a:t>‹N°›</a:t>
            </a:fld>
            <a:endParaRPr lang="fr-FR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19" name="Espace réservé du texte 18"/>
          <p:cNvSpPr>
            <a:spLocks noGrp="1"/>
          </p:cNvSpPr>
          <p:nvPr>
            <p:ph type="body" sz="quarter" idx="11"/>
          </p:nvPr>
        </p:nvSpPr>
        <p:spPr>
          <a:xfrm>
            <a:off x="287989" y="1428750"/>
            <a:ext cx="4137025" cy="3143250"/>
          </a:xfrm>
        </p:spPr>
        <p:txBody>
          <a:bodyPr anchor="ctr" anchorCtr="0">
            <a:normAutofit/>
          </a:bodyPr>
          <a:lstStyle>
            <a:lvl1pPr algn="ctr">
              <a:defRPr sz="2400" b="1"/>
            </a:lvl1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23" name="Espace réservé du texte 22"/>
          <p:cNvSpPr>
            <a:spLocks noGrp="1"/>
          </p:cNvSpPr>
          <p:nvPr>
            <p:ph type="body" sz="quarter" idx="12"/>
          </p:nvPr>
        </p:nvSpPr>
        <p:spPr>
          <a:xfrm>
            <a:off x="185734" y="322263"/>
            <a:ext cx="638175" cy="531812"/>
          </a:xfrm>
        </p:spPr>
        <p:txBody>
          <a:bodyPr>
            <a:noAutofit/>
          </a:bodyPr>
          <a:lstStyle>
            <a:lvl1pPr algn="ctr">
              <a:defRPr sz="24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400" b="1"/>
            </a:lvl2pPr>
            <a:lvl3pPr>
              <a:defRPr sz="2400" b="1"/>
            </a:lvl3pPr>
            <a:lvl4pPr>
              <a:defRPr sz="2400" b="1"/>
            </a:lvl4pPr>
            <a:lvl5pPr>
              <a:defRPr sz="2400" b="1"/>
            </a:lvl5pPr>
          </a:lstStyle>
          <a:p>
            <a:pPr lvl="0"/>
            <a:r>
              <a:rPr lang="fr-FR" dirty="0"/>
              <a:t>M</a:t>
            </a:r>
          </a:p>
        </p:txBody>
      </p:sp>
      <p:sp>
        <p:nvSpPr>
          <p:cNvPr id="26" name="Espace réservé du texte 25"/>
          <p:cNvSpPr>
            <a:spLocks noGrp="1"/>
          </p:cNvSpPr>
          <p:nvPr>
            <p:ph type="body" sz="quarter" idx="13"/>
          </p:nvPr>
        </p:nvSpPr>
        <p:spPr>
          <a:xfrm>
            <a:off x="5777027" y="4572000"/>
            <a:ext cx="5691187" cy="1828800"/>
          </a:xfrm>
        </p:spPr>
        <p:txBody>
          <a:bodyPr/>
          <a:lstStyle>
            <a:lvl1pPr marL="285750" indent="-285750">
              <a:buClr>
                <a:schemeClr val="accent4"/>
              </a:buClr>
              <a:buSzPct val="15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</a:defRPr>
            </a:lvl1pPr>
            <a:lvl2pPr marL="742950" indent="-285750">
              <a:buClr>
                <a:schemeClr val="accent4"/>
              </a:buClr>
              <a:buFont typeface="Courier New" panose="02070309020205020404" pitchFamily="49" charset="0"/>
              <a:buChar char="o"/>
              <a:defRPr sz="1400">
                <a:solidFill>
                  <a:schemeClr val="tx1"/>
                </a:solidFill>
              </a:defRPr>
            </a:lvl2pPr>
            <a:lvl3pPr marL="1200150" indent="-285750">
              <a:buClr>
                <a:schemeClr val="accent4"/>
              </a:buClr>
              <a:buFont typeface="Courier New" panose="02070309020205020404" pitchFamily="49" charset="0"/>
              <a:buChar char="o"/>
              <a:defRPr sz="1200">
                <a:solidFill>
                  <a:schemeClr val="tx1"/>
                </a:solidFill>
              </a:defRPr>
            </a:lvl3pPr>
            <a:lvl4pPr marL="1657350" indent="-285750">
              <a:buClr>
                <a:schemeClr val="accent4"/>
              </a:buClr>
              <a:buFont typeface="Courier New" panose="02070309020205020404" pitchFamily="49" charset="0"/>
              <a:buChar char="o"/>
              <a:defRPr sz="1200">
                <a:solidFill>
                  <a:schemeClr val="tx1"/>
                </a:solidFill>
              </a:defRPr>
            </a:lvl4pPr>
            <a:lvl5pPr marL="2114550" indent="-285750">
              <a:buClr>
                <a:schemeClr val="accent4"/>
              </a:buClr>
              <a:buFont typeface="Courier New" panose="02070309020205020404" pitchFamily="49" charset="0"/>
              <a:buChar char="o"/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27" name="Ellipse 26"/>
          <p:cNvSpPr/>
          <p:nvPr userDrawn="1"/>
        </p:nvSpPr>
        <p:spPr>
          <a:xfrm>
            <a:off x="1816917" y="4947575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</a:endParaRPr>
          </a:p>
        </p:txBody>
      </p:sp>
      <p:sp>
        <p:nvSpPr>
          <p:cNvPr id="29" name="Espace réservé du texte 28"/>
          <p:cNvSpPr>
            <a:spLocks noGrp="1"/>
          </p:cNvSpPr>
          <p:nvPr>
            <p:ph type="body" sz="quarter" idx="14"/>
          </p:nvPr>
        </p:nvSpPr>
        <p:spPr>
          <a:xfrm>
            <a:off x="1008053" y="322263"/>
            <a:ext cx="3602037" cy="344487"/>
          </a:xfrm>
        </p:spPr>
        <p:txBody>
          <a:bodyPr>
            <a:noAutofit/>
          </a:bodyPr>
          <a:lstStyle>
            <a:lvl1pPr>
              <a:defRPr sz="1800"/>
            </a:lvl1pPr>
          </a:lstStyle>
          <a:p>
            <a:pPr lvl="0"/>
            <a:r>
              <a:rPr lang="fr-FR" dirty="0"/>
              <a:t>Modifiez les styles du texte</a:t>
            </a:r>
          </a:p>
        </p:txBody>
      </p:sp>
    </p:spTree>
    <p:extLst>
      <p:ext uri="{BB962C8B-B14F-4D97-AF65-F5344CB8AC3E}">
        <p14:creationId xmlns:p14="http://schemas.microsoft.com/office/powerpoint/2010/main" val="37903938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ommaire Tex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08;p18"/>
          <p:cNvSpPr txBox="1"/>
          <p:nvPr userDrawn="1"/>
        </p:nvSpPr>
        <p:spPr>
          <a:xfrm>
            <a:off x="732981" y="6285340"/>
            <a:ext cx="3577828" cy="4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121893" tIns="121893" rIns="121893" bIns="121893">
            <a:spAutoFit/>
          </a:bodyPr>
          <a:lstStyle/>
          <a:p>
            <a:pPr>
              <a:lnSpc>
                <a:spcPct val="150000"/>
              </a:lnSpc>
              <a:defRPr sz="1000"/>
            </a:pPr>
            <a:r>
              <a:rPr lang="fr-FR" noProof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Nom de la présentation</a:t>
            </a:r>
            <a:r>
              <a:rPr lang="fr-FR" noProof="0" dirty="0">
                <a:solidFill>
                  <a:schemeClr val="bg2"/>
                </a:solidFill>
              </a:rPr>
              <a:t> | </a:t>
            </a:r>
            <a:r>
              <a:rPr lang="fr-FR" noProof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Date</a:t>
            </a:r>
          </a:p>
        </p:txBody>
      </p:sp>
      <p:sp>
        <p:nvSpPr>
          <p:cNvPr id="20" name="Sous-titre 2"/>
          <p:cNvSpPr>
            <a:spLocks noGrp="1"/>
          </p:cNvSpPr>
          <p:nvPr>
            <p:ph type="subTitle" idx="1"/>
          </p:nvPr>
        </p:nvSpPr>
        <p:spPr>
          <a:xfrm>
            <a:off x="1343864" y="467896"/>
            <a:ext cx="4660696" cy="432048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b="1"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Modifiez le style des sous-titres du masque</a:t>
            </a:r>
          </a:p>
        </p:txBody>
      </p:sp>
      <p:sp>
        <p:nvSpPr>
          <p:cNvPr id="21" name="Espace réservé du texte 6">
            <a:extLst>
              <a:ext uri="{FF2B5EF4-FFF2-40B4-BE49-F238E27FC236}">
                <a16:creationId xmlns:a16="http://schemas.microsoft.com/office/drawing/2014/main" id="{1C1B5DB7-5CFF-A340-A546-5A966AB99DB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416369" y="878985"/>
            <a:ext cx="4146231" cy="675495"/>
          </a:xfrm>
          <a:prstGeom prst="rect">
            <a:avLst/>
          </a:prstGeom>
        </p:spPr>
        <p:txBody>
          <a:bodyPr>
            <a:normAutofit/>
          </a:bodyPr>
          <a:lstStyle>
            <a:lvl1pPr marL="285750" indent="-285750">
              <a:buClr>
                <a:schemeClr val="accent4"/>
              </a:buClr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fr-FR" dirty="0"/>
              <a:t>Modifier les styles du texte du masque
Deuxième niveau</a:t>
            </a:r>
          </a:p>
        </p:txBody>
      </p:sp>
      <p:sp>
        <p:nvSpPr>
          <p:cNvPr id="23" name="Espace réservé du texte 6">
            <a:extLst>
              <a:ext uri="{FF2B5EF4-FFF2-40B4-BE49-F238E27FC236}">
                <a16:creationId xmlns:a16="http://schemas.microsoft.com/office/drawing/2014/main" id="{1C1B5DB7-5CFF-A340-A546-5A966AB99DB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416369" y="2418225"/>
            <a:ext cx="4146231" cy="675495"/>
          </a:xfrm>
          <a:prstGeom prst="rect">
            <a:avLst/>
          </a:prstGeom>
        </p:spPr>
        <p:txBody>
          <a:bodyPr>
            <a:normAutofit/>
          </a:bodyPr>
          <a:lstStyle>
            <a:lvl1pPr marL="285750" indent="-285750">
              <a:buClr>
                <a:schemeClr val="accent4"/>
              </a:buClr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fr-FR" dirty="0"/>
              <a:t>Modifier les styles du texte du masque
Deuxième niveau</a:t>
            </a:r>
          </a:p>
        </p:txBody>
      </p:sp>
      <p:sp>
        <p:nvSpPr>
          <p:cNvPr id="36" name="Espace réservé du texte 6">
            <a:extLst>
              <a:ext uri="{FF2B5EF4-FFF2-40B4-BE49-F238E27FC236}">
                <a16:creationId xmlns:a16="http://schemas.microsoft.com/office/drawing/2014/main" id="{8CE04257-92E1-A54C-B6C1-020840B3A8B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343864" y="2007135"/>
            <a:ext cx="4387465" cy="43204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Clr>
                <a:schemeClr val="accent4"/>
              </a:buClr>
              <a:buFont typeface="Arial" panose="020B0604020202020204" pitchFamily="34" charset="0"/>
              <a:buNone/>
              <a:defRPr sz="1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r-FR" dirty="0"/>
              <a:t>Modifiez le style des sous-titres du masque</a:t>
            </a:r>
          </a:p>
        </p:txBody>
      </p:sp>
      <p:sp>
        <p:nvSpPr>
          <p:cNvPr id="37" name="Espace réservé du texte 6">
            <a:extLst>
              <a:ext uri="{FF2B5EF4-FFF2-40B4-BE49-F238E27FC236}">
                <a16:creationId xmlns:a16="http://schemas.microsoft.com/office/drawing/2014/main" id="{EE7ECE15-ADF5-EC48-8B8B-AF1484CB9D50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416369" y="4051082"/>
            <a:ext cx="4146231" cy="675495"/>
          </a:xfrm>
          <a:prstGeom prst="rect">
            <a:avLst/>
          </a:prstGeom>
        </p:spPr>
        <p:txBody>
          <a:bodyPr>
            <a:normAutofit/>
          </a:bodyPr>
          <a:lstStyle>
            <a:lvl1pPr marL="285750" indent="-285750">
              <a:buClr>
                <a:schemeClr val="accent4"/>
              </a:buClr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fr-FR" dirty="0"/>
              <a:t>Modifier les styles du texte du masque
Deuxième niveau</a:t>
            </a:r>
          </a:p>
        </p:txBody>
      </p:sp>
      <p:sp>
        <p:nvSpPr>
          <p:cNvPr id="41" name="Espace réservé du texte 6">
            <a:extLst>
              <a:ext uri="{FF2B5EF4-FFF2-40B4-BE49-F238E27FC236}">
                <a16:creationId xmlns:a16="http://schemas.microsoft.com/office/drawing/2014/main" id="{60FA2ED3-0920-2044-ADEA-68AC99CEC3C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343864" y="3639992"/>
            <a:ext cx="4387465" cy="43204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Clr>
                <a:schemeClr val="accent4"/>
              </a:buClr>
              <a:buFont typeface="Arial" panose="020B0604020202020204" pitchFamily="34" charset="0"/>
              <a:buNone/>
              <a:defRPr sz="1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r-FR" dirty="0"/>
              <a:t>Modifiez le style des sous-titres du masque</a:t>
            </a:r>
          </a:p>
        </p:txBody>
      </p:sp>
      <p:sp>
        <p:nvSpPr>
          <p:cNvPr id="42" name="Espace réservé du texte 6">
            <a:extLst>
              <a:ext uri="{FF2B5EF4-FFF2-40B4-BE49-F238E27FC236}">
                <a16:creationId xmlns:a16="http://schemas.microsoft.com/office/drawing/2014/main" id="{D8CC5C02-4661-5540-833D-17DA2DDB2EC6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416369" y="5553310"/>
            <a:ext cx="4146231" cy="675495"/>
          </a:xfrm>
          <a:prstGeom prst="rect">
            <a:avLst/>
          </a:prstGeom>
        </p:spPr>
        <p:txBody>
          <a:bodyPr>
            <a:normAutofit/>
          </a:bodyPr>
          <a:lstStyle>
            <a:lvl1pPr marL="285750" indent="-285750">
              <a:buClr>
                <a:schemeClr val="accent4"/>
              </a:buClr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fr-FR" dirty="0"/>
              <a:t>Modifier les styles du texte du masque
Deuxième niveau</a:t>
            </a:r>
          </a:p>
        </p:txBody>
      </p:sp>
      <p:sp>
        <p:nvSpPr>
          <p:cNvPr id="43" name="Espace réservé du texte 6">
            <a:extLst>
              <a:ext uri="{FF2B5EF4-FFF2-40B4-BE49-F238E27FC236}">
                <a16:creationId xmlns:a16="http://schemas.microsoft.com/office/drawing/2014/main" id="{5A920E86-1BFE-C14E-B26E-1F37C9CD3264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343864" y="5142220"/>
            <a:ext cx="4387465" cy="43204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Clr>
                <a:schemeClr val="accent4"/>
              </a:buClr>
              <a:buFont typeface="Arial" panose="020B0604020202020204" pitchFamily="34" charset="0"/>
              <a:buNone/>
              <a:defRPr sz="1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r-FR" dirty="0"/>
              <a:t>Modifiez le style des sous-titres du masque</a:t>
            </a:r>
          </a:p>
        </p:txBody>
      </p:sp>
      <p:sp>
        <p:nvSpPr>
          <p:cNvPr id="44" name="Sous-titre 2">
            <a:extLst>
              <a:ext uri="{FF2B5EF4-FFF2-40B4-BE49-F238E27FC236}">
                <a16:creationId xmlns:a16="http://schemas.microsoft.com/office/drawing/2014/main" id="{07B91E72-8599-484E-B1B4-2BEA70784369}"/>
              </a:ext>
            </a:extLst>
          </p:cNvPr>
          <p:cNvSpPr txBox="1">
            <a:spLocks/>
          </p:cNvSpPr>
          <p:nvPr userDrawn="1"/>
        </p:nvSpPr>
        <p:spPr>
          <a:xfrm>
            <a:off x="6585336" y="467896"/>
            <a:ext cx="4660696" cy="43204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800" b="1" kern="1200">
                <a:solidFill>
                  <a:schemeClr val="bg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/>
              <a:t>Modifiez le style des sous-titres du masque</a:t>
            </a:r>
            <a:endParaRPr lang="fr-FR" dirty="0"/>
          </a:p>
        </p:txBody>
      </p:sp>
      <p:sp>
        <p:nvSpPr>
          <p:cNvPr id="45" name="Espace réservé du texte 6">
            <a:extLst>
              <a:ext uri="{FF2B5EF4-FFF2-40B4-BE49-F238E27FC236}">
                <a16:creationId xmlns:a16="http://schemas.microsoft.com/office/drawing/2014/main" id="{C1492A1C-1130-CF49-97DF-39142708C61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657841" y="878985"/>
            <a:ext cx="4146231" cy="675495"/>
          </a:xfrm>
          <a:prstGeom prst="rect">
            <a:avLst/>
          </a:prstGeom>
        </p:spPr>
        <p:txBody>
          <a:bodyPr>
            <a:normAutofit/>
          </a:bodyPr>
          <a:lstStyle>
            <a:lvl1pPr marL="285750" indent="-285750">
              <a:buClr>
                <a:schemeClr val="accent4"/>
              </a:buClr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fr-FR" dirty="0"/>
              <a:t>Modifier les styles du texte du masque
Deuxième niveau</a:t>
            </a:r>
          </a:p>
        </p:txBody>
      </p:sp>
      <p:sp>
        <p:nvSpPr>
          <p:cNvPr id="46" name="Espace réservé du texte 6">
            <a:extLst>
              <a:ext uri="{FF2B5EF4-FFF2-40B4-BE49-F238E27FC236}">
                <a16:creationId xmlns:a16="http://schemas.microsoft.com/office/drawing/2014/main" id="{BDF8FF5A-859E-2040-835F-978BC5A79694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657841" y="2418225"/>
            <a:ext cx="4146231" cy="675495"/>
          </a:xfrm>
          <a:prstGeom prst="rect">
            <a:avLst/>
          </a:prstGeom>
        </p:spPr>
        <p:txBody>
          <a:bodyPr>
            <a:normAutofit/>
          </a:bodyPr>
          <a:lstStyle>
            <a:lvl1pPr marL="285750" indent="-285750">
              <a:buClr>
                <a:schemeClr val="accent4"/>
              </a:buClr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fr-FR" dirty="0"/>
              <a:t>Modifier les styles du texte du masque
Deuxième niveau</a:t>
            </a:r>
          </a:p>
        </p:txBody>
      </p:sp>
      <p:sp>
        <p:nvSpPr>
          <p:cNvPr id="47" name="Espace réservé du texte 6">
            <a:extLst>
              <a:ext uri="{FF2B5EF4-FFF2-40B4-BE49-F238E27FC236}">
                <a16:creationId xmlns:a16="http://schemas.microsoft.com/office/drawing/2014/main" id="{458D4ACD-6F9D-3944-94F6-43FF9F3DC620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585336" y="2007135"/>
            <a:ext cx="4387465" cy="43204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Clr>
                <a:schemeClr val="accent4"/>
              </a:buClr>
              <a:buFont typeface="Arial" panose="020B0604020202020204" pitchFamily="34" charset="0"/>
              <a:buNone/>
              <a:defRPr sz="1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r-FR" dirty="0"/>
              <a:t>Modifiez le style des sous-titres du masque</a:t>
            </a:r>
          </a:p>
        </p:txBody>
      </p:sp>
      <p:sp>
        <p:nvSpPr>
          <p:cNvPr id="48" name="Espace réservé du texte 6">
            <a:extLst>
              <a:ext uri="{FF2B5EF4-FFF2-40B4-BE49-F238E27FC236}">
                <a16:creationId xmlns:a16="http://schemas.microsoft.com/office/drawing/2014/main" id="{C6840F36-DFB8-0E44-A189-FC2C16471D2B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657841" y="4051082"/>
            <a:ext cx="4146231" cy="675495"/>
          </a:xfrm>
          <a:prstGeom prst="rect">
            <a:avLst/>
          </a:prstGeom>
        </p:spPr>
        <p:txBody>
          <a:bodyPr>
            <a:normAutofit/>
          </a:bodyPr>
          <a:lstStyle>
            <a:lvl1pPr marL="285750" indent="-285750">
              <a:buClr>
                <a:schemeClr val="accent4"/>
              </a:buClr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fr-FR" dirty="0"/>
              <a:t>Modifier les styles du texte du masque
Deuxième niveau</a:t>
            </a:r>
          </a:p>
        </p:txBody>
      </p:sp>
      <p:sp>
        <p:nvSpPr>
          <p:cNvPr id="49" name="Espace réservé du texte 6">
            <a:extLst>
              <a:ext uri="{FF2B5EF4-FFF2-40B4-BE49-F238E27FC236}">
                <a16:creationId xmlns:a16="http://schemas.microsoft.com/office/drawing/2014/main" id="{633AA544-D47C-4444-B409-6052ECCB6760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585336" y="3639992"/>
            <a:ext cx="4387465" cy="43204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Clr>
                <a:schemeClr val="accent4"/>
              </a:buClr>
              <a:buFont typeface="Arial" panose="020B0604020202020204" pitchFamily="34" charset="0"/>
              <a:buNone/>
              <a:defRPr sz="1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r-FR" dirty="0"/>
              <a:t>Modifiez le style des sous-titres du masque</a:t>
            </a:r>
          </a:p>
        </p:txBody>
      </p:sp>
      <p:sp>
        <p:nvSpPr>
          <p:cNvPr id="50" name="Espace réservé du texte 6">
            <a:extLst>
              <a:ext uri="{FF2B5EF4-FFF2-40B4-BE49-F238E27FC236}">
                <a16:creationId xmlns:a16="http://schemas.microsoft.com/office/drawing/2014/main" id="{28988C0C-1DFB-5943-9E81-384FCD502A66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657841" y="5553310"/>
            <a:ext cx="4146231" cy="675495"/>
          </a:xfrm>
          <a:prstGeom prst="rect">
            <a:avLst/>
          </a:prstGeom>
        </p:spPr>
        <p:txBody>
          <a:bodyPr>
            <a:normAutofit/>
          </a:bodyPr>
          <a:lstStyle>
            <a:lvl1pPr marL="285750" indent="-285750">
              <a:buClr>
                <a:schemeClr val="accent4"/>
              </a:buClr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fr-FR" dirty="0"/>
              <a:t>Modifier les styles du texte du masque
Deuxième niveau</a:t>
            </a:r>
          </a:p>
        </p:txBody>
      </p:sp>
      <p:sp>
        <p:nvSpPr>
          <p:cNvPr id="51" name="Espace réservé du texte 6">
            <a:extLst>
              <a:ext uri="{FF2B5EF4-FFF2-40B4-BE49-F238E27FC236}">
                <a16:creationId xmlns:a16="http://schemas.microsoft.com/office/drawing/2014/main" id="{60BDFE24-CD47-C446-805E-40F51767452F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6585336" y="5142220"/>
            <a:ext cx="4387465" cy="43204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Clr>
                <a:schemeClr val="accent4"/>
              </a:buClr>
              <a:buFont typeface="Arial" panose="020B0604020202020204" pitchFamily="34" charset="0"/>
              <a:buNone/>
              <a:defRPr sz="1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r-FR" dirty="0"/>
              <a:t>Modifiez le style des sous-titres du masque</a:t>
            </a:r>
          </a:p>
        </p:txBody>
      </p:sp>
    </p:spTree>
    <p:extLst>
      <p:ext uri="{BB962C8B-B14F-4D97-AF65-F5344CB8AC3E}">
        <p14:creationId xmlns:p14="http://schemas.microsoft.com/office/powerpoint/2010/main" val="290371436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G_vertical_coule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/>
          <p:cNvSpPr txBox="1"/>
          <p:nvPr userDrawn="1"/>
        </p:nvSpPr>
        <p:spPr>
          <a:xfrm>
            <a:off x="306054" y="322878"/>
            <a:ext cx="2634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Problématique générale</a:t>
            </a:r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88249" y="625720"/>
            <a:ext cx="1038225" cy="228600"/>
          </a:xfrm>
          <a:prstGeom prst="rect">
            <a:avLst/>
          </a:prstGeom>
        </p:spPr>
      </p:pic>
      <p:sp>
        <p:nvSpPr>
          <p:cNvPr id="4" name="Rectangle 3"/>
          <p:cNvSpPr/>
          <p:nvPr userDrawn="1"/>
        </p:nvSpPr>
        <p:spPr>
          <a:xfrm>
            <a:off x="4957763" y="0"/>
            <a:ext cx="7234237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</a:endParaRPr>
          </a:p>
        </p:txBody>
      </p:sp>
      <p:sp>
        <p:nvSpPr>
          <p:cNvPr id="14" name="Numéro de diapositive"/>
          <p:cNvSpPr txBox="1">
            <a:spLocks/>
          </p:cNvSpPr>
          <p:nvPr userDrawn="1"/>
        </p:nvSpPr>
        <p:spPr>
          <a:xfrm>
            <a:off x="11610369" y="6367082"/>
            <a:ext cx="397829" cy="338518"/>
          </a:xfrm>
          <a:prstGeom prst="rect">
            <a:avLst/>
          </a:prstGeom>
          <a:ln w="12700">
            <a:miter lim="400000"/>
          </a:ln>
        </p:spPr>
        <p:txBody>
          <a:bodyPr wrap="none" lIns="91422" tIns="91422" rIns="91422" bIns="91422" anchor="ctr">
            <a:spAutoFit/>
          </a:bodyPr>
          <a:lstStyle>
            <a:lvl1pPr algn="r">
              <a:lnSpc>
                <a:spcPct val="100000"/>
              </a:lnSpc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>
              <a:defRPr/>
            </a:pPr>
            <a:fld id="{86CB4B4D-7CA3-9044-876B-883B54F8677D}" type="slidenum">
              <a:rPr lang="fr-FR" smtClean="0">
                <a:solidFill>
                  <a:srgbClr val="FFFFFF">
                    <a:lumMod val="65000"/>
                  </a:srgbClr>
                </a:solidFill>
              </a:rPr>
              <a:pPr>
                <a:defRPr/>
              </a:pPr>
              <a:t>‹N°›</a:t>
            </a:fld>
            <a:endParaRPr lang="fr-FR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19" name="Espace réservé du texte 18"/>
          <p:cNvSpPr>
            <a:spLocks noGrp="1"/>
          </p:cNvSpPr>
          <p:nvPr>
            <p:ph type="body" sz="quarter" idx="11"/>
          </p:nvPr>
        </p:nvSpPr>
        <p:spPr>
          <a:xfrm>
            <a:off x="287989" y="1428750"/>
            <a:ext cx="4137025" cy="3143250"/>
          </a:xfrm>
        </p:spPr>
        <p:txBody>
          <a:bodyPr>
            <a:normAutofit/>
          </a:bodyPr>
          <a:lstStyle>
            <a:lvl1pPr>
              <a:defRPr sz="2400" b="1"/>
            </a:lvl1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26" name="Espace réservé du texte 25"/>
          <p:cNvSpPr>
            <a:spLocks noGrp="1"/>
          </p:cNvSpPr>
          <p:nvPr>
            <p:ph type="body" sz="quarter" idx="13"/>
          </p:nvPr>
        </p:nvSpPr>
        <p:spPr>
          <a:xfrm>
            <a:off x="5777027" y="4572000"/>
            <a:ext cx="5691187" cy="1828800"/>
          </a:xfrm>
        </p:spPr>
        <p:txBody>
          <a:bodyPr/>
          <a:lstStyle>
            <a:lvl1pPr marL="285750" indent="-285750">
              <a:spcAft>
                <a:spcPts val="600"/>
              </a:spcAft>
              <a:buClr>
                <a:schemeClr val="accent4"/>
              </a:buClr>
              <a:buFont typeface="Courier New" panose="02070309020205020404" pitchFamily="49" charset="0"/>
              <a:buChar char="o"/>
              <a:defRPr sz="1600">
                <a:solidFill>
                  <a:schemeClr val="tx1"/>
                </a:solidFill>
              </a:defRPr>
            </a:lvl1pPr>
            <a:lvl2pPr marL="742950" indent="-285750">
              <a:buClr>
                <a:schemeClr val="accent4"/>
              </a:buClr>
              <a:buFont typeface="Courier New" panose="02070309020205020404" pitchFamily="49" charset="0"/>
              <a:buChar char="o"/>
              <a:defRPr sz="1400">
                <a:solidFill>
                  <a:schemeClr val="tx1"/>
                </a:solidFill>
              </a:defRPr>
            </a:lvl2pPr>
            <a:lvl3pPr marL="1200150" indent="-285750">
              <a:buClr>
                <a:schemeClr val="accent4"/>
              </a:buClr>
              <a:buFont typeface="Courier New" panose="02070309020205020404" pitchFamily="49" charset="0"/>
              <a:buChar char="o"/>
              <a:defRPr sz="1200">
                <a:solidFill>
                  <a:schemeClr val="tx1"/>
                </a:solidFill>
              </a:defRPr>
            </a:lvl3pPr>
            <a:lvl4pPr marL="1657350" indent="-285750">
              <a:buClr>
                <a:schemeClr val="accent4"/>
              </a:buClr>
              <a:buFont typeface="Courier New" panose="02070309020205020404" pitchFamily="49" charset="0"/>
              <a:buChar char="o"/>
              <a:defRPr sz="1200">
                <a:solidFill>
                  <a:schemeClr val="tx1"/>
                </a:solidFill>
              </a:defRPr>
            </a:lvl4pPr>
            <a:lvl5pPr marL="2114550" indent="-285750">
              <a:buClr>
                <a:schemeClr val="accent4"/>
              </a:buClr>
              <a:buFont typeface="Courier New" panose="02070309020205020404" pitchFamily="49" charset="0"/>
              <a:buChar char="o"/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0" name="Ellipse 9"/>
          <p:cNvSpPr/>
          <p:nvPr userDrawn="1"/>
        </p:nvSpPr>
        <p:spPr>
          <a:xfrm>
            <a:off x="1816917" y="4947575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30311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2160">
          <p15:clr>
            <a:srgbClr val="FBAE40"/>
          </p15:clr>
        </p15:guide>
      </p15:sldGuideLst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F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xx%"/>
          <p:cNvSpPr txBox="1">
            <a:spLocks noGrp="1"/>
          </p:cNvSpPr>
          <p:nvPr>
            <p:ph type="title" hasCustomPrompt="1"/>
          </p:nvPr>
        </p:nvSpPr>
        <p:spPr>
          <a:xfrm>
            <a:off x="714704" y="2200045"/>
            <a:ext cx="11061699" cy="2708385"/>
          </a:xfrm>
          <a:prstGeom prst="rect">
            <a:avLst/>
          </a:prstGeom>
        </p:spPr>
        <p:txBody>
          <a:bodyPr lIns="121917" tIns="60958" rIns="121917" bIns="60958" anchor="b"/>
          <a:lstStyle>
            <a:lvl1pPr algn="l">
              <a:defRPr sz="16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Merci !</a:t>
            </a:r>
            <a:endParaRPr dirty="0"/>
          </a:p>
        </p:txBody>
      </p:sp>
      <p:sp>
        <p:nvSpPr>
          <p:cNvPr id="6" name="Texte niveau 1…"/>
          <p:cNvSpPr txBox="1">
            <a:spLocks noGrp="1"/>
          </p:cNvSpPr>
          <p:nvPr>
            <p:ph type="body" sz="half" idx="1"/>
          </p:nvPr>
        </p:nvSpPr>
        <p:spPr>
          <a:xfrm>
            <a:off x="714704" y="4825174"/>
            <a:ext cx="11061699" cy="512741"/>
          </a:xfrm>
          <a:prstGeom prst="rect">
            <a:avLst/>
          </a:prstGeom>
        </p:spPr>
        <p:txBody>
          <a:bodyPr lIns="121917" tIns="60958" rIns="121917" bIns="60958"/>
          <a:lstStyle>
            <a:lvl1pPr marL="152396" indent="0" algn="l">
              <a:buNone/>
              <a:defRPr>
                <a:solidFill>
                  <a:schemeClr val="bg1"/>
                </a:solidFill>
              </a:defRPr>
            </a:lvl1pPr>
            <a:lvl2pPr marL="795848" indent="0" algn="ctr">
              <a:buNone/>
              <a:defRPr/>
            </a:lvl2pPr>
            <a:lvl3pPr marL="1405432" indent="0" algn="ctr">
              <a:buNone/>
              <a:defRPr/>
            </a:lvl3pPr>
            <a:lvl4pPr marL="2015016" indent="0" algn="ctr">
              <a:buNone/>
              <a:defRPr/>
            </a:lvl4pPr>
            <a:lvl5pPr marL="2624601" indent="0" algn="ctr"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547222978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ntercalaires_Couleur/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pour une image  5">
            <a:extLst>
              <a:ext uri="{FF2B5EF4-FFF2-40B4-BE49-F238E27FC236}">
                <a16:creationId xmlns:a16="http://schemas.microsoft.com/office/drawing/2014/main" id="{0EEE9B95-63D1-E644-B749-D4A000DEC96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96000" y="0"/>
            <a:ext cx="6096000" cy="6858000"/>
          </a:xfrm>
        </p:spPr>
        <p:txBody>
          <a:bodyPr/>
          <a:lstStyle/>
          <a:p>
            <a:endParaRPr lang="fr-FR"/>
          </a:p>
        </p:txBody>
      </p:sp>
      <p:sp>
        <p:nvSpPr>
          <p:cNvPr id="13" name="Titre 1">
            <a:extLst>
              <a:ext uri="{FF2B5EF4-FFF2-40B4-BE49-F238E27FC236}">
                <a16:creationId xmlns:a16="http://schemas.microsoft.com/office/drawing/2014/main" id="{40154EFF-BD73-C945-916A-D061BB5975B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487488" y="2996952"/>
            <a:ext cx="4075824" cy="648072"/>
          </a:xfrm>
        </p:spPr>
        <p:txBody>
          <a:bodyPr>
            <a:no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4" name="Sous-titre 2">
            <a:extLst>
              <a:ext uri="{FF2B5EF4-FFF2-40B4-BE49-F238E27FC236}">
                <a16:creationId xmlns:a16="http://schemas.microsoft.com/office/drawing/2014/main" id="{88404569-3323-4D4E-AEBC-F9F96B4900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87488" y="4005064"/>
            <a:ext cx="4075824" cy="79208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800" i="1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Modifiez le style des sous-titres</a:t>
            </a:r>
          </a:p>
        </p:txBody>
      </p:sp>
      <p:sp>
        <p:nvSpPr>
          <p:cNvPr id="15" name="Espace réservé du texte 9">
            <a:extLst>
              <a:ext uri="{FF2B5EF4-FFF2-40B4-BE49-F238E27FC236}">
                <a16:creationId xmlns:a16="http://schemas.microsoft.com/office/drawing/2014/main" id="{624B905E-0B35-8247-8B4A-DF0F034F6AE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7368" y="2420888"/>
            <a:ext cx="2448272" cy="244827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0" b="1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1</a:t>
            </a:r>
          </a:p>
        </p:txBody>
      </p: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E7950D60-5632-2749-9C78-52F15E2B2EF6}"/>
              </a:ext>
            </a:extLst>
          </p:cNvPr>
          <p:cNvCxnSpPr>
            <a:cxnSpLocks/>
          </p:cNvCxnSpPr>
          <p:nvPr userDrawn="1"/>
        </p:nvCxnSpPr>
        <p:spPr>
          <a:xfrm>
            <a:off x="1487488" y="3933056"/>
            <a:ext cx="1152128" cy="0"/>
          </a:xfrm>
          <a:prstGeom prst="line">
            <a:avLst/>
          </a:prstGeom>
          <a:ln w="38100">
            <a:solidFill>
              <a:schemeClr val="bg2">
                <a:lumMod val="40000"/>
                <a:lumOff val="6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871407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ntercalaires_Coule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559496" y="2996952"/>
            <a:ext cx="6696744" cy="648072"/>
          </a:xfrm>
        </p:spPr>
        <p:txBody>
          <a:bodyPr>
            <a:noAutofit/>
          </a:bodyPr>
          <a:lstStyle>
            <a:lvl1pPr>
              <a:defRPr sz="3200"/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59495" y="3789040"/>
            <a:ext cx="6712833" cy="45645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800" i="1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Modifiez le style des sous-titres du masque</a:t>
            </a:r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BDEC83FB-11E7-024A-9C0A-475307BDD8A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79376" y="2420888"/>
            <a:ext cx="2448272" cy="244827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0" b="1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1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9F1500F1-2796-7A48-A657-B5BD03093AB8}"/>
              </a:ext>
            </a:extLst>
          </p:cNvPr>
          <p:cNvCxnSpPr>
            <a:cxnSpLocks/>
          </p:cNvCxnSpPr>
          <p:nvPr userDrawn="1"/>
        </p:nvCxnSpPr>
        <p:spPr>
          <a:xfrm>
            <a:off x="1586920" y="3717032"/>
            <a:ext cx="1152128" cy="0"/>
          </a:xfrm>
          <a:prstGeom prst="line">
            <a:avLst/>
          </a:prstGeom>
          <a:ln w="38100">
            <a:solidFill>
              <a:schemeClr val="bg2">
                <a:lumMod val="40000"/>
                <a:lumOff val="6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 userDrawn="1"/>
        </p:nvSpPr>
        <p:spPr>
          <a:xfrm>
            <a:off x="0" y="1123124"/>
            <a:ext cx="12191999" cy="57348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Clr>
                <a:srgbClr val="00A6D9"/>
              </a:buClr>
              <a:buFont typeface="Arial" panose="020B0604020202020204" pitchFamily="34" charset="0"/>
              <a:buChar char="•"/>
            </a:pPr>
            <a:endParaRPr lang="fr-FR" dirty="0">
              <a:solidFill>
                <a:srgbClr val="FFFFFF"/>
              </a:solidFill>
            </a:endParaRPr>
          </a:p>
          <a:p>
            <a:pPr marL="1073150" indent="-357188">
              <a:buClr>
                <a:srgbClr val="00A6D9"/>
              </a:buClr>
              <a:buFont typeface="Arial" panose="020B0604020202020204" pitchFamily="34" charset="0"/>
              <a:buChar char="•"/>
            </a:pPr>
            <a:endParaRPr lang="fr-FR" dirty="0">
              <a:solidFill>
                <a:srgbClr val="DC0059"/>
              </a:solidFill>
            </a:endParaRPr>
          </a:p>
          <a:p>
            <a:pPr marL="1073150" indent="-357188">
              <a:buClr>
                <a:srgbClr val="00A6D9"/>
              </a:buClr>
              <a:buFont typeface="Arial" panose="020B0604020202020204" pitchFamily="34" charset="0"/>
              <a:buChar char="•"/>
            </a:pPr>
            <a:endParaRPr lang="fr-FR" dirty="0">
              <a:solidFill>
                <a:srgbClr val="000000"/>
              </a:solidFill>
            </a:endParaRPr>
          </a:p>
          <a:p>
            <a:pPr marL="1073150" indent="-357188">
              <a:buClr>
                <a:srgbClr val="00A6D9"/>
              </a:buClr>
              <a:buFont typeface="Arial" panose="020B0604020202020204" pitchFamily="34" charset="0"/>
              <a:buChar char="•"/>
            </a:pP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7" name="Numéro de diapositive"/>
          <p:cNvSpPr txBox="1">
            <a:spLocks/>
          </p:cNvSpPr>
          <p:nvPr userDrawn="1"/>
        </p:nvSpPr>
        <p:spPr>
          <a:xfrm>
            <a:off x="11610369" y="6367082"/>
            <a:ext cx="397829" cy="338518"/>
          </a:xfrm>
          <a:prstGeom prst="rect">
            <a:avLst/>
          </a:prstGeom>
          <a:ln w="12700">
            <a:miter lim="400000"/>
          </a:ln>
        </p:spPr>
        <p:txBody>
          <a:bodyPr wrap="none" lIns="91422" tIns="91422" rIns="91422" bIns="91422" anchor="ctr">
            <a:spAutoFit/>
          </a:bodyPr>
          <a:lstStyle>
            <a:lvl1pPr algn="r">
              <a:lnSpc>
                <a:spcPct val="100000"/>
              </a:lnSpc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>
              <a:defRPr/>
            </a:pPr>
            <a:fld id="{86CB4B4D-7CA3-9044-876B-883B54F8677D}" type="slidenum">
              <a:rPr lang="fr-FR" smtClean="0">
                <a:solidFill>
                  <a:srgbClr val="00A6D9"/>
                </a:solidFill>
              </a:rPr>
              <a:pPr>
                <a:defRPr/>
              </a:pPr>
              <a:t>‹N°›</a:t>
            </a:fld>
            <a:endParaRPr lang="fr-FR" dirty="0">
              <a:solidFill>
                <a:srgbClr val="00A6D9"/>
              </a:solidFill>
            </a:endParaRPr>
          </a:p>
        </p:txBody>
      </p:sp>
      <p:sp>
        <p:nvSpPr>
          <p:cNvPr id="8" name="Ellipse 7"/>
          <p:cNvSpPr/>
          <p:nvPr userDrawn="1"/>
        </p:nvSpPr>
        <p:spPr>
          <a:xfrm>
            <a:off x="96555" y="150185"/>
            <a:ext cx="828000" cy="828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 b="1" dirty="0">
              <a:solidFill>
                <a:srgbClr val="00A6D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D2C93894-AF5D-5046-A77C-4DC42DB591A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39" y="6142387"/>
            <a:ext cx="696363" cy="696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06156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2160">
          <p15:clr>
            <a:srgbClr val="FBAE40"/>
          </p15:clr>
        </p15:guide>
      </p15:sldGuideLst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seignement_vertical_coule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llipse 6"/>
          <p:cNvSpPr/>
          <p:nvPr userDrawn="1"/>
        </p:nvSpPr>
        <p:spPr>
          <a:xfrm>
            <a:off x="100208" y="137601"/>
            <a:ext cx="828000" cy="828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 b="1" dirty="0">
              <a:solidFill>
                <a:srgbClr val="00A6D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2160" y="625720"/>
            <a:ext cx="1038225" cy="228600"/>
          </a:xfrm>
          <a:prstGeom prst="rect">
            <a:avLst/>
          </a:prstGeom>
        </p:spPr>
      </p:pic>
      <p:sp>
        <p:nvSpPr>
          <p:cNvPr id="4" name="Rectangle 3"/>
          <p:cNvSpPr/>
          <p:nvPr userDrawn="1"/>
        </p:nvSpPr>
        <p:spPr>
          <a:xfrm>
            <a:off x="4957763" y="0"/>
            <a:ext cx="7234237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</a:endParaRPr>
          </a:p>
        </p:txBody>
      </p:sp>
      <p:sp>
        <p:nvSpPr>
          <p:cNvPr id="14" name="Numéro de diapositive"/>
          <p:cNvSpPr txBox="1">
            <a:spLocks/>
          </p:cNvSpPr>
          <p:nvPr userDrawn="1"/>
        </p:nvSpPr>
        <p:spPr>
          <a:xfrm>
            <a:off x="11610369" y="6367082"/>
            <a:ext cx="397829" cy="338518"/>
          </a:xfrm>
          <a:prstGeom prst="rect">
            <a:avLst/>
          </a:prstGeom>
          <a:ln w="12700">
            <a:miter lim="400000"/>
          </a:ln>
        </p:spPr>
        <p:txBody>
          <a:bodyPr wrap="none" lIns="91422" tIns="91422" rIns="91422" bIns="91422" anchor="ctr">
            <a:spAutoFit/>
          </a:bodyPr>
          <a:lstStyle>
            <a:lvl1pPr algn="r">
              <a:lnSpc>
                <a:spcPct val="100000"/>
              </a:lnSpc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>
              <a:defRPr/>
            </a:pPr>
            <a:fld id="{86CB4B4D-7CA3-9044-876B-883B54F8677D}" type="slidenum">
              <a:rPr lang="fr-FR" smtClean="0">
                <a:solidFill>
                  <a:srgbClr val="FFFFFF">
                    <a:lumMod val="65000"/>
                  </a:srgbClr>
                </a:solidFill>
              </a:rPr>
              <a:pPr>
                <a:defRPr/>
              </a:pPr>
              <a:t>‹N°›</a:t>
            </a:fld>
            <a:endParaRPr lang="fr-FR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19" name="Espace réservé du texte 18"/>
          <p:cNvSpPr>
            <a:spLocks noGrp="1"/>
          </p:cNvSpPr>
          <p:nvPr>
            <p:ph type="body" sz="quarter" idx="11"/>
          </p:nvPr>
        </p:nvSpPr>
        <p:spPr>
          <a:xfrm>
            <a:off x="287989" y="1428750"/>
            <a:ext cx="4137025" cy="3143250"/>
          </a:xfrm>
        </p:spPr>
        <p:txBody>
          <a:bodyPr anchor="ctr" anchorCtr="0">
            <a:normAutofit/>
          </a:bodyPr>
          <a:lstStyle>
            <a:lvl1pPr algn="ctr">
              <a:defRPr sz="2400" b="1"/>
            </a:lvl1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23" name="Espace réservé du texte 22"/>
          <p:cNvSpPr>
            <a:spLocks noGrp="1"/>
          </p:cNvSpPr>
          <p:nvPr>
            <p:ph type="body" sz="quarter" idx="12"/>
          </p:nvPr>
        </p:nvSpPr>
        <p:spPr>
          <a:xfrm>
            <a:off x="185734" y="322263"/>
            <a:ext cx="638175" cy="531812"/>
          </a:xfrm>
        </p:spPr>
        <p:txBody>
          <a:bodyPr>
            <a:noAutofit/>
          </a:bodyPr>
          <a:lstStyle>
            <a:lvl1pPr algn="ctr">
              <a:defRPr sz="24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400" b="1"/>
            </a:lvl2pPr>
            <a:lvl3pPr>
              <a:defRPr sz="2400" b="1"/>
            </a:lvl3pPr>
            <a:lvl4pPr>
              <a:defRPr sz="2400" b="1"/>
            </a:lvl4pPr>
            <a:lvl5pPr>
              <a:defRPr sz="2400" b="1"/>
            </a:lvl5pPr>
          </a:lstStyle>
          <a:p>
            <a:pPr lvl="0"/>
            <a:r>
              <a:rPr lang="fr-FR" dirty="0"/>
              <a:t>M</a:t>
            </a:r>
          </a:p>
        </p:txBody>
      </p:sp>
      <p:sp>
        <p:nvSpPr>
          <p:cNvPr id="26" name="Espace réservé du texte 25"/>
          <p:cNvSpPr>
            <a:spLocks noGrp="1"/>
          </p:cNvSpPr>
          <p:nvPr>
            <p:ph type="body" sz="quarter" idx="13"/>
          </p:nvPr>
        </p:nvSpPr>
        <p:spPr>
          <a:xfrm>
            <a:off x="5777027" y="4572000"/>
            <a:ext cx="5691187" cy="1828800"/>
          </a:xfrm>
        </p:spPr>
        <p:txBody>
          <a:bodyPr/>
          <a:lstStyle>
            <a:lvl1pPr marL="285750" indent="-285750">
              <a:buClr>
                <a:schemeClr val="accent4"/>
              </a:buClr>
              <a:buSzPct val="15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</a:defRPr>
            </a:lvl1pPr>
            <a:lvl2pPr marL="742950" indent="-285750">
              <a:buClr>
                <a:schemeClr val="accent4"/>
              </a:buClr>
              <a:buFont typeface="Courier New" panose="02070309020205020404" pitchFamily="49" charset="0"/>
              <a:buChar char="o"/>
              <a:defRPr sz="1400">
                <a:solidFill>
                  <a:schemeClr val="tx1"/>
                </a:solidFill>
              </a:defRPr>
            </a:lvl2pPr>
            <a:lvl3pPr marL="1200150" indent="-285750">
              <a:buClr>
                <a:schemeClr val="accent4"/>
              </a:buClr>
              <a:buFont typeface="Courier New" panose="02070309020205020404" pitchFamily="49" charset="0"/>
              <a:buChar char="o"/>
              <a:defRPr sz="1200">
                <a:solidFill>
                  <a:schemeClr val="tx1"/>
                </a:solidFill>
              </a:defRPr>
            </a:lvl3pPr>
            <a:lvl4pPr marL="1657350" indent="-285750">
              <a:buClr>
                <a:schemeClr val="accent4"/>
              </a:buClr>
              <a:buFont typeface="Courier New" panose="02070309020205020404" pitchFamily="49" charset="0"/>
              <a:buChar char="o"/>
              <a:defRPr sz="1200">
                <a:solidFill>
                  <a:schemeClr val="tx1"/>
                </a:solidFill>
              </a:defRPr>
            </a:lvl4pPr>
            <a:lvl5pPr marL="2114550" indent="-285750">
              <a:buClr>
                <a:schemeClr val="accent4"/>
              </a:buClr>
              <a:buFont typeface="Courier New" panose="02070309020205020404" pitchFamily="49" charset="0"/>
              <a:buChar char="o"/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27" name="Ellipse 26"/>
          <p:cNvSpPr/>
          <p:nvPr userDrawn="1"/>
        </p:nvSpPr>
        <p:spPr>
          <a:xfrm>
            <a:off x="1816917" y="4947575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</a:endParaRPr>
          </a:p>
        </p:txBody>
      </p:sp>
      <p:sp>
        <p:nvSpPr>
          <p:cNvPr id="29" name="Espace réservé du texte 28"/>
          <p:cNvSpPr>
            <a:spLocks noGrp="1"/>
          </p:cNvSpPr>
          <p:nvPr>
            <p:ph type="body" sz="quarter" idx="14"/>
          </p:nvPr>
        </p:nvSpPr>
        <p:spPr>
          <a:xfrm>
            <a:off x="1008053" y="322263"/>
            <a:ext cx="3602037" cy="344487"/>
          </a:xfrm>
        </p:spPr>
        <p:txBody>
          <a:bodyPr>
            <a:noAutofit/>
          </a:bodyPr>
          <a:lstStyle>
            <a:lvl1pPr>
              <a:defRPr sz="1800"/>
            </a:lvl1pPr>
          </a:lstStyle>
          <a:p>
            <a:pPr lvl="0"/>
            <a:r>
              <a:rPr lang="fr-FR" dirty="0"/>
              <a:t>Modifiez les styles du texte</a:t>
            </a:r>
          </a:p>
        </p:txBody>
      </p:sp>
    </p:spTree>
    <p:extLst>
      <p:ext uri="{BB962C8B-B14F-4D97-AF65-F5344CB8AC3E}">
        <p14:creationId xmlns:p14="http://schemas.microsoft.com/office/powerpoint/2010/main" val="32087193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2160">
          <p15:clr>
            <a:srgbClr val="FBAE40"/>
          </p15:clr>
        </p15:guide>
      </p15:sldGuideLst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G_vertical_coule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/>
          <p:cNvSpPr txBox="1"/>
          <p:nvPr userDrawn="1"/>
        </p:nvSpPr>
        <p:spPr>
          <a:xfrm>
            <a:off x="306054" y="322878"/>
            <a:ext cx="2634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Problématique générale</a:t>
            </a:r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88249" y="625720"/>
            <a:ext cx="1038225" cy="228600"/>
          </a:xfrm>
          <a:prstGeom prst="rect">
            <a:avLst/>
          </a:prstGeom>
        </p:spPr>
      </p:pic>
      <p:sp>
        <p:nvSpPr>
          <p:cNvPr id="4" name="Rectangle 3"/>
          <p:cNvSpPr/>
          <p:nvPr userDrawn="1"/>
        </p:nvSpPr>
        <p:spPr>
          <a:xfrm>
            <a:off x="4957763" y="0"/>
            <a:ext cx="7234237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</a:endParaRPr>
          </a:p>
        </p:txBody>
      </p:sp>
      <p:sp>
        <p:nvSpPr>
          <p:cNvPr id="14" name="Numéro de diapositive"/>
          <p:cNvSpPr txBox="1">
            <a:spLocks/>
          </p:cNvSpPr>
          <p:nvPr userDrawn="1"/>
        </p:nvSpPr>
        <p:spPr>
          <a:xfrm>
            <a:off x="11610369" y="6367082"/>
            <a:ext cx="397829" cy="338518"/>
          </a:xfrm>
          <a:prstGeom prst="rect">
            <a:avLst/>
          </a:prstGeom>
          <a:ln w="12700">
            <a:miter lim="400000"/>
          </a:ln>
        </p:spPr>
        <p:txBody>
          <a:bodyPr wrap="none" lIns="91422" tIns="91422" rIns="91422" bIns="91422" anchor="ctr">
            <a:spAutoFit/>
          </a:bodyPr>
          <a:lstStyle>
            <a:lvl1pPr algn="r">
              <a:lnSpc>
                <a:spcPct val="100000"/>
              </a:lnSpc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>
              <a:defRPr/>
            </a:pPr>
            <a:fld id="{86CB4B4D-7CA3-9044-876B-883B54F8677D}" type="slidenum">
              <a:rPr lang="fr-FR" smtClean="0">
                <a:solidFill>
                  <a:srgbClr val="FFFFFF">
                    <a:lumMod val="65000"/>
                  </a:srgbClr>
                </a:solidFill>
              </a:rPr>
              <a:pPr>
                <a:defRPr/>
              </a:pPr>
              <a:t>‹N°›</a:t>
            </a:fld>
            <a:endParaRPr lang="fr-FR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19" name="Espace réservé du texte 18"/>
          <p:cNvSpPr>
            <a:spLocks noGrp="1"/>
          </p:cNvSpPr>
          <p:nvPr>
            <p:ph type="body" sz="quarter" idx="11"/>
          </p:nvPr>
        </p:nvSpPr>
        <p:spPr>
          <a:xfrm>
            <a:off x="287989" y="1428750"/>
            <a:ext cx="4137025" cy="3143250"/>
          </a:xfrm>
        </p:spPr>
        <p:txBody>
          <a:bodyPr>
            <a:normAutofit/>
          </a:bodyPr>
          <a:lstStyle>
            <a:lvl1pPr>
              <a:defRPr sz="2400" b="1"/>
            </a:lvl1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26" name="Espace réservé du texte 25"/>
          <p:cNvSpPr>
            <a:spLocks noGrp="1"/>
          </p:cNvSpPr>
          <p:nvPr>
            <p:ph type="body" sz="quarter" idx="13"/>
          </p:nvPr>
        </p:nvSpPr>
        <p:spPr>
          <a:xfrm>
            <a:off x="5777027" y="4572000"/>
            <a:ext cx="5691187" cy="1828800"/>
          </a:xfrm>
        </p:spPr>
        <p:txBody>
          <a:bodyPr/>
          <a:lstStyle>
            <a:lvl1pPr marL="285750" indent="-285750">
              <a:spcAft>
                <a:spcPts val="600"/>
              </a:spcAft>
              <a:buClr>
                <a:schemeClr val="accent4"/>
              </a:buClr>
              <a:buFont typeface="Courier New" panose="02070309020205020404" pitchFamily="49" charset="0"/>
              <a:buChar char="o"/>
              <a:defRPr sz="1600">
                <a:solidFill>
                  <a:schemeClr val="tx1"/>
                </a:solidFill>
              </a:defRPr>
            </a:lvl1pPr>
            <a:lvl2pPr marL="742950" indent="-285750">
              <a:buClr>
                <a:schemeClr val="accent4"/>
              </a:buClr>
              <a:buFont typeface="Courier New" panose="02070309020205020404" pitchFamily="49" charset="0"/>
              <a:buChar char="o"/>
              <a:defRPr sz="1400">
                <a:solidFill>
                  <a:schemeClr val="tx1"/>
                </a:solidFill>
              </a:defRPr>
            </a:lvl2pPr>
            <a:lvl3pPr marL="1200150" indent="-285750">
              <a:buClr>
                <a:schemeClr val="accent4"/>
              </a:buClr>
              <a:buFont typeface="Courier New" panose="02070309020205020404" pitchFamily="49" charset="0"/>
              <a:buChar char="o"/>
              <a:defRPr sz="1200">
                <a:solidFill>
                  <a:schemeClr val="tx1"/>
                </a:solidFill>
              </a:defRPr>
            </a:lvl3pPr>
            <a:lvl4pPr marL="1657350" indent="-285750">
              <a:buClr>
                <a:schemeClr val="accent4"/>
              </a:buClr>
              <a:buFont typeface="Courier New" panose="02070309020205020404" pitchFamily="49" charset="0"/>
              <a:buChar char="o"/>
              <a:defRPr sz="1200">
                <a:solidFill>
                  <a:schemeClr val="tx1"/>
                </a:solidFill>
              </a:defRPr>
            </a:lvl4pPr>
            <a:lvl5pPr marL="2114550" indent="-285750">
              <a:buClr>
                <a:schemeClr val="accent4"/>
              </a:buClr>
              <a:buFont typeface="Courier New" panose="02070309020205020404" pitchFamily="49" charset="0"/>
              <a:buChar char="o"/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0" name="Ellipse 9"/>
          <p:cNvSpPr/>
          <p:nvPr userDrawn="1"/>
        </p:nvSpPr>
        <p:spPr>
          <a:xfrm>
            <a:off x="1816917" y="4947575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02919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2160">
          <p15:clr>
            <a:srgbClr val="FBAE40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F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xx%"/>
          <p:cNvSpPr txBox="1">
            <a:spLocks noGrp="1"/>
          </p:cNvSpPr>
          <p:nvPr>
            <p:ph type="title" hasCustomPrompt="1"/>
          </p:nvPr>
        </p:nvSpPr>
        <p:spPr>
          <a:xfrm>
            <a:off x="714704" y="2200045"/>
            <a:ext cx="11061699" cy="2708385"/>
          </a:xfrm>
          <a:prstGeom prst="rect">
            <a:avLst/>
          </a:prstGeom>
        </p:spPr>
        <p:txBody>
          <a:bodyPr lIns="121917" tIns="60958" rIns="121917" bIns="60958" anchor="b"/>
          <a:lstStyle>
            <a:lvl1pPr algn="l">
              <a:defRPr sz="16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Merci !</a:t>
            </a:r>
            <a:endParaRPr dirty="0"/>
          </a:p>
        </p:txBody>
      </p:sp>
      <p:sp>
        <p:nvSpPr>
          <p:cNvPr id="6" name="Texte niveau 1…"/>
          <p:cNvSpPr txBox="1">
            <a:spLocks noGrp="1"/>
          </p:cNvSpPr>
          <p:nvPr>
            <p:ph type="body" sz="half" idx="1"/>
          </p:nvPr>
        </p:nvSpPr>
        <p:spPr>
          <a:xfrm>
            <a:off x="714704" y="4825174"/>
            <a:ext cx="11061699" cy="512741"/>
          </a:xfrm>
          <a:prstGeom prst="rect">
            <a:avLst/>
          </a:prstGeom>
        </p:spPr>
        <p:txBody>
          <a:bodyPr lIns="121917" tIns="60958" rIns="121917" bIns="60958"/>
          <a:lstStyle>
            <a:lvl1pPr marL="152396" indent="0" algn="l">
              <a:buNone/>
              <a:defRPr>
                <a:solidFill>
                  <a:schemeClr val="bg1"/>
                </a:solidFill>
              </a:defRPr>
            </a:lvl1pPr>
            <a:lvl2pPr marL="795848" indent="0" algn="ctr">
              <a:buNone/>
              <a:defRPr/>
            </a:lvl2pPr>
            <a:lvl3pPr marL="1405432" indent="0" algn="ctr">
              <a:buNone/>
              <a:defRPr/>
            </a:lvl3pPr>
            <a:lvl4pPr marL="2015016" indent="0" algn="ctr">
              <a:buNone/>
              <a:defRPr/>
            </a:lvl4pPr>
            <a:lvl5pPr marL="2624601" indent="0" algn="ctr"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756578527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ntercalaires_Couleur/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pour une image  5">
            <a:extLst>
              <a:ext uri="{FF2B5EF4-FFF2-40B4-BE49-F238E27FC236}">
                <a16:creationId xmlns:a16="http://schemas.microsoft.com/office/drawing/2014/main" id="{0EEE9B95-63D1-E644-B749-D4A000DEC96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96000" y="0"/>
            <a:ext cx="6096000" cy="6858000"/>
          </a:xfrm>
        </p:spPr>
        <p:txBody>
          <a:bodyPr/>
          <a:lstStyle/>
          <a:p>
            <a:endParaRPr lang="fr-FR"/>
          </a:p>
        </p:txBody>
      </p:sp>
      <p:sp>
        <p:nvSpPr>
          <p:cNvPr id="13" name="Titre 1">
            <a:extLst>
              <a:ext uri="{FF2B5EF4-FFF2-40B4-BE49-F238E27FC236}">
                <a16:creationId xmlns:a16="http://schemas.microsoft.com/office/drawing/2014/main" id="{40154EFF-BD73-C945-916A-D061BB5975B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487488" y="2996952"/>
            <a:ext cx="4075824" cy="648072"/>
          </a:xfrm>
        </p:spPr>
        <p:txBody>
          <a:bodyPr>
            <a:no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4" name="Sous-titre 2">
            <a:extLst>
              <a:ext uri="{FF2B5EF4-FFF2-40B4-BE49-F238E27FC236}">
                <a16:creationId xmlns:a16="http://schemas.microsoft.com/office/drawing/2014/main" id="{88404569-3323-4D4E-AEBC-F9F96B4900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87488" y="4005064"/>
            <a:ext cx="4075824" cy="79208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800" i="1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Modifiez le style des sous-titres</a:t>
            </a:r>
          </a:p>
        </p:txBody>
      </p:sp>
      <p:sp>
        <p:nvSpPr>
          <p:cNvPr id="15" name="Espace réservé du texte 9">
            <a:extLst>
              <a:ext uri="{FF2B5EF4-FFF2-40B4-BE49-F238E27FC236}">
                <a16:creationId xmlns:a16="http://schemas.microsoft.com/office/drawing/2014/main" id="{624B905E-0B35-8247-8B4A-DF0F034F6AE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7368" y="2420888"/>
            <a:ext cx="2448272" cy="244827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0" b="1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1</a:t>
            </a:r>
          </a:p>
        </p:txBody>
      </p: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E7950D60-5632-2749-9C78-52F15E2B2EF6}"/>
              </a:ext>
            </a:extLst>
          </p:cNvPr>
          <p:cNvCxnSpPr>
            <a:cxnSpLocks/>
          </p:cNvCxnSpPr>
          <p:nvPr userDrawn="1"/>
        </p:nvCxnSpPr>
        <p:spPr>
          <a:xfrm>
            <a:off x="1487488" y="3933056"/>
            <a:ext cx="1152128" cy="0"/>
          </a:xfrm>
          <a:prstGeom prst="line">
            <a:avLst/>
          </a:prstGeom>
          <a:ln w="38100">
            <a:solidFill>
              <a:schemeClr val="bg2">
                <a:lumMod val="40000"/>
                <a:lumOff val="6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757455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ntercalaires_Coule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559496" y="2996952"/>
            <a:ext cx="6696744" cy="648072"/>
          </a:xfrm>
        </p:spPr>
        <p:txBody>
          <a:bodyPr>
            <a:noAutofit/>
          </a:bodyPr>
          <a:lstStyle>
            <a:lvl1pPr>
              <a:defRPr sz="3200"/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59495" y="3789040"/>
            <a:ext cx="6712833" cy="45645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800" i="1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Modifiez le style des sous-titres du masque</a:t>
            </a:r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BDEC83FB-11E7-024A-9C0A-475307BDD8A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79376" y="2420888"/>
            <a:ext cx="2448272" cy="244827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0" b="1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1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9F1500F1-2796-7A48-A657-B5BD03093AB8}"/>
              </a:ext>
            </a:extLst>
          </p:cNvPr>
          <p:cNvCxnSpPr>
            <a:cxnSpLocks/>
          </p:cNvCxnSpPr>
          <p:nvPr userDrawn="1"/>
        </p:nvCxnSpPr>
        <p:spPr>
          <a:xfrm>
            <a:off x="1586920" y="3717032"/>
            <a:ext cx="1152128" cy="0"/>
          </a:xfrm>
          <a:prstGeom prst="line">
            <a:avLst/>
          </a:prstGeom>
          <a:ln w="38100">
            <a:solidFill>
              <a:schemeClr val="bg2">
                <a:lumMod val="40000"/>
                <a:lumOff val="6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 userDrawn="1"/>
        </p:nvSpPr>
        <p:spPr>
          <a:xfrm>
            <a:off x="0" y="1123124"/>
            <a:ext cx="12191999" cy="57348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Clr>
                <a:srgbClr val="00A6D9"/>
              </a:buClr>
              <a:buFont typeface="Arial" panose="020B0604020202020204" pitchFamily="34" charset="0"/>
              <a:buChar char="•"/>
            </a:pPr>
            <a:endParaRPr lang="fr-FR" dirty="0">
              <a:solidFill>
                <a:srgbClr val="FFFFFF"/>
              </a:solidFill>
            </a:endParaRPr>
          </a:p>
          <a:p>
            <a:pPr marL="1073150" indent="-357188">
              <a:buClr>
                <a:srgbClr val="00A6D9"/>
              </a:buClr>
              <a:buFont typeface="Arial" panose="020B0604020202020204" pitchFamily="34" charset="0"/>
              <a:buChar char="•"/>
            </a:pPr>
            <a:endParaRPr lang="fr-FR" dirty="0">
              <a:solidFill>
                <a:srgbClr val="DC0059"/>
              </a:solidFill>
            </a:endParaRPr>
          </a:p>
          <a:p>
            <a:pPr marL="1073150" indent="-357188">
              <a:buClr>
                <a:srgbClr val="00A6D9"/>
              </a:buClr>
              <a:buFont typeface="Arial" panose="020B0604020202020204" pitchFamily="34" charset="0"/>
              <a:buChar char="•"/>
            </a:pPr>
            <a:endParaRPr lang="fr-FR" dirty="0">
              <a:solidFill>
                <a:srgbClr val="000000"/>
              </a:solidFill>
            </a:endParaRPr>
          </a:p>
          <a:p>
            <a:pPr marL="1073150" indent="-357188">
              <a:buClr>
                <a:srgbClr val="00A6D9"/>
              </a:buClr>
              <a:buFont typeface="Arial" panose="020B0604020202020204" pitchFamily="34" charset="0"/>
              <a:buChar char="•"/>
            </a:pP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7" name="Numéro de diapositive"/>
          <p:cNvSpPr txBox="1">
            <a:spLocks/>
          </p:cNvSpPr>
          <p:nvPr userDrawn="1"/>
        </p:nvSpPr>
        <p:spPr>
          <a:xfrm>
            <a:off x="11610369" y="6367082"/>
            <a:ext cx="397829" cy="338518"/>
          </a:xfrm>
          <a:prstGeom prst="rect">
            <a:avLst/>
          </a:prstGeom>
          <a:ln w="12700">
            <a:miter lim="400000"/>
          </a:ln>
        </p:spPr>
        <p:txBody>
          <a:bodyPr wrap="none" lIns="91422" tIns="91422" rIns="91422" bIns="91422" anchor="ctr">
            <a:spAutoFit/>
          </a:bodyPr>
          <a:lstStyle>
            <a:lvl1pPr algn="r">
              <a:lnSpc>
                <a:spcPct val="100000"/>
              </a:lnSpc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>
              <a:defRPr/>
            </a:pPr>
            <a:fld id="{86CB4B4D-7CA3-9044-876B-883B54F8677D}" type="slidenum">
              <a:rPr lang="fr-FR" smtClean="0">
                <a:solidFill>
                  <a:srgbClr val="00A6D9"/>
                </a:solidFill>
              </a:rPr>
              <a:pPr>
                <a:defRPr/>
              </a:pPr>
              <a:t>‹N°›</a:t>
            </a:fld>
            <a:endParaRPr lang="fr-FR" dirty="0">
              <a:solidFill>
                <a:srgbClr val="00A6D9"/>
              </a:solidFill>
            </a:endParaRPr>
          </a:p>
        </p:txBody>
      </p:sp>
      <p:sp>
        <p:nvSpPr>
          <p:cNvPr id="8" name="Ellipse 7"/>
          <p:cNvSpPr/>
          <p:nvPr userDrawn="1"/>
        </p:nvSpPr>
        <p:spPr>
          <a:xfrm>
            <a:off x="96555" y="150185"/>
            <a:ext cx="828000" cy="828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 b="1" dirty="0">
              <a:solidFill>
                <a:srgbClr val="00A6D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D2C93894-AF5D-5046-A77C-4DC42DB591A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39" y="6142387"/>
            <a:ext cx="696363" cy="696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24149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2160">
          <p15:clr>
            <a:srgbClr val="FBAE40"/>
          </p15:clr>
        </p15:guide>
      </p15:sldGuideLst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seignement_vertical_coule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llipse 6"/>
          <p:cNvSpPr/>
          <p:nvPr userDrawn="1"/>
        </p:nvSpPr>
        <p:spPr>
          <a:xfrm>
            <a:off x="100208" y="137601"/>
            <a:ext cx="828000" cy="828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 b="1" dirty="0">
              <a:solidFill>
                <a:srgbClr val="00A6D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2160" y="625720"/>
            <a:ext cx="1038225" cy="228600"/>
          </a:xfrm>
          <a:prstGeom prst="rect">
            <a:avLst/>
          </a:prstGeom>
        </p:spPr>
      </p:pic>
      <p:sp>
        <p:nvSpPr>
          <p:cNvPr id="4" name="Rectangle 3"/>
          <p:cNvSpPr/>
          <p:nvPr userDrawn="1"/>
        </p:nvSpPr>
        <p:spPr>
          <a:xfrm>
            <a:off x="4957763" y="0"/>
            <a:ext cx="7234237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</a:endParaRPr>
          </a:p>
        </p:txBody>
      </p:sp>
      <p:sp>
        <p:nvSpPr>
          <p:cNvPr id="14" name="Numéro de diapositive"/>
          <p:cNvSpPr txBox="1">
            <a:spLocks/>
          </p:cNvSpPr>
          <p:nvPr userDrawn="1"/>
        </p:nvSpPr>
        <p:spPr>
          <a:xfrm>
            <a:off x="11610369" y="6367082"/>
            <a:ext cx="397829" cy="338518"/>
          </a:xfrm>
          <a:prstGeom prst="rect">
            <a:avLst/>
          </a:prstGeom>
          <a:ln w="12700">
            <a:miter lim="400000"/>
          </a:ln>
        </p:spPr>
        <p:txBody>
          <a:bodyPr wrap="none" lIns="91422" tIns="91422" rIns="91422" bIns="91422" anchor="ctr">
            <a:spAutoFit/>
          </a:bodyPr>
          <a:lstStyle>
            <a:lvl1pPr algn="r">
              <a:lnSpc>
                <a:spcPct val="100000"/>
              </a:lnSpc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>
              <a:defRPr/>
            </a:pPr>
            <a:fld id="{86CB4B4D-7CA3-9044-876B-883B54F8677D}" type="slidenum">
              <a:rPr lang="fr-FR" smtClean="0">
                <a:solidFill>
                  <a:srgbClr val="FFFFFF">
                    <a:lumMod val="65000"/>
                  </a:srgbClr>
                </a:solidFill>
              </a:rPr>
              <a:pPr>
                <a:defRPr/>
              </a:pPr>
              <a:t>‹N°›</a:t>
            </a:fld>
            <a:endParaRPr lang="fr-FR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19" name="Espace réservé du texte 18"/>
          <p:cNvSpPr>
            <a:spLocks noGrp="1"/>
          </p:cNvSpPr>
          <p:nvPr>
            <p:ph type="body" sz="quarter" idx="11"/>
          </p:nvPr>
        </p:nvSpPr>
        <p:spPr>
          <a:xfrm>
            <a:off x="287989" y="1428750"/>
            <a:ext cx="4137025" cy="3143250"/>
          </a:xfrm>
        </p:spPr>
        <p:txBody>
          <a:bodyPr anchor="ctr" anchorCtr="0">
            <a:normAutofit/>
          </a:bodyPr>
          <a:lstStyle>
            <a:lvl1pPr algn="ctr">
              <a:defRPr sz="2400" b="1"/>
            </a:lvl1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23" name="Espace réservé du texte 22"/>
          <p:cNvSpPr>
            <a:spLocks noGrp="1"/>
          </p:cNvSpPr>
          <p:nvPr>
            <p:ph type="body" sz="quarter" idx="12"/>
          </p:nvPr>
        </p:nvSpPr>
        <p:spPr>
          <a:xfrm>
            <a:off x="185734" y="322263"/>
            <a:ext cx="638175" cy="531812"/>
          </a:xfrm>
        </p:spPr>
        <p:txBody>
          <a:bodyPr>
            <a:noAutofit/>
          </a:bodyPr>
          <a:lstStyle>
            <a:lvl1pPr algn="ctr">
              <a:defRPr sz="24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400" b="1"/>
            </a:lvl2pPr>
            <a:lvl3pPr>
              <a:defRPr sz="2400" b="1"/>
            </a:lvl3pPr>
            <a:lvl4pPr>
              <a:defRPr sz="2400" b="1"/>
            </a:lvl4pPr>
            <a:lvl5pPr>
              <a:defRPr sz="2400" b="1"/>
            </a:lvl5pPr>
          </a:lstStyle>
          <a:p>
            <a:pPr lvl="0"/>
            <a:r>
              <a:rPr lang="fr-FR" dirty="0"/>
              <a:t>M</a:t>
            </a:r>
          </a:p>
        </p:txBody>
      </p:sp>
      <p:sp>
        <p:nvSpPr>
          <p:cNvPr id="26" name="Espace réservé du texte 25"/>
          <p:cNvSpPr>
            <a:spLocks noGrp="1"/>
          </p:cNvSpPr>
          <p:nvPr>
            <p:ph type="body" sz="quarter" idx="13"/>
          </p:nvPr>
        </p:nvSpPr>
        <p:spPr>
          <a:xfrm>
            <a:off x="5777027" y="4572000"/>
            <a:ext cx="5691187" cy="1828800"/>
          </a:xfrm>
        </p:spPr>
        <p:txBody>
          <a:bodyPr/>
          <a:lstStyle>
            <a:lvl1pPr marL="285750" indent="-285750">
              <a:buClr>
                <a:schemeClr val="accent4"/>
              </a:buClr>
              <a:buSzPct val="15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</a:defRPr>
            </a:lvl1pPr>
            <a:lvl2pPr marL="742950" indent="-285750">
              <a:buClr>
                <a:schemeClr val="accent4"/>
              </a:buClr>
              <a:buFont typeface="Courier New" panose="02070309020205020404" pitchFamily="49" charset="0"/>
              <a:buChar char="o"/>
              <a:defRPr sz="1400">
                <a:solidFill>
                  <a:schemeClr val="tx1"/>
                </a:solidFill>
              </a:defRPr>
            </a:lvl2pPr>
            <a:lvl3pPr marL="1200150" indent="-285750">
              <a:buClr>
                <a:schemeClr val="accent4"/>
              </a:buClr>
              <a:buFont typeface="Courier New" panose="02070309020205020404" pitchFamily="49" charset="0"/>
              <a:buChar char="o"/>
              <a:defRPr sz="1200">
                <a:solidFill>
                  <a:schemeClr val="tx1"/>
                </a:solidFill>
              </a:defRPr>
            </a:lvl3pPr>
            <a:lvl4pPr marL="1657350" indent="-285750">
              <a:buClr>
                <a:schemeClr val="accent4"/>
              </a:buClr>
              <a:buFont typeface="Courier New" panose="02070309020205020404" pitchFamily="49" charset="0"/>
              <a:buChar char="o"/>
              <a:defRPr sz="1200">
                <a:solidFill>
                  <a:schemeClr val="tx1"/>
                </a:solidFill>
              </a:defRPr>
            </a:lvl4pPr>
            <a:lvl5pPr marL="2114550" indent="-285750">
              <a:buClr>
                <a:schemeClr val="accent4"/>
              </a:buClr>
              <a:buFont typeface="Courier New" panose="02070309020205020404" pitchFamily="49" charset="0"/>
              <a:buChar char="o"/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27" name="Ellipse 26"/>
          <p:cNvSpPr/>
          <p:nvPr userDrawn="1"/>
        </p:nvSpPr>
        <p:spPr>
          <a:xfrm>
            <a:off x="1816917" y="4947575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</a:endParaRPr>
          </a:p>
        </p:txBody>
      </p:sp>
      <p:sp>
        <p:nvSpPr>
          <p:cNvPr id="29" name="Espace réservé du texte 28"/>
          <p:cNvSpPr>
            <a:spLocks noGrp="1"/>
          </p:cNvSpPr>
          <p:nvPr>
            <p:ph type="body" sz="quarter" idx="14"/>
          </p:nvPr>
        </p:nvSpPr>
        <p:spPr>
          <a:xfrm>
            <a:off x="1008053" y="322263"/>
            <a:ext cx="3602037" cy="344487"/>
          </a:xfrm>
        </p:spPr>
        <p:txBody>
          <a:bodyPr>
            <a:noAutofit/>
          </a:bodyPr>
          <a:lstStyle>
            <a:lvl1pPr>
              <a:defRPr sz="1800"/>
            </a:lvl1pPr>
          </a:lstStyle>
          <a:p>
            <a:pPr lvl="0"/>
            <a:r>
              <a:rPr lang="fr-FR" dirty="0"/>
              <a:t>Modifiez les styles du texte</a:t>
            </a:r>
          </a:p>
        </p:txBody>
      </p:sp>
    </p:spTree>
    <p:extLst>
      <p:ext uri="{BB962C8B-B14F-4D97-AF65-F5344CB8AC3E}">
        <p14:creationId xmlns:p14="http://schemas.microsoft.com/office/powerpoint/2010/main" val="42457493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216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ommaire_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pour une image  5">
            <a:extLst>
              <a:ext uri="{FF2B5EF4-FFF2-40B4-BE49-F238E27FC236}">
                <a16:creationId xmlns:a16="http://schemas.microsoft.com/office/drawing/2014/main" id="{0EEE9B95-63D1-E644-B749-D4A000DEC96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49086" y="0"/>
            <a:ext cx="5246914" cy="6858000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17" name="Google Shape;108;p18"/>
          <p:cNvSpPr txBox="1"/>
          <p:nvPr userDrawn="1"/>
        </p:nvSpPr>
        <p:spPr>
          <a:xfrm>
            <a:off x="732981" y="6285340"/>
            <a:ext cx="3577828" cy="4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121893" tIns="121893" rIns="121893" bIns="121893">
            <a:spAutoFit/>
          </a:bodyPr>
          <a:lstStyle/>
          <a:p>
            <a:pPr>
              <a:lnSpc>
                <a:spcPct val="150000"/>
              </a:lnSpc>
              <a:defRPr sz="1000"/>
            </a:pPr>
            <a:r>
              <a:rPr lang="fr-FR" noProof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Nom de la présentation</a:t>
            </a:r>
            <a:r>
              <a:rPr lang="fr-FR" noProof="0" dirty="0">
                <a:solidFill>
                  <a:schemeClr val="bg2"/>
                </a:solidFill>
              </a:rPr>
              <a:t> | </a:t>
            </a:r>
            <a:r>
              <a:rPr lang="fr-FR" noProof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Date</a:t>
            </a:r>
          </a:p>
        </p:txBody>
      </p:sp>
      <p:sp>
        <p:nvSpPr>
          <p:cNvPr id="19" name="Sous-titre 2">
            <a:extLst>
              <a:ext uri="{FF2B5EF4-FFF2-40B4-BE49-F238E27FC236}">
                <a16:creationId xmlns:a16="http://schemas.microsoft.com/office/drawing/2014/main" id="{8E7451D3-78FA-1E4D-BB66-294F96360CAC}"/>
              </a:ext>
            </a:extLst>
          </p:cNvPr>
          <p:cNvSpPr txBox="1">
            <a:spLocks/>
          </p:cNvSpPr>
          <p:nvPr userDrawn="1"/>
        </p:nvSpPr>
        <p:spPr>
          <a:xfrm>
            <a:off x="6585336" y="467896"/>
            <a:ext cx="4660696" cy="43204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800" b="1" kern="1200">
                <a:solidFill>
                  <a:schemeClr val="bg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/>
              <a:t>Modifiez le style des sous-titres du masque</a:t>
            </a:r>
            <a:endParaRPr lang="fr-FR" dirty="0"/>
          </a:p>
        </p:txBody>
      </p:sp>
      <p:sp>
        <p:nvSpPr>
          <p:cNvPr id="28" name="Espace réservé du texte 6">
            <a:extLst>
              <a:ext uri="{FF2B5EF4-FFF2-40B4-BE49-F238E27FC236}">
                <a16:creationId xmlns:a16="http://schemas.microsoft.com/office/drawing/2014/main" id="{343365C2-17A7-2549-B04B-8B2DDEA5A78E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657841" y="878985"/>
            <a:ext cx="4146231" cy="675495"/>
          </a:xfrm>
          <a:prstGeom prst="rect">
            <a:avLst/>
          </a:prstGeom>
        </p:spPr>
        <p:txBody>
          <a:bodyPr>
            <a:normAutofit/>
          </a:bodyPr>
          <a:lstStyle>
            <a:lvl1pPr marL="285750" indent="-285750">
              <a:buClr>
                <a:schemeClr val="accent4"/>
              </a:buClr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fr-FR" dirty="0"/>
              <a:t>Modifier les styles du texte du masque
Deuxième niveau</a:t>
            </a:r>
          </a:p>
        </p:txBody>
      </p:sp>
      <p:sp>
        <p:nvSpPr>
          <p:cNvPr id="29" name="Espace réservé du texte 6">
            <a:extLst>
              <a:ext uri="{FF2B5EF4-FFF2-40B4-BE49-F238E27FC236}">
                <a16:creationId xmlns:a16="http://schemas.microsoft.com/office/drawing/2014/main" id="{874CC0CC-BF81-A144-9978-5EC57F8EFE09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657841" y="2418225"/>
            <a:ext cx="4146231" cy="675495"/>
          </a:xfrm>
          <a:prstGeom prst="rect">
            <a:avLst/>
          </a:prstGeom>
        </p:spPr>
        <p:txBody>
          <a:bodyPr>
            <a:normAutofit/>
          </a:bodyPr>
          <a:lstStyle>
            <a:lvl1pPr marL="285750" indent="-285750">
              <a:buClr>
                <a:schemeClr val="accent4"/>
              </a:buClr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fr-FR" dirty="0"/>
              <a:t>Modifier les styles du texte du masque
Deuxième niveau</a:t>
            </a:r>
          </a:p>
        </p:txBody>
      </p:sp>
      <p:sp>
        <p:nvSpPr>
          <p:cNvPr id="30" name="Espace réservé du texte 6">
            <a:extLst>
              <a:ext uri="{FF2B5EF4-FFF2-40B4-BE49-F238E27FC236}">
                <a16:creationId xmlns:a16="http://schemas.microsoft.com/office/drawing/2014/main" id="{E7CE174D-2AC4-6C48-80E9-B0E060B45BA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585336" y="2007135"/>
            <a:ext cx="4387465" cy="43204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Clr>
                <a:schemeClr val="accent4"/>
              </a:buClr>
              <a:buFont typeface="Arial" panose="020B0604020202020204" pitchFamily="34" charset="0"/>
              <a:buNone/>
              <a:defRPr sz="1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r-FR" dirty="0"/>
              <a:t>Modifiez le style des sous-titres du masque</a:t>
            </a:r>
          </a:p>
        </p:txBody>
      </p:sp>
      <p:sp>
        <p:nvSpPr>
          <p:cNvPr id="31" name="Espace réservé du texte 6">
            <a:extLst>
              <a:ext uri="{FF2B5EF4-FFF2-40B4-BE49-F238E27FC236}">
                <a16:creationId xmlns:a16="http://schemas.microsoft.com/office/drawing/2014/main" id="{65540E94-FB60-2643-9DCD-99FDECCA1886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657841" y="4051082"/>
            <a:ext cx="4146231" cy="675495"/>
          </a:xfrm>
          <a:prstGeom prst="rect">
            <a:avLst/>
          </a:prstGeom>
        </p:spPr>
        <p:txBody>
          <a:bodyPr>
            <a:normAutofit/>
          </a:bodyPr>
          <a:lstStyle>
            <a:lvl1pPr marL="285750" indent="-285750">
              <a:buClr>
                <a:schemeClr val="accent4"/>
              </a:buClr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fr-FR" dirty="0"/>
              <a:t>Modifier les styles du texte du masque
Deuxième niveau</a:t>
            </a:r>
          </a:p>
        </p:txBody>
      </p:sp>
      <p:sp>
        <p:nvSpPr>
          <p:cNvPr id="32" name="Espace réservé du texte 6">
            <a:extLst>
              <a:ext uri="{FF2B5EF4-FFF2-40B4-BE49-F238E27FC236}">
                <a16:creationId xmlns:a16="http://schemas.microsoft.com/office/drawing/2014/main" id="{9282739C-953B-9D45-9AF1-EA373C9AB930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585336" y="3639992"/>
            <a:ext cx="4387465" cy="43204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Clr>
                <a:schemeClr val="accent4"/>
              </a:buClr>
              <a:buFont typeface="Arial" panose="020B0604020202020204" pitchFamily="34" charset="0"/>
              <a:buNone/>
              <a:defRPr sz="1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r-FR" dirty="0"/>
              <a:t>Modifiez le style des sous-titres du masque</a:t>
            </a:r>
          </a:p>
        </p:txBody>
      </p:sp>
      <p:sp>
        <p:nvSpPr>
          <p:cNvPr id="33" name="Espace réservé du texte 6">
            <a:extLst>
              <a:ext uri="{FF2B5EF4-FFF2-40B4-BE49-F238E27FC236}">
                <a16:creationId xmlns:a16="http://schemas.microsoft.com/office/drawing/2014/main" id="{7EF20B7D-1AC2-964F-8027-41F119BAB9C6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657841" y="5553310"/>
            <a:ext cx="4146231" cy="675495"/>
          </a:xfrm>
          <a:prstGeom prst="rect">
            <a:avLst/>
          </a:prstGeom>
        </p:spPr>
        <p:txBody>
          <a:bodyPr>
            <a:normAutofit/>
          </a:bodyPr>
          <a:lstStyle>
            <a:lvl1pPr marL="285750" indent="-285750">
              <a:buClr>
                <a:schemeClr val="accent4"/>
              </a:buClr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fr-FR" dirty="0"/>
              <a:t>Modifier les styles du texte du masque
Deuxième niveau</a:t>
            </a:r>
          </a:p>
        </p:txBody>
      </p:sp>
      <p:sp>
        <p:nvSpPr>
          <p:cNvPr id="34" name="Espace réservé du texte 6">
            <a:extLst>
              <a:ext uri="{FF2B5EF4-FFF2-40B4-BE49-F238E27FC236}">
                <a16:creationId xmlns:a16="http://schemas.microsoft.com/office/drawing/2014/main" id="{696A1E3C-3FB6-0B43-8555-41815C9069F6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6585336" y="5142220"/>
            <a:ext cx="4387465" cy="43204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Clr>
                <a:schemeClr val="accent4"/>
              </a:buClr>
              <a:buFont typeface="Arial" panose="020B0604020202020204" pitchFamily="34" charset="0"/>
              <a:buNone/>
              <a:defRPr sz="1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r-FR" dirty="0"/>
              <a:t>Modifiez le style des sous-titres du masque</a:t>
            </a:r>
          </a:p>
        </p:txBody>
      </p:sp>
    </p:spTree>
    <p:extLst>
      <p:ext uri="{BB962C8B-B14F-4D97-AF65-F5344CB8AC3E}">
        <p14:creationId xmlns:p14="http://schemas.microsoft.com/office/powerpoint/2010/main" val="290371436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G_vertical_coule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/>
          <p:cNvSpPr txBox="1"/>
          <p:nvPr userDrawn="1"/>
        </p:nvSpPr>
        <p:spPr>
          <a:xfrm>
            <a:off x="306054" y="322878"/>
            <a:ext cx="2634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Problématique générale</a:t>
            </a:r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88249" y="625720"/>
            <a:ext cx="1038225" cy="228600"/>
          </a:xfrm>
          <a:prstGeom prst="rect">
            <a:avLst/>
          </a:prstGeom>
        </p:spPr>
      </p:pic>
      <p:sp>
        <p:nvSpPr>
          <p:cNvPr id="4" name="Rectangle 3"/>
          <p:cNvSpPr/>
          <p:nvPr userDrawn="1"/>
        </p:nvSpPr>
        <p:spPr>
          <a:xfrm>
            <a:off x="4957763" y="0"/>
            <a:ext cx="7234237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</a:endParaRPr>
          </a:p>
        </p:txBody>
      </p:sp>
      <p:sp>
        <p:nvSpPr>
          <p:cNvPr id="14" name="Numéro de diapositive"/>
          <p:cNvSpPr txBox="1">
            <a:spLocks/>
          </p:cNvSpPr>
          <p:nvPr userDrawn="1"/>
        </p:nvSpPr>
        <p:spPr>
          <a:xfrm>
            <a:off x="11610369" y="6367082"/>
            <a:ext cx="397829" cy="338518"/>
          </a:xfrm>
          <a:prstGeom prst="rect">
            <a:avLst/>
          </a:prstGeom>
          <a:ln w="12700">
            <a:miter lim="400000"/>
          </a:ln>
        </p:spPr>
        <p:txBody>
          <a:bodyPr wrap="none" lIns="91422" tIns="91422" rIns="91422" bIns="91422" anchor="ctr">
            <a:spAutoFit/>
          </a:bodyPr>
          <a:lstStyle>
            <a:lvl1pPr algn="r">
              <a:lnSpc>
                <a:spcPct val="100000"/>
              </a:lnSpc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>
              <a:defRPr/>
            </a:pPr>
            <a:fld id="{86CB4B4D-7CA3-9044-876B-883B54F8677D}" type="slidenum">
              <a:rPr lang="fr-FR" smtClean="0">
                <a:solidFill>
                  <a:srgbClr val="FFFFFF">
                    <a:lumMod val="65000"/>
                  </a:srgbClr>
                </a:solidFill>
              </a:rPr>
              <a:pPr>
                <a:defRPr/>
              </a:pPr>
              <a:t>‹N°›</a:t>
            </a:fld>
            <a:endParaRPr lang="fr-FR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19" name="Espace réservé du texte 18"/>
          <p:cNvSpPr>
            <a:spLocks noGrp="1"/>
          </p:cNvSpPr>
          <p:nvPr>
            <p:ph type="body" sz="quarter" idx="11"/>
          </p:nvPr>
        </p:nvSpPr>
        <p:spPr>
          <a:xfrm>
            <a:off x="287989" y="1428750"/>
            <a:ext cx="4137025" cy="3143250"/>
          </a:xfrm>
        </p:spPr>
        <p:txBody>
          <a:bodyPr>
            <a:normAutofit/>
          </a:bodyPr>
          <a:lstStyle>
            <a:lvl1pPr>
              <a:defRPr sz="2400" b="1"/>
            </a:lvl1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26" name="Espace réservé du texte 25"/>
          <p:cNvSpPr>
            <a:spLocks noGrp="1"/>
          </p:cNvSpPr>
          <p:nvPr>
            <p:ph type="body" sz="quarter" idx="13"/>
          </p:nvPr>
        </p:nvSpPr>
        <p:spPr>
          <a:xfrm>
            <a:off x="5777027" y="4572000"/>
            <a:ext cx="5691187" cy="1828800"/>
          </a:xfrm>
        </p:spPr>
        <p:txBody>
          <a:bodyPr/>
          <a:lstStyle>
            <a:lvl1pPr marL="285750" indent="-285750">
              <a:spcAft>
                <a:spcPts val="600"/>
              </a:spcAft>
              <a:buClr>
                <a:schemeClr val="accent4"/>
              </a:buClr>
              <a:buFont typeface="Courier New" panose="02070309020205020404" pitchFamily="49" charset="0"/>
              <a:buChar char="o"/>
              <a:defRPr sz="1600">
                <a:solidFill>
                  <a:schemeClr val="tx1"/>
                </a:solidFill>
              </a:defRPr>
            </a:lvl1pPr>
            <a:lvl2pPr marL="742950" indent="-285750">
              <a:buClr>
                <a:schemeClr val="accent4"/>
              </a:buClr>
              <a:buFont typeface="Courier New" panose="02070309020205020404" pitchFamily="49" charset="0"/>
              <a:buChar char="o"/>
              <a:defRPr sz="1400">
                <a:solidFill>
                  <a:schemeClr val="tx1"/>
                </a:solidFill>
              </a:defRPr>
            </a:lvl2pPr>
            <a:lvl3pPr marL="1200150" indent="-285750">
              <a:buClr>
                <a:schemeClr val="accent4"/>
              </a:buClr>
              <a:buFont typeface="Courier New" panose="02070309020205020404" pitchFamily="49" charset="0"/>
              <a:buChar char="o"/>
              <a:defRPr sz="1200">
                <a:solidFill>
                  <a:schemeClr val="tx1"/>
                </a:solidFill>
              </a:defRPr>
            </a:lvl3pPr>
            <a:lvl4pPr marL="1657350" indent="-285750">
              <a:buClr>
                <a:schemeClr val="accent4"/>
              </a:buClr>
              <a:buFont typeface="Courier New" panose="02070309020205020404" pitchFamily="49" charset="0"/>
              <a:buChar char="o"/>
              <a:defRPr sz="1200">
                <a:solidFill>
                  <a:schemeClr val="tx1"/>
                </a:solidFill>
              </a:defRPr>
            </a:lvl4pPr>
            <a:lvl5pPr marL="2114550" indent="-285750">
              <a:buClr>
                <a:schemeClr val="accent4"/>
              </a:buClr>
              <a:buFont typeface="Courier New" panose="02070309020205020404" pitchFamily="49" charset="0"/>
              <a:buChar char="o"/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0" name="Ellipse 9"/>
          <p:cNvSpPr/>
          <p:nvPr userDrawn="1"/>
        </p:nvSpPr>
        <p:spPr>
          <a:xfrm>
            <a:off x="1816917" y="4947575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33906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2160">
          <p15:clr>
            <a:srgbClr val="FBAE40"/>
          </p15:clr>
        </p15:guide>
      </p15:sldGuideLst>
    </p:ext>
  </p:extLs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F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xx%"/>
          <p:cNvSpPr txBox="1">
            <a:spLocks noGrp="1"/>
          </p:cNvSpPr>
          <p:nvPr>
            <p:ph type="title" hasCustomPrompt="1"/>
          </p:nvPr>
        </p:nvSpPr>
        <p:spPr>
          <a:xfrm>
            <a:off x="714704" y="2200045"/>
            <a:ext cx="11061699" cy="2708385"/>
          </a:xfrm>
          <a:prstGeom prst="rect">
            <a:avLst/>
          </a:prstGeom>
        </p:spPr>
        <p:txBody>
          <a:bodyPr lIns="121917" tIns="60958" rIns="121917" bIns="60958" anchor="b"/>
          <a:lstStyle>
            <a:lvl1pPr algn="l">
              <a:defRPr sz="16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Merci !</a:t>
            </a:r>
            <a:endParaRPr dirty="0"/>
          </a:p>
        </p:txBody>
      </p:sp>
      <p:sp>
        <p:nvSpPr>
          <p:cNvPr id="6" name="Texte niveau 1…"/>
          <p:cNvSpPr txBox="1">
            <a:spLocks noGrp="1"/>
          </p:cNvSpPr>
          <p:nvPr>
            <p:ph type="body" sz="half" idx="1"/>
          </p:nvPr>
        </p:nvSpPr>
        <p:spPr>
          <a:xfrm>
            <a:off x="714704" y="4825174"/>
            <a:ext cx="11061699" cy="512741"/>
          </a:xfrm>
          <a:prstGeom prst="rect">
            <a:avLst/>
          </a:prstGeom>
        </p:spPr>
        <p:txBody>
          <a:bodyPr lIns="121917" tIns="60958" rIns="121917" bIns="60958"/>
          <a:lstStyle>
            <a:lvl1pPr marL="152396" indent="0" algn="l">
              <a:buNone/>
              <a:defRPr>
                <a:solidFill>
                  <a:schemeClr val="bg1"/>
                </a:solidFill>
              </a:defRPr>
            </a:lvl1pPr>
            <a:lvl2pPr marL="795848" indent="0" algn="ctr">
              <a:buNone/>
              <a:defRPr/>
            </a:lvl2pPr>
            <a:lvl3pPr marL="1405432" indent="0" algn="ctr">
              <a:buNone/>
              <a:defRPr/>
            </a:lvl3pPr>
            <a:lvl4pPr marL="2015016" indent="0" algn="ctr">
              <a:buNone/>
              <a:defRPr/>
            </a:lvl4pPr>
            <a:lvl5pPr marL="2624601" indent="0" algn="ctr"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287630534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ntercalaires_Couleur/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pour une image  5">
            <a:extLst>
              <a:ext uri="{FF2B5EF4-FFF2-40B4-BE49-F238E27FC236}">
                <a16:creationId xmlns:a16="http://schemas.microsoft.com/office/drawing/2014/main" id="{0EEE9B95-63D1-E644-B749-D4A000DEC96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96000" y="0"/>
            <a:ext cx="6096000" cy="6858000"/>
          </a:xfrm>
        </p:spPr>
        <p:txBody>
          <a:bodyPr/>
          <a:lstStyle/>
          <a:p>
            <a:endParaRPr lang="fr-FR"/>
          </a:p>
        </p:txBody>
      </p:sp>
      <p:sp>
        <p:nvSpPr>
          <p:cNvPr id="13" name="Titre 1">
            <a:extLst>
              <a:ext uri="{FF2B5EF4-FFF2-40B4-BE49-F238E27FC236}">
                <a16:creationId xmlns:a16="http://schemas.microsoft.com/office/drawing/2014/main" id="{40154EFF-BD73-C945-916A-D061BB5975B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487488" y="2996952"/>
            <a:ext cx="4075824" cy="648072"/>
          </a:xfrm>
        </p:spPr>
        <p:txBody>
          <a:bodyPr>
            <a:no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4" name="Sous-titre 2">
            <a:extLst>
              <a:ext uri="{FF2B5EF4-FFF2-40B4-BE49-F238E27FC236}">
                <a16:creationId xmlns:a16="http://schemas.microsoft.com/office/drawing/2014/main" id="{88404569-3323-4D4E-AEBC-F9F96B4900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87488" y="4005064"/>
            <a:ext cx="4075824" cy="79208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800" i="1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Modifiez le style des sous-titres</a:t>
            </a:r>
          </a:p>
        </p:txBody>
      </p:sp>
      <p:sp>
        <p:nvSpPr>
          <p:cNvPr id="15" name="Espace réservé du texte 9">
            <a:extLst>
              <a:ext uri="{FF2B5EF4-FFF2-40B4-BE49-F238E27FC236}">
                <a16:creationId xmlns:a16="http://schemas.microsoft.com/office/drawing/2014/main" id="{624B905E-0B35-8247-8B4A-DF0F034F6AE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7368" y="2420888"/>
            <a:ext cx="2448272" cy="244827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0" b="1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1</a:t>
            </a:r>
          </a:p>
        </p:txBody>
      </p: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E7950D60-5632-2749-9C78-52F15E2B2EF6}"/>
              </a:ext>
            </a:extLst>
          </p:cNvPr>
          <p:cNvCxnSpPr>
            <a:cxnSpLocks/>
          </p:cNvCxnSpPr>
          <p:nvPr userDrawn="1"/>
        </p:nvCxnSpPr>
        <p:spPr>
          <a:xfrm>
            <a:off x="1487488" y="3933056"/>
            <a:ext cx="1152128" cy="0"/>
          </a:xfrm>
          <a:prstGeom prst="line">
            <a:avLst/>
          </a:prstGeom>
          <a:ln w="38100">
            <a:solidFill>
              <a:schemeClr val="bg2">
                <a:lumMod val="40000"/>
                <a:lumOff val="6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462965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ntercalaires_Coule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559496" y="2996952"/>
            <a:ext cx="6696744" cy="648072"/>
          </a:xfrm>
        </p:spPr>
        <p:txBody>
          <a:bodyPr>
            <a:noAutofit/>
          </a:bodyPr>
          <a:lstStyle>
            <a:lvl1pPr>
              <a:defRPr sz="3200"/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59495" y="3789040"/>
            <a:ext cx="6712833" cy="45645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800" i="1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Modifiez le style des sous-titres du masque</a:t>
            </a:r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BDEC83FB-11E7-024A-9C0A-475307BDD8A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79376" y="2420888"/>
            <a:ext cx="2448272" cy="244827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0" b="1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1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9F1500F1-2796-7A48-A657-B5BD03093AB8}"/>
              </a:ext>
            </a:extLst>
          </p:cNvPr>
          <p:cNvCxnSpPr>
            <a:cxnSpLocks/>
          </p:cNvCxnSpPr>
          <p:nvPr userDrawn="1"/>
        </p:nvCxnSpPr>
        <p:spPr>
          <a:xfrm>
            <a:off x="1586920" y="3717032"/>
            <a:ext cx="1152128" cy="0"/>
          </a:xfrm>
          <a:prstGeom prst="line">
            <a:avLst/>
          </a:prstGeom>
          <a:ln w="38100">
            <a:solidFill>
              <a:schemeClr val="bg2">
                <a:lumMod val="40000"/>
                <a:lumOff val="6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04788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2160">
          <p15:clr>
            <a:srgbClr val="FBAE40"/>
          </p15:clr>
        </p15:guide>
      </p15:sldGuideLst>
    </p:ext>
  </p:extLs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seignement_vertical_coule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llipse 6"/>
          <p:cNvSpPr/>
          <p:nvPr userDrawn="1"/>
        </p:nvSpPr>
        <p:spPr>
          <a:xfrm>
            <a:off x="100208" y="137601"/>
            <a:ext cx="828000" cy="828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 b="1" dirty="0">
              <a:solidFill>
                <a:srgbClr val="00A6D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2160" y="625720"/>
            <a:ext cx="1038225" cy="228600"/>
          </a:xfrm>
          <a:prstGeom prst="rect">
            <a:avLst/>
          </a:prstGeom>
        </p:spPr>
      </p:pic>
      <p:sp>
        <p:nvSpPr>
          <p:cNvPr id="4" name="Rectangle 3"/>
          <p:cNvSpPr/>
          <p:nvPr userDrawn="1"/>
        </p:nvSpPr>
        <p:spPr>
          <a:xfrm>
            <a:off x="4957763" y="0"/>
            <a:ext cx="7234237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</a:endParaRPr>
          </a:p>
        </p:txBody>
      </p:sp>
      <p:sp>
        <p:nvSpPr>
          <p:cNvPr id="14" name="Numéro de diapositive"/>
          <p:cNvSpPr txBox="1">
            <a:spLocks/>
          </p:cNvSpPr>
          <p:nvPr userDrawn="1"/>
        </p:nvSpPr>
        <p:spPr>
          <a:xfrm>
            <a:off x="11610369" y="6367082"/>
            <a:ext cx="397829" cy="338518"/>
          </a:xfrm>
          <a:prstGeom prst="rect">
            <a:avLst/>
          </a:prstGeom>
          <a:ln w="12700">
            <a:miter lim="400000"/>
          </a:ln>
        </p:spPr>
        <p:txBody>
          <a:bodyPr wrap="none" lIns="91422" tIns="91422" rIns="91422" bIns="91422" anchor="ctr">
            <a:spAutoFit/>
          </a:bodyPr>
          <a:lstStyle>
            <a:lvl1pPr algn="r">
              <a:lnSpc>
                <a:spcPct val="100000"/>
              </a:lnSpc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>
              <a:defRPr/>
            </a:pPr>
            <a:fld id="{86CB4B4D-7CA3-9044-876B-883B54F8677D}" type="slidenum">
              <a:rPr lang="fr-FR" smtClean="0">
                <a:solidFill>
                  <a:srgbClr val="FFFFFF">
                    <a:lumMod val="65000"/>
                  </a:srgbClr>
                </a:solidFill>
              </a:rPr>
              <a:pPr>
                <a:defRPr/>
              </a:pPr>
              <a:t>‹N°›</a:t>
            </a:fld>
            <a:endParaRPr lang="fr-FR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19" name="Espace réservé du texte 18"/>
          <p:cNvSpPr>
            <a:spLocks noGrp="1"/>
          </p:cNvSpPr>
          <p:nvPr>
            <p:ph type="body" sz="quarter" idx="11"/>
          </p:nvPr>
        </p:nvSpPr>
        <p:spPr>
          <a:xfrm>
            <a:off x="287989" y="1428750"/>
            <a:ext cx="4137025" cy="3143250"/>
          </a:xfrm>
        </p:spPr>
        <p:txBody>
          <a:bodyPr anchor="ctr" anchorCtr="0">
            <a:normAutofit/>
          </a:bodyPr>
          <a:lstStyle>
            <a:lvl1pPr algn="ctr">
              <a:defRPr sz="2400" b="1"/>
            </a:lvl1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23" name="Espace réservé du texte 22"/>
          <p:cNvSpPr>
            <a:spLocks noGrp="1"/>
          </p:cNvSpPr>
          <p:nvPr>
            <p:ph type="body" sz="quarter" idx="12"/>
          </p:nvPr>
        </p:nvSpPr>
        <p:spPr>
          <a:xfrm>
            <a:off x="185734" y="322263"/>
            <a:ext cx="638175" cy="531812"/>
          </a:xfrm>
        </p:spPr>
        <p:txBody>
          <a:bodyPr>
            <a:noAutofit/>
          </a:bodyPr>
          <a:lstStyle>
            <a:lvl1pPr algn="ctr">
              <a:defRPr sz="24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400" b="1"/>
            </a:lvl2pPr>
            <a:lvl3pPr>
              <a:defRPr sz="2400" b="1"/>
            </a:lvl3pPr>
            <a:lvl4pPr>
              <a:defRPr sz="2400" b="1"/>
            </a:lvl4pPr>
            <a:lvl5pPr>
              <a:defRPr sz="2400" b="1"/>
            </a:lvl5pPr>
          </a:lstStyle>
          <a:p>
            <a:pPr lvl="0"/>
            <a:r>
              <a:rPr lang="fr-FR" dirty="0"/>
              <a:t>M</a:t>
            </a:r>
          </a:p>
        </p:txBody>
      </p:sp>
      <p:sp>
        <p:nvSpPr>
          <p:cNvPr id="26" name="Espace réservé du texte 25"/>
          <p:cNvSpPr>
            <a:spLocks noGrp="1"/>
          </p:cNvSpPr>
          <p:nvPr>
            <p:ph type="body" sz="quarter" idx="13"/>
          </p:nvPr>
        </p:nvSpPr>
        <p:spPr>
          <a:xfrm>
            <a:off x="5777027" y="4572000"/>
            <a:ext cx="5691187" cy="1828800"/>
          </a:xfrm>
        </p:spPr>
        <p:txBody>
          <a:bodyPr/>
          <a:lstStyle>
            <a:lvl1pPr marL="285750" indent="-285750">
              <a:buClr>
                <a:schemeClr val="accent4"/>
              </a:buClr>
              <a:buSzPct val="15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</a:defRPr>
            </a:lvl1pPr>
            <a:lvl2pPr marL="742950" indent="-285750">
              <a:buClr>
                <a:schemeClr val="accent4"/>
              </a:buClr>
              <a:buFont typeface="Courier New" panose="02070309020205020404" pitchFamily="49" charset="0"/>
              <a:buChar char="o"/>
              <a:defRPr sz="1400">
                <a:solidFill>
                  <a:schemeClr val="tx1"/>
                </a:solidFill>
              </a:defRPr>
            </a:lvl2pPr>
            <a:lvl3pPr marL="1200150" indent="-285750">
              <a:buClr>
                <a:schemeClr val="accent4"/>
              </a:buClr>
              <a:buFont typeface="Courier New" panose="02070309020205020404" pitchFamily="49" charset="0"/>
              <a:buChar char="o"/>
              <a:defRPr sz="1200">
                <a:solidFill>
                  <a:schemeClr val="tx1"/>
                </a:solidFill>
              </a:defRPr>
            </a:lvl3pPr>
            <a:lvl4pPr marL="1657350" indent="-285750">
              <a:buClr>
                <a:schemeClr val="accent4"/>
              </a:buClr>
              <a:buFont typeface="Courier New" panose="02070309020205020404" pitchFamily="49" charset="0"/>
              <a:buChar char="o"/>
              <a:defRPr sz="1200">
                <a:solidFill>
                  <a:schemeClr val="tx1"/>
                </a:solidFill>
              </a:defRPr>
            </a:lvl4pPr>
            <a:lvl5pPr marL="2114550" indent="-285750">
              <a:buClr>
                <a:schemeClr val="accent4"/>
              </a:buClr>
              <a:buFont typeface="Courier New" panose="02070309020205020404" pitchFamily="49" charset="0"/>
              <a:buChar char="o"/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27" name="Ellipse 26"/>
          <p:cNvSpPr/>
          <p:nvPr userDrawn="1"/>
        </p:nvSpPr>
        <p:spPr>
          <a:xfrm>
            <a:off x="1816917" y="4947575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</a:endParaRPr>
          </a:p>
        </p:txBody>
      </p:sp>
      <p:sp>
        <p:nvSpPr>
          <p:cNvPr id="29" name="Espace réservé du texte 28"/>
          <p:cNvSpPr>
            <a:spLocks noGrp="1"/>
          </p:cNvSpPr>
          <p:nvPr>
            <p:ph type="body" sz="quarter" idx="14"/>
          </p:nvPr>
        </p:nvSpPr>
        <p:spPr>
          <a:xfrm>
            <a:off x="1008053" y="322263"/>
            <a:ext cx="3602037" cy="344487"/>
          </a:xfrm>
        </p:spPr>
        <p:txBody>
          <a:bodyPr>
            <a:noAutofit/>
          </a:bodyPr>
          <a:lstStyle>
            <a:lvl1pPr>
              <a:defRPr sz="1800"/>
            </a:lvl1pPr>
          </a:lstStyle>
          <a:p>
            <a:pPr lvl="0"/>
            <a:r>
              <a:rPr lang="fr-FR" dirty="0"/>
              <a:t>Modifiez les styles du texte</a:t>
            </a:r>
          </a:p>
        </p:txBody>
      </p:sp>
    </p:spTree>
    <p:extLst>
      <p:ext uri="{BB962C8B-B14F-4D97-AF65-F5344CB8AC3E}">
        <p14:creationId xmlns:p14="http://schemas.microsoft.com/office/powerpoint/2010/main" val="13089550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2160">
          <p15:clr>
            <a:srgbClr val="FBAE40"/>
          </p15:clr>
        </p15:guide>
      </p15:sldGuideLst>
    </p:ext>
  </p:extLs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seignement_vertical_coule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llipse 6"/>
          <p:cNvSpPr/>
          <p:nvPr userDrawn="1"/>
        </p:nvSpPr>
        <p:spPr>
          <a:xfrm>
            <a:off x="100208" y="137601"/>
            <a:ext cx="828000" cy="828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 b="1" dirty="0">
              <a:solidFill>
                <a:srgbClr val="00A6D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2160" y="625720"/>
            <a:ext cx="1038225" cy="228600"/>
          </a:xfrm>
          <a:prstGeom prst="rect">
            <a:avLst/>
          </a:prstGeom>
        </p:spPr>
      </p:pic>
      <p:sp>
        <p:nvSpPr>
          <p:cNvPr id="4" name="Rectangle 3"/>
          <p:cNvSpPr/>
          <p:nvPr userDrawn="1"/>
        </p:nvSpPr>
        <p:spPr>
          <a:xfrm>
            <a:off x="4957763" y="0"/>
            <a:ext cx="7234237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</a:endParaRPr>
          </a:p>
        </p:txBody>
      </p:sp>
      <p:sp>
        <p:nvSpPr>
          <p:cNvPr id="14" name="Numéro de diapositive"/>
          <p:cNvSpPr txBox="1">
            <a:spLocks/>
          </p:cNvSpPr>
          <p:nvPr userDrawn="1"/>
        </p:nvSpPr>
        <p:spPr>
          <a:xfrm>
            <a:off x="11610369" y="6367082"/>
            <a:ext cx="397829" cy="338518"/>
          </a:xfrm>
          <a:prstGeom prst="rect">
            <a:avLst/>
          </a:prstGeom>
          <a:ln w="12700">
            <a:miter lim="400000"/>
          </a:ln>
        </p:spPr>
        <p:txBody>
          <a:bodyPr wrap="none" lIns="91422" tIns="91422" rIns="91422" bIns="91422" anchor="ctr">
            <a:spAutoFit/>
          </a:bodyPr>
          <a:lstStyle>
            <a:lvl1pPr algn="r">
              <a:lnSpc>
                <a:spcPct val="100000"/>
              </a:lnSpc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>
              <a:defRPr/>
            </a:pPr>
            <a:fld id="{86CB4B4D-7CA3-9044-876B-883B54F8677D}" type="slidenum">
              <a:rPr lang="fr-FR" smtClean="0">
                <a:solidFill>
                  <a:srgbClr val="FFFFFF">
                    <a:lumMod val="65000"/>
                  </a:srgbClr>
                </a:solidFill>
              </a:rPr>
              <a:pPr>
                <a:defRPr/>
              </a:pPr>
              <a:t>‹N°›</a:t>
            </a:fld>
            <a:endParaRPr lang="fr-FR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19" name="Espace réservé du texte 18"/>
          <p:cNvSpPr>
            <a:spLocks noGrp="1"/>
          </p:cNvSpPr>
          <p:nvPr>
            <p:ph type="body" sz="quarter" idx="11"/>
          </p:nvPr>
        </p:nvSpPr>
        <p:spPr>
          <a:xfrm>
            <a:off x="287989" y="1428750"/>
            <a:ext cx="4137025" cy="3143250"/>
          </a:xfrm>
        </p:spPr>
        <p:txBody>
          <a:bodyPr anchor="ctr" anchorCtr="0">
            <a:normAutofit/>
          </a:bodyPr>
          <a:lstStyle>
            <a:lvl1pPr algn="ctr">
              <a:defRPr sz="2400" b="1"/>
            </a:lvl1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23" name="Espace réservé du texte 22"/>
          <p:cNvSpPr>
            <a:spLocks noGrp="1"/>
          </p:cNvSpPr>
          <p:nvPr>
            <p:ph type="body" sz="quarter" idx="12"/>
          </p:nvPr>
        </p:nvSpPr>
        <p:spPr>
          <a:xfrm>
            <a:off x="185734" y="322263"/>
            <a:ext cx="638175" cy="531812"/>
          </a:xfrm>
        </p:spPr>
        <p:txBody>
          <a:bodyPr>
            <a:noAutofit/>
          </a:bodyPr>
          <a:lstStyle>
            <a:lvl1pPr algn="ctr">
              <a:defRPr sz="24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400" b="1"/>
            </a:lvl2pPr>
            <a:lvl3pPr>
              <a:defRPr sz="2400" b="1"/>
            </a:lvl3pPr>
            <a:lvl4pPr>
              <a:defRPr sz="2400" b="1"/>
            </a:lvl4pPr>
            <a:lvl5pPr>
              <a:defRPr sz="2400" b="1"/>
            </a:lvl5pPr>
          </a:lstStyle>
          <a:p>
            <a:pPr lvl="0"/>
            <a:r>
              <a:rPr lang="fr-FR" dirty="0"/>
              <a:t>M</a:t>
            </a:r>
          </a:p>
        </p:txBody>
      </p:sp>
      <p:sp>
        <p:nvSpPr>
          <p:cNvPr id="26" name="Espace réservé du texte 25"/>
          <p:cNvSpPr>
            <a:spLocks noGrp="1"/>
          </p:cNvSpPr>
          <p:nvPr>
            <p:ph type="body" sz="quarter" idx="13"/>
          </p:nvPr>
        </p:nvSpPr>
        <p:spPr>
          <a:xfrm>
            <a:off x="5777027" y="4572000"/>
            <a:ext cx="5691187" cy="1828800"/>
          </a:xfrm>
        </p:spPr>
        <p:txBody>
          <a:bodyPr/>
          <a:lstStyle>
            <a:lvl1pPr marL="285750" indent="-285750">
              <a:buClr>
                <a:schemeClr val="accent4"/>
              </a:buClr>
              <a:buSzPct val="15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</a:defRPr>
            </a:lvl1pPr>
            <a:lvl2pPr marL="742950" indent="-285750">
              <a:buClr>
                <a:schemeClr val="accent4"/>
              </a:buClr>
              <a:buFont typeface="Courier New" panose="02070309020205020404" pitchFamily="49" charset="0"/>
              <a:buChar char="o"/>
              <a:defRPr sz="1400">
                <a:solidFill>
                  <a:schemeClr val="tx1"/>
                </a:solidFill>
              </a:defRPr>
            </a:lvl2pPr>
            <a:lvl3pPr marL="1200150" indent="-285750">
              <a:buClr>
                <a:schemeClr val="accent4"/>
              </a:buClr>
              <a:buFont typeface="Courier New" panose="02070309020205020404" pitchFamily="49" charset="0"/>
              <a:buChar char="o"/>
              <a:defRPr sz="1200">
                <a:solidFill>
                  <a:schemeClr val="tx1"/>
                </a:solidFill>
              </a:defRPr>
            </a:lvl3pPr>
            <a:lvl4pPr marL="1657350" indent="-285750">
              <a:buClr>
                <a:schemeClr val="accent4"/>
              </a:buClr>
              <a:buFont typeface="Courier New" panose="02070309020205020404" pitchFamily="49" charset="0"/>
              <a:buChar char="o"/>
              <a:defRPr sz="1200">
                <a:solidFill>
                  <a:schemeClr val="tx1"/>
                </a:solidFill>
              </a:defRPr>
            </a:lvl4pPr>
            <a:lvl5pPr marL="2114550" indent="-285750">
              <a:buClr>
                <a:schemeClr val="accent4"/>
              </a:buClr>
              <a:buFont typeface="Courier New" panose="02070309020205020404" pitchFamily="49" charset="0"/>
              <a:buChar char="o"/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27" name="Ellipse 26"/>
          <p:cNvSpPr/>
          <p:nvPr userDrawn="1"/>
        </p:nvSpPr>
        <p:spPr>
          <a:xfrm>
            <a:off x="1816917" y="4947575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</a:endParaRPr>
          </a:p>
        </p:txBody>
      </p:sp>
      <p:sp>
        <p:nvSpPr>
          <p:cNvPr id="29" name="Espace réservé du texte 28"/>
          <p:cNvSpPr>
            <a:spLocks noGrp="1"/>
          </p:cNvSpPr>
          <p:nvPr>
            <p:ph type="body" sz="quarter" idx="14"/>
          </p:nvPr>
        </p:nvSpPr>
        <p:spPr>
          <a:xfrm>
            <a:off x="1032373" y="322263"/>
            <a:ext cx="3602037" cy="344487"/>
          </a:xfrm>
        </p:spPr>
        <p:txBody>
          <a:bodyPr>
            <a:noAutofit/>
          </a:bodyPr>
          <a:lstStyle>
            <a:lvl1pPr>
              <a:defRPr sz="1800"/>
            </a:lvl1pPr>
          </a:lstStyle>
          <a:p>
            <a:pPr lvl="0"/>
            <a:r>
              <a:rPr lang="fr-FR" dirty="0"/>
              <a:t>Modifiez les styles du texte</a:t>
            </a:r>
          </a:p>
        </p:txBody>
      </p:sp>
    </p:spTree>
    <p:extLst>
      <p:ext uri="{BB962C8B-B14F-4D97-AF65-F5344CB8AC3E}">
        <p14:creationId xmlns:p14="http://schemas.microsoft.com/office/powerpoint/2010/main" val="965614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2160">
          <p15:clr>
            <a:srgbClr val="FBAE40"/>
          </p15:clr>
        </p15:guide>
      </p15:sldGuideLst>
    </p:ext>
  </p:extLs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ntercalaires_Couleur/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pour une image  5">
            <a:extLst>
              <a:ext uri="{FF2B5EF4-FFF2-40B4-BE49-F238E27FC236}">
                <a16:creationId xmlns:a16="http://schemas.microsoft.com/office/drawing/2014/main" id="{0EEE9B95-63D1-E644-B749-D4A000DEC96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96000" y="0"/>
            <a:ext cx="6096000" cy="6858000"/>
          </a:xfrm>
        </p:spPr>
        <p:txBody>
          <a:bodyPr/>
          <a:lstStyle/>
          <a:p>
            <a:endParaRPr lang="fr-FR"/>
          </a:p>
        </p:txBody>
      </p:sp>
      <p:sp>
        <p:nvSpPr>
          <p:cNvPr id="13" name="Titre 1">
            <a:extLst>
              <a:ext uri="{FF2B5EF4-FFF2-40B4-BE49-F238E27FC236}">
                <a16:creationId xmlns:a16="http://schemas.microsoft.com/office/drawing/2014/main" id="{40154EFF-BD73-C945-916A-D061BB5975B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487488" y="2996952"/>
            <a:ext cx="4075824" cy="648072"/>
          </a:xfrm>
        </p:spPr>
        <p:txBody>
          <a:bodyPr>
            <a:no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4" name="Sous-titre 2">
            <a:extLst>
              <a:ext uri="{FF2B5EF4-FFF2-40B4-BE49-F238E27FC236}">
                <a16:creationId xmlns:a16="http://schemas.microsoft.com/office/drawing/2014/main" id="{88404569-3323-4D4E-AEBC-F9F96B4900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87488" y="4005064"/>
            <a:ext cx="4075824" cy="79208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800" i="1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Modifiez le style des sous-titres</a:t>
            </a:r>
          </a:p>
        </p:txBody>
      </p:sp>
      <p:sp>
        <p:nvSpPr>
          <p:cNvPr id="15" name="Espace réservé du texte 9">
            <a:extLst>
              <a:ext uri="{FF2B5EF4-FFF2-40B4-BE49-F238E27FC236}">
                <a16:creationId xmlns:a16="http://schemas.microsoft.com/office/drawing/2014/main" id="{624B905E-0B35-8247-8B4A-DF0F034F6AE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7368" y="2420888"/>
            <a:ext cx="2448272" cy="244827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0" b="1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1</a:t>
            </a:r>
          </a:p>
        </p:txBody>
      </p: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E7950D60-5632-2749-9C78-52F15E2B2EF6}"/>
              </a:ext>
            </a:extLst>
          </p:cNvPr>
          <p:cNvCxnSpPr>
            <a:cxnSpLocks/>
          </p:cNvCxnSpPr>
          <p:nvPr userDrawn="1"/>
        </p:nvCxnSpPr>
        <p:spPr>
          <a:xfrm>
            <a:off x="1487488" y="3933056"/>
            <a:ext cx="1152128" cy="0"/>
          </a:xfrm>
          <a:prstGeom prst="line">
            <a:avLst/>
          </a:prstGeom>
          <a:ln w="38100">
            <a:solidFill>
              <a:schemeClr val="bg2">
                <a:lumMod val="40000"/>
                <a:lumOff val="6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972445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ntercalaires_Coule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559496" y="2996952"/>
            <a:ext cx="6696744" cy="648072"/>
          </a:xfrm>
        </p:spPr>
        <p:txBody>
          <a:bodyPr>
            <a:noAutofit/>
          </a:bodyPr>
          <a:lstStyle>
            <a:lvl1pPr>
              <a:defRPr sz="3200"/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59495" y="3789040"/>
            <a:ext cx="6712833" cy="45645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800" i="1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Modifiez le style des sous-titres du masque</a:t>
            </a:r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BDEC83FB-11E7-024A-9C0A-475307BDD8A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79376" y="2420888"/>
            <a:ext cx="2448272" cy="244827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0" b="1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1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9F1500F1-2796-7A48-A657-B5BD03093AB8}"/>
              </a:ext>
            </a:extLst>
          </p:cNvPr>
          <p:cNvCxnSpPr>
            <a:cxnSpLocks/>
          </p:cNvCxnSpPr>
          <p:nvPr userDrawn="1"/>
        </p:nvCxnSpPr>
        <p:spPr>
          <a:xfrm>
            <a:off x="1586920" y="3717032"/>
            <a:ext cx="1152128" cy="0"/>
          </a:xfrm>
          <a:prstGeom prst="line">
            <a:avLst/>
          </a:prstGeom>
          <a:ln w="38100">
            <a:solidFill>
              <a:schemeClr val="bg2">
                <a:lumMod val="40000"/>
                <a:lumOff val="6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 userDrawn="1"/>
        </p:nvSpPr>
        <p:spPr>
          <a:xfrm>
            <a:off x="0" y="1123124"/>
            <a:ext cx="12191999" cy="57348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Clr>
                <a:srgbClr val="00A6D9"/>
              </a:buClr>
              <a:buFont typeface="Arial" panose="020B0604020202020204" pitchFamily="34" charset="0"/>
              <a:buChar char="•"/>
            </a:pPr>
            <a:endParaRPr lang="fr-FR" dirty="0">
              <a:solidFill>
                <a:srgbClr val="FFFFFF"/>
              </a:solidFill>
            </a:endParaRPr>
          </a:p>
          <a:p>
            <a:pPr marL="1073150" indent="-357188">
              <a:buClr>
                <a:srgbClr val="00A6D9"/>
              </a:buClr>
              <a:buFont typeface="Arial" panose="020B0604020202020204" pitchFamily="34" charset="0"/>
              <a:buChar char="•"/>
            </a:pPr>
            <a:endParaRPr lang="fr-FR" dirty="0">
              <a:solidFill>
                <a:srgbClr val="DC0059"/>
              </a:solidFill>
            </a:endParaRPr>
          </a:p>
          <a:p>
            <a:pPr marL="1073150" indent="-357188">
              <a:buClr>
                <a:srgbClr val="00A6D9"/>
              </a:buClr>
              <a:buFont typeface="Arial" panose="020B0604020202020204" pitchFamily="34" charset="0"/>
              <a:buChar char="•"/>
            </a:pPr>
            <a:endParaRPr lang="fr-FR" dirty="0">
              <a:solidFill>
                <a:srgbClr val="000000"/>
              </a:solidFill>
            </a:endParaRPr>
          </a:p>
          <a:p>
            <a:pPr marL="1073150" indent="-357188">
              <a:buClr>
                <a:srgbClr val="00A6D9"/>
              </a:buClr>
              <a:buFont typeface="Arial" panose="020B0604020202020204" pitchFamily="34" charset="0"/>
              <a:buChar char="•"/>
            </a:pP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7" name="Numéro de diapositive"/>
          <p:cNvSpPr txBox="1">
            <a:spLocks/>
          </p:cNvSpPr>
          <p:nvPr userDrawn="1"/>
        </p:nvSpPr>
        <p:spPr>
          <a:xfrm>
            <a:off x="11610369" y="6367082"/>
            <a:ext cx="397829" cy="338518"/>
          </a:xfrm>
          <a:prstGeom prst="rect">
            <a:avLst/>
          </a:prstGeom>
          <a:ln w="12700">
            <a:miter lim="400000"/>
          </a:ln>
        </p:spPr>
        <p:txBody>
          <a:bodyPr wrap="none" lIns="91422" tIns="91422" rIns="91422" bIns="91422" anchor="ctr">
            <a:spAutoFit/>
          </a:bodyPr>
          <a:lstStyle>
            <a:lvl1pPr algn="r">
              <a:lnSpc>
                <a:spcPct val="100000"/>
              </a:lnSpc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>
              <a:defRPr/>
            </a:pPr>
            <a:fld id="{86CB4B4D-7CA3-9044-876B-883B54F8677D}" type="slidenum">
              <a:rPr lang="fr-FR" smtClean="0">
                <a:solidFill>
                  <a:srgbClr val="00A6D9"/>
                </a:solidFill>
              </a:rPr>
              <a:pPr>
                <a:defRPr/>
              </a:pPr>
              <a:t>‹N°›</a:t>
            </a:fld>
            <a:endParaRPr lang="fr-FR" dirty="0">
              <a:solidFill>
                <a:srgbClr val="00A6D9"/>
              </a:solidFill>
            </a:endParaRPr>
          </a:p>
        </p:txBody>
      </p:sp>
      <p:sp>
        <p:nvSpPr>
          <p:cNvPr id="8" name="Ellipse 7"/>
          <p:cNvSpPr/>
          <p:nvPr userDrawn="1"/>
        </p:nvSpPr>
        <p:spPr>
          <a:xfrm>
            <a:off x="96555" y="150185"/>
            <a:ext cx="828000" cy="828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 b="1" dirty="0">
              <a:solidFill>
                <a:srgbClr val="00A6D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D2C93894-AF5D-5046-A77C-4DC42DB591A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39" y="6142387"/>
            <a:ext cx="696363" cy="696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95126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2160">
          <p15:clr>
            <a:srgbClr val="FBAE40"/>
          </p15:clr>
        </p15:guide>
      </p15:sldGuideLst>
    </p:ext>
  </p:extLs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seignement_vertical_coule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llipse 6"/>
          <p:cNvSpPr/>
          <p:nvPr userDrawn="1"/>
        </p:nvSpPr>
        <p:spPr>
          <a:xfrm>
            <a:off x="100208" y="137601"/>
            <a:ext cx="828000" cy="828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 b="1" dirty="0">
              <a:solidFill>
                <a:srgbClr val="00A6D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2160" y="625720"/>
            <a:ext cx="1038225" cy="228600"/>
          </a:xfrm>
          <a:prstGeom prst="rect">
            <a:avLst/>
          </a:prstGeom>
        </p:spPr>
      </p:pic>
      <p:sp>
        <p:nvSpPr>
          <p:cNvPr id="4" name="Rectangle 3"/>
          <p:cNvSpPr/>
          <p:nvPr userDrawn="1"/>
        </p:nvSpPr>
        <p:spPr>
          <a:xfrm>
            <a:off x="4957763" y="0"/>
            <a:ext cx="7234237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</a:endParaRPr>
          </a:p>
        </p:txBody>
      </p:sp>
      <p:sp>
        <p:nvSpPr>
          <p:cNvPr id="14" name="Numéro de diapositive"/>
          <p:cNvSpPr txBox="1">
            <a:spLocks/>
          </p:cNvSpPr>
          <p:nvPr userDrawn="1"/>
        </p:nvSpPr>
        <p:spPr>
          <a:xfrm>
            <a:off x="11610369" y="6367082"/>
            <a:ext cx="397829" cy="338518"/>
          </a:xfrm>
          <a:prstGeom prst="rect">
            <a:avLst/>
          </a:prstGeom>
          <a:ln w="12700">
            <a:miter lim="400000"/>
          </a:ln>
        </p:spPr>
        <p:txBody>
          <a:bodyPr wrap="none" lIns="91422" tIns="91422" rIns="91422" bIns="91422" anchor="ctr">
            <a:spAutoFit/>
          </a:bodyPr>
          <a:lstStyle>
            <a:lvl1pPr algn="r">
              <a:lnSpc>
                <a:spcPct val="100000"/>
              </a:lnSpc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>
              <a:defRPr/>
            </a:pPr>
            <a:fld id="{86CB4B4D-7CA3-9044-876B-883B54F8677D}" type="slidenum">
              <a:rPr lang="fr-FR" smtClean="0">
                <a:solidFill>
                  <a:srgbClr val="FFFFFF">
                    <a:lumMod val="65000"/>
                  </a:srgbClr>
                </a:solidFill>
              </a:rPr>
              <a:pPr>
                <a:defRPr/>
              </a:pPr>
              <a:t>‹N°›</a:t>
            </a:fld>
            <a:endParaRPr lang="fr-FR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19" name="Espace réservé du texte 18"/>
          <p:cNvSpPr>
            <a:spLocks noGrp="1"/>
          </p:cNvSpPr>
          <p:nvPr>
            <p:ph type="body" sz="quarter" idx="11"/>
          </p:nvPr>
        </p:nvSpPr>
        <p:spPr>
          <a:xfrm>
            <a:off x="287989" y="1428750"/>
            <a:ext cx="4137025" cy="3143250"/>
          </a:xfrm>
        </p:spPr>
        <p:txBody>
          <a:bodyPr anchor="ctr" anchorCtr="0">
            <a:normAutofit/>
          </a:bodyPr>
          <a:lstStyle>
            <a:lvl1pPr algn="ctr">
              <a:defRPr sz="2400" b="1"/>
            </a:lvl1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23" name="Espace réservé du texte 22"/>
          <p:cNvSpPr>
            <a:spLocks noGrp="1"/>
          </p:cNvSpPr>
          <p:nvPr>
            <p:ph type="body" sz="quarter" idx="12"/>
          </p:nvPr>
        </p:nvSpPr>
        <p:spPr>
          <a:xfrm>
            <a:off x="185734" y="322263"/>
            <a:ext cx="638175" cy="531812"/>
          </a:xfrm>
        </p:spPr>
        <p:txBody>
          <a:bodyPr>
            <a:noAutofit/>
          </a:bodyPr>
          <a:lstStyle>
            <a:lvl1pPr algn="ctr">
              <a:defRPr sz="24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400" b="1"/>
            </a:lvl2pPr>
            <a:lvl3pPr>
              <a:defRPr sz="2400" b="1"/>
            </a:lvl3pPr>
            <a:lvl4pPr>
              <a:defRPr sz="2400" b="1"/>
            </a:lvl4pPr>
            <a:lvl5pPr>
              <a:defRPr sz="2400" b="1"/>
            </a:lvl5pPr>
          </a:lstStyle>
          <a:p>
            <a:pPr lvl="0"/>
            <a:r>
              <a:rPr lang="fr-FR" dirty="0"/>
              <a:t>M</a:t>
            </a:r>
          </a:p>
        </p:txBody>
      </p:sp>
      <p:sp>
        <p:nvSpPr>
          <p:cNvPr id="26" name="Espace réservé du texte 25"/>
          <p:cNvSpPr>
            <a:spLocks noGrp="1"/>
          </p:cNvSpPr>
          <p:nvPr>
            <p:ph type="body" sz="quarter" idx="13"/>
          </p:nvPr>
        </p:nvSpPr>
        <p:spPr>
          <a:xfrm>
            <a:off x="5777027" y="4572000"/>
            <a:ext cx="5691187" cy="1828800"/>
          </a:xfrm>
        </p:spPr>
        <p:txBody>
          <a:bodyPr/>
          <a:lstStyle>
            <a:lvl1pPr marL="285750" indent="-285750">
              <a:buClr>
                <a:schemeClr val="accent4"/>
              </a:buClr>
              <a:buSzPct val="15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</a:defRPr>
            </a:lvl1pPr>
            <a:lvl2pPr marL="742950" indent="-285750">
              <a:buClr>
                <a:schemeClr val="accent4"/>
              </a:buClr>
              <a:buFont typeface="Courier New" panose="02070309020205020404" pitchFamily="49" charset="0"/>
              <a:buChar char="o"/>
              <a:defRPr sz="1400">
                <a:solidFill>
                  <a:schemeClr val="tx1"/>
                </a:solidFill>
              </a:defRPr>
            </a:lvl2pPr>
            <a:lvl3pPr marL="1200150" indent="-285750">
              <a:buClr>
                <a:schemeClr val="accent4"/>
              </a:buClr>
              <a:buFont typeface="Courier New" panose="02070309020205020404" pitchFamily="49" charset="0"/>
              <a:buChar char="o"/>
              <a:defRPr sz="1200">
                <a:solidFill>
                  <a:schemeClr val="tx1"/>
                </a:solidFill>
              </a:defRPr>
            </a:lvl3pPr>
            <a:lvl4pPr marL="1657350" indent="-285750">
              <a:buClr>
                <a:schemeClr val="accent4"/>
              </a:buClr>
              <a:buFont typeface="Courier New" panose="02070309020205020404" pitchFamily="49" charset="0"/>
              <a:buChar char="o"/>
              <a:defRPr sz="1200">
                <a:solidFill>
                  <a:schemeClr val="tx1"/>
                </a:solidFill>
              </a:defRPr>
            </a:lvl4pPr>
            <a:lvl5pPr marL="2114550" indent="-285750">
              <a:buClr>
                <a:schemeClr val="accent4"/>
              </a:buClr>
              <a:buFont typeface="Courier New" panose="02070309020205020404" pitchFamily="49" charset="0"/>
              <a:buChar char="o"/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27" name="Ellipse 26"/>
          <p:cNvSpPr/>
          <p:nvPr userDrawn="1"/>
        </p:nvSpPr>
        <p:spPr>
          <a:xfrm>
            <a:off x="1816917" y="4947575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</a:endParaRPr>
          </a:p>
        </p:txBody>
      </p:sp>
      <p:sp>
        <p:nvSpPr>
          <p:cNvPr id="29" name="Espace réservé du texte 28"/>
          <p:cNvSpPr>
            <a:spLocks noGrp="1"/>
          </p:cNvSpPr>
          <p:nvPr>
            <p:ph type="body" sz="quarter" idx="14"/>
          </p:nvPr>
        </p:nvSpPr>
        <p:spPr>
          <a:xfrm>
            <a:off x="1008053" y="322263"/>
            <a:ext cx="3602037" cy="344487"/>
          </a:xfrm>
        </p:spPr>
        <p:txBody>
          <a:bodyPr>
            <a:noAutofit/>
          </a:bodyPr>
          <a:lstStyle>
            <a:lvl1pPr>
              <a:defRPr sz="1800"/>
            </a:lvl1pPr>
          </a:lstStyle>
          <a:p>
            <a:pPr lvl="0"/>
            <a:r>
              <a:rPr lang="fr-FR" dirty="0"/>
              <a:t>Modifiez les styles du texte</a:t>
            </a:r>
          </a:p>
        </p:txBody>
      </p:sp>
    </p:spTree>
    <p:extLst>
      <p:ext uri="{BB962C8B-B14F-4D97-AF65-F5344CB8AC3E}">
        <p14:creationId xmlns:p14="http://schemas.microsoft.com/office/powerpoint/2010/main" val="32092014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2160">
          <p15:clr>
            <a:srgbClr val="FBAE40"/>
          </p15:clr>
        </p15:guide>
      </p15:sldGuideLst>
    </p:ext>
  </p:extLs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G_vertical_coule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/>
          <p:cNvSpPr txBox="1"/>
          <p:nvPr userDrawn="1"/>
        </p:nvSpPr>
        <p:spPr>
          <a:xfrm>
            <a:off x="306054" y="322878"/>
            <a:ext cx="2634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Problématique générale</a:t>
            </a:r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88249" y="625720"/>
            <a:ext cx="1038225" cy="228600"/>
          </a:xfrm>
          <a:prstGeom prst="rect">
            <a:avLst/>
          </a:prstGeom>
        </p:spPr>
      </p:pic>
      <p:sp>
        <p:nvSpPr>
          <p:cNvPr id="4" name="Rectangle 3"/>
          <p:cNvSpPr/>
          <p:nvPr userDrawn="1"/>
        </p:nvSpPr>
        <p:spPr>
          <a:xfrm>
            <a:off x="4957763" y="0"/>
            <a:ext cx="7234237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</a:endParaRPr>
          </a:p>
        </p:txBody>
      </p:sp>
      <p:sp>
        <p:nvSpPr>
          <p:cNvPr id="14" name="Numéro de diapositive"/>
          <p:cNvSpPr txBox="1">
            <a:spLocks/>
          </p:cNvSpPr>
          <p:nvPr userDrawn="1"/>
        </p:nvSpPr>
        <p:spPr>
          <a:xfrm>
            <a:off x="11610369" y="6367082"/>
            <a:ext cx="397829" cy="338518"/>
          </a:xfrm>
          <a:prstGeom prst="rect">
            <a:avLst/>
          </a:prstGeom>
          <a:ln w="12700">
            <a:miter lim="400000"/>
          </a:ln>
        </p:spPr>
        <p:txBody>
          <a:bodyPr wrap="none" lIns="91422" tIns="91422" rIns="91422" bIns="91422" anchor="ctr">
            <a:spAutoFit/>
          </a:bodyPr>
          <a:lstStyle>
            <a:lvl1pPr algn="r">
              <a:lnSpc>
                <a:spcPct val="100000"/>
              </a:lnSpc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>
              <a:defRPr/>
            </a:pPr>
            <a:fld id="{86CB4B4D-7CA3-9044-876B-883B54F8677D}" type="slidenum">
              <a:rPr lang="fr-FR" smtClean="0">
                <a:solidFill>
                  <a:srgbClr val="FFFFFF">
                    <a:lumMod val="65000"/>
                  </a:srgbClr>
                </a:solidFill>
              </a:rPr>
              <a:pPr>
                <a:defRPr/>
              </a:pPr>
              <a:t>‹N°›</a:t>
            </a:fld>
            <a:endParaRPr lang="fr-FR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19" name="Espace réservé du texte 18"/>
          <p:cNvSpPr>
            <a:spLocks noGrp="1"/>
          </p:cNvSpPr>
          <p:nvPr>
            <p:ph type="body" sz="quarter" idx="11"/>
          </p:nvPr>
        </p:nvSpPr>
        <p:spPr>
          <a:xfrm>
            <a:off x="287989" y="1428750"/>
            <a:ext cx="4137025" cy="3143250"/>
          </a:xfrm>
        </p:spPr>
        <p:txBody>
          <a:bodyPr>
            <a:normAutofit/>
          </a:bodyPr>
          <a:lstStyle>
            <a:lvl1pPr>
              <a:defRPr sz="2400" b="1"/>
            </a:lvl1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26" name="Espace réservé du texte 25"/>
          <p:cNvSpPr>
            <a:spLocks noGrp="1"/>
          </p:cNvSpPr>
          <p:nvPr>
            <p:ph type="body" sz="quarter" idx="13"/>
          </p:nvPr>
        </p:nvSpPr>
        <p:spPr>
          <a:xfrm>
            <a:off x="5777027" y="4572000"/>
            <a:ext cx="5691187" cy="1828800"/>
          </a:xfrm>
        </p:spPr>
        <p:txBody>
          <a:bodyPr/>
          <a:lstStyle>
            <a:lvl1pPr marL="285750" indent="-285750">
              <a:spcAft>
                <a:spcPts val="600"/>
              </a:spcAft>
              <a:buClr>
                <a:schemeClr val="accent4"/>
              </a:buClr>
              <a:buFont typeface="Courier New" panose="02070309020205020404" pitchFamily="49" charset="0"/>
              <a:buChar char="o"/>
              <a:defRPr sz="1600">
                <a:solidFill>
                  <a:schemeClr val="tx1"/>
                </a:solidFill>
              </a:defRPr>
            </a:lvl1pPr>
            <a:lvl2pPr marL="742950" indent="-285750">
              <a:buClr>
                <a:schemeClr val="accent4"/>
              </a:buClr>
              <a:buFont typeface="Courier New" panose="02070309020205020404" pitchFamily="49" charset="0"/>
              <a:buChar char="o"/>
              <a:defRPr sz="1400">
                <a:solidFill>
                  <a:schemeClr val="tx1"/>
                </a:solidFill>
              </a:defRPr>
            </a:lvl2pPr>
            <a:lvl3pPr marL="1200150" indent="-285750">
              <a:buClr>
                <a:schemeClr val="accent4"/>
              </a:buClr>
              <a:buFont typeface="Courier New" panose="02070309020205020404" pitchFamily="49" charset="0"/>
              <a:buChar char="o"/>
              <a:defRPr sz="1200">
                <a:solidFill>
                  <a:schemeClr val="tx1"/>
                </a:solidFill>
              </a:defRPr>
            </a:lvl3pPr>
            <a:lvl4pPr marL="1657350" indent="-285750">
              <a:buClr>
                <a:schemeClr val="accent4"/>
              </a:buClr>
              <a:buFont typeface="Courier New" panose="02070309020205020404" pitchFamily="49" charset="0"/>
              <a:buChar char="o"/>
              <a:defRPr sz="1200">
                <a:solidFill>
                  <a:schemeClr val="tx1"/>
                </a:solidFill>
              </a:defRPr>
            </a:lvl4pPr>
            <a:lvl5pPr marL="2114550" indent="-285750">
              <a:buClr>
                <a:schemeClr val="accent4"/>
              </a:buClr>
              <a:buFont typeface="Courier New" panose="02070309020205020404" pitchFamily="49" charset="0"/>
              <a:buChar char="o"/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0" name="Ellipse 9"/>
          <p:cNvSpPr/>
          <p:nvPr userDrawn="1"/>
        </p:nvSpPr>
        <p:spPr>
          <a:xfrm>
            <a:off x="1816917" y="4947575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86142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216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ntercalaires_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pour une image  5">
            <a:extLst>
              <a:ext uri="{FF2B5EF4-FFF2-40B4-BE49-F238E27FC236}">
                <a16:creationId xmlns:a16="http://schemas.microsoft.com/office/drawing/2014/main" id="{0EEE9B95-63D1-E644-B749-D4A000DEC96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96000" y="0"/>
            <a:ext cx="6096000" cy="6858000"/>
          </a:xfrm>
        </p:spPr>
        <p:txBody>
          <a:bodyPr/>
          <a:lstStyle/>
          <a:p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531484" y="3113584"/>
            <a:ext cx="4792546" cy="1296144"/>
          </a:xfrm>
        </p:spPr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0FC740A8-00BB-7746-8102-0D7805B1F88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3887" y="4581128"/>
            <a:ext cx="4717233" cy="503733"/>
          </a:xfrm>
        </p:spPr>
        <p:txBody>
          <a:bodyPr>
            <a:noAutofit/>
          </a:bodyPr>
          <a:lstStyle>
            <a:lvl1pPr>
              <a:defRPr sz="1600" i="1"/>
            </a:lvl1pPr>
          </a:lstStyle>
          <a:p>
            <a:r>
              <a:rPr lang="fr-FR" dirty="0"/>
              <a:t>Modifiez les styles du texte du masque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0474F3D5-3C84-844C-A82E-DE42899A324C}"/>
              </a:ext>
            </a:extLst>
          </p:cNvPr>
          <p:cNvCxnSpPr>
            <a:cxnSpLocks/>
          </p:cNvCxnSpPr>
          <p:nvPr userDrawn="1"/>
        </p:nvCxnSpPr>
        <p:spPr>
          <a:xfrm>
            <a:off x="623888" y="4437112"/>
            <a:ext cx="1583680" cy="0"/>
          </a:xfrm>
          <a:prstGeom prst="line">
            <a:avLst/>
          </a:prstGeom>
          <a:ln w="28575">
            <a:solidFill>
              <a:schemeClr val="accent4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Numéro de diapositive"/>
          <p:cNvSpPr txBox="1">
            <a:spLocks noGrp="1"/>
          </p:cNvSpPr>
          <p:nvPr>
            <p:ph type="sldNum" sz="quarter" idx="4"/>
          </p:nvPr>
        </p:nvSpPr>
        <p:spPr>
          <a:xfrm>
            <a:off x="11568847" y="6343961"/>
            <a:ext cx="459366" cy="400055"/>
          </a:xfrm>
          <a:prstGeom prst="rect">
            <a:avLst/>
          </a:prstGeom>
          <a:ln w="12700">
            <a:miter lim="400000"/>
          </a:ln>
        </p:spPr>
        <p:txBody>
          <a:bodyPr wrap="none" lIns="121893" tIns="121893" rIns="121893" bIns="121893" anchor="ctr">
            <a:spAutoFit/>
          </a:bodyPr>
          <a:lstStyle>
            <a:lvl1pPr algn="r">
              <a:lnSpc>
                <a:spcPct val="100000"/>
              </a:lnSpc>
              <a:defRPr sz="1000">
                <a:latin typeface="+mn-lt"/>
                <a:ea typeface="+mn-ea"/>
                <a:cs typeface="+mn-cs"/>
                <a:sym typeface="Arial"/>
              </a:defRPr>
            </a:lvl1pPr>
          </a:lstStyle>
          <a:p>
            <a:fld id="{86CB4B4D-7CA3-9044-876B-883B54F8677D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6053570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F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xx%"/>
          <p:cNvSpPr txBox="1">
            <a:spLocks noGrp="1"/>
          </p:cNvSpPr>
          <p:nvPr>
            <p:ph type="title" hasCustomPrompt="1"/>
          </p:nvPr>
        </p:nvSpPr>
        <p:spPr>
          <a:xfrm>
            <a:off x="714704" y="2200045"/>
            <a:ext cx="11061699" cy="2708385"/>
          </a:xfrm>
          <a:prstGeom prst="rect">
            <a:avLst/>
          </a:prstGeom>
        </p:spPr>
        <p:txBody>
          <a:bodyPr lIns="121917" tIns="60958" rIns="121917" bIns="60958" anchor="b"/>
          <a:lstStyle>
            <a:lvl1pPr algn="l">
              <a:defRPr sz="16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Merci !</a:t>
            </a:r>
            <a:endParaRPr dirty="0"/>
          </a:p>
        </p:txBody>
      </p:sp>
      <p:sp>
        <p:nvSpPr>
          <p:cNvPr id="6" name="Texte niveau 1…"/>
          <p:cNvSpPr txBox="1">
            <a:spLocks noGrp="1"/>
          </p:cNvSpPr>
          <p:nvPr>
            <p:ph type="body" sz="half" idx="1"/>
          </p:nvPr>
        </p:nvSpPr>
        <p:spPr>
          <a:xfrm>
            <a:off x="714704" y="4825174"/>
            <a:ext cx="11061699" cy="512741"/>
          </a:xfrm>
          <a:prstGeom prst="rect">
            <a:avLst/>
          </a:prstGeom>
        </p:spPr>
        <p:txBody>
          <a:bodyPr lIns="121917" tIns="60958" rIns="121917" bIns="60958"/>
          <a:lstStyle>
            <a:lvl1pPr marL="152396" indent="0" algn="l">
              <a:buNone/>
              <a:defRPr>
                <a:solidFill>
                  <a:schemeClr val="bg1"/>
                </a:solidFill>
              </a:defRPr>
            </a:lvl1pPr>
            <a:lvl2pPr marL="795848" indent="0" algn="ctr">
              <a:buNone/>
              <a:defRPr/>
            </a:lvl2pPr>
            <a:lvl3pPr marL="1405432" indent="0" algn="ctr">
              <a:buNone/>
              <a:defRPr/>
            </a:lvl3pPr>
            <a:lvl4pPr marL="2015016" indent="0" algn="ctr">
              <a:buNone/>
              <a:defRPr/>
            </a:lvl4pPr>
            <a:lvl5pPr marL="2624601" indent="0" algn="ctr"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646302630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ntercalaires_Ch/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pour une image  5">
            <a:extLst>
              <a:ext uri="{FF2B5EF4-FFF2-40B4-BE49-F238E27FC236}">
                <a16:creationId xmlns:a16="http://schemas.microsoft.com/office/drawing/2014/main" id="{0EEE9B95-63D1-E644-B749-D4A000DEC96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96000" y="0"/>
            <a:ext cx="6096000" cy="6858000"/>
          </a:xfrm>
        </p:spPr>
        <p:txBody>
          <a:bodyPr/>
          <a:lstStyle/>
          <a:p>
            <a:endParaRPr lang="fr-FR"/>
          </a:p>
        </p:txBody>
      </p:sp>
      <p:sp>
        <p:nvSpPr>
          <p:cNvPr id="13" name="Titre 1">
            <a:extLst>
              <a:ext uri="{FF2B5EF4-FFF2-40B4-BE49-F238E27FC236}">
                <a16:creationId xmlns:a16="http://schemas.microsoft.com/office/drawing/2014/main" id="{40154EFF-BD73-C945-916A-D061BB5975B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487488" y="2996952"/>
            <a:ext cx="4075824" cy="648072"/>
          </a:xfrm>
        </p:spPr>
        <p:txBody>
          <a:bodyPr>
            <a:noAutofit/>
          </a:bodyPr>
          <a:lstStyle>
            <a:lvl1pPr>
              <a:defRPr sz="3200">
                <a:solidFill>
                  <a:schemeClr val="bg2"/>
                </a:solidFill>
              </a:defRPr>
            </a:lvl1pPr>
          </a:lstStyle>
          <a:p>
            <a:r>
              <a:rPr lang="fr-FR" dirty="0"/>
              <a:t>MODIFIEZ LE STYLE</a:t>
            </a:r>
            <a:br>
              <a:rPr lang="fr-FR" dirty="0"/>
            </a:br>
            <a:r>
              <a:rPr lang="fr-FR" dirty="0"/>
              <a:t>DU TITRE</a:t>
            </a:r>
          </a:p>
        </p:txBody>
      </p:sp>
      <p:sp>
        <p:nvSpPr>
          <p:cNvPr id="14" name="Sous-titre 2">
            <a:extLst>
              <a:ext uri="{FF2B5EF4-FFF2-40B4-BE49-F238E27FC236}">
                <a16:creationId xmlns:a16="http://schemas.microsoft.com/office/drawing/2014/main" id="{88404569-3323-4D4E-AEBC-F9F96B4900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87488" y="4005064"/>
            <a:ext cx="4075824" cy="79208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800" i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Modifiez le style des sous-titres</a:t>
            </a:r>
          </a:p>
        </p:txBody>
      </p:sp>
      <p:sp>
        <p:nvSpPr>
          <p:cNvPr id="15" name="Espace réservé du texte 9">
            <a:extLst>
              <a:ext uri="{FF2B5EF4-FFF2-40B4-BE49-F238E27FC236}">
                <a16:creationId xmlns:a16="http://schemas.microsoft.com/office/drawing/2014/main" id="{624B905E-0B35-8247-8B4A-DF0F034F6AE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7368" y="2420888"/>
            <a:ext cx="2448272" cy="244827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0" b="1">
                <a:solidFill>
                  <a:schemeClr val="accent4"/>
                </a:solidFill>
              </a:defRPr>
            </a:lvl1pPr>
          </a:lstStyle>
          <a:p>
            <a:r>
              <a:rPr lang="fr-FR" dirty="0"/>
              <a:t>1</a:t>
            </a:r>
          </a:p>
        </p:txBody>
      </p: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E7950D60-5632-2749-9C78-52F15E2B2EF6}"/>
              </a:ext>
            </a:extLst>
          </p:cNvPr>
          <p:cNvCxnSpPr>
            <a:cxnSpLocks/>
          </p:cNvCxnSpPr>
          <p:nvPr userDrawn="1"/>
        </p:nvCxnSpPr>
        <p:spPr>
          <a:xfrm>
            <a:off x="1487488" y="3933056"/>
            <a:ext cx="1152128" cy="0"/>
          </a:xfrm>
          <a:prstGeom prst="line">
            <a:avLst/>
          </a:prstGeom>
          <a:ln w="38100">
            <a:solidFill>
              <a:schemeClr val="accent4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Numéro de diapositive"/>
          <p:cNvSpPr txBox="1">
            <a:spLocks noGrp="1"/>
          </p:cNvSpPr>
          <p:nvPr>
            <p:ph type="sldNum" sz="quarter" idx="4"/>
          </p:nvPr>
        </p:nvSpPr>
        <p:spPr>
          <a:xfrm>
            <a:off x="11568847" y="6343961"/>
            <a:ext cx="459366" cy="400055"/>
          </a:xfrm>
          <a:prstGeom prst="rect">
            <a:avLst/>
          </a:prstGeom>
          <a:ln w="12700">
            <a:miter lim="400000"/>
          </a:ln>
        </p:spPr>
        <p:txBody>
          <a:bodyPr wrap="none" lIns="121893" tIns="121893" rIns="121893" bIns="121893" anchor="ctr">
            <a:spAutoFit/>
          </a:bodyPr>
          <a:lstStyle>
            <a:lvl1pPr algn="r">
              <a:lnSpc>
                <a:spcPct val="100000"/>
              </a:lnSpc>
              <a:defRPr sz="1000">
                <a:latin typeface="+mn-lt"/>
                <a:ea typeface="+mn-ea"/>
                <a:cs typeface="+mn-cs"/>
                <a:sym typeface="Arial"/>
              </a:defRPr>
            </a:lvl1pPr>
          </a:lstStyle>
          <a:p>
            <a:fld id="{86CB4B4D-7CA3-9044-876B-883B54F8677D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85200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ntercalaires_Chiff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559496" y="2996952"/>
            <a:ext cx="6696744" cy="648072"/>
          </a:xfrm>
        </p:spPr>
        <p:txBody>
          <a:bodyPr>
            <a:noAutofit/>
          </a:bodyPr>
          <a:lstStyle>
            <a:lvl1pPr>
              <a:defRPr sz="3200"/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59495" y="3789040"/>
            <a:ext cx="6712833" cy="45645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800" i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Modifiez le style des sous-titres du masque</a:t>
            </a:r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BDEC83FB-11E7-024A-9C0A-475307BDD8A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79376" y="2420888"/>
            <a:ext cx="2448272" cy="244827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0" b="1">
                <a:solidFill>
                  <a:schemeClr val="accent4"/>
                </a:solidFill>
              </a:defRPr>
            </a:lvl1pPr>
          </a:lstStyle>
          <a:p>
            <a:r>
              <a:rPr lang="fr-FR" dirty="0"/>
              <a:t>1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9F1500F1-2796-7A48-A657-B5BD03093AB8}"/>
              </a:ext>
            </a:extLst>
          </p:cNvPr>
          <p:cNvCxnSpPr>
            <a:cxnSpLocks/>
          </p:cNvCxnSpPr>
          <p:nvPr userDrawn="1"/>
        </p:nvCxnSpPr>
        <p:spPr>
          <a:xfrm>
            <a:off x="1586920" y="3717032"/>
            <a:ext cx="1152128" cy="0"/>
          </a:xfrm>
          <a:prstGeom prst="line">
            <a:avLst/>
          </a:prstGeom>
          <a:ln w="38100">
            <a:solidFill>
              <a:schemeClr val="accent4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Numéro de diapositive"/>
          <p:cNvSpPr txBox="1">
            <a:spLocks noGrp="1"/>
          </p:cNvSpPr>
          <p:nvPr>
            <p:ph type="sldNum" sz="quarter" idx="4"/>
          </p:nvPr>
        </p:nvSpPr>
        <p:spPr>
          <a:xfrm>
            <a:off x="11568847" y="6343961"/>
            <a:ext cx="459366" cy="400055"/>
          </a:xfrm>
          <a:prstGeom prst="rect">
            <a:avLst/>
          </a:prstGeom>
          <a:ln w="12700">
            <a:miter lim="400000"/>
          </a:ln>
        </p:spPr>
        <p:txBody>
          <a:bodyPr wrap="none" lIns="121893" tIns="121893" rIns="121893" bIns="121893" anchor="ctr">
            <a:spAutoFit/>
          </a:bodyPr>
          <a:lstStyle>
            <a:lvl1pPr algn="r">
              <a:lnSpc>
                <a:spcPct val="100000"/>
              </a:lnSpc>
              <a:defRPr sz="1000">
                <a:latin typeface="+mn-lt"/>
                <a:ea typeface="+mn-ea"/>
                <a:cs typeface="+mn-cs"/>
                <a:sym typeface="Arial"/>
              </a:defRPr>
            </a:lvl1pPr>
          </a:lstStyle>
          <a:p>
            <a:fld id="{86CB4B4D-7CA3-9044-876B-883B54F8677D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682213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216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ntercalaires_Couleur/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pour une image  5">
            <a:extLst>
              <a:ext uri="{FF2B5EF4-FFF2-40B4-BE49-F238E27FC236}">
                <a16:creationId xmlns:a16="http://schemas.microsoft.com/office/drawing/2014/main" id="{0EEE9B95-63D1-E644-B749-D4A000DEC96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96000" y="0"/>
            <a:ext cx="6096000" cy="6858000"/>
          </a:xfrm>
        </p:spPr>
        <p:txBody>
          <a:bodyPr/>
          <a:lstStyle/>
          <a:p>
            <a:endParaRPr lang="fr-FR"/>
          </a:p>
        </p:txBody>
      </p:sp>
      <p:sp>
        <p:nvSpPr>
          <p:cNvPr id="13" name="Titre 1">
            <a:extLst>
              <a:ext uri="{FF2B5EF4-FFF2-40B4-BE49-F238E27FC236}">
                <a16:creationId xmlns:a16="http://schemas.microsoft.com/office/drawing/2014/main" id="{40154EFF-BD73-C945-916A-D061BB5975B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487488" y="2996952"/>
            <a:ext cx="4075824" cy="648072"/>
          </a:xfrm>
        </p:spPr>
        <p:txBody>
          <a:bodyPr>
            <a:no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4" name="Sous-titre 2">
            <a:extLst>
              <a:ext uri="{FF2B5EF4-FFF2-40B4-BE49-F238E27FC236}">
                <a16:creationId xmlns:a16="http://schemas.microsoft.com/office/drawing/2014/main" id="{88404569-3323-4D4E-AEBC-F9F96B4900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87488" y="4005064"/>
            <a:ext cx="4075824" cy="79208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800" i="1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Modifiez le style des sous-titres</a:t>
            </a:r>
          </a:p>
        </p:txBody>
      </p:sp>
      <p:sp>
        <p:nvSpPr>
          <p:cNvPr id="15" name="Espace réservé du texte 9">
            <a:extLst>
              <a:ext uri="{FF2B5EF4-FFF2-40B4-BE49-F238E27FC236}">
                <a16:creationId xmlns:a16="http://schemas.microsoft.com/office/drawing/2014/main" id="{624B905E-0B35-8247-8B4A-DF0F034F6AE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7368" y="2420888"/>
            <a:ext cx="2448272" cy="244827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0" b="1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1</a:t>
            </a:r>
          </a:p>
        </p:txBody>
      </p: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E7950D60-5632-2749-9C78-52F15E2B2EF6}"/>
              </a:ext>
            </a:extLst>
          </p:cNvPr>
          <p:cNvCxnSpPr>
            <a:cxnSpLocks/>
          </p:cNvCxnSpPr>
          <p:nvPr userDrawn="1"/>
        </p:nvCxnSpPr>
        <p:spPr>
          <a:xfrm>
            <a:off x="1487488" y="3933056"/>
            <a:ext cx="1152128" cy="0"/>
          </a:xfrm>
          <a:prstGeom prst="line">
            <a:avLst/>
          </a:prstGeom>
          <a:ln w="38100">
            <a:solidFill>
              <a:schemeClr val="bg2">
                <a:lumMod val="40000"/>
                <a:lumOff val="6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37143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theme" Target="../theme/theme10.xml"/><Relationship Id="rId5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5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9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theme" Target="../theme/theme11.xml"/><Relationship Id="rId5" Type="http://schemas.openxmlformats.org/officeDocument/2006/relationships/slideLayout" Target="../slideLayouts/slideLayout41.xml"/><Relationship Id="rId4" Type="http://schemas.openxmlformats.org/officeDocument/2006/relationships/slideLayout" Target="../slideLayouts/slideLayout40.xml"/></Relationships>
</file>

<file path=ppt/slideMasters/_rels/slideMaster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4.xml"/><Relationship Id="rId2" Type="http://schemas.openxmlformats.org/officeDocument/2006/relationships/slideLayout" Target="../slideLayouts/slideLayout43.xml"/><Relationship Id="rId1" Type="http://schemas.openxmlformats.org/officeDocument/2006/relationships/slideLayout" Target="../slideLayouts/slideLayout42.xml"/><Relationship Id="rId6" Type="http://schemas.openxmlformats.org/officeDocument/2006/relationships/theme" Target="../theme/theme12.xml"/><Relationship Id="rId5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5.xml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9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theme" Target="../theme/theme13.xml"/><Relationship Id="rId5" Type="http://schemas.openxmlformats.org/officeDocument/2006/relationships/slideLayout" Target="../slideLayouts/slideLayout51.xml"/><Relationship Id="rId4" Type="http://schemas.openxmlformats.org/officeDocument/2006/relationships/slideLayout" Target="../slideLayouts/slideLayout50.xml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4.xml"/><Relationship Id="rId2" Type="http://schemas.openxmlformats.org/officeDocument/2006/relationships/slideLayout" Target="../slideLayouts/slideLayout53.xml"/><Relationship Id="rId1" Type="http://schemas.openxmlformats.org/officeDocument/2006/relationships/slideLayout" Target="../slideLayouts/slideLayout52.xml"/><Relationship Id="rId5" Type="http://schemas.openxmlformats.org/officeDocument/2006/relationships/theme" Target="../theme/theme14.xml"/><Relationship Id="rId4" Type="http://schemas.openxmlformats.org/officeDocument/2006/relationships/slideLayout" Target="../slideLayouts/slideLayout55.xml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8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theme" Target="../theme/theme15.xml"/><Relationship Id="rId5" Type="http://schemas.openxmlformats.org/officeDocument/2006/relationships/slideLayout" Target="../slideLayouts/slideLayout60.xml"/><Relationship Id="rId4" Type="http://schemas.openxmlformats.org/officeDocument/2006/relationships/slideLayout" Target="../slideLayouts/slideLayout5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png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theme" Target="../theme/theme4.xml"/><Relationship Id="rId4" Type="http://schemas.openxmlformats.org/officeDocument/2006/relationships/slideLayout" Target="../slideLayouts/slideLayout12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.png"/><Relationship Id="rId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theme" Target="../theme/theme6.xml"/><Relationship Id="rId5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9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5" Type="http://schemas.openxmlformats.org/officeDocument/2006/relationships/theme" Target="../theme/theme7.xml"/><Relationship Id="rId4" Type="http://schemas.openxmlformats.org/officeDocument/2006/relationships/slideLayout" Target="../slideLayouts/slideLayout24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5" Type="http://schemas.openxmlformats.org/officeDocument/2006/relationships/theme" Target="../theme/theme8.xml"/><Relationship Id="rId4" Type="http://schemas.openxmlformats.org/officeDocument/2006/relationships/slideLayout" Target="../slideLayouts/slideLayout2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1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3.png"/><Relationship Id="rId4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Image 50">
            <a:extLst>
              <a:ext uri="{FF2B5EF4-FFF2-40B4-BE49-F238E27FC236}">
                <a16:creationId xmlns:a16="http://schemas.microsoft.com/office/drawing/2014/main" id="{0F9CA080-741A-F64C-8AC9-425F7A6C8767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251" y="281216"/>
            <a:ext cx="3534546" cy="1914546"/>
          </a:xfrm>
          <a:prstGeom prst="rect">
            <a:avLst/>
          </a:prstGeom>
        </p:spPr>
      </p:pic>
      <p:sp>
        <p:nvSpPr>
          <p:cNvPr id="3" name="Texte niveau 1…">
            <a:extLst>
              <a:ext uri="{FF2B5EF4-FFF2-40B4-BE49-F238E27FC236}">
                <a16:creationId xmlns:a16="http://schemas.microsoft.com/office/drawing/2014/main" id="{D27ABC47-FB71-C34B-8DE6-70132C126225}"/>
              </a:ext>
            </a:extLst>
          </p:cNvPr>
          <p:cNvSpPr txBox="1">
            <a:spLocks/>
          </p:cNvSpPr>
          <p:nvPr userDrawn="1"/>
        </p:nvSpPr>
        <p:spPr>
          <a:xfrm>
            <a:off x="768350" y="6309138"/>
            <a:ext cx="10608735" cy="400110"/>
          </a:xfrm>
          <a:prstGeom prst="rect">
            <a:avLst/>
          </a:prstGeom>
        </p:spPr>
        <p:txBody>
          <a:bodyPr>
            <a:spAutoFit/>
          </a:bodyPr>
          <a:lstStyle>
            <a:lvl1pPr marL="65616" marR="0" indent="0" algn="ctr" defTabSz="121917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cap="none" spc="0" baseline="0">
                <a:solidFill>
                  <a:schemeClr val="bg1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152396" marR="0" indent="152396" algn="ctr" defTabSz="121917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733" b="0" i="0" u="none" strike="noStrike" cap="none" spc="0" baseline="0">
                <a:solidFill>
                  <a:schemeClr val="tx1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152396" marR="0" indent="152396" algn="ctr" defTabSz="121917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733" b="0" i="0" u="none" strike="noStrike" cap="none" spc="0" baseline="0">
                <a:solidFill>
                  <a:schemeClr val="tx1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152396" marR="0" indent="152396" algn="ctr" defTabSz="121917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733" b="0" i="0" u="none" strike="noStrike" cap="none" spc="0" baseline="0">
                <a:solidFill>
                  <a:schemeClr val="tx1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152396" marR="0" indent="152396" algn="ctr" defTabSz="121917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733" b="0" i="0" u="none" strike="noStrike" cap="none" spc="0" baseline="0">
                <a:solidFill>
                  <a:schemeClr val="tx1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3778458" marR="0" indent="-544272" algn="l" defTabSz="1219170" rtl="0" eaLnBrk="1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800"/>
              <a:buFont typeface="Arial"/>
              <a:buChar char="■"/>
              <a:tabLst/>
              <a:defRPr sz="2400" b="0" i="0" u="none" strike="noStrike" cap="none" spc="0" baseline="0">
                <a:solidFill>
                  <a:srgbClr val="585858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4388041" marR="0" indent="-544272" algn="l" defTabSz="1219170" rtl="0" eaLnBrk="1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800"/>
              <a:buFont typeface="Arial"/>
              <a:buChar char="●"/>
              <a:tabLst/>
              <a:defRPr sz="2400" b="0" i="0" u="none" strike="noStrike" cap="none" spc="0" baseline="0">
                <a:solidFill>
                  <a:srgbClr val="585858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4997626" marR="0" indent="-544270" algn="l" defTabSz="1219170" rtl="0" eaLnBrk="1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800"/>
              <a:buFont typeface="Arial"/>
              <a:buChar char="○"/>
              <a:tabLst/>
              <a:defRPr sz="2400" b="0" i="0" u="none" strike="noStrike" cap="none" spc="0" baseline="0">
                <a:solidFill>
                  <a:srgbClr val="585858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5607210" marR="0" indent="-544270" algn="l" defTabSz="1219170" rtl="0" eaLnBrk="1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800"/>
              <a:buFont typeface="Arial"/>
              <a:buChar char="■"/>
              <a:tabLst/>
              <a:defRPr sz="2400" b="0" i="0" u="none" strike="noStrike" cap="none" spc="0" baseline="0">
                <a:solidFill>
                  <a:srgbClr val="585858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fr-FR" kern="0"/>
              <a:t>Copyright RTE – 2021. Ce document est la propriété de RTE. Toute communication, reproduction, publication</a:t>
            </a:r>
          </a:p>
          <a:p>
            <a:r>
              <a:rPr lang="fr-FR" kern="0"/>
              <a:t>même partielle est interdite sauf autorisation écrite du Gestionnaire du Réseau de Transport d'Électricité (RTE)</a:t>
            </a:r>
            <a:endParaRPr lang="fr-FR" kern="0" dirty="0"/>
          </a:p>
        </p:txBody>
      </p:sp>
    </p:spTree>
    <p:extLst>
      <p:ext uri="{BB962C8B-B14F-4D97-AF65-F5344CB8AC3E}">
        <p14:creationId xmlns:p14="http://schemas.microsoft.com/office/powerpoint/2010/main" val="1938819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71" r:id="rId2"/>
    <p:sldLayoutId id="2147483677" r:id="rId3"/>
  </p:sldLayoutIdLst>
  <p:transition spd="med"/>
  <p:hf hdr="0" dt="0"/>
  <p:txStyles>
    <p:titleStyle>
      <a:lvl1pPr marL="0" marR="0" indent="0" algn="l" defTabSz="121917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300" b="1" i="0" u="none" strike="noStrike" cap="none" spc="0" baseline="0">
          <a:solidFill>
            <a:schemeClr val="bg2"/>
          </a:solidFill>
          <a:uFillTx/>
          <a:latin typeface="Calibri"/>
          <a:ea typeface="Calibri"/>
          <a:cs typeface="Calibri"/>
          <a:sym typeface="Calibri"/>
        </a:defRPr>
      </a:lvl1pPr>
      <a:lvl2pPr marL="0" marR="0" indent="0" algn="l" defTabSz="121917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2pPr>
      <a:lvl3pPr marL="0" marR="0" indent="0" algn="l" defTabSz="121917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3pPr>
      <a:lvl4pPr marL="0" marR="0" indent="0" algn="l" defTabSz="121917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4pPr>
      <a:lvl5pPr marL="0" marR="0" indent="0" algn="l" defTabSz="121917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5pPr>
      <a:lvl6pPr marL="0" marR="0" indent="0" algn="l" defTabSz="121917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6pPr>
      <a:lvl7pPr marL="0" marR="0" indent="0" algn="l" defTabSz="121917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7pPr>
      <a:lvl8pPr marL="0" marR="0" indent="0" algn="l" defTabSz="121917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8pPr>
      <a:lvl9pPr marL="0" marR="0" indent="0" algn="l" defTabSz="121917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9pPr>
    </p:titleStyle>
    <p:bodyStyle>
      <a:lvl1pPr marL="609585" marR="0" indent="-457189" algn="l" defTabSz="1219170" rtl="0" eaLnBrk="1" latinLnBrk="0" hangingPunct="1">
        <a:lnSpc>
          <a:spcPct val="115000"/>
        </a:lnSpc>
        <a:spcBef>
          <a:spcPts val="0"/>
        </a:spcBef>
        <a:spcAft>
          <a:spcPts val="0"/>
        </a:spcAft>
        <a:buClr>
          <a:schemeClr val="bg2"/>
        </a:buClr>
        <a:buSzPts val="1800"/>
        <a:buFont typeface="Arial" panose="020B0604020202020204" pitchFamily="34" charset="0"/>
        <a:buChar char="•"/>
        <a:tabLst/>
        <a:defRPr sz="1600" b="0" i="0" u="none" strike="noStrike" cap="none" spc="0" baseline="0">
          <a:solidFill>
            <a:schemeClr val="tx1"/>
          </a:solidFill>
          <a:uFillTx/>
          <a:latin typeface="Calibri"/>
          <a:ea typeface="Calibri"/>
          <a:cs typeface="Calibri"/>
          <a:sym typeface="Calibri"/>
        </a:defRPr>
      </a:lvl1pPr>
      <a:lvl2pPr marL="1340118" marR="0" indent="-544270" algn="l" defTabSz="1219170" rtl="0" eaLnBrk="1" latinLnBrk="0" hangingPunct="1">
        <a:lnSpc>
          <a:spcPct val="115000"/>
        </a:lnSpc>
        <a:spcBef>
          <a:spcPts val="0"/>
        </a:spcBef>
        <a:spcAft>
          <a:spcPts val="0"/>
        </a:spcAft>
        <a:buClr>
          <a:schemeClr val="bg2"/>
        </a:buClr>
        <a:buSzPts val="1800"/>
        <a:buFont typeface="Arial" panose="020B0604020202020204" pitchFamily="34" charset="0"/>
        <a:buChar char="•"/>
        <a:tabLst/>
        <a:defRPr sz="1600" b="0" i="0" u="none" strike="noStrike" cap="none" spc="0" baseline="0">
          <a:solidFill>
            <a:schemeClr val="tx1"/>
          </a:solidFill>
          <a:uFillTx/>
          <a:latin typeface="Calibri"/>
          <a:ea typeface="Calibri"/>
          <a:cs typeface="Calibri"/>
          <a:sym typeface="Calibri"/>
        </a:defRPr>
      </a:lvl2pPr>
      <a:lvl3pPr marL="1949703" marR="0" indent="-544272" algn="l" defTabSz="1219170" rtl="0" eaLnBrk="1" latinLnBrk="0" hangingPunct="1">
        <a:lnSpc>
          <a:spcPct val="115000"/>
        </a:lnSpc>
        <a:spcBef>
          <a:spcPts val="0"/>
        </a:spcBef>
        <a:spcAft>
          <a:spcPts val="0"/>
        </a:spcAft>
        <a:buClr>
          <a:schemeClr val="bg2"/>
        </a:buClr>
        <a:buSzPts val="1800"/>
        <a:buFont typeface="Arial" panose="020B0604020202020204" pitchFamily="34" charset="0"/>
        <a:buChar char="•"/>
        <a:tabLst/>
        <a:defRPr sz="1600" b="0" i="0" u="none" strike="noStrike" cap="none" spc="0" baseline="0">
          <a:solidFill>
            <a:schemeClr val="tx1"/>
          </a:solidFill>
          <a:uFillTx/>
          <a:latin typeface="Calibri"/>
          <a:ea typeface="Calibri"/>
          <a:cs typeface="Calibri"/>
          <a:sym typeface="Calibri"/>
        </a:defRPr>
      </a:lvl3pPr>
      <a:lvl4pPr marL="2559288" marR="0" indent="-544272" algn="l" defTabSz="1219170" rtl="0" eaLnBrk="1" latinLnBrk="0" hangingPunct="1">
        <a:lnSpc>
          <a:spcPct val="115000"/>
        </a:lnSpc>
        <a:spcBef>
          <a:spcPts val="0"/>
        </a:spcBef>
        <a:spcAft>
          <a:spcPts val="0"/>
        </a:spcAft>
        <a:buClr>
          <a:schemeClr val="bg2"/>
        </a:buClr>
        <a:buSzPts val="1800"/>
        <a:buFont typeface="Arial" panose="020B0604020202020204" pitchFamily="34" charset="0"/>
        <a:buChar char="•"/>
        <a:tabLst/>
        <a:defRPr sz="1600" b="0" i="0" u="none" strike="noStrike" cap="none" spc="0" baseline="0">
          <a:solidFill>
            <a:schemeClr val="tx1"/>
          </a:solidFill>
          <a:uFillTx/>
          <a:latin typeface="Calibri"/>
          <a:ea typeface="Calibri"/>
          <a:cs typeface="Calibri"/>
          <a:sym typeface="Calibri"/>
        </a:defRPr>
      </a:lvl4pPr>
      <a:lvl5pPr marL="3168873" marR="0" indent="-544272" algn="l" defTabSz="1219170" rtl="0" eaLnBrk="1" latinLnBrk="0" hangingPunct="1">
        <a:lnSpc>
          <a:spcPct val="115000"/>
        </a:lnSpc>
        <a:spcBef>
          <a:spcPts val="0"/>
        </a:spcBef>
        <a:spcAft>
          <a:spcPts val="0"/>
        </a:spcAft>
        <a:buClr>
          <a:schemeClr val="bg2"/>
        </a:buClr>
        <a:buSzPts val="1800"/>
        <a:buFont typeface="Arial" panose="020B0604020202020204" pitchFamily="34" charset="0"/>
        <a:buChar char="•"/>
        <a:tabLst/>
        <a:defRPr sz="1600" b="0" i="0" u="none" strike="noStrike" cap="none" spc="0" baseline="0">
          <a:solidFill>
            <a:schemeClr val="tx1"/>
          </a:solidFill>
          <a:uFillTx/>
          <a:latin typeface="Calibri"/>
          <a:ea typeface="Calibri"/>
          <a:cs typeface="Calibri"/>
          <a:sym typeface="Calibri"/>
        </a:defRPr>
      </a:lvl5pPr>
      <a:lvl6pPr marL="3778458" marR="0" indent="-544272" algn="l" defTabSz="1219170" rtl="0" eaLnBrk="1" latinLnBrk="0" hangingPunct="1">
        <a:lnSpc>
          <a:spcPct val="115000"/>
        </a:lnSpc>
        <a:spcBef>
          <a:spcPts val="0"/>
        </a:spcBef>
        <a:spcAft>
          <a:spcPts val="0"/>
        </a:spcAft>
        <a:buClr>
          <a:srgbClr val="585858"/>
        </a:buClr>
        <a:buSzPts val="1800"/>
        <a:buFont typeface="Arial"/>
        <a:buChar char="■"/>
        <a:tabLst/>
        <a:defRPr sz="2400" b="0" i="0" u="none" strike="noStrike" cap="none" spc="0" baseline="0">
          <a:solidFill>
            <a:srgbClr val="585858"/>
          </a:solidFill>
          <a:uFillTx/>
          <a:latin typeface="Calibri"/>
          <a:ea typeface="Calibri"/>
          <a:cs typeface="Calibri"/>
          <a:sym typeface="Calibri"/>
        </a:defRPr>
      </a:lvl6pPr>
      <a:lvl7pPr marL="4388041" marR="0" indent="-544272" algn="l" defTabSz="1219170" rtl="0" eaLnBrk="1" latinLnBrk="0" hangingPunct="1">
        <a:lnSpc>
          <a:spcPct val="115000"/>
        </a:lnSpc>
        <a:spcBef>
          <a:spcPts val="0"/>
        </a:spcBef>
        <a:spcAft>
          <a:spcPts val="0"/>
        </a:spcAft>
        <a:buClr>
          <a:srgbClr val="585858"/>
        </a:buClr>
        <a:buSzPts val="1800"/>
        <a:buFont typeface="Arial"/>
        <a:buChar char="●"/>
        <a:tabLst/>
        <a:defRPr sz="2400" b="0" i="0" u="none" strike="noStrike" cap="none" spc="0" baseline="0">
          <a:solidFill>
            <a:srgbClr val="585858"/>
          </a:solidFill>
          <a:uFillTx/>
          <a:latin typeface="Calibri"/>
          <a:ea typeface="Calibri"/>
          <a:cs typeface="Calibri"/>
          <a:sym typeface="Calibri"/>
        </a:defRPr>
      </a:lvl7pPr>
      <a:lvl8pPr marL="4997626" marR="0" indent="-544270" algn="l" defTabSz="1219170" rtl="0" eaLnBrk="1" latinLnBrk="0" hangingPunct="1">
        <a:lnSpc>
          <a:spcPct val="115000"/>
        </a:lnSpc>
        <a:spcBef>
          <a:spcPts val="0"/>
        </a:spcBef>
        <a:spcAft>
          <a:spcPts val="0"/>
        </a:spcAft>
        <a:buClr>
          <a:srgbClr val="585858"/>
        </a:buClr>
        <a:buSzPts val="1800"/>
        <a:buFont typeface="Arial"/>
        <a:buChar char="○"/>
        <a:tabLst/>
        <a:defRPr sz="2400" b="0" i="0" u="none" strike="noStrike" cap="none" spc="0" baseline="0">
          <a:solidFill>
            <a:srgbClr val="585858"/>
          </a:solidFill>
          <a:uFillTx/>
          <a:latin typeface="Calibri"/>
          <a:ea typeface="Calibri"/>
          <a:cs typeface="Calibri"/>
          <a:sym typeface="Calibri"/>
        </a:defRPr>
      </a:lvl8pPr>
      <a:lvl9pPr marL="5607210" marR="0" indent="-544270" algn="l" defTabSz="1219170" rtl="0" eaLnBrk="1" latinLnBrk="0" hangingPunct="1">
        <a:lnSpc>
          <a:spcPct val="115000"/>
        </a:lnSpc>
        <a:spcBef>
          <a:spcPts val="0"/>
        </a:spcBef>
        <a:spcAft>
          <a:spcPts val="0"/>
        </a:spcAft>
        <a:buClr>
          <a:srgbClr val="585858"/>
        </a:buClr>
        <a:buSzPts val="1800"/>
        <a:buFont typeface="Arial"/>
        <a:buChar char="■"/>
        <a:tabLst/>
        <a:defRPr sz="2400" b="0" i="0" u="none" strike="noStrike" cap="none" spc="0" baseline="0">
          <a:solidFill>
            <a:srgbClr val="585858"/>
          </a:solidFill>
          <a:uFillTx/>
          <a:latin typeface="Calibri"/>
          <a:ea typeface="Calibri"/>
          <a:cs typeface="Calibri"/>
          <a:sym typeface="Calibri"/>
        </a:defRPr>
      </a:lvl9pPr>
    </p:bodyStyle>
    <p:otherStyle>
      <a:lvl1pPr marL="0" marR="0" indent="0" algn="r" defTabSz="121917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0" algn="r" defTabSz="121917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0" algn="r" defTabSz="121917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0" algn="r" defTabSz="121917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0" algn="r" defTabSz="121917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0" algn="r" defTabSz="121917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0" algn="r" defTabSz="121917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0" algn="r" defTabSz="121917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0" algn="r" defTabSz="121917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orient="horz" pos="373" userDrawn="1">
          <p15:clr>
            <a:srgbClr val="F26B43"/>
          </p15:clr>
        </p15:guide>
        <p15:guide id="4" orient="horz" pos="2867" userDrawn="1">
          <p15:clr>
            <a:srgbClr val="F26B43"/>
          </p15:clr>
        </p15:guide>
        <p15:guide id="5" pos="249" userDrawn="1">
          <p15:clr>
            <a:srgbClr val="F26B43"/>
          </p15:clr>
        </p15:guide>
        <p15:guide id="6" pos="5511" userDrawn="1">
          <p15:clr>
            <a:srgbClr val="F26B43"/>
          </p15:clr>
        </p15:guide>
      </p15:sldGuideLst>
    </p:ext>
  </p:extLst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23800" y="2708920"/>
            <a:ext cx="10972800" cy="10709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3789040"/>
            <a:ext cx="5400600" cy="17176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Google Shape;108;p18"/>
          <p:cNvSpPr txBox="1"/>
          <p:nvPr userDrawn="1"/>
        </p:nvSpPr>
        <p:spPr>
          <a:xfrm>
            <a:off x="732981" y="6285340"/>
            <a:ext cx="4249836" cy="5000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121893" tIns="121893" rIns="121893" bIns="121893">
            <a:spAutoFit/>
          </a:bodyPr>
          <a:lstStyle/>
          <a:p>
            <a:pPr>
              <a:lnSpc>
                <a:spcPct val="150000"/>
              </a:lnSpc>
              <a:defRPr sz="1000"/>
            </a:pPr>
            <a:r>
              <a:rPr lang="fr-FR" sz="1100" i="1" dirty="0">
                <a:solidFill>
                  <a:srgbClr val="FFFFFF"/>
                </a:solidFill>
              </a:rPr>
              <a:t>Futurs énergétiques 2050 </a:t>
            </a:r>
            <a:r>
              <a:rPr lang="fr-FR" sz="1100" dirty="0">
                <a:solidFill>
                  <a:srgbClr val="FFFFFF"/>
                </a:solidFill>
              </a:rPr>
              <a:t>| Les compléments | 16 février 2022</a:t>
            </a:r>
          </a:p>
        </p:txBody>
      </p:sp>
      <p:grpSp>
        <p:nvGrpSpPr>
          <p:cNvPr id="6" name="Group 5"/>
          <p:cNvGrpSpPr>
            <a:grpSpLocks noChangeAspect="1"/>
          </p:cNvGrpSpPr>
          <p:nvPr userDrawn="1"/>
        </p:nvGrpSpPr>
        <p:grpSpPr bwMode="auto">
          <a:xfrm>
            <a:off x="198633" y="6267761"/>
            <a:ext cx="433928" cy="435848"/>
            <a:chOff x="2366" y="1880"/>
            <a:chExt cx="452" cy="454"/>
          </a:xfrm>
        </p:grpSpPr>
        <p:sp>
          <p:nvSpPr>
            <p:cNvPr id="7" name="AutoShape 4"/>
            <p:cNvSpPr>
              <a:spLocks noChangeAspect="1" noChangeArrowheads="1" noTextEdit="1"/>
            </p:cNvSpPr>
            <p:nvPr userDrawn="1"/>
          </p:nvSpPr>
          <p:spPr bwMode="auto">
            <a:xfrm>
              <a:off x="2366" y="1880"/>
              <a:ext cx="452" cy="4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8" name="Freeform 6"/>
            <p:cNvSpPr>
              <a:spLocks/>
            </p:cNvSpPr>
            <p:nvPr userDrawn="1"/>
          </p:nvSpPr>
          <p:spPr bwMode="auto">
            <a:xfrm>
              <a:off x="2366" y="1880"/>
              <a:ext cx="452" cy="454"/>
            </a:xfrm>
            <a:custGeom>
              <a:avLst/>
              <a:gdLst/>
              <a:ahLst/>
              <a:cxnLst>
                <a:cxn ang="0">
                  <a:pos x="452" y="228"/>
                </a:cxn>
                <a:cxn ang="0">
                  <a:pos x="448" y="274"/>
                </a:cxn>
                <a:cxn ang="0">
                  <a:pos x="434" y="316"/>
                </a:cxn>
                <a:cxn ang="0">
                  <a:pos x="414" y="354"/>
                </a:cxn>
                <a:cxn ang="0">
                  <a:pos x="386" y="388"/>
                </a:cxn>
                <a:cxn ang="0">
                  <a:pos x="352" y="416"/>
                </a:cxn>
                <a:cxn ang="0">
                  <a:pos x="314" y="436"/>
                </a:cxn>
                <a:cxn ang="0">
                  <a:pos x="272" y="450"/>
                </a:cxn>
                <a:cxn ang="0">
                  <a:pos x="226" y="454"/>
                </a:cxn>
                <a:cxn ang="0">
                  <a:pos x="202" y="454"/>
                </a:cxn>
                <a:cxn ang="0">
                  <a:pos x="158" y="444"/>
                </a:cxn>
                <a:cxn ang="0">
                  <a:pos x="118" y="426"/>
                </a:cxn>
                <a:cxn ang="0">
                  <a:pos x="82" y="402"/>
                </a:cxn>
                <a:cxn ang="0">
                  <a:pos x="52" y="372"/>
                </a:cxn>
                <a:cxn ang="0">
                  <a:pos x="26" y="336"/>
                </a:cxn>
                <a:cxn ang="0">
                  <a:pos x="10" y="294"/>
                </a:cxn>
                <a:cxn ang="0">
                  <a:pos x="0" y="250"/>
                </a:cxn>
                <a:cxn ang="0">
                  <a:pos x="0" y="228"/>
                </a:cxn>
                <a:cxn ang="0">
                  <a:pos x="4" y="182"/>
                </a:cxn>
                <a:cxn ang="0">
                  <a:pos x="18" y="140"/>
                </a:cxn>
                <a:cxn ang="0">
                  <a:pos x="38" y="100"/>
                </a:cxn>
                <a:cxn ang="0">
                  <a:pos x="66" y="68"/>
                </a:cxn>
                <a:cxn ang="0">
                  <a:pos x="100" y="40"/>
                </a:cxn>
                <a:cxn ang="0">
                  <a:pos x="138" y="18"/>
                </a:cxn>
                <a:cxn ang="0">
                  <a:pos x="180" y="6"/>
                </a:cxn>
                <a:cxn ang="0">
                  <a:pos x="226" y="0"/>
                </a:cxn>
                <a:cxn ang="0">
                  <a:pos x="250" y="2"/>
                </a:cxn>
                <a:cxn ang="0">
                  <a:pos x="294" y="10"/>
                </a:cxn>
                <a:cxn ang="0">
                  <a:pos x="334" y="28"/>
                </a:cxn>
                <a:cxn ang="0">
                  <a:pos x="370" y="52"/>
                </a:cxn>
                <a:cxn ang="0">
                  <a:pos x="400" y="84"/>
                </a:cxn>
                <a:cxn ang="0">
                  <a:pos x="426" y="120"/>
                </a:cxn>
                <a:cxn ang="0">
                  <a:pos x="442" y="160"/>
                </a:cxn>
                <a:cxn ang="0">
                  <a:pos x="452" y="204"/>
                </a:cxn>
                <a:cxn ang="0">
                  <a:pos x="452" y="228"/>
                </a:cxn>
              </a:cxnLst>
              <a:rect l="0" t="0" r="r" b="b"/>
              <a:pathLst>
                <a:path w="452" h="454">
                  <a:moveTo>
                    <a:pt x="452" y="228"/>
                  </a:moveTo>
                  <a:lnTo>
                    <a:pt x="452" y="228"/>
                  </a:lnTo>
                  <a:lnTo>
                    <a:pt x="452" y="250"/>
                  </a:lnTo>
                  <a:lnTo>
                    <a:pt x="448" y="274"/>
                  </a:lnTo>
                  <a:lnTo>
                    <a:pt x="442" y="294"/>
                  </a:lnTo>
                  <a:lnTo>
                    <a:pt x="434" y="316"/>
                  </a:lnTo>
                  <a:lnTo>
                    <a:pt x="426" y="336"/>
                  </a:lnTo>
                  <a:lnTo>
                    <a:pt x="414" y="354"/>
                  </a:lnTo>
                  <a:lnTo>
                    <a:pt x="400" y="372"/>
                  </a:lnTo>
                  <a:lnTo>
                    <a:pt x="386" y="388"/>
                  </a:lnTo>
                  <a:lnTo>
                    <a:pt x="370" y="402"/>
                  </a:lnTo>
                  <a:lnTo>
                    <a:pt x="352" y="416"/>
                  </a:lnTo>
                  <a:lnTo>
                    <a:pt x="334" y="426"/>
                  </a:lnTo>
                  <a:lnTo>
                    <a:pt x="314" y="436"/>
                  </a:lnTo>
                  <a:lnTo>
                    <a:pt x="294" y="444"/>
                  </a:lnTo>
                  <a:lnTo>
                    <a:pt x="272" y="450"/>
                  </a:lnTo>
                  <a:lnTo>
                    <a:pt x="250" y="454"/>
                  </a:lnTo>
                  <a:lnTo>
                    <a:pt x="226" y="454"/>
                  </a:lnTo>
                  <a:lnTo>
                    <a:pt x="226" y="454"/>
                  </a:lnTo>
                  <a:lnTo>
                    <a:pt x="202" y="454"/>
                  </a:lnTo>
                  <a:lnTo>
                    <a:pt x="180" y="450"/>
                  </a:lnTo>
                  <a:lnTo>
                    <a:pt x="158" y="444"/>
                  </a:lnTo>
                  <a:lnTo>
                    <a:pt x="138" y="436"/>
                  </a:lnTo>
                  <a:lnTo>
                    <a:pt x="118" y="426"/>
                  </a:lnTo>
                  <a:lnTo>
                    <a:pt x="100" y="416"/>
                  </a:lnTo>
                  <a:lnTo>
                    <a:pt x="82" y="402"/>
                  </a:lnTo>
                  <a:lnTo>
                    <a:pt x="66" y="388"/>
                  </a:lnTo>
                  <a:lnTo>
                    <a:pt x="52" y="372"/>
                  </a:lnTo>
                  <a:lnTo>
                    <a:pt x="38" y="354"/>
                  </a:lnTo>
                  <a:lnTo>
                    <a:pt x="26" y="336"/>
                  </a:lnTo>
                  <a:lnTo>
                    <a:pt x="18" y="316"/>
                  </a:lnTo>
                  <a:lnTo>
                    <a:pt x="10" y="294"/>
                  </a:lnTo>
                  <a:lnTo>
                    <a:pt x="4" y="274"/>
                  </a:lnTo>
                  <a:lnTo>
                    <a:pt x="0" y="250"/>
                  </a:lnTo>
                  <a:lnTo>
                    <a:pt x="0" y="228"/>
                  </a:lnTo>
                  <a:lnTo>
                    <a:pt x="0" y="228"/>
                  </a:lnTo>
                  <a:lnTo>
                    <a:pt x="0" y="204"/>
                  </a:lnTo>
                  <a:lnTo>
                    <a:pt x="4" y="182"/>
                  </a:lnTo>
                  <a:lnTo>
                    <a:pt x="10" y="160"/>
                  </a:lnTo>
                  <a:lnTo>
                    <a:pt x="18" y="140"/>
                  </a:lnTo>
                  <a:lnTo>
                    <a:pt x="26" y="120"/>
                  </a:lnTo>
                  <a:lnTo>
                    <a:pt x="38" y="100"/>
                  </a:lnTo>
                  <a:lnTo>
                    <a:pt x="52" y="84"/>
                  </a:lnTo>
                  <a:lnTo>
                    <a:pt x="66" y="68"/>
                  </a:lnTo>
                  <a:lnTo>
                    <a:pt x="82" y="52"/>
                  </a:lnTo>
                  <a:lnTo>
                    <a:pt x="100" y="40"/>
                  </a:lnTo>
                  <a:lnTo>
                    <a:pt x="118" y="28"/>
                  </a:lnTo>
                  <a:lnTo>
                    <a:pt x="138" y="18"/>
                  </a:lnTo>
                  <a:lnTo>
                    <a:pt x="158" y="10"/>
                  </a:lnTo>
                  <a:lnTo>
                    <a:pt x="180" y="6"/>
                  </a:lnTo>
                  <a:lnTo>
                    <a:pt x="202" y="2"/>
                  </a:lnTo>
                  <a:lnTo>
                    <a:pt x="226" y="0"/>
                  </a:lnTo>
                  <a:lnTo>
                    <a:pt x="226" y="0"/>
                  </a:lnTo>
                  <a:lnTo>
                    <a:pt x="250" y="2"/>
                  </a:lnTo>
                  <a:lnTo>
                    <a:pt x="272" y="6"/>
                  </a:lnTo>
                  <a:lnTo>
                    <a:pt x="294" y="10"/>
                  </a:lnTo>
                  <a:lnTo>
                    <a:pt x="314" y="18"/>
                  </a:lnTo>
                  <a:lnTo>
                    <a:pt x="334" y="28"/>
                  </a:lnTo>
                  <a:lnTo>
                    <a:pt x="352" y="40"/>
                  </a:lnTo>
                  <a:lnTo>
                    <a:pt x="370" y="52"/>
                  </a:lnTo>
                  <a:lnTo>
                    <a:pt x="386" y="68"/>
                  </a:lnTo>
                  <a:lnTo>
                    <a:pt x="400" y="84"/>
                  </a:lnTo>
                  <a:lnTo>
                    <a:pt x="414" y="100"/>
                  </a:lnTo>
                  <a:lnTo>
                    <a:pt x="426" y="120"/>
                  </a:lnTo>
                  <a:lnTo>
                    <a:pt x="434" y="140"/>
                  </a:lnTo>
                  <a:lnTo>
                    <a:pt x="442" y="160"/>
                  </a:lnTo>
                  <a:lnTo>
                    <a:pt x="448" y="182"/>
                  </a:lnTo>
                  <a:lnTo>
                    <a:pt x="452" y="204"/>
                  </a:lnTo>
                  <a:lnTo>
                    <a:pt x="452" y="228"/>
                  </a:lnTo>
                  <a:lnTo>
                    <a:pt x="452" y="22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9" name="Freeform 7"/>
            <p:cNvSpPr>
              <a:spLocks noEditPoints="1"/>
            </p:cNvSpPr>
            <p:nvPr userDrawn="1"/>
          </p:nvSpPr>
          <p:spPr bwMode="auto">
            <a:xfrm>
              <a:off x="2458" y="2030"/>
              <a:ext cx="280" cy="138"/>
            </a:xfrm>
            <a:custGeom>
              <a:avLst/>
              <a:gdLst/>
              <a:ahLst/>
              <a:cxnLst>
                <a:cxn ang="0">
                  <a:pos x="222" y="26"/>
                </a:cxn>
                <a:cxn ang="0">
                  <a:pos x="198" y="38"/>
                </a:cxn>
                <a:cxn ang="0">
                  <a:pos x="184" y="60"/>
                </a:cxn>
                <a:cxn ang="0">
                  <a:pos x="144" y="34"/>
                </a:cxn>
                <a:cxn ang="0">
                  <a:pos x="142" y="28"/>
                </a:cxn>
                <a:cxn ang="0">
                  <a:pos x="134" y="26"/>
                </a:cxn>
                <a:cxn ang="0">
                  <a:pos x="126" y="32"/>
                </a:cxn>
                <a:cxn ang="0">
                  <a:pos x="84" y="68"/>
                </a:cxn>
                <a:cxn ang="0">
                  <a:pos x="90" y="56"/>
                </a:cxn>
                <a:cxn ang="0">
                  <a:pos x="92" y="34"/>
                </a:cxn>
                <a:cxn ang="0">
                  <a:pos x="80" y="12"/>
                </a:cxn>
                <a:cxn ang="0">
                  <a:pos x="58" y="0"/>
                </a:cxn>
                <a:cxn ang="0">
                  <a:pos x="10" y="0"/>
                </a:cxn>
                <a:cxn ang="0">
                  <a:pos x="2" y="4"/>
                </a:cxn>
                <a:cxn ang="0">
                  <a:pos x="0" y="128"/>
                </a:cxn>
                <a:cxn ang="0">
                  <a:pos x="6" y="138"/>
                </a:cxn>
                <a:cxn ang="0">
                  <a:pos x="14" y="138"/>
                </a:cxn>
                <a:cxn ang="0">
                  <a:pos x="20" y="128"/>
                </a:cxn>
                <a:cxn ang="0">
                  <a:pos x="90" y="134"/>
                </a:cxn>
                <a:cxn ang="0">
                  <a:pos x="98" y="138"/>
                </a:cxn>
                <a:cxn ang="0">
                  <a:pos x="104" y="136"/>
                </a:cxn>
                <a:cxn ang="0">
                  <a:pos x="106" y="126"/>
                </a:cxn>
                <a:cxn ang="0">
                  <a:pos x="124" y="88"/>
                </a:cxn>
                <a:cxn ang="0">
                  <a:pos x="124" y="110"/>
                </a:cxn>
                <a:cxn ang="0">
                  <a:pos x="142" y="136"/>
                </a:cxn>
                <a:cxn ang="0">
                  <a:pos x="158" y="138"/>
                </a:cxn>
                <a:cxn ang="0">
                  <a:pos x="168" y="132"/>
                </a:cxn>
                <a:cxn ang="0">
                  <a:pos x="168" y="124"/>
                </a:cxn>
                <a:cxn ang="0">
                  <a:pos x="158" y="118"/>
                </a:cxn>
                <a:cxn ang="0">
                  <a:pos x="150" y="118"/>
                </a:cxn>
                <a:cxn ang="0">
                  <a:pos x="144" y="110"/>
                </a:cxn>
                <a:cxn ang="0">
                  <a:pos x="182" y="88"/>
                </a:cxn>
                <a:cxn ang="0">
                  <a:pos x="190" y="116"/>
                </a:cxn>
                <a:cxn ang="0">
                  <a:pos x="212" y="134"/>
                </a:cxn>
                <a:cxn ang="0">
                  <a:pos x="266" y="138"/>
                </a:cxn>
                <a:cxn ang="0">
                  <a:pos x="274" y="134"/>
                </a:cxn>
                <a:cxn ang="0">
                  <a:pos x="276" y="128"/>
                </a:cxn>
                <a:cxn ang="0">
                  <a:pos x="270" y="118"/>
                </a:cxn>
                <a:cxn ang="0">
                  <a:pos x="232" y="118"/>
                </a:cxn>
                <a:cxn ang="0">
                  <a:pos x="210" y="110"/>
                </a:cxn>
                <a:cxn ang="0">
                  <a:pos x="202" y="88"/>
                </a:cxn>
                <a:cxn ang="0">
                  <a:pos x="274" y="86"/>
                </a:cxn>
                <a:cxn ang="0">
                  <a:pos x="280" y="76"/>
                </a:cxn>
                <a:cxn ang="0">
                  <a:pos x="276" y="56"/>
                </a:cxn>
                <a:cxn ang="0">
                  <a:pos x="258" y="34"/>
                </a:cxn>
                <a:cxn ang="0">
                  <a:pos x="230" y="26"/>
                </a:cxn>
                <a:cxn ang="0">
                  <a:pos x="20" y="68"/>
                </a:cxn>
                <a:cxn ang="0">
                  <a:pos x="48" y="18"/>
                </a:cxn>
                <a:cxn ang="0">
                  <a:pos x="72" y="34"/>
                </a:cxn>
                <a:cxn ang="0">
                  <a:pos x="72" y="52"/>
                </a:cxn>
                <a:cxn ang="0">
                  <a:pos x="48" y="68"/>
                </a:cxn>
                <a:cxn ang="0">
                  <a:pos x="202" y="68"/>
                </a:cxn>
                <a:cxn ang="0">
                  <a:pos x="220" y="46"/>
                </a:cxn>
                <a:cxn ang="0">
                  <a:pos x="240" y="46"/>
                </a:cxn>
                <a:cxn ang="0">
                  <a:pos x="260" y="68"/>
                </a:cxn>
              </a:cxnLst>
              <a:rect l="0" t="0" r="r" b="b"/>
              <a:pathLst>
                <a:path w="280" h="138">
                  <a:moveTo>
                    <a:pt x="230" y="26"/>
                  </a:moveTo>
                  <a:lnTo>
                    <a:pt x="230" y="26"/>
                  </a:lnTo>
                  <a:lnTo>
                    <a:pt x="222" y="26"/>
                  </a:lnTo>
                  <a:lnTo>
                    <a:pt x="212" y="28"/>
                  </a:lnTo>
                  <a:lnTo>
                    <a:pt x="204" y="32"/>
                  </a:lnTo>
                  <a:lnTo>
                    <a:pt x="198" y="38"/>
                  </a:lnTo>
                  <a:lnTo>
                    <a:pt x="192" y="44"/>
                  </a:lnTo>
                  <a:lnTo>
                    <a:pt x="186" y="52"/>
                  </a:lnTo>
                  <a:lnTo>
                    <a:pt x="184" y="60"/>
                  </a:lnTo>
                  <a:lnTo>
                    <a:pt x="182" y="68"/>
                  </a:lnTo>
                  <a:lnTo>
                    <a:pt x="144" y="68"/>
                  </a:lnTo>
                  <a:lnTo>
                    <a:pt x="144" y="34"/>
                  </a:lnTo>
                  <a:lnTo>
                    <a:pt x="144" y="34"/>
                  </a:lnTo>
                  <a:lnTo>
                    <a:pt x="144" y="32"/>
                  </a:lnTo>
                  <a:lnTo>
                    <a:pt x="142" y="28"/>
                  </a:lnTo>
                  <a:lnTo>
                    <a:pt x="138" y="26"/>
                  </a:lnTo>
                  <a:lnTo>
                    <a:pt x="134" y="26"/>
                  </a:lnTo>
                  <a:lnTo>
                    <a:pt x="134" y="26"/>
                  </a:lnTo>
                  <a:lnTo>
                    <a:pt x="130" y="26"/>
                  </a:lnTo>
                  <a:lnTo>
                    <a:pt x="128" y="28"/>
                  </a:lnTo>
                  <a:lnTo>
                    <a:pt x="126" y="32"/>
                  </a:lnTo>
                  <a:lnTo>
                    <a:pt x="124" y="34"/>
                  </a:lnTo>
                  <a:lnTo>
                    <a:pt x="124" y="68"/>
                  </a:lnTo>
                  <a:lnTo>
                    <a:pt x="84" y="68"/>
                  </a:lnTo>
                  <a:lnTo>
                    <a:pt x="84" y="68"/>
                  </a:lnTo>
                  <a:lnTo>
                    <a:pt x="88" y="62"/>
                  </a:lnTo>
                  <a:lnTo>
                    <a:pt x="90" y="56"/>
                  </a:lnTo>
                  <a:lnTo>
                    <a:pt x="92" y="44"/>
                  </a:lnTo>
                  <a:lnTo>
                    <a:pt x="92" y="44"/>
                  </a:lnTo>
                  <a:lnTo>
                    <a:pt x="92" y="34"/>
                  </a:lnTo>
                  <a:lnTo>
                    <a:pt x="90" y="26"/>
                  </a:lnTo>
                  <a:lnTo>
                    <a:pt x="86" y="18"/>
                  </a:lnTo>
                  <a:lnTo>
                    <a:pt x="80" y="12"/>
                  </a:lnTo>
                  <a:lnTo>
                    <a:pt x="74" y="6"/>
                  </a:lnTo>
                  <a:lnTo>
                    <a:pt x="66" y="2"/>
                  </a:lnTo>
                  <a:lnTo>
                    <a:pt x="58" y="0"/>
                  </a:lnTo>
                  <a:lnTo>
                    <a:pt x="48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128"/>
                  </a:lnTo>
                  <a:lnTo>
                    <a:pt x="0" y="128"/>
                  </a:lnTo>
                  <a:lnTo>
                    <a:pt x="2" y="132"/>
                  </a:lnTo>
                  <a:lnTo>
                    <a:pt x="4" y="136"/>
                  </a:lnTo>
                  <a:lnTo>
                    <a:pt x="6" y="138"/>
                  </a:lnTo>
                  <a:lnTo>
                    <a:pt x="10" y="138"/>
                  </a:lnTo>
                  <a:lnTo>
                    <a:pt x="10" y="138"/>
                  </a:lnTo>
                  <a:lnTo>
                    <a:pt x="14" y="138"/>
                  </a:lnTo>
                  <a:lnTo>
                    <a:pt x="18" y="136"/>
                  </a:lnTo>
                  <a:lnTo>
                    <a:pt x="20" y="132"/>
                  </a:lnTo>
                  <a:lnTo>
                    <a:pt x="20" y="128"/>
                  </a:lnTo>
                  <a:lnTo>
                    <a:pt x="20" y="88"/>
                  </a:lnTo>
                  <a:lnTo>
                    <a:pt x="56" y="88"/>
                  </a:lnTo>
                  <a:lnTo>
                    <a:pt x="90" y="134"/>
                  </a:lnTo>
                  <a:lnTo>
                    <a:pt x="90" y="134"/>
                  </a:lnTo>
                  <a:lnTo>
                    <a:pt x="94" y="136"/>
                  </a:lnTo>
                  <a:lnTo>
                    <a:pt x="98" y="138"/>
                  </a:lnTo>
                  <a:lnTo>
                    <a:pt x="98" y="138"/>
                  </a:lnTo>
                  <a:lnTo>
                    <a:pt x="104" y="136"/>
                  </a:lnTo>
                  <a:lnTo>
                    <a:pt x="104" y="136"/>
                  </a:lnTo>
                  <a:lnTo>
                    <a:pt x="106" y="134"/>
                  </a:lnTo>
                  <a:lnTo>
                    <a:pt x="106" y="130"/>
                  </a:lnTo>
                  <a:lnTo>
                    <a:pt x="106" y="126"/>
                  </a:lnTo>
                  <a:lnTo>
                    <a:pt x="106" y="122"/>
                  </a:lnTo>
                  <a:lnTo>
                    <a:pt x="80" y="88"/>
                  </a:lnTo>
                  <a:lnTo>
                    <a:pt x="124" y="88"/>
                  </a:lnTo>
                  <a:lnTo>
                    <a:pt x="124" y="88"/>
                  </a:lnTo>
                  <a:lnTo>
                    <a:pt x="124" y="110"/>
                  </a:lnTo>
                  <a:lnTo>
                    <a:pt x="124" y="110"/>
                  </a:lnTo>
                  <a:lnTo>
                    <a:pt x="126" y="122"/>
                  </a:lnTo>
                  <a:lnTo>
                    <a:pt x="132" y="130"/>
                  </a:lnTo>
                  <a:lnTo>
                    <a:pt x="142" y="136"/>
                  </a:lnTo>
                  <a:lnTo>
                    <a:pt x="152" y="138"/>
                  </a:lnTo>
                  <a:lnTo>
                    <a:pt x="158" y="138"/>
                  </a:lnTo>
                  <a:lnTo>
                    <a:pt x="158" y="138"/>
                  </a:lnTo>
                  <a:lnTo>
                    <a:pt x="162" y="136"/>
                  </a:lnTo>
                  <a:lnTo>
                    <a:pt x="166" y="134"/>
                  </a:lnTo>
                  <a:lnTo>
                    <a:pt x="168" y="132"/>
                  </a:lnTo>
                  <a:lnTo>
                    <a:pt x="168" y="128"/>
                  </a:lnTo>
                  <a:lnTo>
                    <a:pt x="168" y="128"/>
                  </a:lnTo>
                  <a:lnTo>
                    <a:pt x="168" y="124"/>
                  </a:lnTo>
                  <a:lnTo>
                    <a:pt x="166" y="122"/>
                  </a:lnTo>
                  <a:lnTo>
                    <a:pt x="162" y="118"/>
                  </a:lnTo>
                  <a:lnTo>
                    <a:pt x="158" y="118"/>
                  </a:lnTo>
                  <a:lnTo>
                    <a:pt x="152" y="118"/>
                  </a:lnTo>
                  <a:lnTo>
                    <a:pt x="152" y="118"/>
                  </a:lnTo>
                  <a:lnTo>
                    <a:pt x="150" y="118"/>
                  </a:lnTo>
                  <a:lnTo>
                    <a:pt x="146" y="116"/>
                  </a:lnTo>
                  <a:lnTo>
                    <a:pt x="146" y="112"/>
                  </a:lnTo>
                  <a:lnTo>
                    <a:pt x="144" y="110"/>
                  </a:lnTo>
                  <a:lnTo>
                    <a:pt x="144" y="88"/>
                  </a:lnTo>
                  <a:lnTo>
                    <a:pt x="182" y="88"/>
                  </a:lnTo>
                  <a:lnTo>
                    <a:pt x="182" y="88"/>
                  </a:lnTo>
                  <a:lnTo>
                    <a:pt x="182" y="98"/>
                  </a:lnTo>
                  <a:lnTo>
                    <a:pt x="186" y="108"/>
                  </a:lnTo>
                  <a:lnTo>
                    <a:pt x="190" y="116"/>
                  </a:lnTo>
                  <a:lnTo>
                    <a:pt x="196" y="124"/>
                  </a:lnTo>
                  <a:lnTo>
                    <a:pt x="204" y="130"/>
                  </a:lnTo>
                  <a:lnTo>
                    <a:pt x="212" y="134"/>
                  </a:lnTo>
                  <a:lnTo>
                    <a:pt x="220" y="136"/>
                  </a:lnTo>
                  <a:lnTo>
                    <a:pt x="230" y="138"/>
                  </a:lnTo>
                  <a:lnTo>
                    <a:pt x="266" y="138"/>
                  </a:lnTo>
                  <a:lnTo>
                    <a:pt x="266" y="138"/>
                  </a:lnTo>
                  <a:lnTo>
                    <a:pt x="270" y="136"/>
                  </a:lnTo>
                  <a:lnTo>
                    <a:pt x="274" y="134"/>
                  </a:lnTo>
                  <a:lnTo>
                    <a:pt x="276" y="132"/>
                  </a:lnTo>
                  <a:lnTo>
                    <a:pt x="276" y="128"/>
                  </a:lnTo>
                  <a:lnTo>
                    <a:pt x="276" y="128"/>
                  </a:lnTo>
                  <a:lnTo>
                    <a:pt x="276" y="124"/>
                  </a:lnTo>
                  <a:lnTo>
                    <a:pt x="274" y="122"/>
                  </a:lnTo>
                  <a:lnTo>
                    <a:pt x="270" y="118"/>
                  </a:lnTo>
                  <a:lnTo>
                    <a:pt x="268" y="118"/>
                  </a:lnTo>
                  <a:lnTo>
                    <a:pt x="232" y="118"/>
                  </a:lnTo>
                  <a:lnTo>
                    <a:pt x="232" y="118"/>
                  </a:lnTo>
                  <a:lnTo>
                    <a:pt x="224" y="118"/>
                  </a:lnTo>
                  <a:lnTo>
                    <a:pt x="220" y="116"/>
                  </a:lnTo>
                  <a:lnTo>
                    <a:pt x="210" y="110"/>
                  </a:lnTo>
                  <a:lnTo>
                    <a:pt x="204" y="100"/>
                  </a:lnTo>
                  <a:lnTo>
                    <a:pt x="202" y="94"/>
                  </a:lnTo>
                  <a:lnTo>
                    <a:pt x="202" y="88"/>
                  </a:lnTo>
                  <a:lnTo>
                    <a:pt x="270" y="88"/>
                  </a:lnTo>
                  <a:lnTo>
                    <a:pt x="270" y="88"/>
                  </a:lnTo>
                  <a:lnTo>
                    <a:pt x="274" y="86"/>
                  </a:lnTo>
                  <a:lnTo>
                    <a:pt x="276" y="84"/>
                  </a:lnTo>
                  <a:lnTo>
                    <a:pt x="278" y="80"/>
                  </a:lnTo>
                  <a:lnTo>
                    <a:pt x="280" y="76"/>
                  </a:lnTo>
                  <a:lnTo>
                    <a:pt x="280" y="76"/>
                  </a:lnTo>
                  <a:lnTo>
                    <a:pt x="278" y="66"/>
                  </a:lnTo>
                  <a:lnTo>
                    <a:pt x="276" y="56"/>
                  </a:lnTo>
                  <a:lnTo>
                    <a:pt x="272" y="48"/>
                  </a:lnTo>
                  <a:lnTo>
                    <a:pt x="266" y="40"/>
                  </a:lnTo>
                  <a:lnTo>
                    <a:pt x="258" y="34"/>
                  </a:lnTo>
                  <a:lnTo>
                    <a:pt x="250" y="30"/>
                  </a:lnTo>
                  <a:lnTo>
                    <a:pt x="240" y="26"/>
                  </a:lnTo>
                  <a:lnTo>
                    <a:pt x="230" y="26"/>
                  </a:lnTo>
                  <a:lnTo>
                    <a:pt x="230" y="26"/>
                  </a:lnTo>
                  <a:close/>
                  <a:moveTo>
                    <a:pt x="48" y="68"/>
                  </a:moveTo>
                  <a:lnTo>
                    <a:pt x="20" y="68"/>
                  </a:lnTo>
                  <a:lnTo>
                    <a:pt x="20" y="18"/>
                  </a:lnTo>
                  <a:lnTo>
                    <a:pt x="48" y="18"/>
                  </a:lnTo>
                  <a:lnTo>
                    <a:pt x="48" y="18"/>
                  </a:lnTo>
                  <a:lnTo>
                    <a:pt x="58" y="20"/>
                  </a:lnTo>
                  <a:lnTo>
                    <a:pt x="66" y="26"/>
                  </a:lnTo>
                  <a:lnTo>
                    <a:pt x="72" y="34"/>
                  </a:lnTo>
                  <a:lnTo>
                    <a:pt x="74" y="44"/>
                  </a:lnTo>
                  <a:lnTo>
                    <a:pt x="74" y="44"/>
                  </a:lnTo>
                  <a:lnTo>
                    <a:pt x="72" y="52"/>
                  </a:lnTo>
                  <a:lnTo>
                    <a:pt x="66" y="60"/>
                  </a:lnTo>
                  <a:lnTo>
                    <a:pt x="58" y="66"/>
                  </a:lnTo>
                  <a:lnTo>
                    <a:pt x="48" y="68"/>
                  </a:lnTo>
                  <a:lnTo>
                    <a:pt x="48" y="68"/>
                  </a:lnTo>
                  <a:close/>
                  <a:moveTo>
                    <a:pt x="202" y="68"/>
                  </a:moveTo>
                  <a:lnTo>
                    <a:pt x="202" y="68"/>
                  </a:lnTo>
                  <a:lnTo>
                    <a:pt x="206" y="60"/>
                  </a:lnTo>
                  <a:lnTo>
                    <a:pt x="212" y="52"/>
                  </a:lnTo>
                  <a:lnTo>
                    <a:pt x="220" y="46"/>
                  </a:lnTo>
                  <a:lnTo>
                    <a:pt x="230" y="44"/>
                  </a:lnTo>
                  <a:lnTo>
                    <a:pt x="230" y="44"/>
                  </a:lnTo>
                  <a:lnTo>
                    <a:pt x="240" y="46"/>
                  </a:lnTo>
                  <a:lnTo>
                    <a:pt x="250" y="52"/>
                  </a:lnTo>
                  <a:lnTo>
                    <a:pt x="256" y="58"/>
                  </a:lnTo>
                  <a:lnTo>
                    <a:pt x="260" y="68"/>
                  </a:lnTo>
                  <a:lnTo>
                    <a:pt x="202" y="6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</p:grpSp>
      <p:sp>
        <p:nvSpPr>
          <p:cNvPr id="10" name="Numéro de diapositive"/>
          <p:cNvSpPr txBox="1">
            <a:spLocks/>
          </p:cNvSpPr>
          <p:nvPr userDrawn="1"/>
        </p:nvSpPr>
        <p:spPr>
          <a:xfrm>
            <a:off x="11610369" y="6367082"/>
            <a:ext cx="397829" cy="338518"/>
          </a:xfrm>
          <a:prstGeom prst="rect">
            <a:avLst/>
          </a:prstGeom>
          <a:ln w="12700">
            <a:miter lim="400000"/>
          </a:ln>
        </p:spPr>
        <p:txBody>
          <a:bodyPr wrap="none" lIns="91422" tIns="91422" rIns="91422" bIns="91422" anchor="ctr">
            <a:spAutoFit/>
          </a:bodyPr>
          <a:lstStyle>
            <a:lvl1pPr algn="r">
              <a:lnSpc>
                <a:spcPct val="100000"/>
              </a:lnSpc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>
              <a:defRPr/>
            </a:pPr>
            <a:fld id="{86CB4B4D-7CA3-9044-876B-883B54F8677D}" type="slidenum">
              <a:rPr lang="fr-FR" smtClean="0">
                <a:solidFill>
                  <a:srgbClr val="FFFFFF"/>
                </a:solidFill>
              </a:rPr>
              <a:pPr>
                <a:defRPr/>
              </a:pPr>
              <a:t>‹N°›</a:t>
            </a:fld>
            <a:endParaRPr lang="fr-FR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26044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3200" b="1" kern="1200">
          <a:solidFill>
            <a:schemeClr val="bg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Clr>
          <a:schemeClr val="accent2"/>
        </a:buClr>
        <a:buFont typeface="Arial" panose="020B0604020202020204" pitchFamily="34" charset="0"/>
        <a:buNone/>
        <a:defRPr sz="1800" kern="1200">
          <a:solidFill>
            <a:schemeClr val="bg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457200" indent="0" algn="l" defTabSz="914400" rtl="0" eaLnBrk="1" latinLnBrk="0" hangingPunct="1">
        <a:spcBef>
          <a:spcPct val="20000"/>
        </a:spcBef>
        <a:buClr>
          <a:schemeClr val="accent2"/>
        </a:buClr>
        <a:buFont typeface="Arial" panose="020B0604020202020204" pitchFamily="34" charset="0"/>
        <a:buNone/>
        <a:defRPr sz="1800" kern="1200">
          <a:solidFill>
            <a:schemeClr val="bg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914400" indent="0" algn="l" defTabSz="914400" rtl="0" eaLnBrk="1" latinLnBrk="0" hangingPunct="1">
        <a:spcBef>
          <a:spcPct val="20000"/>
        </a:spcBef>
        <a:buClr>
          <a:schemeClr val="accent2"/>
        </a:buClr>
        <a:buFont typeface="Arial" panose="020B0604020202020204" pitchFamily="34" charset="0"/>
        <a:buNone/>
        <a:defRPr sz="1800" kern="1200">
          <a:solidFill>
            <a:schemeClr val="bg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71600" indent="0" algn="l" defTabSz="914400" rtl="0" eaLnBrk="1" latinLnBrk="0" hangingPunct="1">
        <a:spcBef>
          <a:spcPct val="20000"/>
        </a:spcBef>
        <a:buClr>
          <a:schemeClr val="accent2"/>
        </a:buClr>
        <a:buFont typeface="Arial" panose="020B0604020202020204" pitchFamily="34" charset="0"/>
        <a:buNone/>
        <a:defRPr sz="1800" kern="1200">
          <a:solidFill>
            <a:schemeClr val="bg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828800" indent="0" algn="l" defTabSz="914400" rtl="0" eaLnBrk="1" latinLnBrk="0" hangingPunct="1">
        <a:spcBef>
          <a:spcPct val="20000"/>
        </a:spcBef>
        <a:buClr>
          <a:schemeClr val="accent2"/>
        </a:buClr>
        <a:buFont typeface="Arial" panose="020B0604020202020204" pitchFamily="34" charset="0"/>
        <a:buNone/>
        <a:defRPr sz="1800" kern="1200">
          <a:solidFill>
            <a:schemeClr val="bg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>
          <p15:clr>
            <a:srgbClr val="F26B43"/>
          </p15:clr>
        </p15:guide>
        <p15:guide id="2" orient="horz" pos="2160">
          <p15:clr>
            <a:srgbClr val="F26B43"/>
          </p15:clr>
        </p15:guide>
        <p15:guide id="3" orient="horz" pos="663">
          <p15:clr>
            <a:srgbClr val="F26B43"/>
          </p15:clr>
        </p15:guide>
        <p15:guide id="4" pos="393">
          <p15:clr>
            <a:srgbClr val="F26B43"/>
          </p15:clr>
        </p15:guide>
        <p15:guide id="5" pos="7242">
          <p15:clr>
            <a:srgbClr val="F26B43"/>
          </p15:clr>
        </p15:guide>
      </p15:sldGuideLst>
    </p:ext>
  </p:extLst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23800" y="2708920"/>
            <a:ext cx="10972800" cy="10709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3789040"/>
            <a:ext cx="5400600" cy="17176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Google Shape;108;p18"/>
          <p:cNvSpPr txBox="1"/>
          <p:nvPr userDrawn="1"/>
        </p:nvSpPr>
        <p:spPr>
          <a:xfrm>
            <a:off x="732981" y="6285340"/>
            <a:ext cx="4249836" cy="5000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121893" tIns="121893" rIns="121893" bIns="121893">
            <a:spAutoFit/>
          </a:bodyPr>
          <a:lstStyle/>
          <a:p>
            <a:pPr>
              <a:lnSpc>
                <a:spcPct val="150000"/>
              </a:lnSpc>
              <a:defRPr sz="1000"/>
            </a:pPr>
            <a:r>
              <a:rPr lang="fr-FR" sz="1100" i="1" dirty="0">
                <a:solidFill>
                  <a:srgbClr val="FFFFFF"/>
                </a:solidFill>
              </a:rPr>
              <a:t>Futurs énergétiques 2050 </a:t>
            </a:r>
            <a:r>
              <a:rPr lang="fr-FR" sz="1100" dirty="0">
                <a:solidFill>
                  <a:srgbClr val="FFFFFF"/>
                </a:solidFill>
              </a:rPr>
              <a:t>| Les compléments | 16 février 2022</a:t>
            </a:r>
          </a:p>
        </p:txBody>
      </p:sp>
      <p:grpSp>
        <p:nvGrpSpPr>
          <p:cNvPr id="6" name="Group 5"/>
          <p:cNvGrpSpPr>
            <a:grpSpLocks noChangeAspect="1"/>
          </p:cNvGrpSpPr>
          <p:nvPr userDrawn="1"/>
        </p:nvGrpSpPr>
        <p:grpSpPr bwMode="auto">
          <a:xfrm>
            <a:off x="198633" y="6267761"/>
            <a:ext cx="433928" cy="435848"/>
            <a:chOff x="2366" y="1880"/>
            <a:chExt cx="452" cy="454"/>
          </a:xfrm>
        </p:grpSpPr>
        <p:sp>
          <p:nvSpPr>
            <p:cNvPr id="7" name="AutoShape 4"/>
            <p:cNvSpPr>
              <a:spLocks noChangeAspect="1" noChangeArrowheads="1" noTextEdit="1"/>
            </p:cNvSpPr>
            <p:nvPr userDrawn="1"/>
          </p:nvSpPr>
          <p:spPr bwMode="auto">
            <a:xfrm>
              <a:off x="2366" y="1880"/>
              <a:ext cx="452" cy="4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8" name="Freeform 6"/>
            <p:cNvSpPr>
              <a:spLocks/>
            </p:cNvSpPr>
            <p:nvPr userDrawn="1"/>
          </p:nvSpPr>
          <p:spPr bwMode="auto">
            <a:xfrm>
              <a:off x="2366" y="1880"/>
              <a:ext cx="452" cy="454"/>
            </a:xfrm>
            <a:custGeom>
              <a:avLst/>
              <a:gdLst/>
              <a:ahLst/>
              <a:cxnLst>
                <a:cxn ang="0">
                  <a:pos x="452" y="228"/>
                </a:cxn>
                <a:cxn ang="0">
                  <a:pos x="448" y="274"/>
                </a:cxn>
                <a:cxn ang="0">
                  <a:pos x="434" y="316"/>
                </a:cxn>
                <a:cxn ang="0">
                  <a:pos x="414" y="354"/>
                </a:cxn>
                <a:cxn ang="0">
                  <a:pos x="386" y="388"/>
                </a:cxn>
                <a:cxn ang="0">
                  <a:pos x="352" y="416"/>
                </a:cxn>
                <a:cxn ang="0">
                  <a:pos x="314" y="436"/>
                </a:cxn>
                <a:cxn ang="0">
                  <a:pos x="272" y="450"/>
                </a:cxn>
                <a:cxn ang="0">
                  <a:pos x="226" y="454"/>
                </a:cxn>
                <a:cxn ang="0">
                  <a:pos x="202" y="454"/>
                </a:cxn>
                <a:cxn ang="0">
                  <a:pos x="158" y="444"/>
                </a:cxn>
                <a:cxn ang="0">
                  <a:pos x="118" y="426"/>
                </a:cxn>
                <a:cxn ang="0">
                  <a:pos x="82" y="402"/>
                </a:cxn>
                <a:cxn ang="0">
                  <a:pos x="52" y="372"/>
                </a:cxn>
                <a:cxn ang="0">
                  <a:pos x="26" y="336"/>
                </a:cxn>
                <a:cxn ang="0">
                  <a:pos x="10" y="294"/>
                </a:cxn>
                <a:cxn ang="0">
                  <a:pos x="0" y="250"/>
                </a:cxn>
                <a:cxn ang="0">
                  <a:pos x="0" y="228"/>
                </a:cxn>
                <a:cxn ang="0">
                  <a:pos x="4" y="182"/>
                </a:cxn>
                <a:cxn ang="0">
                  <a:pos x="18" y="140"/>
                </a:cxn>
                <a:cxn ang="0">
                  <a:pos x="38" y="100"/>
                </a:cxn>
                <a:cxn ang="0">
                  <a:pos x="66" y="68"/>
                </a:cxn>
                <a:cxn ang="0">
                  <a:pos x="100" y="40"/>
                </a:cxn>
                <a:cxn ang="0">
                  <a:pos x="138" y="18"/>
                </a:cxn>
                <a:cxn ang="0">
                  <a:pos x="180" y="6"/>
                </a:cxn>
                <a:cxn ang="0">
                  <a:pos x="226" y="0"/>
                </a:cxn>
                <a:cxn ang="0">
                  <a:pos x="250" y="2"/>
                </a:cxn>
                <a:cxn ang="0">
                  <a:pos x="294" y="10"/>
                </a:cxn>
                <a:cxn ang="0">
                  <a:pos x="334" y="28"/>
                </a:cxn>
                <a:cxn ang="0">
                  <a:pos x="370" y="52"/>
                </a:cxn>
                <a:cxn ang="0">
                  <a:pos x="400" y="84"/>
                </a:cxn>
                <a:cxn ang="0">
                  <a:pos x="426" y="120"/>
                </a:cxn>
                <a:cxn ang="0">
                  <a:pos x="442" y="160"/>
                </a:cxn>
                <a:cxn ang="0">
                  <a:pos x="452" y="204"/>
                </a:cxn>
                <a:cxn ang="0">
                  <a:pos x="452" y="228"/>
                </a:cxn>
              </a:cxnLst>
              <a:rect l="0" t="0" r="r" b="b"/>
              <a:pathLst>
                <a:path w="452" h="454">
                  <a:moveTo>
                    <a:pt x="452" y="228"/>
                  </a:moveTo>
                  <a:lnTo>
                    <a:pt x="452" y="228"/>
                  </a:lnTo>
                  <a:lnTo>
                    <a:pt x="452" y="250"/>
                  </a:lnTo>
                  <a:lnTo>
                    <a:pt x="448" y="274"/>
                  </a:lnTo>
                  <a:lnTo>
                    <a:pt x="442" y="294"/>
                  </a:lnTo>
                  <a:lnTo>
                    <a:pt x="434" y="316"/>
                  </a:lnTo>
                  <a:lnTo>
                    <a:pt x="426" y="336"/>
                  </a:lnTo>
                  <a:lnTo>
                    <a:pt x="414" y="354"/>
                  </a:lnTo>
                  <a:lnTo>
                    <a:pt x="400" y="372"/>
                  </a:lnTo>
                  <a:lnTo>
                    <a:pt x="386" y="388"/>
                  </a:lnTo>
                  <a:lnTo>
                    <a:pt x="370" y="402"/>
                  </a:lnTo>
                  <a:lnTo>
                    <a:pt x="352" y="416"/>
                  </a:lnTo>
                  <a:lnTo>
                    <a:pt x="334" y="426"/>
                  </a:lnTo>
                  <a:lnTo>
                    <a:pt x="314" y="436"/>
                  </a:lnTo>
                  <a:lnTo>
                    <a:pt x="294" y="444"/>
                  </a:lnTo>
                  <a:lnTo>
                    <a:pt x="272" y="450"/>
                  </a:lnTo>
                  <a:lnTo>
                    <a:pt x="250" y="454"/>
                  </a:lnTo>
                  <a:lnTo>
                    <a:pt x="226" y="454"/>
                  </a:lnTo>
                  <a:lnTo>
                    <a:pt x="226" y="454"/>
                  </a:lnTo>
                  <a:lnTo>
                    <a:pt x="202" y="454"/>
                  </a:lnTo>
                  <a:lnTo>
                    <a:pt x="180" y="450"/>
                  </a:lnTo>
                  <a:lnTo>
                    <a:pt x="158" y="444"/>
                  </a:lnTo>
                  <a:lnTo>
                    <a:pt x="138" y="436"/>
                  </a:lnTo>
                  <a:lnTo>
                    <a:pt x="118" y="426"/>
                  </a:lnTo>
                  <a:lnTo>
                    <a:pt x="100" y="416"/>
                  </a:lnTo>
                  <a:lnTo>
                    <a:pt x="82" y="402"/>
                  </a:lnTo>
                  <a:lnTo>
                    <a:pt x="66" y="388"/>
                  </a:lnTo>
                  <a:lnTo>
                    <a:pt x="52" y="372"/>
                  </a:lnTo>
                  <a:lnTo>
                    <a:pt x="38" y="354"/>
                  </a:lnTo>
                  <a:lnTo>
                    <a:pt x="26" y="336"/>
                  </a:lnTo>
                  <a:lnTo>
                    <a:pt x="18" y="316"/>
                  </a:lnTo>
                  <a:lnTo>
                    <a:pt x="10" y="294"/>
                  </a:lnTo>
                  <a:lnTo>
                    <a:pt x="4" y="274"/>
                  </a:lnTo>
                  <a:lnTo>
                    <a:pt x="0" y="250"/>
                  </a:lnTo>
                  <a:lnTo>
                    <a:pt x="0" y="228"/>
                  </a:lnTo>
                  <a:lnTo>
                    <a:pt x="0" y="228"/>
                  </a:lnTo>
                  <a:lnTo>
                    <a:pt x="0" y="204"/>
                  </a:lnTo>
                  <a:lnTo>
                    <a:pt x="4" y="182"/>
                  </a:lnTo>
                  <a:lnTo>
                    <a:pt x="10" y="160"/>
                  </a:lnTo>
                  <a:lnTo>
                    <a:pt x="18" y="140"/>
                  </a:lnTo>
                  <a:lnTo>
                    <a:pt x="26" y="120"/>
                  </a:lnTo>
                  <a:lnTo>
                    <a:pt x="38" y="100"/>
                  </a:lnTo>
                  <a:lnTo>
                    <a:pt x="52" y="84"/>
                  </a:lnTo>
                  <a:lnTo>
                    <a:pt x="66" y="68"/>
                  </a:lnTo>
                  <a:lnTo>
                    <a:pt x="82" y="52"/>
                  </a:lnTo>
                  <a:lnTo>
                    <a:pt x="100" y="40"/>
                  </a:lnTo>
                  <a:lnTo>
                    <a:pt x="118" y="28"/>
                  </a:lnTo>
                  <a:lnTo>
                    <a:pt x="138" y="18"/>
                  </a:lnTo>
                  <a:lnTo>
                    <a:pt x="158" y="10"/>
                  </a:lnTo>
                  <a:lnTo>
                    <a:pt x="180" y="6"/>
                  </a:lnTo>
                  <a:lnTo>
                    <a:pt x="202" y="2"/>
                  </a:lnTo>
                  <a:lnTo>
                    <a:pt x="226" y="0"/>
                  </a:lnTo>
                  <a:lnTo>
                    <a:pt x="226" y="0"/>
                  </a:lnTo>
                  <a:lnTo>
                    <a:pt x="250" y="2"/>
                  </a:lnTo>
                  <a:lnTo>
                    <a:pt x="272" y="6"/>
                  </a:lnTo>
                  <a:lnTo>
                    <a:pt x="294" y="10"/>
                  </a:lnTo>
                  <a:lnTo>
                    <a:pt x="314" y="18"/>
                  </a:lnTo>
                  <a:lnTo>
                    <a:pt x="334" y="28"/>
                  </a:lnTo>
                  <a:lnTo>
                    <a:pt x="352" y="40"/>
                  </a:lnTo>
                  <a:lnTo>
                    <a:pt x="370" y="52"/>
                  </a:lnTo>
                  <a:lnTo>
                    <a:pt x="386" y="68"/>
                  </a:lnTo>
                  <a:lnTo>
                    <a:pt x="400" y="84"/>
                  </a:lnTo>
                  <a:lnTo>
                    <a:pt x="414" y="100"/>
                  </a:lnTo>
                  <a:lnTo>
                    <a:pt x="426" y="120"/>
                  </a:lnTo>
                  <a:lnTo>
                    <a:pt x="434" y="140"/>
                  </a:lnTo>
                  <a:lnTo>
                    <a:pt x="442" y="160"/>
                  </a:lnTo>
                  <a:lnTo>
                    <a:pt x="448" y="182"/>
                  </a:lnTo>
                  <a:lnTo>
                    <a:pt x="452" y="204"/>
                  </a:lnTo>
                  <a:lnTo>
                    <a:pt x="452" y="228"/>
                  </a:lnTo>
                  <a:lnTo>
                    <a:pt x="452" y="22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9" name="Freeform 7"/>
            <p:cNvSpPr>
              <a:spLocks noEditPoints="1"/>
            </p:cNvSpPr>
            <p:nvPr userDrawn="1"/>
          </p:nvSpPr>
          <p:spPr bwMode="auto">
            <a:xfrm>
              <a:off x="2458" y="2030"/>
              <a:ext cx="280" cy="138"/>
            </a:xfrm>
            <a:custGeom>
              <a:avLst/>
              <a:gdLst/>
              <a:ahLst/>
              <a:cxnLst>
                <a:cxn ang="0">
                  <a:pos x="222" y="26"/>
                </a:cxn>
                <a:cxn ang="0">
                  <a:pos x="198" y="38"/>
                </a:cxn>
                <a:cxn ang="0">
                  <a:pos x="184" y="60"/>
                </a:cxn>
                <a:cxn ang="0">
                  <a:pos x="144" y="34"/>
                </a:cxn>
                <a:cxn ang="0">
                  <a:pos x="142" y="28"/>
                </a:cxn>
                <a:cxn ang="0">
                  <a:pos x="134" y="26"/>
                </a:cxn>
                <a:cxn ang="0">
                  <a:pos x="126" y="32"/>
                </a:cxn>
                <a:cxn ang="0">
                  <a:pos x="84" y="68"/>
                </a:cxn>
                <a:cxn ang="0">
                  <a:pos x="90" y="56"/>
                </a:cxn>
                <a:cxn ang="0">
                  <a:pos x="92" y="34"/>
                </a:cxn>
                <a:cxn ang="0">
                  <a:pos x="80" y="12"/>
                </a:cxn>
                <a:cxn ang="0">
                  <a:pos x="58" y="0"/>
                </a:cxn>
                <a:cxn ang="0">
                  <a:pos x="10" y="0"/>
                </a:cxn>
                <a:cxn ang="0">
                  <a:pos x="2" y="4"/>
                </a:cxn>
                <a:cxn ang="0">
                  <a:pos x="0" y="128"/>
                </a:cxn>
                <a:cxn ang="0">
                  <a:pos x="6" y="138"/>
                </a:cxn>
                <a:cxn ang="0">
                  <a:pos x="14" y="138"/>
                </a:cxn>
                <a:cxn ang="0">
                  <a:pos x="20" y="128"/>
                </a:cxn>
                <a:cxn ang="0">
                  <a:pos x="90" y="134"/>
                </a:cxn>
                <a:cxn ang="0">
                  <a:pos x="98" y="138"/>
                </a:cxn>
                <a:cxn ang="0">
                  <a:pos x="104" y="136"/>
                </a:cxn>
                <a:cxn ang="0">
                  <a:pos x="106" y="126"/>
                </a:cxn>
                <a:cxn ang="0">
                  <a:pos x="124" y="88"/>
                </a:cxn>
                <a:cxn ang="0">
                  <a:pos x="124" y="110"/>
                </a:cxn>
                <a:cxn ang="0">
                  <a:pos x="142" y="136"/>
                </a:cxn>
                <a:cxn ang="0">
                  <a:pos x="158" y="138"/>
                </a:cxn>
                <a:cxn ang="0">
                  <a:pos x="168" y="132"/>
                </a:cxn>
                <a:cxn ang="0">
                  <a:pos x="168" y="124"/>
                </a:cxn>
                <a:cxn ang="0">
                  <a:pos x="158" y="118"/>
                </a:cxn>
                <a:cxn ang="0">
                  <a:pos x="150" y="118"/>
                </a:cxn>
                <a:cxn ang="0">
                  <a:pos x="144" y="110"/>
                </a:cxn>
                <a:cxn ang="0">
                  <a:pos x="182" y="88"/>
                </a:cxn>
                <a:cxn ang="0">
                  <a:pos x="190" y="116"/>
                </a:cxn>
                <a:cxn ang="0">
                  <a:pos x="212" y="134"/>
                </a:cxn>
                <a:cxn ang="0">
                  <a:pos x="266" y="138"/>
                </a:cxn>
                <a:cxn ang="0">
                  <a:pos x="274" y="134"/>
                </a:cxn>
                <a:cxn ang="0">
                  <a:pos x="276" y="128"/>
                </a:cxn>
                <a:cxn ang="0">
                  <a:pos x="270" y="118"/>
                </a:cxn>
                <a:cxn ang="0">
                  <a:pos x="232" y="118"/>
                </a:cxn>
                <a:cxn ang="0">
                  <a:pos x="210" y="110"/>
                </a:cxn>
                <a:cxn ang="0">
                  <a:pos x="202" y="88"/>
                </a:cxn>
                <a:cxn ang="0">
                  <a:pos x="274" y="86"/>
                </a:cxn>
                <a:cxn ang="0">
                  <a:pos x="280" y="76"/>
                </a:cxn>
                <a:cxn ang="0">
                  <a:pos x="276" y="56"/>
                </a:cxn>
                <a:cxn ang="0">
                  <a:pos x="258" y="34"/>
                </a:cxn>
                <a:cxn ang="0">
                  <a:pos x="230" y="26"/>
                </a:cxn>
                <a:cxn ang="0">
                  <a:pos x="20" y="68"/>
                </a:cxn>
                <a:cxn ang="0">
                  <a:pos x="48" y="18"/>
                </a:cxn>
                <a:cxn ang="0">
                  <a:pos x="72" y="34"/>
                </a:cxn>
                <a:cxn ang="0">
                  <a:pos x="72" y="52"/>
                </a:cxn>
                <a:cxn ang="0">
                  <a:pos x="48" y="68"/>
                </a:cxn>
                <a:cxn ang="0">
                  <a:pos x="202" y="68"/>
                </a:cxn>
                <a:cxn ang="0">
                  <a:pos x="220" y="46"/>
                </a:cxn>
                <a:cxn ang="0">
                  <a:pos x="240" y="46"/>
                </a:cxn>
                <a:cxn ang="0">
                  <a:pos x="260" y="68"/>
                </a:cxn>
              </a:cxnLst>
              <a:rect l="0" t="0" r="r" b="b"/>
              <a:pathLst>
                <a:path w="280" h="138">
                  <a:moveTo>
                    <a:pt x="230" y="26"/>
                  </a:moveTo>
                  <a:lnTo>
                    <a:pt x="230" y="26"/>
                  </a:lnTo>
                  <a:lnTo>
                    <a:pt x="222" y="26"/>
                  </a:lnTo>
                  <a:lnTo>
                    <a:pt x="212" y="28"/>
                  </a:lnTo>
                  <a:lnTo>
                    <a:pt x="204" y="32"/>
                  </a:lnTo>
                  <a:lnTo>
                    <a:pt x="198" y="38"/>
                  </a:lnTo>
                  <a:lnTo>
                    <a:pt x="192" y="44"/>
                  </a:lnTo>
                  <a:lnTo>
                    <a:pt x="186" y="52"/>
                  </a:lnTo>
                  <a:lnTo>
                    <a:pt x="184" y="60"/>
                  </a:lnTo>
                  <a:lnTo>
                    <a:pt x="182" y="68"/>
                  </a:lnTo>
                  <a:lnTo>
                    <a:pt x="144" y="68"/>
                  </a:lnTo>
                  <a:lnTo>
                    <a:pt x="144" y="34"/>
                  </a:lnTo>
                  <a:lnTo>
                    <a:pt x="144" y="34"/>
                  </a:lnTo>
                  <a:lnTo>
                    <a:pt x="144" y="32"/>
                  </a:lnTo>
                  <a:lnTo>
                    <a:pt x="142" y="28"/>
                  </a:lnTo>
                  <a:lnTo>
                    <a:pt x="138" y="26"/>
                  </a:lnTo>
                  <a:lnTo>
                    <a:pt x="134" y="26"/>
                  </a:lnTo>
                  <a:lnTo>
                    <a:pt x="134" y="26"/>
                  </a:lnTo>
                  <a:lnTo>
                    <a:pt x="130" y="26"/>
                  </a:lnTo>
                  <a:lnTo>
                    <a:pt x="128" y="28"/>
                  </a:lnTo>
                  <a:lnTo>
                    <a:pt x="126" y="32"/>
                  </a:lnTo>
                  <a:lnTo>
                    <a:pt x="124" y="34"/>
                  </a:lnTo>
                  <a:lnTo>
                    <a:pt x="124" y="68"/>
                  </a:lnTo>
                  <a:lnTo>
                    <a:pt x="84" y="68"/>
                  </a:lnTo>
                  <a:lnTo>
                    <a:pt x="84" y="68"/>
                  </a:lnTo>
                  <a:lnTo>
                    <a:pt x="88" y="62"/>
                  </a:lnTo>
                  <a:lnTo>
                    <a:pt x="90" y="56"/>
                  </a:lnTo>
                  <a:lnTo>
                    <a:pt x="92" y="44"/>
                  </a:lnTo>
                  <a:lnTo>
                    <a:pt x="92" y="44"/>
                  </a:lnTo>
                  <a:lnTo>
                    <a:pt x="92" y="34"/>
                  </a:lnTo>
                  <a:lnTo>
                    <a:pt x="90" y="26"/>
                  </a:lnTo>
                  <a:lnTo>
                    <a:pt x="86" y="18"/>
                  </a:lnTo>
                  <a:lnTo>
                    <a:pt x="80" y="12"/>
                  </a:lnTo>
                  <a:lnTo>
                    <a:pt x="74" y="6"/>
                  </a:lnTo>
                  <a:lnTo>
                    <a:pt x="66" y="2"/>
                  </a:lnTo>
                  <a:lnTo>
                    <a:pt x="58" y="0"/>
                  </a:lnTo>
                  <a:lnTo>
                    <a:pt x="48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128"/>
                  </a:lnTo>
                  <a:lnTo>
                    <a:pt x="0" y="128"/>
                  </a:lnTo>
                  <a:lnTo>
                    <a:pt x="2" y="132"/>
                  </a:lnTo>
                  <a:lnTo>
                    <a:pt x="4" y="136"/>
                  </a:lnTo>
                  <a:lnTo>
                    <a:pt x="6" y="138"/>
                  </a:lnTo>
                  <a:lnTo>
                    <a:pt x="10" y="138"/>
                  </a:lnTo>
                  <a:lnTo>
                    <a:pt x="10" y="138"/>
                  </a:lnTo>
                  <a:lnTo>
                    <a:pt x="14" y="138"/>
                  </a:lnTo>
                  <a:lnTo>
                    <a:pt x="18" y="136"/>
                  </a:lnTo>
                  <a:lnTo>
                    <a:pt x="20" y="132"/>
                  </a:lnTo>
                  <a:lnTo>
                    <a:pt x="20" y="128"/>
                  </a:lnTo>
                  <a:lnTo>
                    <a:pt x="20" y="88"/>
                  </a:lnTo>
                  <a:lnTo>
                    <a:pt x="56" y="88"/>
                  </a:lnTo>
                  <a:lnTo>
                    <a:pt x="90" y="134"/>
                  </a:lnTo>
                  <a:lnTo>
                    <a:pt x="90" y="134"/>
                  </a:lnTo>
                  <a:lnTo>
                    <a:pt x="94" y="136"/>
                  </a:lnTo>
                  <a:lnTo>
                    <a:pt x="98" y="138"/>
                  </a:lnTo>
                  <a:lnTo>
                    <a:pt x="98" y="138"/>
                  </a:lnTo>
                  <a:lnTo>
                    <a:pt x="104" y="136"/>
                  </a:lnTo>
                  <a:lnTo>
                    <a:pt x="104" y="136"/>
                  </a:lnTo>
                  <a:lnTo>
                    <a:pt x="106" y="134"/>
                  </a:lnTo>
                  <a:lnTo>
                    <a:pt x="106" y="130"/>
                  </a:lnTo>
                  <a:lnTo>
                    <a:pt x="106" y="126"/>
                  </a:lnTo>
                  <a:lnTo>
                    <a:pt x="106" y="122"/>
                  </a:lnTo>
                  <a:lnTo>
                    <a:pt x="80" y="88"/>
                  </a:lnTo>
                  <a:lnTo>
                    <a:pt x="124" y="88"/>
                  </a:lnTo>
                  <a:lnTo>
                    <a:pt x="124" y="88"/>
                  </a:lnTo>
                  <a:lnTo>
                    <a:pt x="124" y="110"/>
                  </a:lnTo>
                  <a:lnTo>
                    <a:pt x="124" y="110"/>
                  </a:lnTo>
                  <a:lnTo>
                    <a:pt x="126" y="122"/>
                  </a:lnTo>
                  <a:lnTo>
                    <a:pt x="132" y="130"/>
                  </a:lnTo>
                  <a:lnTo>
                    <a:pt x="142" y="136"/>
                  </a:lnTo>
                  <a:lnTo>
                    <a:pt x="152" y="138"/>
                  </a:lnTo>
                  <a:lnTo>
                    <a:pt x="158" y="138"/>
                  </a:lnTo>
                  <a:lnTo>
                    <a:pt x="158" y="138"/>
                  </a:lnTo>
                  <a:lnTo>
                    <a:pt x="162" y="136"/>
                  </a:lnTo>
                  <a:lnTo>
                    <a:pt x="166" y="134"/>
                  </a:lnTo>
                  <a:lnTo>
                    <a:pt x="168" y="132"/>
                  </a:lnTo>
                  <a:lnTo>
                    <a:pt x="168" y="128"/>
                  </a:lnTo>
                  <a:lnTo>
                    <a:pt x="168" y="128"/>
                  </a:lnTo>
                  <a:lnTo>
                    <a:pt x="168" y="124"/>
                  </a:lnTo>
                  <a:lnTo>
                    <a:pt x="166" y="122"/>
                  </a:lnTo>
                  <a:lnTo>
                    <a:pt x="162" y="118"/>
                  </a:lnTo>
                  <a:lnTo>
                    <a:pt x="158" y="118"/>
                  </a:lnTo>
                  <a:lnTo>
                    <a:pt x="152" y="118"/>
                  </a:lnTo>
                  <a:lnTo>
                    <a:pt x="152" y="118"/>
                  </a:lnTo>
                  <a:lnTo>
                    <a:pt x="150" y="118"/>
                  </a:lnTo>
                  <a:lnTo>
                    <a:pt x="146" y="116"/>
                  </a:lnTo>
                  <a:lnTo>
                    <a:pt x="146" y="112"/>
                  </a:lnTo>
                  <a:lnTo>
                    <a:pt x="144" y="110"/>
                  </a:lnTo>
                  <a:lnTo>
                    <a:pt x="144" y="88"/>
                  </a:lnTo>
                  <a:lnTo>
                    <a:pt x="182" y="88"/>
                  </a:lnTo>
                  <a:lnTo>
                    <a:pt x="182" y="88"/>
                  </a:lnTo>
                  <a:lnTo>
                    <a:pt x="182" y="98"/>
                  </a:lnTo>
                  <a:lnTo>
                    <a:pt x="186" y="108"/>
                  </a:lnTo>
                  <a:lnTo>
                    <a:pt x="190" y="116"/>
                  </a:lnTo>
                  <a:lnTo>
                    <a:pt x="196" y="124"/>
                  </a:lnTo>
                  <a:lnTo>
                    <a:pt x="204" y="130"/>
                  </a:lnTo>
                  <a:lnTo>
                    <a:pt x="212" y="134"/>
                  </a:lnTo>
                  <a:lnTo>
                    <a:pt x="220" y="136"/>
                  </a:lnTo>
                  <a:lnTo>
                    <a:pt x="230" y="138"/>
                  </a:lnTo>
                  <a:lnTo>
                    <a:pt x="266" y="138"/>
                  </a:lnTo>
                  <a:lnTo>
                    <a:pt x="266" y="138"/>
                  </a:lnTo>
                  <a:lnTo>
                    <a:pt x="270" y="136"/>
                  </a:lnTo>
                  <a:lnTo>
                    <a:pt x="274" y="134"/>
                  </a:lnTo>
                  <a:lnTo>
                    <a:pt x="276" y="132"/>
                  </a:lnTo>
                  <a:lnTo>
                    <a:pt x="276" y="128"/>
                  </a:lnTo>
                  <a:lnTo>
                    <a:pt x="276" y="128"/>
                  </a:lnTo>
                  <a:lnTo>
                    <a:pt x="276" y="124"/>
                  </a:lnTo>
                  <a:lnTo>
                    <a:pt x="274" y="122"/>
                  </a:lnTo>
                  <a:lnTo>
                    <a:pt x="270" y="118"/>
                  </a:lnTo>
                  <a:lnTo>
                    <a:pt x="268" y="118"/>
                  </a:lnTo>
                  <a:lnTo>
                    <a:pt x="232" y="118"/>
                  </a:lnTo>
                  <a:lnTo>
                    <a:pt x="232" y="118"/>
                  </a:lnTo>
                  <a:lnTo>
                    <a:pt x="224" y="118"/>
                  </a:lnTo>
                  <a:lnTo>
                    <a:pt x="220" y="116"/>
                  </a:lnTo>
                  <a:lnTo>
                    <a:pt x="210" y="110"/>
                  </a:lnTo>
                  <a:lnTo>
                    <a:pt x="204" y="100"/>
                  </a:lnTo>
                  <a:lnTo>
                    <a:pt x="202" y="94"/>
                  </a:lnTo>
                  <a:lnTo>
                    <a:pt x="202" y="88"/>
                  </a:lnTo>
                  <a:lnTo>
                    <a:pt x="270" y="88"/>
                  </a:lnTo>
                  <a:lnTo>
                    <a:pt x="270" y="88"/>
                  </a:lnTo>
                  <a:lnTo>
                    <a:pt x="274" y="86"/>
                  </a:lnTo>
                  <a:lnTo>
                    <a:pt x="276" y="84"/>
                  </a:lnTo>
                  <a:lnTo>
                    <a:pt x="278" y="80"/>
                  </a:lnTo>
                  <a:lnTo>
                    <a:pt x="280" y="76"/>
                  </a:lnTo>
                  <a:lnTo>
                    <a:pt x="280" y="76"/>
                  </a:lnTo>
                  <a:lnTo>
                    <a:pt x="278" y="66"/>
                  </a:lnTo>
                  <a:lnTo>
                    <a:pt x="276" y="56"/>
                  </a:lnTo>
                  <a:lnTo>
                    <a:pt x="272" y="48"/>
                  </a:lnTo>
                  <a:lnTo>
                    <a:pt x="266" y="40"/>
                  </a:lnTo>
                  <a:lnTo>
                    <a:pt x="258" y="34"/>
                  </a:lnTo>
                  <a:lnTo>
                    <a:pt x="250" y="30"/>
                  </a:lnTo>
                  <a:lnTo>
                    <a:pt x="240" y="26"/>
                  </a:lnTo>
                  <a:lnTo>
                    <a:pt x="230" y="26"/>
                  </a:lnTo>
                  <a:lnTo>
                    <a:pt x="230" y="26"/>
                  </a:lnTo>
                  <a:close/>
                  <a:moveTo>
                    <a:pt x="48" y="68"/>
                  </a:moveTo>
                  <a:lnTo>
                    <a:pt x="20" y="68"/>
                  </a:lnTo>
                  <a:lnTo>
                    <a:pt x="20" y="18"/>
                  </a:lnTo>
                  <a:lnTo>
                    <a:pt x="48" y="18"/>
                  </a:lnTo>
                  <a:lnTo>
                    <a:pt x="48" y="18"/>
                  </a:lnTo>
                  <a:lnTo>
                    <a:pt x="58" y="20"/>
                  </a:lnTo>
                  <a:lnTo>
                    <a:pt x="66" y="26"/>
                  </a:lnTo>
                  <a:lnTo>
                    <a:pt x="72" y="34"/>
                  </a:lnTo>
                  <a:lnTo>
                    <a:pt x="74" y="44"/>
                  </a:lnTo>
                  <a:lnTo>
                    <a:pt x="74" y="44"/>
                  </a:lnTo>
                  <a:lnTo>
                    <a:pt x="72" y="52"/>
                  </a:lnTo>
                  <a:lnTo>
                    <a:pt x="66" y="60"/>
                  </a:lnTo>
                  <a:lnTo>
                    <a:pt x="58" y="66"/>
                  </a:lnTo>
                  <a:lnTo>
                    <a:pt x="48" y="68"/>
                  </a:lnTo>
                  <a:lnTo>
                    <a:pt x="48" y="68"/>
                  </a:lnTo>
                  <a:close/>
                  <a:moveTo>
                    <a:pt x="202" y="68"/>
                  </a:moveTo>
                  <a:lnTo>
                    <a:pt x="202" y="68"/>
                  </a:lnTo>
                  <a:lnTo>
                    <a:pt x="206" y="60"/>
                  </a:lnTo>
                  <a:lnTo>
                    <a:pt x="212" y="52"/>
                  </a:lnTo>
                  <a:lnTo>
                    <a:pt x="220" y="46"/>
                  </a:lnTo>
                  <a:lnTo>
                    <a:pt x="230" y="44"/>
                  </a:lnTo>
                  <a:lnTo>
                    <a:pt x="230" y="44"/>
                  </a:lnTo>
                  <a:lnTo>
                    <a:pt x="240" y="46"/>
                  </a:lnTo>
                  <a:lnTo>
                    <a:pt x="250" y="52"/>
                  </a:lnTo>
                  <a:lnTo>
                    <a:pt x="256" y="58"/>
                  </a:lnTo>
                  <a:lnTo>
                    <a:pt x="260" y="68"/>
                  </a:lnTo>
                  <a:lnTo>
                    <a:pt x="202" y="6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</p:grpSp>
      <p:sp>
        <p:nvSpPr>
          <p:cNvPr id="10" name="Numéro de diapositive"/>
          <p:cNvSpPr txBox="1">
            <a:spLocks/>
          </p:cNvSpPr>
          <p:nvPr userDrawn="1"/>
        </p:nvSpPr>
        <p:spPr>
          <a:xfrm>
            <a:off x="11610369" y="6367082"/>
            <a:ext cx="397829" cy="338518"/>
          </a:xfrm>
          <a:prstGeom prst="rect">
            <a:avLst/>
          </a:prstGeom>
          <a:ln w="12700">
            <a:miter lim="400000"/>
          </a:ln>
        </p:spPr>
        <p:txBody>
          <a:bodyPr wrap="none" lIns="91422" tIns="91422" rIns="91422" bIns="91422" anchor="ctr">
            <a:spAutoFit/>
          </a:bodyPr>
          <a:lstStyle>
            <a:lvl1pPr algn="r">
              <a:lnSpc>
                <a:spcPct val="100000"/>
              </a:lnSpc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>
              <a:defRPr/>
            </a:pPr>
            <a:fld id="{86CB4B4D-7CA3-9044-876B-883B54F8677D}" type="slidenum">
              <a:rPr lang="fr-FR" smtClean="0">
                <a:solidFill>
                  <a:srgbClr val="FFFFFF"/>
                </a:solidFill>
              </a:rPr>
              <a:pPr>
                <a:defRPr/>
              </a:pPr>
              <a:t>‹N°›</a:t>
            </a:fld>
            <a:endParaRPr lang="fr-FR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4919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3200" b="1" kern="1200">
          <a:solidFill>
            <a:schemeClr val="bg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Clr>
          <a:schemeClr val="accent2"/>
        </a:buClr>
        <a:buFont typeface="Arial" panose="020B0604020202020204" pitchFamily="34" charset="0"/>
        <a:buNone/>
        <a:defRPr sz="1800" kern="1200">
          <a:solidFill>
            <a:schemeClr val="bg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457200" indent="0" algn="l" defTabSz="914400" rtl="0" eaLnBrk="1" latinLnBrk="0" hangingPunct="1">
        <a:spcBef>
          <a:spcPct val="20000"/>
        </a:spcBef>
        <a:buClr>
          <a:schemeClr val="accent2"/>
        </a:buClr>
        <a:buFont typeface="Arial" panose="020B0604020202020204" pitchFamily="34" charset="0"/>
        <a:buNone/>
        <a:defRPr sz="1800" kern="1200">
          <a:solidFill>
            <a:schemeClr val="bg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914400" indent="0" algn="l" defTabSz="914400" rtl="0" eaLnBrk="1" latinLnBrk="0" hangingPunct="1">
        <a:spcBef>
          <a:spcPct val="20000"/>
        </a:spcBef>
        <a:buClr>
          <a:schemeClr val="accent2"/>
        </a:buClr>
        <a:buFont typeface="Arial" panose="020B0604020202020204" pitchFamily="34" charset="0"/>
        <a:buNone/>
        <a:defRPr sz="1800" kern="1200">
          <a:solidFill>
            <a:schemeClr val="bg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71600" indent="0" algn="l" defTabSz="914400" rtl="0" eaLnBrk="1" latinLnBrk="0" hangingPunct="1">
        <a:spcBef>
          <a:spcPct val="20000"/>
        </a:spcBef>
        <a:buClr>
          <a:schemeClr val="accent2"/>
        </a:buClr>
        <a:buFont typeface="Arial" panose="020B0604020202020204" pitchFamily="34" charset="0"/>
        <a:buNone/>
        <a:defRPr sz="1800" kern="1200">
          <a:solidFill>
            <a:schemeClr val="bg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828800" indent="0" algn="l" defTabSz="914400" rtl="0" eaLnBrk="1" latinLnBrk="0" hangingPunct="1">
        <a:spcBef>
          <a:spcPct val="20000"/>
        </a:spcBef>
        <a:buClr>
          <a:schemeClr val="accent2"/>
        </a:buClr>
        <a:buFont typeface="Arial" panose="020B0604020202020204" pitchFamily="34" charset="0"/>
        <a:buNone/>
        <a:defRPr sz="1800" kern="1200">
          <a:solidFill>
            <a:schemeClr val="bg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>
          <p15:clr>
            <a:srgbClr val="F26B43"/>
          </p15:clr>
        </p15:guide>
        <p15:guide id="2" orient="horz" pos="2160">
          <p15:clr>
            <a:srgbClr val="F26B43"/>
          </p15:clr>
        </p15:guide>
        <p15:guide id="3" orient="horz" pos="663">
          <p15:clr>
            <a:srgbClr val="F26B43"/>
          </p15:clr>
        </p15:guide>
        <p15:guide id="4" pos="393">
          <p15:clr>
            <a:srgbClr val="F26B43"/>
          </p15:clr>
        </p15:guide>
        <p15:guide id="5" pos="7242">
          <p15:clr>
            <a:srgbClr val="F26B43"/>
          </p15:clr>
        </p15:guide>
      </p15:sldGuideLst>
    </p:ext>
  </p:extLst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23800" y="2708920"/>
            <a:ext cx="10972800" cy="10709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3789040"/>
            <a:ext cx="5400600" cy="17176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Google Shape;108;p18"/>
          <p:cNvSpPr txBox="1"/>
          <p:nvPr userDrawn="1"/>
        </p:nvSpPr>
        <p:spPr>
          <a:xfrm>
            <a:off x="732981" y="6285340"/>
            <a:ext cx="4249836" cy="5000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121893" tIns="121893" rIns="121893" bIns="121893">
            <a:spAutoFit/>
          </a:bodyPr>
          <a:lstStyle/>
          <a:p>
            <a:pPr>
              <a:lnSpc>
                <a:spcPct val="150000"/>
              </a:lnSpc>
              <a:defRPr sz="1000"/>
            </a:pPr>
            <a:r>
              <a:rPr lang="fr-FR" sz="1100" i="1" dirty="0">
                <a:solidFill>
                  <a:srgbClr val="FFFFFF"/>
                </a:solidFill>
              </a:rPr>
              <a:t>Futurs énergétiques 2050 </a:t>
            </a:r>
            <a:r>
              <a:rPr lang="fr-FR" sz="1100" dirty="0">
                <a:solidFill>
                  <a:srgbClr val="FFFFFF"/>
                </a:solidFill>
              </a:rPr>
              <a:t>| Les compléments | 16 février 2022</a:t>
            </a:r>
          </a:p>
        </p:txBody>
      </p:sp>
      <p:grpSp>
        <p:nvGrpSpPr>
          <p:cNvPr id="6" name="Group 5"/>
          <p:cNvGrpSpPr>
            <a:grpSpLocks noChangeAspect="1"/>
          </p:cNvGrpSpPr>
          <p:nvPr userDrawn="1"/>
        </p:nvGrpSpPr>
        <p:grpSpPr bwMode="auto">
          <a:xfrm>
            <a:off x="198633" y="6267761"/>
            <a:ext cx="433928" cy="435848"/>
            <a:chOff x="2366" y="1880"/>
            <a:chExt cx="452" cy="454"/>
          </a:xfrm>
        </p:grpSpPr>
        <p:sp>
          <p:nvSpPr>
            <p:cNvPr id="7" name="AutoShape 4"/>
            <p:cNvSpPr>
              <a:spLocks noChangeAspect="1" noChangeArrowheads="1" noTextEdit="1"/>
            </p:cNvSpPr>
            <p:nvPr userDrawn="1"/>
          </p:nvSpPr>
          <p:spPr bwMode="auto">
            <a:xfrm>
              <a:off x="2366" y="1880"/>
              <a:ext cx="452" cy="4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8" name="Freeform 6"/>
            <p:cNvSpPr>
              <a:spLocks/>
            </p:cNvSpPr>
            <p:nvPr userDrawn="1"/>
          </p:nvSpPr>
          <p:spPr bwMode="auto">
            <a:xfrm>
              <a:off x="2366" y="1880"/>
              <a:ext cx="452" cy="454"/>
            </a:xfrm>
            <a:custGeom>
              <a:avLst/>
              <a:gdLst/>
              <a:ahLst/>
              <a:cxnLst>
                <a:cxn ang="0">
                  <a:pos x="452" y="228"/>
                </a:cxn>
                <a:cxn ang="0">
                  <a:pos x="448" y="274"/>
                </a:cxn>
                <a:cxn ang="0">
                  <a:pos x="434" y="316"/>
                </a:cxn>
                <a:cxn ang="0">
                  <a:pos x="414" y="354"/>
                </a:cxn>
                <a:cxn ang="0">
                  <a:pos x="386" y="388"/>
                </a:cxn>
                <a:cxn ang="0">
                  <a:pos x="352" y="416"/>
                </a:cxn>
                <a:cxn ang="0">
                  <a:pos x="314" y="436"/>
                </a:cxn>
                <a:cxn ang="0">
                  <a:pos x="272" y="450"/>
                </a:cxn>
                <a:cxn ang="0">
                  <a:pos x="226" y="454"/>
                </a:cxn>
                <a:cxn ang="0">
                  <a:pos x="202" y="454"/>
                </a:cxn>
                <a:cxn ang="0">
                  <a:pos x="158" y="444"/>
                </a:cxn>
                <a:cxn ang="0">
                  <a:pos x="118" y="426"/>
                </a:cxn>
                <a:cxn ang="0">
                  <a:pos x="82" y="402"/>
                </a:cxn>
                <a:cxn ang="0">
                  <a:pos x="52" y="372"/>
                </a:cxn>
                <a:cxn ang="0">
                  <a:pos x="26" y="336"/>
                </a:cxn>
                <a:cxn ang="0">
                  <a:pos x="10" y="294"/>
                </a:cxn>
                <a:cxn ang="0">
                  <a:pos x="0" y="250"/>
                </a:cxn>
                <a:cxn ang="0">
                  <a:pos x="0" y="228"/>
                </a:cxn>
                <a:cxn ang="0">
                  <a:pos x="4" y="182"/>
                </a:cxn>
                <a:cxn ang="0">
                  <a:pos x="18" y="140"/>
                </a:cxn>
                <a:cxn ang="0">
                  <a:pos x="38" y="100"/>
                </a:cxn>
                <a:cxn ang="0">
                  <a:pos x="66" y="68"/>
                </a:cxn>
                <a:cxn ang="0">
                  <a:pos x="100" y="40"/>
                </a:cxn>
                <a:cxn ang="0">
                  <a:pos x="138" y="18"/>
                </a:cxn>
                <a:cxn ang="0">
                  <a:pos x="180" y="6"/>
                </a:cxn>
                <a:cxn ang="0">
                  <a:pos x="226" y="0"/>
                </a:cxn>
                <a:cxn ang="0">
                  <a:pos x="250" y="2"/>
                </a:cxn>
                <a:cxn ang="0">
                  <a:pos x="294" y="10"/>
                </a:cxn>
                <a:cxn ang="0">
                  <a:pos x="334" y="28"/>
                </a:cxn>
                <a:cxn ang="0">
                  <a:pos x="370" y="52"/>
                </a:cxn>
                <a:cxn ang="0">
                  <a:pos x="400" y="84"/>
                </a:cxn>
                <a:cxn ang="0">
                  <a:pos x="426" y="120"/>
                </a:cxn>
                <a:cxn ang="0">
                  <a:pos x="442" y="160"/>
                </a:cxn>
                <a:cxn ang="0">
                  <a:pos x="452" y="204"/>
                </a:cxn>
                <a:cxn ang="0">
                  <a:pos x="452" y="228"/>
                </a:cxn>
              </a:cxnLst>
              <a:rect l="0" t="0" r="r" b="b"/>
              <a:pathLst>
                <a:path w="452" h="454">
                  <a:moveTo>
                    <a:pt x="452" y="228"/>
                  </a:moveTo>
                  <a:lnTo>
                    <a:pt x="452" y="228"/>
                  </a:lnTo>
                  <a:lnTo>
                    <a:pt x="452" y="250"/>
                  </a:lnTo>
                  <a:lnTo>
                    <a:pt x="448" y="274"/>
                  </a:lnTo>
                  <a:lnTo>
                    <a:pt x="442" y="294"/>
                  </a:lnTo>
                  <a:lnTo>
                    <a:pt x="434" y="316"/>
                  </a:lnTo>
                  <a:lnTo>
                    <a:pt x="426" y="336"/>
                  </a:lnTo>
                  <a:lnTo>
                    <a:pt x="414" y="354"/>
                  </a:lnTo>
                  <a:lnTo>
                    <a:pt x="400" y="372"/>
                  </a:lnTo>
                  <a:lnTo>
                    <a:pt x="386" y="388"/>
                  </a:lnTo>
                  <a:lnTo>
                    <a:pt x="370" y="402"/>
                  </a:lnTo>
                  <a:lnTo>
                    <a:pt x="352" y="416"/>
                  </a:lnTo>
                  <a:lnTo>
                    <a:pt x="334" y="426"/>
                  </a:lnTo>
                  <a:lnTo>
                    <a:pt x="314" y="436"/>
                  </a:lnTo>
                  <a:lnTo>
                    <a:pt x="294" y="444"/>
                  </a:lnTo>
                  <a:lnTo>
                    <a:pt x="272" y="450"/>
                  </a:lnTo>
                  <a:lnTo>
                    <a:pt x="250" y="454"/>
                  </a:lnTo>
                  <a:lnTo>
                    <a:pt x="226" y="454"/>
                  </a:lnTo>
                  <a:lnTo>
                    <a:pt x="226" y="454"/>
                  </a:lnTo>
                  <a:lnTo>
                    <a:pt x="202" y="454"/>
                  </a:lnTo>
                  <a:lnTo>
                    <a:pt x="180" y="450"/>
                  </a:lnTo>
                  <a:lnTo>
                    <a:pt x="158" y="444"/>
                  </a:lnTo>
                  <a:lnTo>
                    <a:pt x="138" y="436"/>
                  </a:lnTo>
                  <a:lnTo>
                    <a:pt x="118" y="426"/>
                  </a:lnTo>
                  <a:lnTo>
                    <a:pt x="100" y="416"/>
                  </a:lnTo>
                  <a:lnTo>
                    <a:pt x="82" y="402"/>
                  </a:lnTo>
                  <a:lnTo>
                    <a:pt x="66" y="388"/>
                  </a:lnTo>
                  <a:lnTo>
                    <a:pt x="52" y="372"/>
                  </a:lnTo>
                  <a:lnTo>
                    <a:pt x="38" y="354"/>
                  </a:lnTo>
                  <a:lnTo>
                    <a:pt x="26" y="336"/>
                  </a:lnTo>
                  <a:lnTo>
                    <a:pt x="18" y="316"/>
                  </a:lnTo>
                  <a:lnTo>
                    <a:pt x="10" y="294"/>
                  </a:lnTo>
                  <a:lnTo>
                    <a:pt x="4" y="274"/>
                  </a:lnTo>
                  <a:lnTo>
                    <a:pt x="0" y="250"/>
                  </a:lnTo>
                  <a:lnTo>
                    <a:pt x="0" y="228"/>
                  </a:lnTo>
                  <a:lnTo>
                    <a:pt x="0" y="228"/>
                  </a:lnTo>
                  <a:lnTo>
                    <a:pt x="0" y="204"/>
                  </a:lnTo>
                  <a:lnTo>
                    <a:pt x="4" y="182"/>
                  </a:lnTo>
                  <a:lnTo>
                    <a:pt x="10" y="160"/>
                  </a:lnTo>
                  <a:lnTo>
                    <a:pt x="18" y="140"/>
                  </a:lnTo>
                  <a:lnTo>
                    <a:pt x="26" y="120"/>
                  </a:lnTo>
                  <a:lnTo>
                    <a:pt x="38" y="100"/>
                  </a:lnTo>
                  <a:lnTo>
                    <a:pt x="52" y="84"/>
                  </a:lnTo>
                  <a:lnTo>
                    <a:pt x="66" y="68"/>
                  </a:lnTo>
                  <a:lnTo>
                    <a:pt x="82" y="52"/>
                  </a:lnTo>
                  <a:lnTo>
                    <a:pt x="100" y="40"/>
                  </a:lnTo>
                  <a:lnTo>
                    <a:pt x="118" y="28"/>
                  </a:lnTo>
                  <a:lnTo>
                    <a:pt x="138" y="18"/>
                  </a:lnTo>
                  <a:lnTo>
                    <a:pt x="158" y="10"/>
                  </a:lnTo>
                  <a:lnTo>
                    <a:pt x="180" y="6"/>
                  </a:lnTo>
                  <a:lnTo>
                    <a:pt x="202" y="2"/>
                  </a:lnTo>
                  <a:lnTo>
                    <a:pt x="226" y="0"/>
                  </a:lnTo>
                  <a:lnTo>
                    <a:pt x="226" y="0"/>
                  </a:lnTo>
                  <a:lnTo>
                    <a:pt x="250" y="2"/>
                  </a:lnTo>
                  <a:lnTo>
                    <a:pt x="272" y="6"/>
                  </a:lnTo>
                  <a:lnTo>
                    <a:pt x="294" y="10"/>
                  </a:lnTo>
                  <a:lnTo>
                    <a:pt x="314" y="18"/>
                  </a:lnTo>
                  <a:lnTo>
                    <a:pt x="334" y="28"/>
                  </a:lnTo>
                  <a:lnTo>
                    <a:pt x="352" y="40"/>
                  </a:lnTo>
                  <a:lnTo>
                    <a:pt x="370" y="52"/>
                  </a:lnTo>
                  <a:lnTo>
                    <a:pt x="386" y="68"/>
                  </a:lnTo>
                  <a:lnTo>
                    <a:pt x="400" y="84"/>
                  </a:lnTo>
                  <a:lnTo>
                    <a:pt x="414" y="100"/>
                  </a:lnTo>
                  <a:lnTo>
                    <a:pt x="426" y="120"/>
                  </a:lnTo>
                  <a:lnTo>
                    <a:pt x="434" y="140"/>
                  </a:lnTo>
                  <a:lnTo>
                    <a:pt x="442" y="160"/>
                  </a:lnTo>
                  <a:lnTo>
                    <a:pt x="448" y="182"/>
                  </a:lnTo>
                  <a:lnTo>
                    <a:pt x="452" y="204"/>
                  </a:lnTo>
                  <a:lnTo>
                    <a:pt x="452" y="228"/>
                  </a:lnTo>
                  <a:lnTo>
                    <a:pt x="452" y="22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9" name="Freeform 7"/>
            <p:cNvSpPr>
              <a:spLocks noEditPoints="1"/>
            </p:cNvSpPr>
            <p:nvPr userDrawn="1"/>
          </p:nvSpPr>
          <p:spPr bwMode="auto">
            <a:xfrm>
              <a:off x="2458" y="2030"/>
              <a:ext cx="280" cy="138"/>
            </a:xfrm>
            <a:custGeom>
              <a:avLst/>
              <a:gdLst/>
              <a:ahLst/>
              <a:cxnLst>
                <a:cxn ang="0">
                  <a:pos x="222" y="26"/>
                </a:cxn>
                <a:cxn ang="0">
                  <a:pos x="198" y="38"/>
                </a:cxn>
                <a:cxn ang="0">
                  <a:pos x="184" y="60"/>
                </a:cxn>
                <a:cxn ang="0">
                  <a:pos x="144" y="34"/>
                </a:cxn>
                <a:cxn ang="0">
                  <a:pos x="142" y="28"/>
                </a:cxn>
                <a:cxn ang="0">
                  <a:pos x="134" y="26"/>
                </a:cxn>
                <a:cxn ang="0">
                  <a:pos x="126" y="32"/>
                </a:cxn>
                <a:cxn ang="0">
                  <a:pos x="84" y="68"/>
                </a:cxn>
                <a:cxn ang="0">
                  <a:pos x="90" y="56"/>
                </a:cxn>
                <a:cxn ang="0">
                  <a:pos x="92" y="34"/>
                </a:cxn>
                <a:cxn ang="0">
                  <a:pos x="80" y="12"/>
                </a:cxn>
                <a:cxn ang="0">
                  <a:pos x="58" y="0"/>
                </a:cxn>
                <a:cxn ang="0">
                  <a:pos x="10" y="0"/>
                </a:cxn>
                <a:cxn ang="0">
                  <a:pos x="2" y="4"/>
                </a:cxn>
                <a:cxn ang="0">
                  <a:pos x="0" y="128"/>
                </a:cxn>
                <a:cxn ang="0">
                  <a:pos x="6" y="138"/>
                </a:cxn>
                <a:cxn ang="0">
                  <a:pos x="14" y="138"/>
                </a:cxn>
                <a:cxn ang="0">
                  <a:pos x="20" y="128"/>
                </a:cxn>
                <a:cxn ang="0">
                  <a:pos x="90" y="134"/>
                </a:cxn>
                <a:cxn ang="0">
                  <a:pos x="98" y="138"/>
                </a:cxn>
                <a:cxn ang="0">
                  <a:pos x="104" y="136"/>
                </a:cxn>
                <a:cxn ang="0">
                  <a:pos x="106" y="126"/>
                </a:cxn>
                <a:cxn ang="0">
                  <a:pos x="124" y="88"/>
                </a:cxn>
                <a:cxn ang="0">
                  <a:pos x="124" y="110"/>
                </a:cxn>
                <a:cxn ang="0">
                  <a:pos x="142" y="136"/>
                </a:cxn>
                <a:cxn ang="0">
                  <a:pos x="158" y="138"/>
                </a:cxn>
                <a:cxn ang="0">
                  <a:pos x="168" y="132"/>
                </a:cxn>
                <a:cxn ang="0">
                  <a:pos x="168" y="124"/>
                </a:cxn>
                <a:cxn ang="0">
                  <a:pos x="158" y="118"/>
                </a:cxn>
                <a:cxn ang="0">
                  <a:pos x="150" y="118"/>
                </a:cxn>
                <a:cxn ang="0">
                  <a:pos x="144" y="110"/>
                </a:cxn>
                <a:cxn ang="0">
                  <a:pos x="182" y="88"/>
                </a:cxn>
                <a:cxn ang="0">
                  <a:pos x="190" y="116"/>
                </a:cxn>
                <a:cxn ang="0">
                  <a:pos x="212" y="134"/>
                </a:cxn>
                <a:cxn ang="0">
                  <a:pos x="266" y="138"/>
                </a:cxn>
                <a:cxn ang="0">
                  <a:pos x="274" y="134"/>
                </a:cxn>
                <a:cxn ang="0">
                  <a:pos x="276" y="128"/>
                </a:cxn>
                <a:cxn ang="0">
                  <a:pos x="270" y="118"/>
                </a:cxn>
                <a:cxn ang="0">
                  <a:pos x="232" y="118"/>
                </a:cxn>
                <a:cxn ang="0">
                  <a:pos x="210" y="110"/>
                </a:cxn>
                <a:cxn ang="0">
                  <a:pos x="202" y="88"/>
                </a:cxn>
                <a:cxn ang="0">
                  <a:pos x="274" y="86"/>
                </a:cxn>
                <a:cxn ang="0">
                  <a:pos x="280" y="76"/>
                </a:cxn>
                <a:cxn ang="0">
                  <a:pos x="276" y="56"/>
                </a:cxn>
                <a:cxn ang="0">
                  <a:pos x="258" y="34"/>
                </a:cxn>
                <a:cxn ang="0">
                  <a:pos x="230" y="26"/>
                </a:cxn>
                <a:cxn ang="0">
                  <a:pos x="20" y="68"/>
                </a:cxn>
                <a:cxn ang="0">
                  <a:pos x="48" y="18"/>
                </a:cxn>
                <a:cxn ang="0">
                  <a:pos x="72" y="34"/>
                </a:cxn>
                <a:cxn ang="0">
                  <a:pos x="72" y="52"/>
                </a:cxn>
                <a:cxn ang="0">
                  <a:pos x="48" y="68"/>
                </a:cxn>
                <a:cxn ang="0">
                  <a:pos x="202" y="68"/>
                </a:cxn>
                <a:cxn ang="0">
                  <a:pos x="220" y="46"/>
                </a:cxn>
                <a:cxn ang="0">
                  <a:pos x="240" y="46"/>
                </a:cxn>
                <a:cxn ang="0">
                  <a:pos x="260" y="68"/>
                </a:cxn>
              </a:cxnLst>
              <a:rect l="0" t="0" r="r" b="b"/>
              <a:pathLst>
                <a:path w="280" h="138">
                  <a:moveTo>
                    <a:pt x="230" y="26"/>
                  </a:moveTo>
                  <a:lnTo>
                    <a:pt x="230" y="26"/>
                  </a:lnTo>
                  <a:lnTo>
                    <a:pt x="222" y="26"/>
                  </a:lnTo>
                  <a:lnTo>
                    <a:pt x="212" y="28"/>
                  </a:lnTo>
                  <a:lnTo>
                    <a:pt x="204" y="32"/>
                  </a:lnTo>
                  <a:lnTo>
                    <a:pt x="198" y="38"/>
                  </a:lnTo>
                  <a:lnTo>
                    <a:pt x="192" y="44"/>
                  </a:lnTo>
                  <a:lnTo>
                    <a:pt x="186" y="52"/>
                  </a:lnTo>
                  <a:lnTo>
                    <a:pt x="184" y="60"/>
                  </a:lnTo>
                  <a:lnTo>
                    <a:pt x="182" y="68"/>
                  </a:lnTo>
                  <a:lnTo>
                    <a:pt x="144" y="68"/>
                  </a:lnTo>
                  <a:lnTo>
                    <a:pt x="144" y="34"/>
                  </a:lnTo>
                  <a:lnTo>
                    <a:pt x="144" y="34"/>
                  </a:lnTo>
                  <a:lnTo>
                    <a:pt x="144" y="32"/>
                  </a:lnTo>
                  <a:lnTo>
                    <a:pt x="142" y="28"/>
                  </a:lnTo>
                  <a:lnTo>
                    <a:pt x="138" y="26"/>
                  </a:lnTo>
                  <a:lnTo>
                    <a:pt x="134" y="26"/>
                  </a:lnTo>
                  <a:lnTo>
                    <a:pt x="134" y="26"/>
                  </a:lnTo>
                  <a:lnTo>
                    <a:pt x="130" y="26"/>
                  </a:lnTo>
                  <a:lnTo>
                    <a:pt x="128" y="28"/>
                  </a:lnTo>
                  <a:lnTo>
                    <a:pt x="126" y="32"/>
                  </a:lnTo>
                  <a:lnTo>
                    <a:pt x="124" y="34"/>
                  </a:lnTo>
                  <a:lnTo>
                    <a:pt x="124" y="68"/>
                  </a:lnTo>
                  <a:lnTo>
                    <a:pt x="84" y="68"/>
                  </a:lnTo>
                  <a:lnTo>
                    <a:pt x="84" y="68"/>
                  </a:lnTo>
                  <a:lnTo>
                    <a:pt x="88" y="62"/>
                  </a:lnTo>
                  <a:lnTo>
                    <a:pt x="90" y="56"/>
                  </a:lnTo>
                  <a:lnTo>
                    <a:pt x="92" y="44"/>
                  </a:lnTo>
                  <a:lnTo>
                    <a:pt x="92" y="44"/>
                  </a:lnTo>
                  <a:lnTo>
                    <a:pt x="92" y="34"/>
                  </a:lnTo>
                  <a:lnTo>
                    <a:pt x="90" y="26"/>
                  </a:lnTo>
                  <a:lnTo>
                    <a:pt x="86" y="18"/>
                  </a:lnTo>
                  <a:lnTo>
                    <a:pt x="80" y="12"/>
                  </a:lnTo>
                  <a:lnTo>
                    <a:pt x="74" y="6"/>
                  </a:lnTo>
                  <a:lnTo>
                    <a:pt x="66" y="2"/>
                  </a:lnTo>
                  <a:lnTo>
                    <a:pt x="58" y="0"/>
                  </a:lnTo>
                  <a:lnTo>
                    <a:pt x="48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128"/>
                  </a:lnTo>
                  <a:lnTo>
                    <a:pt x="0" y="128"/>
                  </a:lnTo>
                  <a:lnTo>
                    <a:pt x="2" y="132"/>
                  </a:lnTo>
                  <a:lnTo>
                    <a:pt x="4" y="136"/>
                  </a:lnTo>
                  <a:lnTo>
                    <a:pt x="6" y="138"/>
                  </a:lnTo>
                  <a:lnTo>
                    <a:pt x="10" y="138"/>
                  </a:lnTo>
                  <a:lnTo>
                    <a:pt x="10" y="138"/>
                  </a:lnTo>
                  <a:lnTo>
                    <a:pt x="14" y="138"/>
                  </a:lnTo>
                  <a:lnTo>
                    <a:pt x="18" y="136"/>
                  </a:lnTo>
                  <a:lnTo>
                    <a:pt x="20" y="132"/>
                  </a:lnTo>
                  <a:lnTo>
                    <a:pt x="20" y="128"/>
                  </a:lnTo>
                  <a:lnTo>
                    <a:pt x="20" y="88"/>
                  </a:lnTo>
                  <a:lnTo>
                    <a:pt x="56" y="88"/>
                  </a:lnTo>
                  <a:lnTo>
                    <a:pt x="90" y="134"/>
                  </a:lnTo>
                  <a:lnTo>
                    <a:pt x="90" y="134"/>
                  </a:lnTo>
                  <a:lnTo>
                    <a:pt x="94" y="136"/>
                  </a:lnTo>
                  <a:lnTo>
                    <a:pt x="98" y="138"/>
                  </a:lnTo>
                  <a:lnTo>
                    <a:pt x="98" y="138"/>
                  </a:lnTo>
                  <a:lnTo>
                    <a:pt x="104" y="136"/>
                  </a:lnTo>
                  <a:lnTo>
                    <a:pt x="104" y="136"/>
                  </a:lnTo>
                  <a:lnTo>
                    <a:pt x="106" y="134"/>
                  </a:lnTo>
                  <a:lnTo>
                    <a:pt x="106" y="130"/>
                  </a:lnTo>
                  <a:lnTo>
                    <a:pt x="106" y="126"/>
                  </a:lnTo>
                  <a:lnTo>
                    <a:pt x="106" y="122"/>
                  </a:lnTo>
                  <a:lnTo>
                    <a:pt x="80" y="88"/>
                  </a:lnTo>
                  <a:lnTo>
                    <a:pt x="124" y="88"/>
                  </a:lnTo>
                  <a:lnTo>
                    <a:pt x="124" y="88"/>
                  </a:lnTo>
                  <a:lnTo>
                    <a:pt x="124" y="110"/>
                  </a:lnTo>
                  <a:lnTo>
                    <a:pt x="124" y="110"/>
                  </a:lnTo>
                  <a:lnTo>
                    <a:pt x="126" y="122"/>
                  </a:lnTo>
                  <a:lnTo>
                    <a:pt x="132" y="130"/>
                  </a:lnTo>
                  <a:lnTo>
                    <a:pt x="142" y="136"/>
                  </a:lnTo>
                  <a:lnTo>
                    <a:pt x="152" y="138"/>
                  </a:lnTo>
                  <a:lnTo>
                    <a:pt x="158" y="138"/>
                  </a:lnTo>
                  <a:lnTo>
                    <a:pt x="158" y="138"/>
                  </a:lnTo>
                  <a:lnTo>
                    <a:pt x="162" y="136"/>
                  </a:lnTo>
                  <a:lnTo>
                    <a:pt x="166" y="134"/>
                  </a:lnTo>
                  <a:lnTo>
                    <a:pt x="168" y="132"/>
                  </a:lnTo>
                  <a:lnTo>
                    <a:pt x="168" y="128"/>
                  </a:lnTo>
                  <a:lnTo>
                    <a:pt x="168" y="128"/>
                  </a:lnTo>
                  <a:lnTo>
                    <a:pt x="168" y="124"/>
                  </a:lnTo>
                  <a:lnTo>
                    <a:pt x="166" y="122"/>
                  </a:lnTo>
                  <a:lnTo>
                    <a:pt x="162" y="118"/>
                  </a:lnTo>
                  <a:lnTo>
                    <a:pt x="158" y="118"/>
                  </a:lnTo>
                  <a:lnTo>
                    <a:pt x="152" y="118"/>
                  </a:lnTo>
                  <a:lnTo>
                    <a:pt x="152" y="118"/>
                  </a:lnTo>
                  <a:lnTo>
                    <a:pt x="150" y="118"/>
                  </a:lnTo>
                  <a:lnTo>
                    <a:pt x="146" y="116"/>
                  </a:lnTo>
                  <a:lnTo>
                    <a:pt x="146" y="112"/>
                  </a:lnTo>
                  <a:lnTo>
                    <a:pt x="144" y="110"/>
                  </a:lnTo>
                  <a:lnTo>
                    <a:pt x="144" y="88"/>
                  </a:lnTo>
                  <a:lnTo>
                    <a:pt x="182" y="88"/>
                  </a:lnTo>
                  <a:lnTo>
                    <a:pt x="182" y="88"/>
                  </a:lnTo>
                  <a:lnTo>
                    <a:pt x="182" y="98"/>
                  </a:lnTo>
                  <a:lnTo>
                    <a:pt x="186" y="108"/>
                  </a:lnTo>
                  <a:lnTo>
                    <a:pt x="190" y="116"/>
                  </a:lnTo>
                  <a:lnTo>
                    <a:pt x="196" y="124"/>
                  </a:lnTo>
                  <a:lnTo>
                    <a:pt x="204" y="130"/>
                  </a:lnTo>
                  <a:lnTo>
                    <a:pt x="212" y="134"/>
                  </a:lnTo>
                  <a:lnTo>
                    <a:pt x="220" y="136"/>
                  </a:lnTo>
                  <a:lnTo>
                    <a:pt x="230" y="138"/>
                  </a:lnTo>
                  <a:lnTo>
                    <a:pt x="266" y="138"/>
                  </a:lnTo>
                  <a:lnTo>
                    <a:pt x="266" y="138"/>
                  </a:lnTo>
                  <a:lnTo>
                    <a:pt x="270" y="136"/>
                  </a:lnTo>
                  <a:lnTo>
                    <a:pt x="274" y="134"/>
                  </a:lnTo>
                  <a:lnTo>
                    <a:pt x="276" y="132"/>
                  </a:lnTo>
                  <a:lnTo>
                    <a:pt x="276" y="128"/>
                  </a:lnTo>
                  <a:lnTo>
                    <a:pt x="276" y="128"/>
                  </a:lnTo>
                  <a:lnTo>
                    <a:pt x="276" y="124"/>
                  </a:lnTo>
                  <a:lnTo>
                    <a:pt x="274" y="122"/>
                  </a:lnTo>
                  <a:lnTo>
                    <a:pt x="270" y="118"/>
                  </a:lnTo>
                  <a:lnTo>
                    <a:pt x="268" y="118"/>
                  </a:lnTo>
                  <a:lnTo>
                    <a:pt x="232" y="118"/>
                  </a:lnTo>
                  <a:lnTo>
                    <a:pt x="232" y="118"/>
                  </a:lnTo>
                  <a:lnTo>
                    <a:pt x="224" y="118"/>
                  </a:lnTo>
                  <a:lnTo>
                    <a:pt x="220" y="116"/>
                  </a:lnTo>
                  <a:lnTo>
                    <a:pt x="210" y="110"/>
                  </a:lnTo>
                  <a:lnTo>
                    <a:pt x="204" y="100"/>
                  </a:lnTo>
                  <a:lnTo>
                    <a:pt x="202" y="94"/>
                  </a:lnTo>
                  <a:lnTo>
                    <a:pt x="202" y="88"/>
                  </a:lnTo>
                  <a:lnTo>
                    <a:pt x="270" y="88"/>
                  </a:lnTo>
                  <a:lnTo>
                    <a:pt x="270" y="88"/>
                  </a:lnTo>
                  <a:lnTo>
                    <a:pt x="274" y="86"/>
                  </a:lnTo>
                  <a:lnTo>
                    <a:pt x="276" y="84"/>
                  </a:lnTo>
                  <a:lnTo>
                    <a:pt x="278" y="80"/>
                  </a:lnTo>
                  <a:lnTo>
                    <a:pt x="280" y="76"/>
                  </a:lnTo>
                  <a:lnTo>
                    <a:pt x="280" y="76"/>
                  </a:lnTo>
                  <a:lnTo>
                    <a:pt x="278" y="66"/>
                  </a:lnTo>
                  <a:lnTo>
                    <a:pt x="276" y="56"/>
                  </a:lnTo>
                  <a:lnTo>
                    <a:pt x="272" y="48"/>
                  </a:lnTo>
                  <a:lnTo>
                    <a:pt x="266" y="40"/>
                  </a:lnTo>
                  <a:lnTo>
                    <a:pt x="258" y="34"/>
                  </a:lnTo>
                  <a:lnTo>
                    <a:pt x="250" y="30"/>
                  </a:lnTo>
                  <a:lnTo>
                    <a:pt x="240" y="26"/>
                  </a:lnTo>
                  <a:lnTo>
                    <a:pt x="230" y="26"/>
                  </a:lnTo>
                  <a:lnTo>
                    <a:pt x="230" y="26"/>
                  </a:lnTo>
                  <a:close/>
                  <a:moveTo>
                    <a:pt x="48" y="68"/>
                  </a:moveTo>
                  <a:lnTo>
                    <a:pt x="20" y="68"/>
                  </a:lnTo>
                  <a:lnTo>
                    <a:pt x="20" y="18"/>
                  </a:lnTo>
                  <a:lnTo>
                    <a:pt x="48" y="18"/>
                  </a:lnTo>
                  <a:lnTo>
                    <a:pt x="48" y="18"/>
                  </a:lnTo>
                  <a:lnTo>
                    <a:pt x="58" y="20"/>
                  </a:lnTo>
                  <a:lnTo>
                    <a:pt x="66" y="26"/>
                  </a:lnTo>
                  <a:lnTo>
                    <a:pt x="72" y="34"/>
                  </a:lnTo>
                  <a:lnTo>
                    <a:pt x="74" y="44"/>
                  </a:lnTo>
                  <a:lnTo>
                    <a:pt x="74" y="44"/>
                  </a:lnTo>
                  <a:lnTo>
                    <a:pt x="72" y="52"/>
                  </a:lnTo>
                  <a:lnTo>
                    <a:pt x="66" y="60"/>
                  </a:lnTo>
                  <a:lnTo>
                    <a:pt x="58" y="66"/>
                  </a:lnTo>
                  <a:lnTo>
                    <a:pt x="48" y="68"/>
                  </a:lnTo>
                  <a:lnTo>
                    <a:pt x="48" y="68"/>
                  </a:lnTo>
                  <a:close/>
                  <a:moveTo>
                    <a:pt x="202" y="68"/>
                  </a:moveTo>
                  <a:lnTo>
                    <a:pt x="202" y="68"/>
                  </a:lnTo>
                  <a:lnTo>
                    <a:pt x="206" y="60"/>
                  </a:lnTo>
                  <a:lnTo>
                    <a:pt x="212" y="52"/>
                  </a:lnTo>
                  <a:lnTo>
                    <a:pt x="220" y="46"/>
                  </a:lnTo>
                  <a:lnTo>
                    <a:pt x="230" y="44"/>
                  </a:lnTo>
                  <a:lnTo>
                    <a:pt x="230" y="44"/>
                  </a:lnTo>
                  <a:lnTo>
                    <a:pt x="240" y="46"/>
                  </a:lnTo>
                  <a:lnTo>
                    <a:pt x="250" y="52"/>
                  </a:lnTo>
                  <a:lnTo>
                    <a:pt x="256" y="58"/>
                  </a:lnTo>
                  <a:lnTo>
                    <a:pt x="260" y="68"/>
                  </a:lnTo>
                  <a:lnTo>
                    <a:pt x="202" y="6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</p:grpSp>
      <p:sp>
        <p:nvSpPr>
          <p:cNvPr id="10" name="Numéro de diapositive"/>
          <p:cNvSpPr txBox="1">
            <a:spLocks/>
          </p:cNvSpPr>
          <p:nvPr userDrawn="1"/>
        </p:nvSpPr>
        <p:spPr>
          <a:xfrm>
            <a:off x="11610369" y="6367082"/>
            <a:ext cx="397829" cy="338518"/>
          </a:xfrm>
          <a:prstGeom prst="rect">
            <a:avLst/>
          </a:prstGeom>
          <a:ln w="12700">
            <a:miter lim="400000"/>
          </a:ln>
        </p:spPr>
        <p:txBody>
          <a:bodyPr wrap="none" lIns="91422" tIns="91422" rIns="91422" bIns="91422" anchor="ctr">
            <a:spAutoFit/>
          </a:bodyPr>
          <a:lstStyle>
            <a:lvl1pPr algn="r">
              <a:lnSpc>
                <a:spcPct val="100000"/>
              </a:lnSpc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>
              <a:defRPr/>
            </a:pPr>
            <a:fld id="{86CB4B4D-7CA3-9044-876B-883B54F8677D}" type="slidenum">
              <a:rPr lang="fr-FR" smtClean="0">
                <a:solidFill>
                  <a:srgbClr val="FFFFFF"/>
                </a:solidFill>
              </a:rPr>
              <a:pPr>
                <a:defRPr/>
              </a:pPr>
              <a:t>‹N°›</a:t>
            </a:fld>
            <a:endParaRPr lang="fr-FR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28149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3200" b="1" kern="1200">
          <a:solidFill>
            <a:schemeClr val="bg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Clr>
          <a:schemeClr val="accent2"/>
        </a:buClr>
        <a:buFont typeface="Arial" panose="020B0604020202020204" pitchFamily="34" charset="0"/>
        <a:buNone/>
        <a:defRPr sz="1800" kern="1200">
          <a:solidFill>
            <a:schemeClr val="bg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457200" indent="0" algn="l" defTabSz="914400" rtl="0" eaLnBrk="1" latinLnBrk="0" hangingPunct="1">
        <a:spcBef>
          <a:spcPct val="20000"/>
        </a:spcBef>
        <a:buClr>
          <a:schemeClr val="accent2"/>
        </a:buClr>
        <a:buFont typeface="Arial" panose="020B0604020202020204" pitchFamily="34" charset="0"/>
        <a:buNone/>
        <a:defRPr sz="1800" kern="1200">
          <a:solidFill>
            <a:schemeClr val="bg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914400" indent="0" algn="l" defTabSz="914400" rtl="0" eaLnBrk="1" latinLnBrk="0" hangingPunct="1">
        <a:spcBef>
          <a:spcPct val="20000"/>
        </a:spcBef>
        <a:buClr>
          <a:schemeClr val="accent2"/>
        </a:buClr>
        <a:buFont typeface="Arial" panose="020B0604020202020204" pitchFamily="34" charset="0"/>
        <a:buNone/>
        <a:defRPr sz="1800" kern="1200">
          <a:solidFill>
            <a:schemeClr val="bg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71600" indent="0" algn="l" defTabSz="914400" rtl="0" eaLnBrk="1" latinLnBrk="0" hangingPunct="1">
        <a:spcBef>
          <a:spcPct val="20000"/>
        </a:spcBef>
        <a:buClr>
          <a:schemeClr val="accent2"/>
        </a:buClr>
        <a:buFont typeface="Arial" panose="020B0604020202020204" pitchFamily="34" charset="0"/>
        <a:buNone/>
        <a:defRPr sz="1800" kern="1200">
          <a:solidFill>
            <a:schemeClr val="bg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828800" indent="0" algn="l" defTabSz="914400" rtl="0" eaLnBrk="1" latinLnBrk="0" hangingPunct="1">
        <a:spcBef>
          <a:spcPct val="20000"/>
        </a:spcBef>
        <a:buClr>
          <a:schemeClr val="accent2"/>
        </a:buClr>
        <a:buFont typeface="Arial" panose="020B0604020202020204" pitchFamily="34" charset="0"/>
        <a:buNone/>
        <a:defRPr sz="1800" kern="1200">
          <a:solidFill>
            <a:schemeClr val="bg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>
          <p15:clr>
            <a:srgbClr val="F26B43"/>
          </p15:clr>
        </p15:guide>
        <p15:guide id="2" orient="horz" pos="2160">
          <p15:clr>
            <a:srgbClr val="F26B43"/>
          </p15:clr>
        </p15:guide>
        <p15:guide id="3" orient="horz" pos="663">
          <p15:clr>
            <a:srgbClr val="F26B43"/>
          </p15:clr>
        </p15:guide>
        <p15:guide id="4" pos="393">
          <p15:clr>
            <a:srgbClr val="F26B43"/>
          </p15:clr>
        </p15:guide>
        <p15:guide id="5" pos="7242">
          <p15:clr>
            <a:srgbClr val="F26B43"/>
          </p15:clr>
        </p15:guide>
      </p15:sldGuideLst>
    </p:ext>
  </p:extLst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23800" y="2708920"/>
            <a:ext cx="10972800" cy="10709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3789040"/>
            <a:ext cx="5400600" cy="17176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Google Shape;108;p18"/>
          <p:cNvSpPr txBox="1"/>
          <p:nvPr userDrawn="1"/>
        </p:nvSpPr>
        <p:spPr>
          <a:xfrm>
            <a:off x="732981" y="6285340"/>
            <a:ext cx="4249836" cy="5000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121893" tIns="121893" rIns="121893" bIns="121893">
            <a:spAutoFit/>
          </a:bodyPr>
          <a:lstStyle/>
          <a:p>
            <a:pPr>
              <a:lnSpc>
                <a:spcPct val="150000"/>
              </a:lnSpc>
              <a:defRPr sz="1000"/>
            </a:pPr>
            <a:r>
              <a:rPr lang="fr-FR" sz="1100" i="1" dirty="0">
                <a:solidFill>
                  <a:srgbClr val="FFFFFF"/>
                </a:solidFill>
              </a:rPr>
              <a:t>Futurs énergétiques 2050 </a:t>
            </a:r>
            <a:r>
              <a:rPr lang="fr-FR" sz="1100" dirty="0">
                <a:solidFill>
                  <a:srgbClr val="FFFFFF"/>
                </a:solidFill>
              </a:rPr>
              <a:t>| Les compléments | 16 février 2022</a:t>
            </a:r>
          </a:p>
        </p:txBody>
      </p:sp>
      <p:grpSp>
        <p:nvGrpSpPr>
          <p:cNvPr id="6" name="Group 5"/>
          <p:cNvGrpSpPr>
            <a:grpSpLocks noChangeAspect="1"/>
          </p:cNvGrpSpPr>
          <p:nvPr userDrawn="1"/>
        </p:nvGrpSpPr>
        <p:grpSpPr bwMode="auto">
          <a:xfrm>
            <a:off x="198633" y="6267761"/>
            <a:ext cx="433928" cy="435848"/>
            <a:chOff x="2366" y="1880"/>
            <a:chExt cx="452" cy="454"/>
          </a:xfrm>
        </p:grpSpPr>
        <p:sp>
          <p:nvSpPr>
            <p:cNvPr id="7" name="AutoShape 4"/>
            <p:cNvSpPr>
              <a:spLocks noChangeAspect="1" noChangeArrowheads="1" noTextEdit="1"/>
            </p:cNvSpPr>
            <p:nvPr userDrawn="1"/>
          </p:nvSpPr>
          <p:spPr bwMode="auto">
            <a:xfrm>
              <a:off x="2366" y="1880"/>
              <a:ext cx="452" cy="4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8" name="Freeform 6"/>
            <p:cNvSpPr>
              <a:spLocks/>
            </p:cNvSpPr>
            <p:nvPr userDrawn="1"/>
          </p:nvSpPr>
          <p:spPr bwMode="auto">
            <a:xfrm>
              <a:off x="2366" y="1880"/>
              <a:ext cx="452" cy="454"/>
            </a:xfrm>
            <a:custGeom>
              <a:avLst/>
              <a:gdLst/>
              <a:ahLst/>
              <a:cxnLst>
                <a:cxn ang="0">
                  <a:pos x="452" y="228"/>
                </a:cxn>
                <a:cxn ang="0">
                  <a:pos x="448" y="274"/>
                </a:cxn>
                <a:cxn ang="0">
                  <a:pos x="434" y="316"/>
                </a:cxn>
                <a:cxn ang="0">
                  <a:pos x="414" y="354"/>
                </a:cxn>
                <a:cxn ang="0">
                  <a:pos x="386" y="388"/>
                </a:cxn>
                <a:cxn ang="0">
                  <a:pos x="352" y="416"/>
                </a:cxn>
                <a:cxn ang="0">
                  <a:pos x="314" y="436"/>
                </a:cxn>
                <a:cxn ang="0">
                  <a:pos x="272" y="450"/>
                </a:cxn>
                <a:cxn ang="0">
                  <a:pos x="226" y="454"/>
                </a:cxn>
                <a:cxn ang="0">
                  <a:pos x="202" y="454"/>
                </a:cxn>
                <a:cxn ang="0">
                  <a:pos x="158" y="444"/>
                </a:cxn>
                <a:cxn ang="0">
                  <a:pos x="118" y="426"/>
                </a:cxn>
                <a:cxn ang="0">
                  <a:pos x="82" y="402"/>
                </a:cxn>
                <a:cxn ang="0">
                  <a:pos x="52" y="372"/>
                </a:cxn>
                <a:cxn ang="0">
                  <a:pos x="26" y="336"/>
                </a:cxn>
                <a:cxn ang="0">
                  <a:pos x="10" y="294"/>
                </a:cxn>
                <a:cxn ang="0">
                  <a:pos x="0" y="250"/>
                </a:cxn>
                <a:cxn ang="0">
                  <a:pos x="0" y="228"/>
                </a:cxn>
                <a:cxn ang="0">
                  <a:pos x="4" y="182"/>
                </a:cxn>
                <a:cxn ang="0">
                  <a:pos x="18" y="140"/>
                </a:cxn>
                <a:cxn ang="0">
                  <a:pos x="38" y="100"/>
                </a:cxn>
                <a:cxn ang="0">
                  <a:pos x="66" y="68"/>
                </a:cxn>
                <a:cxn ang="0">
                  <a:pos x="100" y="40"/>
                </a:cxn>
                <a:cxn ang="0">
                  <a:pos x="138" y="18"/>
                </a:cxn>
                <a:cxn ang="0">
                  <a:pos x="180" y="6"/>
                </a:cxn>
                <a:cxn ang="0">
                  <a:pos x="226" y="0"/>
                </a:cxn>
                <a:cxn ang="0">
                  <a:pos x="250" y="2"/>
                </a:cxn>
                <a:cxn ang="0">
                  <a:pos x="294" y="10"/>
                </a:cxn>
                <a:cxn ang="0">
                  <a:pos x="334" y="28"/>
                </a:cxn>
                <a:cxn ang="0">
                  <a:pos x="370" y="52"/>
                </a:cxn>
                <a:cxn ang="0">
                  <a:pos x="400" y="84"/>
                </a:cxn>
                <a:cxn ang="0">
                  <a:pos x="426" y="120"/>
                </a:cxn>
                <a:cxn ang="0">
                  <a:pos x="442" y="160"/>
                </a:cxn>
                <a:cxn ang="0">
                  <a:pos x="452" y="204"/>
                </a:cxn>
                <a:cxn ang="0">
                  <a:pos x="452" y="228"/>
                </a:cxn>
              </a:cxnLst>
              <a:rect l="0" t="0" r="r" b="b"/>
              <a:pathLst>
                <a:path w="452" h="454">
                  <a:moveTo>
                    <a:pt x="452" y="228"/>
                  </a:moveTo>
                  <a:lnTo>
                    <a:pt x="452" y="228"/>
                  </a:lnTo>
                  <a:lnTo>
                    <a:pt x="452" y="250"/>
                  </a:lnTo>
                  <a:lnTo>
                    <a:pt x="448" y="274"/>
                  </a:lnTo>
                  <a:lnTo>
                    <a:pt x="442" y="294"/>
                  </a:lnTo>
                  <a:lnTo>
                    <a:pt x="434" y="316"/>
                  </a:lnTo>
                  <a:lnTo>
                    <a:pt x="426" y="336"/>
                  </a:lnTo>
                  <a:lnTo>
                    <a:pt x="414" y="354"/>
                  </a:lnTo>
                  <a:lnTo>
                    <a:pt x="400" y="372"/>
                  </a:lnTo>
                  <a:lnTo>
                    <a:pt x="386" y="388"/>
                  </a:lnTo>
                  <a:lnTo>
                    <a:pt x="370" y="402"/>
                  </a:lnTo>
                  <a:lnTo>
                    <a:pt x="352" y="416"/>
                  </a:lnTo>
                  <a:lnTo>
                    <a:pt x="334" y="426"/>
                  </a:lnTo>
                  <a:lnTo>
                    <a:pt x="314" y="436"/>
                  </a:lnTo>
                  <a:lnTo>
                    <a:pt x="294" y="444"/>
                  </a:lnTo>
                  <a:lnTo>
                    <a:pt x="272" y="450"/>
                  </a:lnTo>
                  <a:lnTo>
                    <a:pt x="250" y="454"/>
                  </a:lnTo>
                  <a:lnTo>
                    <a:pt x="226" y="454"/>
                  </a:lnTo>
                  <a:lnTo>
                    <a:pt x="226" y="454"/>
                  </a:lnTo>
                  <a:lnTo>
                    <a:pt x="202" y="454"/>
                  </a:lnTo>
                  <a:lnTo>
                    <a:pt x="180" y="450"/>
                  </a:lnTo>
                  <a:lnTo>
                    <a:pt x="158" y="444"/>
                  </a:lnTo>
                  <a:lnTo>
                    <a:pt x="138" y="436"/>
                  </a:lnTo>
                  <a:lnTo>
                    <a:pt x="118" y="426"/>
                  </a:lnTo>
                  <a:lnTo>
                    <a:pt x="100" y="416"/>
                  </a:lnTo>
                  <a:lnTo>
                    <a:pt x="82" y="402"/>
                  </a:lnTo>
                  <a:lnTo>
                    <a:pt x="66" y="388"/>
                  </a:lnTo>
                  <a:lnTo>
                    <a:pt x="52" y="372"/>
                  </a:lnTo>
                  <a:lnTo>
                    <a:pt x="38" y="354"/>
                  </a:lnTo>
                  <a:lnTo>
                    <a:pt x="26" y="336"/>
                  </a:lnTo>
                  <a:lnTo>
                    <a:pt x="18" y="316"/>
                  </a:lnTo>
                  <a:lnTo>
                    <a:pt x="10" y="294"/>
                  </a:lnTo>
                  <a:lnTo>
                    <a:pt x="4" y="274"/>
                  </a:lnTo>
                  <a:lnTo>
                    <a:pt x="0" y="250"/>
                  </a:lnTo>
                  <a:lnTo>
                    <a:pt x="0" y="228"/>
                  </a:lnTo>
                  <a:lnTo>
                    <a:pt x="0" y="228"/>
                  </a:lnTo>
                  <a:lnTo>
                    <a:pt x="0" y="204"/>
                  </a:lnTo>
                  <a:lnTo>
                    <a:pt x="4" y="182"/>
                  </a:lnTo>
                  <a:lnTo>
                    <a:pt x="10" y="160"/>
                  </a:lnTo>
                  <a:lnTo>
                    <a:pt x="18" y="140"/>
                  </a:lnTo>
                  <a:lnTo>
                    <a:pt x="26" y="120"/>
                  </a:lnTo>
                  <a:lnTo>
                    <a:pt x="38" y="100"/>
                  </a:lnTo>
                  <a:lnTo>
                    <a:pt x="52" y="84"/>
                  </a:lnTo>
                  <a:lnTo>
                    <a:pt x="66" y="68"/>
                  </a:lnTo>
                  <a:lnTo>
                    <a:pt x="82" y="52"/>
                  </a:lnTo>
                  <a:lnTo>
                    <a:pt x="100" y="40"/>
                  </a:lnTo>
                  <a:lnTo>
                    <a:pt x="118" y="28"/>
                  </a:lnTo>
                  <a:lnTo>
                    <a:pt x="138" y="18"/>
                  </a:lnTo>
                  <a:lnTo>
                    <a:pt x="158" y="10"/>
                  </a:lnTo>
                  <a:lnTo>
                    <a:pt x="180" y="6"/>
                  </a:lnTo>
                  <a:lnTo>
                    <a:pt x="202" y="2"/>
                  </a:lnTo>
                  <a:lnTo>
                    <a:pt x="226" y="0"/>
                  </a:lnTo>
                  <a:lnTo>
                    <a:pt x="226" y="0"/>
                  </a:lnTo>
                  <a:lnTo>
                    <a:pt x="250" y="2"/>
                  </a:lnTo>
                  <a:lnTo>
                    <a:pt x="272" y="6"/>
                  </a:lnTo>
                  <a:lnTo>
                    <a:pt x="294" y="10"/>
                  </a:lnTo>
                  <a:lnTo>
                    <a:pt x="314" y="18"/>
                  </a:lnTo>
                  <a:lnTo>
                    <a:pt x="334" y="28"/>
                  </a:lnTo>
                  <a:lnTo>
                    <a:pt x="352" y="40"/>
                  </a:lnTo>
                  <a:lnTo>
                    <a:pt x="370" y="52"/>
                  </a:lnTo>
                  <a:lnTo>
                    <a:pt x="386" y="68"/>
                  </a:lnTo>
                  <a:lnTo>
                    <a:pt x="400" y="84"/>
                  </a:lnTo>
                  <a:lnTo>
                    <a:pt x="414" y="100"/>
                  </a:lnTo>
                  <a:lnTo>
                    <a:pt x="426" y="120"/>
                  </a:lnTo>
                  <a:lnTo>
                    <a:pt x="434" y="140"/>
                  </a:lnTo>
                  <a:lnTo>
                    <a:pt x="442" y="160"/>
                  </a:lnTo>
                  <a:lnTo>
                    <a:pt x="448" y="182"/>
                  </a:lnTo>
                  <a:lnTo>
                    <a:pt x="452" y="204"/>
                  </a:lnTo>
                  <a:lnTo>
                    <a:pt x="452" y="228"/>
                  </a:lnTo>
                  <a:lnTo>
                    <a:pt x="452" y="22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9" name="Freeform 7"/>
            <p:cNvSpPr>
              <a:spLocks noEditPoints="1"/>
            </p:cNvSpPr>
            <p:nvPr userDrawn="1"/>
          </p:nvSpPr>
          <p:spPr bwMode="auto">
            <a:xfrm>
              <a:off x="2458" y="2030"/>
              <a:ext cx="280" cy="138"/>
            </a:xfrm>
            <a:custGeom>
              <a:avLst/>
              <a:gdLst/>
              <a:ahLst/>
              <a:cxnLst>
                <a:cxn ang="0">
                  <a:pos x="222" y="26"/>
                </a:cxn>
                <a:cxn ang="0">
                  <a:pos x="198" y="38"/>
                </a:cxn>
                <a:cxn ang="0">
                  <a:pos x="184" y="60"/>
                </a:cxn>
                <a:cxn ang="0">
                  <a:pos x="144" y="34"/>
                </a:cxn>
                <a:cxn ang="0">
                  <a:pos x="142" y="28"/>
                </a:cxn>
                <a:cxn ang="0">
                  <a:pos x="134" y="26"/>
                </a:cxn>
                <a:cxn ang="0">
                  <a:pos x="126" y="32"/>
                </a:cxn>
                <a:cxn ang="0">
                  <a:pos x="84" y="68"/>
                </a:cxn>
                <a:cxn ang="0">
                  <a:pos x="90" y="56"/>
                </a:cxn>
                <a:cxn ang="0">
                  <a:pos x="92" y="34"/>
                </a:cxn>
                <a:cxn ang="0">
                  <a:pos x="80" y="12"/>
                </a:cxn>
                <a:cxn ang="0">
                  <a:pos x="58" y="0"/>
                </a:cxn>
                <a:cxn ang="0">
                  <a:pos x="10" y="0"/>
                </a:cxn>
                <a:cxn ang="0">
                  <a:pos x="2" y="4"/>
                </a:cxn>
                <a:cxn ang="0">
                  <a:pos x="0" y="128"/>
                </a:cxn>
                <a:cxn ang="0">
                  <a:pos x="6" y="138"/>
                </a:cxn>
                <a:cxn ang="0">
                  <a:pos x="14" y="138"/>
                </a:cxn>
                <a:cxn ang="0">
                  <a:pos x="20" y="128"/>
                </a:cxn>
                <a:cxn ang="0">
                  <a:pos x="90" y="134"/>
                </a:cxn>
                <a:cxn ang="0">
                  <a:pos x="98" y="138"/>
                </a:cxn>
                <a:cxn ang="0">
                  <a:pos x="104" y="136"/>
                </a:cxn>
                <a:cxn ang="0">
                  <a:pos x="106" y="126"/>
                </a:cxn>
                <a:cxn ang="0">
                  <a:pos x="124" y="88"/>
                </a:cxn>
                <a:cxn ang="0">
                  <a:pos x="124" y="110"/>
                </a:cxn>
                <a:cxn ang="0">
                  <a:pos x="142" y="136"/>
                </a:cxn>
                <a:cxn ang="0">
                  <a:pos x="158" y="138"/>
                </a:cxn>
                <a:cxn ang="0">
                  <a:pos x="168" y="132"/>
                </a:cxn>
                <a:cxn ang="0">
                  <a:pos x="168" y="124"/>
                </a:cxn>
                <a:cxn ang="0">
                  <a:pos x="158" y="118"/>
                </a:cxn>
                <a:cxn ang="0">
                  <a:pos x="150" y="118"/>
                </a:cxn>
                <a:cxn ang="0">
                  <a:pos x="144" y="110"/>
                </a:cxn>
                <a:cxn ang="0">
                  <a:pos x="182" y="88"/>
                </a:cxn>
                <a:cxn ang="0">
                  <a:pos x="190" y="116"/>
                </a:cxn>
                <a:cxn ang="0">
                  <a:pos x="212" y="134"/>
                </a:cxn>
                <a:cxn ang="0">
                  <a:pos x="266" y="138"/>
                </a:cxn>
                <a:cxn ang="0">
                  <a:pos x="274" y="134"/>
                </a:cxn>
                <a:cxn ang="0">
                  <a:pos x="276" y="128"/>
                </a:cxn>
                <a:cxn ang="0">
                  <a:pos x="270" y="118"/>
                </a:cxn>
                <a:cxn ang="0">
                  <a:pos x="232" y="118"/>
                </a:cxn>
                <a:cxn ang="0">
                  <a:pos x="210" y="110"/>
                </a:cxn>
                <a:cxn ang="0">
                  <a:pos x="202" y="88"/>
                </a:cxn>
                <a:cxn ang="0">
                  <a:pos x="274" y="86"/>
                </a:cxn>
                <a:cxn ang="0">
                  <a:pos x="280" y="76"/>
                </a:cxn>
                <a:cxn ang="0">
                  <a:pos x="276" y="56"/>
                </a:cxn>
                <a:cxn ang="0">
                  <a:pos x="258" y="34"/>
                </a:cxn>
                <a:cxn ang="0">
                  <a:pos x="230" y="26"/>
                </a:cxn>
                <a:cxn ang="0">
                  <a:pos x="20" y="68"/>
                </a:cxn>
                <a:cxn ang="0">
                  <a:pos x="48" y="18"/>
                </a:cxn>
                <a:cxn ang="0">
                  <a:pos x="72" y="34"/>
                </a:cxn>
                <a:cxn ang="0">
                  <a:pos x="72" y="52"/>
                </a:cxn>
                <a:cxn ang="0">
                  <a:pos x="48" y="68"/>
                </a:cxn>
                <a:cxn ang="0">
                  <a:pos x="202" y="68"/>
                </a:cxn>
                <a:cxn ang="0">
                  <a:pos x="220" y="46"/>
                </a:cxn>
                <a:cxn ang="0">
                  <a:pos x="240" y="46"/>
                </a:cxn>
                <a:cxn ang="0">
                  <a:pos x="260" y="68"/>
                </a:cxn>
              </a:cxnLst>
              <a:rect l="0" t="0" r="r" b="b"/>
              <a:pathLst>
                <a:path w="280" h="138">
                  <a:moveTo>
                    <a:pt x="230" y="26"/>
                  </a:moveTo>
                  <a:lnTo>
                    <a:pt x="230" y="26"/>
                  </a:lnTo>
                  <a:lnTo>
                    <a:pt x="222" y="26"/>
                  </a:lnTo>
                  <a:lnTo>
                    <a:pt x="212" y="28"/>
                  </a:lnTo>
                  <a:lnTo>
                    <a:pt x="204" y="32"/>
                  </a:lnTo>
                  <a:lnTo>
                    <a:pt x="198" y="38"/>
                  </a:lnTo>
                  <a:lnTo>
                    <a:pt x="192" y="44"/>
                  </a:lnTo>
                  <a:lnTo>
                    <a:pt x="186" y="52"/>
                  </a:lnTo>
                  <a:lnTo>
                    <a:pt x="184" y="60"/>
                  </a:lnTo>
                  <a:lnTo>
                    <a:pt x="182" y="68"/>
                  </a:lnTo>
                  <a:lnTo>
                    <a:pt x="144" y="68"/>
                  </a:lnTo>
                  <a:lnTo>
                    <a:pt x="144" y="34"/>
                  </a:lnTo>
                  <a:lnTo>
                    <a:pt x="144" y="34"/>
                  </a:lnTo>
                  <a:lnTo>
                    <a:pt x="144" y="32"/>
                  </a:lnTo>
                  <a:lnTo>
                    <a:pt x="142" y="28"/>
                  </a:lnTo>
                  <a:lnTo>
                    <a:pt x="138" y="26"/>
                  </a:lnTo>
                  <a:lnTo>
                    <a:pt x="134" y="26"/>
                  </a:lnTo>
                  <a:lnTo>
                    <a:pt x="134" y="26"/>
                  </a:lnTo>
                  <a:lnTo>
                    <a:pt x="130" y="26"/>
                  </a:lnTo>
                  <a:lnTo>
                    <a:pt x="128" y="28"/>
                  </a:lnTo>
                  <a:lnTo>
                    <a:pt x="126" y="32"/>
                  </a:lnTo>
                  <a:lnTo>
                    <a:pt x="124" y="34"/>
                  </a:lnTo>
                  <a:lnTo>
                    <a:pt x="124" y="68"/>
                  </a:lnTo>
                  <a:lnTo>
                    <a:pt x="84" y="68"/>
                  </a:lnTo>
                  <a:lnTo>
                    <a:pt x="84" y="68"/>
                  </a:lnTo>
                  <a:lnTo>
                    <a:pt x="88" y="62"/>
                  </a:lnTo>
                  <a:lnTo>
                    <a:pt x="90" y="56"/>
                  </a:lnTo>
                  <a:lnTo>
                    <a:pt x="92" y="44"/>
                  </a:lnTo>
                  <a:lnTo>
                    <a:pt x="92" y="44"/>
                  </a:lnTo>
                  <a:lnTo>
                    <a:pt x="92" y="34"/>
                  </a:lnTo>
                  <a:lnTo>
                    <a:pt x="90" y="26"/>
                  </a:lnTo>
                  <a:lnTo>
                    <a:pt x="86" y="18"/>
                  </a:lnTo>
                  <a:lnTo>
                    <a:pt x="80" y="12"/>
                  </a:lnTo>
                  <a:lnTo>
                    <a:pt x="74" y="6"/>
                  </a:lnTo>
                  <a:lnTo>
                    <a:pt x="66" y="2"/>
                  </a:lnTo>
                  <a:lnTo>
                    <a:pt x="58" y="0"/>
                  </a:lnTo>
                  <a:lnTo>
                    <a:pt x="48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128"/>
                  </a:lnTo>
                  <a:lnTo>
                    <a:pt x="0" y="128"/>
                  </a:lnTo>
                  <a:lnTo>
                    <a:pt x="2" y="132"/>
                  </a:lnTo>
                  <a:lnTo>
                    <a:pt x="4" y="136"/>
                  </a:lnTo>
                  <a:lnTo>
                    <a:pt x="6" y="138"/>
                  </a:lnTo>
                  <a:lnTo>
                    <a:pt x="10" y="138"/>
                  </a:lnTo>
                  <a:lnTo>
                    <a:pt x="10" y="138"/>
                  </a:lnTo>
                  <a:lnTo>
                    <a:pt x="14" y="138"/>
                  </a:lnTo>
                  <a:lnTo>
                    <a:pt x="18" y="136"/>
                  </a:lnTo>
                  <a:lnTo>
                    <a:pt x="20" y="132"/>
                  </a:lnTo>
                  <a:lnTo>
                    <a:pt x="20" y="128"/>
                  </a:lnTo>
                  <a:lnTo>
                    <a:pt x="20" y="88"/>
                  </a:lnTo>
                  <a:lnTo>
                    <a:pt x="56" y="88"/>
                  </a:lnTo>
                  <a:lnTo>
                    <a:pt x="90" y="134"/>
                  </a:lnTo>
                  <a:lnTo>
                    <a:pt x="90" y="134"/>
                  </a:lnTo>
                  <a:lnTo>
                    <a:pt x="94" y="136"/>
                  </a:lnTo>
                  <a:lnTo>
                    <a:pt x="98" y="138"/>
                  </a:lnTo>
                  <a:lnTo>
                    <a:pt x="98" y="138"/>
                  </a:lnTo>
                  <a:lnTo>
                    <a:pt x="104" y="136"/>
                  </a:lnTo>
                  <a:lnTo>
                    <a:pt x="104" y="136"/>
                  </a:lnTo>
                  <a:lnTo>
                    <a:pt x="106" y="134"/>
                  </a:lnTo>
                  <a:lnTo>
                    <a:pt x="106" y="130"/>
                  </a:lnTo>
                  <a:lnTo>
                    <a:pt x="106" y="126"/>
                  </a:lnTo>
                  <a:lnTo>
                    <a:pt x="106" y="122"/>
                  </a:lnTo>
                  <a:lnTo>
                    <a:pt x="80" y="88"/>
                  </a:lnTo>
                  <a:lnTo>
                    <a:pt x="124" y="88"/>
                  </a:lnTo>
                  <a:lnTo>
                    <a:pt x="124" y="88"/>
                  </a:lnTo>
                  <a:lnTo>
                    <a:pt x="124" y="110"/>
                  </a:lnTo>
                  <a:lnTo>
                    <a:pt x="124" y="110"/>
                  </a:lnTo>
                  <a:lnTo>
                    <a:pt x="126" y="122"/>
                  </a:lnTo>
                  <a:lnTo>
                    <a:pt x="132" y="130"/>
                  </a:lnTo>
                  <a:lnTo>
                    <a:pt x="142" y="136"/>
                  </a:lnTo>
                  <a:lnTo>
                    <a:pt x="152" y="138"/>
                  </a:lnTo>
                  <a:lnTo>
                    <a:pt x="158" y="138"/>
                  </a:lnTo>
                  <a:lnTo>
                    <a:pt x="158" y="138"/>
                  </a:lnTo>
                  <a:lnTo>
                    <a:pt x="162" y="136"/>
                  </a:lnTo>
                  <a:lnTo>
                    <a:pt x="166" y="134"/>
                  </a:lnTo>
                  <a:lnTo>
                    <a:pt x="168" y="132"/>
                  </a:lnTo>
                  <a:lnTo>
                    <a:pt x="168" y="128"/>
                  </a:lnTo>
                  <a:lnTo>
                    <a:pt x="168" y="128"/>
                  </a:lnTo>
                  <a:lnTo>
                    <a:pt x="168" y="124"/>
                  </a:lnTo>
                  <a:lnTo>
                    <a:pt x="166" y="122"/>
                  </a:lnTo>
                  <a:lnTo>
                    <a:pt x="162" y="118"/>
                  </a:lnTo>
                  <a:lnTo>
                    <a:pt x="158" y="118"/>
                  </a:lnTo>
                  <a:lnTo>
                    <a:pt x="152" y="118"/>
                  </a:lnTo>
                  <a:lnTo>
                    <a:pt x="152" y="118"/>
                  </a:lnTo>
                  <a:lnTo>
                    <a:pt x="150" y="118"/>
                  </a:lnTo>
                  <a:lnTo>
                    <a:pt x="146" y="116"/>
                  </a:lnTo>
                  <a:lnTo>
                    <a:pt x="146" y="112"/>
                  </a:lnTo>
                  <a:lnTo>
                    <a:pt x="144" y="110"/>
                  </a:lnTo>
                  <a:lnTo>
                    <a:pt x="144" y="88"/>
                  </a:lnTo>
                  <a:lnTo>
                    <a:pt x="182" y="88"/>
                  </a:lnTo>
                  <a:lnTo>
                    <a:pt x="182" y="88"/>
                  </a:lnTo>
                  <a:lnTo>
                    <a:pt x="182" y="98"/>
                  </a:lnTo>
                  <a:lnTo>
                    <a:pt x="186" y="108"/>
                  </a:lnTo>
                  <a:lnTo>
                    <a:pt x="190" y="116"/>
                  </a:lnTo>
                  <a:lnTo>
                    <a:pt x="196" y="124"/>
                  </a:lnTo>
                  <a:lnTo>
                    <a:pt x="204" y="130"/>
                  </a:lnTo>
                  <a:lnTo>
                    <a:pt x="212" y="134"/>
                  </a:lnTo>
                  <a:lnTo>
                    <a:pt x="220" y="136"/>
                  </a:lnTo>
                  <a:lnTo>
                    <a:pt x="230" y="138"/>
                  </a:lnTo>
                  <a:lnTo>
                    <a:pt x="266" y="138"/>
                  </a:lnTo>
                  <a:lnTo>
                    <a:pt x="266" y="138"/>
                  </a:lnTo>
                  <a:lnTo>
                    <a:pt x="270" y="136"/>
                  </a:lnTo>
                  <a:lnTo>
                    <a:pt x="274" y="134"/>
                  </a:lnTo>
                  <a:lnTo>
                    <a:pt x="276" y="132"/>
                  </a:lnTo>
                  <a:lnTo>
                    <a:pt x="276" y="128"/>
                  </a:lnTo>
                  <a:lnTo>
                    <a:pt x="276" y="128"/>
                  </a:lnTo>
                  <a:lnTo>
                    <a:pt x="276" y="124"/>
                  </a:lnTo>
                  <a:lnTo>
                    <a:pt x="274" y="122"/>
                  </a:lnTo>
                  <a:lnTo>
                    <a:pt x="270" y="118"/>
                  </a:lnTo>
                  <a:lnTo>
                    <a:pt x="268" y="118"/>
                  </a:lnTo>
                  <a:lnTo>
                    <a:pt x="232" y="118"/>
                  </a:lnTo>
                  <a:lnTo>
                    <a:pt x="232" y="118"/>
                  </a:lnTo>
                  <a:lnTo>
                    <a:pt x="224" y="118"/>
                  </a:lnTo>
                  <a:lnTo>
                    <a:pt x="220" y="116"/>
                  </a:lnTo>
                  <a:lnTo>
                    <a:pt x="210" y="110"/>
                  </a:lnTo>
                  <a:lnTo>
                    <a:pt x="204" y="100"/>
                  </a:lnTo>
                  <a:lnTo>
                    <a:pt x="202" y="94"/>
                  </a:lnTo>
                  <a:lnTo>
                    <a:pt x="202" y="88"/>
                  </a:lnTo>
                  <a:lnTo>
                    <a:pt x="270" y="88"/>
                  </a:lnTo>
                  <a:lnTo>
                    <a:pt x="270" y="88"/>
                  </a:lnTo>
                  <a:lnTo>
                    <a:pt x="274" y="86"/>
                  </a:lnTo>
                  <a:lnTo>
                    <a:pt x="276" y="84"/>
                  </a:lnTo>
                  <a:lnTo>
                    <a:pt x="278" y="80"/>
                  </a:lnTo>
                  <a:lnTo>
                    <a:pt x="280" y="76"/>
                  </a:lnTo>
                  <a:lnTo>
                    <a:pt x="280" y="76"/>
                  </a:lnTo>
                  <a:lnTo>
                    <a:pt x="278" y="66"/>
                  </a:lnTo>
                  <a:lnTo>
                    <a:pt x="276" y="56"/>
                  </a:lnTo>
                  <a:lnTo>
                    <a:pt x="272" y="48"/>
                  </a:lnTo>
                  <a:lnTo>
                    <a:pt x="266" y="40"/>
                  </a:lnTo>
                  <a:lnTo>
                    <a:pt x="258" y="34"/>
                  </a:lnTo>
                  <a:lnTo>
                    <a:pt x="250" y="30"/>
                  </a:lnTo>
                  <a:lnTo>
                    <a:pt x="240" y="26"/>
                  </a:lnTo>
                  <a:lnTo>
                    <a:pt x="230" y="26"/>
                  </a:lnTo>
                  <a:lnTo>
                    <a:pt x="230" y="26"/>
                  </a:lnTo>
                  <a:close/>
                  <a:moveTo>
                    <a:pt x="48" y="68"/>
                  </a:moveTo>
                  <a:lnTo>
                    <a:pt x="20" y="68"/>
                  </a:lnTo>
                  <a:lnTo>
                    <a:pt x="20" y="18"/>
                  </a:lnTo>
                  <a:lnTo>
                    <a:pt x="48" y="18"/>
                  </a:lnTo>
                  <a:lnTo>
                    <a:pt x="48" y="18"/>
                  </a:lnTo>
                  <a:lnTo>
                    <a:pt x="58" y="20"/>
                  </a:lnTo>
                  <a:lnTo>
                    <a:pt x="66" y="26"/>
                  </a:lnTo>
                  <a:lnTo>
                    <a:pt x="72" y="34"/>
                  </a:lnTo>
                  <a:lnTo>
                    <a:pt x="74" y="44"/>
                  </a:lnTo>
                  <a:lnTo>
                    <a:pt x="74" y="44"/>
                  </a:lnTo>
                  <a:lnTo>
                    <a:pt x="72" y="52"/>
                  </a:lnTo>
                  <a:lnTo>
                    <a:pt x="66" y="60"/>
                  </a:lnTo>
                  <a:lnTo>
                    <a:pt x="58" y="66"/>
                  </a:lnTo>
                  <a:lnTo>
                    <a:pt x="48" y="68"/>
                  </a:lnTo>
                  <a:lnTo>
                    <a:pt x="48" y="68"/>
                  </a:lnTo>
                  <a:close/>
                  <a:moveTo>
                    <a:pt x="202" y="68"/>
                  </a:moveTo>
                  <a:lnTo>
                    <a:pt x="202" y="68"/>
                  </a:lnTo>
                  <a:lnTo>
                    <a:pt x="206" y="60"/>
                  </a:lnTo>
                  <a:lnTo>
                    <a:pt x="212" y="52"/>
                  </a:lnTo>
                  <a:lnTo>
                    <a:pt x="220" y="46"/>
                  </a:lnTo>
                  <a:lnTo>
                    <a:pt x="230" y="44"/>
                  </a:lnTo>
                  <a:lnTo>
                    <a:pt x="230" y="44"/>
                  </a:lnTo>
                  <a:lnTo>
                    <a:pt x="240" y="46"/>
                  </a:lnTo>
                  <a:lnTo>
                    <a:pt x="250" y="52"/>
                  </a:lnTo>
                  <a:lnTo>
                    <a:pt x="256" y="58"/>
                  </a:lnTo>
                  <a:lnTo>
                    <a:pt x="260" y="68"/>
                  </a:lnTo>
                  <a:lnTo>
                    <a:pt x="202" y="6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</p:grpSp>
      <p:sp>
        <p:nvSpPr>
          <p:cNvPr id="10" name="Numéro de diapositive"/>
          <p:cNvSpPr txBox="1">
            <a:spLocks/>
          </p:cNvSpPr>
          <p:nvPr userDrawn="1"/>
        </p:nvSpPr>
        <p:spPr>
          <a:xfrm>
            <a:off x="11610369" y="6367082"/>
            <a:ext cx="397829" cy="338518"/>
          </a:xfrm>
          <a:prstGeom prst="rect">
            <a:avLst/>
          </a:prstGeom>
          <a:ln w="12700">
            <a:miter lim="400000"/>
          </a:ln>
        </p:spPr>
        <p:txBody>
          <a:bodyPr wrap="none" lIns="91422" tIns="91422" rIns="91422" bIns="91422" anchor="ctr">
            <a:spAutoFit/>
          </a:bodyPr>
          <a:lstStyle>
            <a:lvl1pPr algn="r">
              <a:lnSpc>
                <a:spcPct val="100000"/>
              </a:lnSpc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>
              <a:defRPr/>
            </a:pPr>
            <a:fld id="{86CB4B4D-7CA3-9044-876B-883B54F8677D}" type="slidenum">
              <a:rPr lang="fr-FR" smtClean="0">
                <a:solidFill>
                  <a:srgbClr val="FFFFFF"/>
                </a:solidFill>
              </a:rPr>
              <a:pPr>
                <a:defRPr/>
              </a:pPr>
              <a:t>‹N°›</a:t>
            </a:fld>
            <a:endParaRPr lang="fr-FR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2776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3200" b="1" kern="1200">
          <a:solidFill>
            <a:schemeClr val="bg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Clr>
          <a:schemeClr val="accent2"/>
        </a:buClr>
        <a:buFont typeface="Arial" panose="020B0604020202020204" pitchFamily="34" charset="0"/>
        <a:buNone/>
        <a:defRPr sz="1800" kern="1200">
          <a:solidFill>
            <a:schemeClr val="bg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457200" indent="0" algn="l" defTabSz="914400" rtl="0" eaLnBrk="1" latinLnBrk="0" hangingPunct="1">
        <a:spcBef>
          <a:spcPct val="20000"/>
        </a:spcBef>
        <a:buClr>
          <a:schemeClr val="accent2"/>
        </a:buClr>
        <a:buFont typeface="Arial" panose="020B0604020202020204" pitchFamily="34" charset="0"/>
        <a:buNone/>
        <a:defRPr sz="1800" kern="1200">
          <a:solidFill>
            <a:schemeClr val="bg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914400" indent="0" algn="l" defTabSz="914400" rtl="0" eaLnBrk="1" latinLnBrk="0" hangingPunct="1">
        <a:spcBef>
          <a:spcPct val="20000"/>
        </a:spcBef>
        <a:buClr>
          <a:schemeClr val="accent2"/>
        </a:buClr>
        <a:buFont typeface="Arial" panose="020B0604020202020204" pitchFamily="34" charset="0"/>
        <a:buNone/>
        <a:defRPr sz="1800" kern="1200">
          <a:solidFill>
            <a:schemeClr val="bg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71600" indent="0" algn="l" defTabSz="914400" rtl="0" eaLnBrk="1" latinLnBrk="0" hangingPunct="1">
        <a:spcBef>
          <a:spcPct val="20000"/>
        </a:spcBef>
        <a:buClr>
          <a:schemeClr val="accent2"/>
        </a:buClr>
        <a:buFont typeface="Arial" panose="020B0604020202020204" pitchFamily="34" charset="0"/>
        <a:buNone/>
        <a:defRPr sz="1800" kern="1200">
          <a:solidFill>
            <a:schemeClr val="bg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828800" indent="0" algn="l" defTabSz="914400" rtl="0" eaLnBrk="1" latinLnBrk="0" hangingPunct="1">
        <a:spcBef>
          <a:spcPct val="20000"/>
        </a:spcBef>
        <a:buClr>
          <a:schemeClr val="accent2"/>
        </a:buClr>
        <a:buFont typeface="Arial" panose="020B0604020202020204" pitchFamily="34" charset="0"/>
        <a:buNone/>
        <a:defRPr sz="1800" kern="1200">
          <a:solidFill>
            <a:schemeClr val="bg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>
          <p15:clr>
            <a:srgbClr val="F26B43"/>
          </p15:clr>
        </p15:guide>
        <p15:guide id="2" orient="horz" pos="2160">
          <p15:clr>
            <a:srgbClr val="F26B43"/>
          </p15:clr>
        </p15:guide>
        <p15:guide id="3" orient="horz" pos="663">
          <p15:clr>
            <a:srgbClr val="F26B43"/>
          </p15:clr>
        </p15:guide>
        <p15:guide id="4" pos="393">
          <p15:clr>
            <a:srgbClr val="F26B43"/>
          </p15:clr>
        </p15:guide>
        <p15:guide id="5" pos="7242">
          <p15:clr>
            <a:srgbClr val="F26B43"/>
          </p15:clr>
        </p15:guide>
      </p15:sldGuideLst>
    </p:ext>
  </p:extLst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23800" y="2708920"/>
            <a:ext cx="10972800" cy="10709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3789040"/>
            <a:ext cx="5400600" cy="17176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Google Shape;108;p18"/>
          <p:cNvSpPr txBox="1"/>
          <p:nvPr userDrawn="1"/>
        </p:nvSpPr>
        <p:spPr>
          <a:xfrm>
            <a:off x="732981" y="6285340"/>
            <a:ext cx="3577828" cy="453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121893" tIns="121893" rIns="121893" bIns="121893">
            <a:spAutoFit/>
          </a:bodyPr>
          <a:lstStyle/>
          <a:p>
            <a:pPr>
              <a:lnSpc>
                <a:spcPct val="150000"/>
              </a:lnSpc>
              <a:defRPr sz="1000"/>
            </a:pPr>
            <a:r>
              <a:rPr lang="fr-FR" sz="1000" dirty="0">
                <a:solidFill>
                  <a:srgbClr val="FFFFFF"/>
                </a:solidFill>
              </a:rPr>
              <a:t>Décryptage presse| 16 février 2022</a:t>
            </a:r>
          </a:p>
        </p:txBody>
      </p:sp>
      <p:grpSp>
        <p:nvGrpSpPr>
          <p:cNvPr id="6" name="Group 5"/>
          <p:cNvGrpSpPr>
            <a:grpSpLocks noChangeAspect="1"/>
          </p:cNvGrpSpPr>
          <p:nvPr userDrawn="1"/>
        </p:nvGrpSpPr>
        <p:grpSpPr bwMode="auto">
          <a:xfrm>
            <a:off x="198633" y="6267761"/>
            <a:ext cx="433928" cy="435848"/>
            <a:chOff x="2366" y="1880"/>
            <a:chExt cx="452" cy="454"/>
          </a:xfrm>
        </p:grpSpPr>
        <p:sp>
          <p:nvSpPr>
            <p:cNvPr id="7" name="AutoShape 4"/>
            <p:cNvSpPr>
              <a:spLocks noChangeAspect="1" noChangeArrowheads="1" noTextEdit="1"/>
            </p:cNvSpPr>
            <p:nvPr userDrawn="1"/>
          </p:nvSpPr>
          <p:spPr bwMode="auto">
            <a:xfrm>
              <a:off x="2366" y="1880"/>
              <a:ext cx="452" cy="4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8" name="Freeform 6"/>
            <p:cNvSpPr>
              <a:spLocks/>
            </p:cNvSpPr>
            <p:nvPr userDrawn="1"/>
          </p:nvSpPr>
          <p:spPr bwMode="auto">
            <a:xfrm>
              <a:off x="2366" y="1880"/>
              <a:ext cx="452" cy="454"/>
            </a:xfrm>
            <a:custGeom>
              <a:avLst/>
              <a:gdLst/>
              <a:ahLst/>
              <a:cxnLst>
                <a:cxn ang="0">
                  <a:pos x="452" y="228"/>
                </a:cxn>
                <a:cxn ang="0">
                  <a:pos x="448" y="274"/>
                </a:cxn>
                <a:cxn ang="0">
                  <a:pos x="434" y="316"/>
                </a:cxn>
                <a:cxn ang="0">
                  <a:pos x="414" y="354"/>
                </a:cxn>
                <a:cxn ang="0">
                  <a:pos x="386" y="388"/>
                </a:cxn>
                <a:cxn ang="0">
                  <a:pos x="352" y="416"/>
                </a:cxn>
                <a:cxn ang="0">
                  <a:pos x="314" y="436"/>
                </a:cxn>
                <a:cxn ang="0">
                  <a:pos x="272" y="450"/>
                </a:cxn>
                <a:cxn ang="0">
                  <a:pos x="226" y="454"/>
                </a:cxn>
                <a:cxn ang="0">
                  <a:pos x="202" y="454"/>
                </a:cxn>
                <a:cxn ang="0">
                  <a:pos x="158" y="444"/>
                </a:cxn>
                <a:cxn ang="0">
                  <a:pos x="118" y="426"/>
                </a:cxn>
                <a:cxn ang="0">
                  <a:pos x="82" y="402"/>
                </a:cxn>
                <a:cxn ang="0">
                  <a:pos x="52" y="372"/>
                </a:cxn>
                <a:cxn ang="0">
                  <a:pos x="26" y="336"/>
                </a:cxn>
                <a:cxn ang="0">
                  <a:pos x="10" y="294"/>
                </a:cxn>
                <a:cxn ang="0">
                  <a:pos x="0" y="250"/>
                </a:cxn>
                <a:cxn ang="0">
                  <a:pos x="0" y="228"/>
                </a:cxn>
                <a:cxn ang="0">
                  <a:pos x="4" y="182"/>
                </a:cxn>
                <a:cxn ang="0">
                  <a:pos x="18" y="140"/>
                </a:cxn>
                <a:cxn ang="0">
                  <a:pos x="38" y="100"/>
                </a:cxn>
                <a:cxn ang="0">
                  <a:pos x="66" y="68"/>
                </a:cxn>
                <a:cxn ang="0">
                  <a:pos x="100" y="40"/>
                </a:cxn>
                <a:cxn ang="0">
                  <a:pos x="138" y="18"/>
                </a:cxn>
                <a:cxn ang="0">
                  <a:pos x="180" y="6"/>
                </a:cxn>
                <a:cxn ang="0">
                  <a:pos x="226" y="0"/>
                </a:cxn>
                <a:cxn ang="0">
                  <a:pos x="250" y="2"/>
                </a:cxn>
                <a:cxn ang="0">
                  <a:pos x="294" y="10"/>
                </a:cxn>
                <a:cxn ang="0">
                  <a:pos x="334" y="28"/>
                </a:cxn>
                <a:cxn ang="0">
                  <a:pos x="370" y="52"/>
                </a:cxn>
                <a:cxn ang="0">
                  <a:pos x="400" y="84"/>
                </a:cxn>
                <a:cxn ang="0">
                  <a:pos x="426" y="120"/>
                </a:cxn>
                <a:cxn ang="0">
                  <a:pos x="442" y="160"/>
                </a:cxn>
                <a:cxn ang="0">
                  <a:pos x="452" y="204"/>
                </a:cxn>
                <a:cxn ang="0">
                  <a:pos x="452" y="228"/>
                </a:cxn>
              </a:cxnLst>
              <a:rect l="0" t="0" r="r" b="b"/>
              <a:pathLst>
                <a:path w="452" h="454">
                  <a:moveTo>
                    <a:pt x="452" y="228"/>
                  </a:moveTo>
                  <a:lnTo>
                    <a:pt x="452" y="228"/>
                  </a:lnTo>
                  <a:lnTo>
                    <a:pt x="452" y="250"/>
                  </a:lnTo>
                  <a:lnTo>
                    <a:pt x="448" y="274"/>
                  </a:lnTo>
                  <a:lnTo>
                    <a:pt x="442" y="294"/>
                  </a:lnTo>
                  <a:lnTo>
                    <a:pt x="434" y="316"/>
                  </a:lnTo>
                  <a:lnTo>
                    <a:pt x="426" y="336"/>
                  </a:lnTo>
                  <a:lnTo>
                    <a:pt x="414" y="354"/>
                  </a:lnTo>
                  <a:lnTo>
                    <a:pt x="400" y="372"/>
                  </a:lnTo>
                  <a:lnTo>
                    <a:pt x="386" y="388"/>
                  </a:lnTo>
                  <a:lnTo>
                    <a:pt x="370" y="402"/>
                  </a:lnTo>
                  <a:lnTo>
                    <a:pt x="352" y="416"/>
                  </a:lnTo>
                  <a:lnTo>
                    <a:pt x="334" y="426"/>
                  </a:lnTo>
                  <a:lnTo>
                    <a:pt x="314" y="436"/>
                  </a:lnTo>
                  <a:lnTo>
                    <a:pt x="294" y="444"/>
                  </a:lnTo>
                  <a:lnTo>
                    <a:pt x="272" y="450"/>
                  </a:lnTo>
                  <a:lnTo>
                    <a:pt x="250" y="454"/>
                  </a:lnTo>
                  <a:lnTo>
                    <a:pt x="226" y="454"/>
                  </a:lnTo>
                  <a:lnTo>
                    <a:pt x="226" y="454"/>
                  </a:lnTo>
                  <a:lnTo>
                    <a:pt x="202" y="454"/>
                  </a:lnTo>
                  <a:lnTo>
                    <a:pt x="180" y="450"/>
                  </a:lnTo>
                  <a:lnTo>
                    <a:pt x="158" y="444"/>
                  </a:lnTo>
                  <a:lnTo>
                    <a:pt x="138" y="436"/>
                  </a:lnTo>
                  <a:lnTo>
                    <a:pt x="118" y="426"/>
                  </a:lnTo>
                  <a:lnTo>
                    <a:pt x="100" y="416"/>
                  </a:lnTo>
                  <a:lnTo>
                    <a:pt x="82" y="402"/>
                  </a:lnTo>
                  <a:lnTo>
                    <a:pt x="66" y="388"/>
                  </a:lnTo>
                  <a:lnTo>
                    <a:pt x="52" y="372"/>
                  </a:lnTo>
                  <a:lnTo>
                    <a:pt x="38" y="354"/>
                  </a:lnTo>
                  <a:lnTo>
                    <a:pt x="26" y="336"/>
                  </a:lnTo>
                  <a:lnTo>
                    <a:pt x="18" y="316"/>
                  </a:lnTo>
                  <a:lnTo>
                    <a:pt x="10" y="294"/>
                  </a:lnTo>
                  <a:lnTo>
                    <a:pt x="4" y="274"/>
                  </a:lnTo>
                  <a:lnTo>
                    <a:pt x="0" y="250"/>
                  </a:lnTo>
                  <a:lnTo>
                    <a:pt x="0" y="228"/>
                  </a:lnTo>
                  <a:lnTo>
                    <a:pt x="0" y="228"/>
                  </a:lnTo>
                  <a:lnTo>
                    <a:pt x="0" y="204"/>
                  </a:lnTo>
                  <a:lnTo>
                    <a:pt x="4" y="182"/>
                  </a:lnTo>
                  <a:lnTo>
                    <a:pt x="10" y="160"/>
                  </a:lnTo>
                  <a:lnTo>
                    <a:pt x="18" y="140"/>
                  </a:lnTo>
                  <a:lnTo>
                    <a:pt x="26" y="120"/>
                  </a:lnTo>
                  <a:lnTo>
                    <a:pt x="38" y="100"/>
                  </a:lnTo>
                  <a:lnTo>
                    <a:pt x="52" y="84"/>
                  </a:lnTo>
                  <a:lnTo>
                    <a:pt x="66" y="68"/>
                  </a:lnTo>
                  <a:lnTo>
                    <a:pt x="82" y="52"/>
                  </a:lnTo>
                  <a:lnTo>
                    <a:pt x="100" y="40"/>
                  </a:lnTo>
                  <a:lnTo>
                    <a:pt x="118" y="28"/>
                  </a:lnTo>
                  <a:lnTo>
                    <a:pt x="138" y="18"/>
                  </a:lnTo>
                  <a:lnTo>
                    <a:pt x="158" y="10"/>
                  </a:lnTo>
                  <a:lnTo>
                    <a:pt x="180" y="6"/>
                  </a:lnTo>
                  <a:lnTo>
                    <a:pt x="202" y="2"/>
                  </a:lnTo>
                  <a:lnTo>
                    <a:pt x="226" y="0"/>
                  </a:lnTo>
                  <a:lnTo>
                    <a:pt x="226" y="0"/>
                  </a:lnTo>
                  <a:lnTo>
                    <a:pt x="250" y="2"/>
                  </a:lnTo>
                  <a:lnTo>
                    <a:pt x="272" y="6"/>
                  </a:lnTo>
                  <a:lnTo>
                    <a:pt x="294" y="10"/>
                  </a:lnTo>
                  <a:lnTo>
                    <a:pt x="314" y="18"/>
                  </a:lnTo>
                  <a:lnTo>
                    <a:pt x="334" y="28"/>
                  </a:lnTo>
                  <a:lnTo>
                    <a:pt x="352" y="40"/>
                  </a:lnTo>
                  <a:lnTo>
                    <a:pt x="370" y="52"/>
                  </a:lnTo>
                  <a:lnTo>
                    <a:pt x="386" y="68"/>
                  </a:lnTo>
                  <a:lnTo>
                    <a:pt x="400" y="84"/>
                  </a:lnTo>
                  <a:lnTo>
                    <a:pt x="414" y="100"/>
                  </a:lnTo>
                  <a:lnTo>
                    <a:pt x="426" y="120"/>
                  </a:lnTo>
                  <a:lnTo>
                    <a:pt x="434" y="140"/>
                  </a:lnTo>
                  <a:lnTo>
                    <a:pt x="442" y="160"/>
                  </a:lnTo>
                  <a:lnTo>
                    <a:pt x="448" y="182"/>
                  </a:lnTo>
                  <a:lnTo>
                    <a:pt x="452" y="204"/>
                  </a:lnTo>
                  <a:lnTo>
                    <a:pt x="452" y="228"/>
                  </a:lnTo>
                  <a:lnTo>
                    <a:pt x="452" y="22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9" name="Freeform 7"/>
            <p:cNvSpPr>
              <a:spLocks noEditPoints="1"/>
            </p:cNvSpPr>
            <p:nvPr userDrawn="1"/>
          </p:nvSpPr>
          <p:spPr bwMode="auto">
            <a:xfrm>
              <a:off x="2458" y="2030"/>
              <a:ext cx="280" cy="138"/>
            </a:xfrm>
            <a:custGeom>
              <a:avLst/>
              <a:gdLst/>
              <a:ahLst/>
              <a:cxnLst>
                <a:cxn ang="0">
                  <a:pos x="222" y="26"/>
                </a:cxn>
                <a:cxn ang="0">
                  <a:pos x="198" y="38"/>
                </a:cxn>
                <a:cxn ang="0">
                  <a:pos x="184" y="60"/>
                </a:cxn>
                <a:cxn ang="0">
                  <a:pos x="144" y="34"/>
                </a:cxn>
                <a:cxn ang="0">
                  <a:pos x="142" y="28"/>
                </a:cxn>
                <a:cxn ang="0">
                  <a:pos x="134" y="26"/>
                </a:cxn>
                <a:cxn ang="0">
                  <a:pos x="126" y="32"/>
                </a:cxn>
                <a:cxn ang="0">
                  <a:pos x="84" y="68"/>
                </a:cxn>
                <a:cxn ang="0">
                  <a:pos x="90" y="56"/>
                </a:cxn>
                <a:cxn ang="0">
                  <a:pos x="92" y="34"/>
                </a:cxn>
                <a:cxn ang="0">
                  <a:pos x="80" y="12"/>
                </a:cxn>
                <a:cxn ang="0">
                  <a:pos x="58" y="0"/>
                </a:cxn>
                <a:cxn ang="0">
                  <a:pos x="10" y="0"/>
                </a:cxn>
                <a:cxn ang="0">
                  <a:pos x="2" y="4"/>
                </a:cxn>
                <a:cxn ang="0">
                  <a:pos x="0" y="128"/>
                </a:cxn>
                <a:cxn ang="0">
                  <a:pos x="6" y="138"/>
                </a:cxn>
                <a:cxn ang="0">
                  <a:pos x="14" y="138"/>
                </a:cxn>
                <a:cxn ang="0">
                  <a:pos x="20" y="128"/>
                </a:cxn>
                <a:cxn ang="0">
                  <a:pos x="90" y="134"/>
                </a:cxn>
                <a:cxn ang="0">
                  <a:pos x="98" y="138"/>
                </a:cxn>
                <a:cxn ang="0">
                  <a:pos x="104" y="136"/>
                </a:cxn>
                <a:cxn ang="0">
                  <a:pos x="106" y="126"/>
                </a:cxn>
                <a:cxn ang="0">
                  <a:pos x="124" y="88"/>
                </a:cxn>
                <a:cxn ang="0">
                  <a:pos x="124" y="110"/>
                </a:cxn>
                <a:cxn ang="0">
                  <a:pos x="142" y="136"/>
                </a:cxn>
                <a:cxn ang="0">
                  <a:pos x="158" y="138"/>
                </a:cxn>
                <a:cxn ang="0">
                  <a:pos x="168" y="132"/>
                </a:cxn>
                <a:cxn ang="0">
                  <a:pos x="168" y="124"/>
                </a:cxn>
                <a:cxn ang="0">
                  <a:pos x="158" y="118"/>
                </a:cxn>
                <a:cxn ang="0">
                  <a:pos x="150" y="118"/>
                </a:cxn>
                <a:cxn ang="0">
                  <a:pos x="144" y="110"/>
                </a:cxn>
                <a:cxn ang="0">
                  <a:pos x="182" y="88"/>
                </a:cxn>
                <a:cxn ang="0">
                  <a:pos x="190" y="116"/>
                </a:cxn>
                <a:cxn ang="0">
                  <a:pos x="212" y="134"/>
                </a:cxn>
                <a:cxn ang="0">
                  <a:pos x="266" y="138"/>
                </a:cxn>
                <a:cxn ang="0">
                  <a:pos x="274" y="134"/>
                </a:cxn>
                <a:cxn ang="0">
                  <a:pos x="276" y="128"/>
                </a:cxn>
                <a:cxn ang="0">
                  <a:pos x="270" y="118"/>
                </a:cxn>
                <a:cxn ang="0">
                  <a:pos x="232" y="118"/>
                </a:cxn>
                <a:cxn ang="0">
                  <a:pos x="210" y="110"/>
                </a:cxn>
                <a:cxn ang="0">
                  <a:pos x="202" y="88"/>
                </a:cxn>
                <a:cxn ang="0">
                  <a:pos x="274" y="86"/>
                </a:cxn>
                <a:cxn ang="0">
                  <a:pos x="280" y="76"/>
                </a:cxn>
                <a:cxn ang="0">
                  <a:pos x="276" y="56"/>
                </a:cxn>
                <a:cxn ang="0">
                  <a:pos x="258" y="34"/>
                </a:cxn>
                <a:cxn ang="0">
                  <a:pos x="230" y="26"/>
                </a:cxn>
                <a:cxn ang="0">
                  <a:pos x="20" y="68"/>
                </a:cxn>
                <a:cxn ang="0">
                  <a:pos x="48" y="18"/>
                </a:cxn>
                <a:cxn ang="0">
                  <a:pos x="72" y="34"/>
                </a:cxn>
                <a:cxn ang="0">
                  <a:pos x="72" y="52"/>
                </a:cxn>
                <a:cxn ang="0">
                  <a:pos x="48" y="68"/>
                </a:cxn>
                <a:cxn ang="0">
                  <a:pos x="202" y="68"/>
                </a:cxn>
                <a:cxn ang="0">
                  <a:pos x="220" y="46"/>
                </a:cxn>
                <a:cxn ang="0">
                  <a:pos x="240" y="46"/>
                </a:cxn>
                <a:cxn ang="0">
                  <a:pos x="260" y="68"/>
                </a:cxn>
              </a:cxnLst>
              <a:rect l="0" t="0" r="r" b="b"/>
              <a:pathLst>
                <a:path w="280" h="138">
                  <a:moveTo>
                    <a:pt x="230" y="26"/>
                  </a:moveTo>
                  <a:lnTo>
                    <a:pt x="230" y="26"/>
                  </a:lnTo>
                  <a:lnTo>
                    <a:pt x="222" y="26"/>
                  </a:lnTo>
                  <a:lnTo>
                    <a:pt x="212" y="28"/>
                  </a:lnTo>
                  <a:lnTo>
                    <a:pt x="204" y="32"/>
                  </a:lnTo>
                  <a:lnTo>
                    <a:pt x="198" y="38"/>
                  </a:lnTo>
                  <a:lnTo>
                    <a:pt x="192" y="44"/>
                  </a:lnTo>
                  <a:lnTo>
                    <a:pt x="186" y="52"/>
                  </a:lnTo>
                  <a:lnTo>
                    <a:pt x="184" y="60"/>
                  </a:lnTo>
                  <a:lnTo>
                    <a:pt x="182" y="68"/>
                  </a:lnTo>
                  <a:lnTo>
                    <a:pt x="144" y="68"/>
                  </a:lnTo>
                  <a:lnTo>
                    <a:pt x="144" y="34"/>
                  </a:lnTo>
                  <a:lnTo>
                    <a:pt x="144" y="34"/>
                  </a:lnTo>
                  <a:lnTo>
                    <a:pt x="144" y="32"/>
                  </a:lnTo>
                  <a:lnTo>
                    <a:pt x="142" y="28"/>
                  </a:lnTo>
                  <a:lnTo>
                    <a:pt x="138" y="26"/>
                  </a:lnTo>
                  <a:lnTo>
                    <a:pt x="134" y="26"/>
                  </a:lnTo>
                  <a:lnTo>
                    <a:pt x="134" y="26"/>
                  </a:lnTo>
                  <a:lnTo>
                    <a:pt x="130" y="26"/>
                  </a:lnTo>
                  <a:lnTo>
                    <a:pt x="128" y="28"/>
                  </a:lnTo>
                  <a:lnTo>
                    <a:pt x="126" y="32"/>
                  </a:lnTo>
                  <a:lnTo>
                    <a:pt x="124" y="34"/>
                  </a:lnTo>
                  <a:lnTo>
                    <a:pt x="124" y="68"/>
                  </a:lnTo>
                  <a:lnTo>
                    <a:pt x="84" y="68"/>
                  </a:lnTo>
                  <a:lnTo>
                    <a:pt x="84" y="68"/>
                  </a:lnTo>
                  <a:lnTo>
                    <a:pt x="88" y="62"/>
                  </a:lnTo>
                  <a:lnTo>
                    <a:pt x="90" y="56"/>
                  </a:lnTo>
                  <a:lnTo>
                    <a:pt x="92" y="44"/>
                  </a:lnTo>
                  <a:lnTo>
                    <a:pt x="92" y="44"/>
                  </a:lnTo>
                  <a:lnTo>
                    <a:pt x="92" y="34"/>
                  </a:lnTo>
                  <a:lnTo>
                    <a:pt x="90" y="26"/>
                  </a:lnTo>
                  <a:lnTo>
                    <a:pt x="86" y="18"/>
                  </a:lnTo>
                  <a:lnTo>
                    <a:pt x="80" y="12"/>
                  </a:lnTo>
                  <a:lnTo>
                    <a:pt x="74" y="6"/>
                  </a:lnTo>
                  <a:lnTo>
                    <a:pt x="66" y="2"/>
                  </a:lnTo>
                  <a:lnTo>
                    <a:pt x="58" y="0"/>
                  </a:lnTo>
                  <a:lnTo>
                    <a:pt x="48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128"/>
                  </a:lnTo>
                  <a:lnTo>
                    <a:pt x="0" y="128"/>
                  </a:lnTo>
                  <a:lnTo>
                    <a:pt x="2" y="132"/>
                  </a:lnTo>
                  <a:lnTo>
                    <a:pt x="4" y="136"/>
                  </a:lnTo>
                  <a:lnTo>
                    <a:pt x="6" y="138"/>
                  </a:lnTo>
                  <a:lnTo>
                    <a:pt x="10" y="138"/>
                  </a:lnTo>
                  <a:lnTo>
                    <a:pt x="10" y="138"/>
                  </a:lnTo>
                  <a:lnTo>
                    <a:pt x="14" y="138"/>
                  </a:lnTo>
                  <a:lnTo>
                    <a:pt x="18" y="136"/>
                  </a:lnTo>
                  <a:lnTo>
                    <a:pt x="20" y="132"/>
                  </a:lnTo>
                  <a:lnTo>
                    <a:pt x="20" y="128"/>
                  </a:lnTo>
                  <a:lnTo>
                    <a:pt x="20" y="88"/>
                  </a:lnTo>
                  <a:lnTo>
                    <a:pt x="56" y="88"/>
                  </a:lnTo>
                  <a:lnTo>
                    <a:pt x="90" y="134"/>
                  </a:lnTo>
                  <a:lnTo>
                    <a:pt x="90" y="134"/>
                  </a:lnTo>
                  <a:lnTo>
                    <a:pt x="94" y="136"/>
                  </a:lnTo>
                  <a:lnTo>
                    <a:pt x="98" y="138"/>
                  </a:lnTo>
                  <a:lnTo>
                    <a:pt x="98" y="138"/>
                  </a:lnTo>
                  <a:lnTo>
                    <a:pt x="104" y="136"/>
                  </a:lnTo>
                  <a:lnTo>
                    <a:pt x="104" y="136"/>
                  </a:lnTo>
                  <a:lnTo>
                    <a:pt x="106" y="134"/>
                  </a:lnTo>
                  <a:lnTo>
                    <a:pt x="106" y="130"/>
                  </a:lnTo>
                  <a:lnTo>
                    <a:pt x="106" y="126"/>
                  </a:lnTo>
                  <a:lnTo>
                    <a:pt x="106" y="122"/>
                  </a:lnTo>
                  <a:lnTo>
                    <a:pt x="80" y="88"/>
                  </a:lnTo>
                  <a:lnTo>
                    <a:pt x="124" y="88"/>
                  </a:lnTo>
                  <a:lnTo>
                    <a:pt x="124" y="88"/>
                  </a:lnTo>
                  <a:lnTo>
                    <a:pt x="124" y="110"/>
                  </a:lnTo>
                  <a:lnTo>
                    <a:pt x="124" y="110"/>
                  </a:lnTo>
                  <a:lnTo>
                    <a:pt x="126" y="122"/>
                  </a:lnTo>
                  <a:lnTo>
                    <a:pt x="132" y="130"/>
                  </a:lnTo>
                  <a:lnTo>
                    <a:pt x="142" y="136"/>
                  </a:lnTo>
                  <a:lnTo>
                    <a:pt x="152" y="138"/>
                  </a:lnTo>
                  <a:lnTo>
                    <a:pt x="158" y="138"/>
                  </a:lnTo>
                  <a:lnTo>
                    <a:pt x="158" y="138"/>
                  </a:lnTo>
                  <a:lnTo>
                    <a:pt x="162" y="136"/>
                  </a:lnTo>
                  <a:lnTo>
                    <a:pt x="166" y="134"/>
                  </a:lnTo>
                  <a:lnTo>
                    <a:pt x="168" y="132"/>
                  </a:lnTo>
                  <a:lnTo>
                    <a:pt x="168" y="128"/>
                  </a:lnTo>
                  <a:lnTo>
                    <a:pt x="168" y="128"/>
                  </a:lnTo>
                  <a:lnTo>
                    <a:pt x="168" y="124"/>
                  </a:lnTo>
                  <a:lnTo>
                    <a:pt x="166" y="122"/>
                  </a:lnTo>
                  <a:lnTo>
                    <a:pt x="162" y="118"/>
                  </a:lnTo>
                  <a:lnTo>
                    <a:pt x="158" y="118"/>
                  </a:lnTo>
                  <a:lnTo>
                    <a:pt x="152" y="118"/>
                  </a:lnTo>
                  <a:lnTo>
                    <a:pt x="152" y="118"/>
                  </a:lnTo>
                  <a:lnTo>
                    <a:pt x="150" y="118"/>
                  </a:lnTo>
                  <a:lnTo>
                    <a:pt x="146" y="116"/>
                  </a:lnTo>
                  <a:lnTo>
                    <a:pt x="146" y="112"/>
                  </a:lnTo>
                  <a:lnTo>
                    <a:pt x="144" y="110"/>
                  </a:lnTo>
                  <a:lnTo>
                    <a:pt x="144" y="88"/>
                  </a:lnTo>
                  <a:lnTo>
                    <a:pt x="182" y="88"/>
                  </a:lnTo>
                  <a:lnTo>
                    <a:pt x="182" y="88"/>
                  </a:lnTo>
                  <a:lnTo>
                    <a:pt x="182" y="98"/>
                  </a:lnTo>
                  <a:lnTo>
                    <a:pt x="186" y="108"/>
                  </a:lnTo>
                  <a:lnTo>
                    <a:pt x="190" y="116"/>
                  </a:lnTo>
                  <a:lnTo>
                    <a:pt x="196" y="124"/>
                  </a:lnTo>
                  <a:lnTo>
                    <a:pt x="204" y="130"/>
                  </a:lnTo>
                  <a:lnTo>
                    <a:pt x="212" y="134"/>
                  </a:lnTo>
                  <a:lnTo>
                    <a:pt x="220" y="136"/>
                  </a:lnTo>
                  <a:lnTo>
                    <a:pt x="230" y="138"/>
                  </a:lnTo>
                  <a:lnTo>
                    <a:pt x="266" y="138"/>
                  </a:lnTo>
                  <a:lnTo>
                    <a:pt x="266" y="138"/>
                  </a:lnTo>
                  <a:lnTo>
                    <a:pt x="270" y="136"/>
                  </a:lnTo>
                  <a:lnTo>
                    <a:pt x="274" y="134"/>
                  </a:lnTo>
                  <a:lnTo>
                    <a:pt x="276" y="132"/>
                  </a:lnTo>
                  <a:lnTo>
                    <a:pt x="276" y="128"/>
                  </a:lnTo>
                  <a:lnTo>
                    <a:pt x="276" y="128"/>
                  </a:lnTo>
                  <a:lnTo>
                    <a:pt x="276" y="124"/>
                  </a:lnTo>
                  <a:lnTo>
                    <a:pt x="274" y="122"/>
                  </a:lnTo>
                  <a:lnTo>
                    <a:pt x="270" y="118"/>
                  </a:lnTo>
                  <a:lnTo>
                    <a:pt x="268" y="118"/>
                  </a:lnTo>
                  <a:lnTo>
                    <a:pt x="232" y="118"/>
                  </a:lnTo>
                  <a:lnTo>
                    <a:pt x="232" y="118"/>
                  </a:lnTo>
                  <a:lnTo>
                    <a:pt x="224" y="118"/>
                  </a:lnTo>
                  <a:lnTo>
                    <a:pt x="220" y="116"/>
                  </a:lnTo>
                  <a:lnTo>
                    <a:pt x="210" y="110"/>
                  </a:lnTo>
                  <a:lnTo>
                    <a:pt x="204" y="100"/>
                  </a:lnTo>
                  <a:lnTo>
                    <a:pt x="202" y="94"/>
                  </a:lnTo>
                  <a:lnTo>
                    <a:pt x="202" y="88"/>
                  </a:lnTo>
                  <a:lnTo>
                    <a:pt x="270" y="88"/>
                  </a:lnTo>
                  <a:lnTo>
                    <a:pt x="270" y="88"/>
                  </a:lnTo>
                  <a:lnTo>
                    <a:pt x="274" y="86"/>
                  </a:lnTo>
                  <a:lnTo>
                    <a:pt x="276" y="84"/>
                  </a:lnTo>
                  <a:lnTo>
                    <a:pt x="278" y="80"/>
                  </a:lnTo>
                  <a:lnTo>
                    <a:pt x="280" y="76"/>
                  </a:lnTo>
                  <a:lnTo>
                    <a:pt x="280" y="76"/>
                  </a:lnTo>
                  <a:lnTo>
                    <a:pt x="278" y="66"/>
                  </a:lnTo>
                  <a:lnTo>
                    <a:pt x="276" y="56"/>
                  </a:lnTo>
                  <a:lnTo>
                    <a:pt x="272" y="48"/>
                  </a:lnTo>
                  <a:lnTo>
                    <a:pt x="266" y="40"/>
                  </a:lnTo>
                  <a:lnTo>
                    <a:pt x="258" y="34"/>
                  </a:lnTo>
                  <a:lnTo>
                    <a:pt x="250" y="30"/>
                  </a:lnTo>
                  <a:lnTo>
                    <a:pt x="240" y="26"/>
                  </a:lnTo>
                  <a:lnTo>
                    <a:pt x="230" y="26"/>
                  </a:lnTo>
                  <a:lnTo>
                    <a:pt x="230" y="26"/>
                  </a:lnTo>
                  <a:close/>
                  <a:moveTo>
                    <a:pt x="48" y="68"/>
                  </a:moveTo>
                  <a:lnTo>
                    <a:pt x="20" y="68"/>
                  </a:lnTo>
                  <a:lnTo>
                    <a:pt x="20" y="18"/>
                  </a:lnTo>
                  <a:lnTo>
                    <a:pt x="48" y="18"/>
                  </a:lnTo>
                  <a:lnTo>
                    <a:pt x="48" y="18"/>
                  </a:lnTo>
                  <a:lnTo>
                    <a:pt x="58" y="20"/>
                  </a:lnTo>
                  <a:lnTo>
                    <a:pt x="66" y="26"/>
                  </a:lnTo>
                  <a:lnTo>
                    <a:pt x="72" y="34"/>
                  </a:lnTo>
                  <a:lnTo>
                    <a:pt x="74" y="44"/>
                  </a:lnTo>
                  <a:lnTo>
                    <a:pt x="74" y="44"/>
                  </a:lnTo>
                  <a:lnTo>
                    <a:pt x="72" y="52"/>
                  </a:lnTo>
                  <a:lnTo>
                    <a:pt x="66" y="60"/>
                  </a:lnTo>
                  <a:lnTo>
                    <a:pt x="58" y="66"/>
                  </a:lnTo>
                  <a:lnTo>
                    <a:pt x="48" y="68"/>
                  </a:lnTo>
                  <a:lnTo>
                    <a:pt x="48" y="68"/>
                  </a:lnTo>
                  <a:close/>
                  <a:moveTo>
                    <a:pt x="202" y="68"/>
                  </a:moveTo>
                  <a:lnTo>
                    <a:pt x="202" y="68"/>
                  </a:lnTo>
                  <a:lnTo>
                    <a:pt x="206" y="60"/>
                  </a:lnTo>
                  <a:lnTo>
                    <a:pt x="212" y="52"/>
                  </a:lnTo>
                  <a:lnTo>
                    <a:pt x="220" y="46"/>
                  </a:lnTo>
                  <a:lnTo>
                    <a:pt x="230" y="44"/>
                  </a:lnTo>
                  <a:lnTo>
                    <a:pt x="230" y="44"/>
                  </a:lnTo>
                  <a:lnTo>
                    <a:pt x="240" y="46"/>
                  </a:lnTo>
                  <a:lnTo>
                    <a:pt x="250" y="52"/>
                  </a:lnTo>
                  <a:lnTo>
                    <a:pt x="256" y="58"/>
                  </a:lnTo>
                  <a:lnTo>
                    <a:pt x="260" y="68"/>
                  </a:lnTo>
                  <a:lnTo>
                    <a:pt x="202" y="6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</p:grpSp>
      <p:sp>
        <p:nvSpPr>
          <p:cNvPr id="10" name="Numéro de diapositive"/>
          <p:cNvSpPr txBox="1">
            <a:spLocks/>
          </p:cNvSpPr>
          <p:nvPr userDrawn="1"/>
        </p:nvSpPr>
        <p:spPr>
          <a:xfrm>
            <a:off x="11610369" y="6367082"/>
            <a:ext cx="397829" cy="338518"/>
          </a:xfrm>
          <a:prstGeom prst="rect">
            <a:avLst/>
          </a:prstGeom>
          <a:ln w="12700">
            <a:miter lim="400000"/>
          </a:ln>
        </p:spPr>
        <p:txBody>
          <a:bodyPr wrap="none" lIns="91422" tIns="91422" rIns="91422" bIns="91422" anchor="ctr">
            <a:spAutoFit/>
          </a:bodyPr>
          <a:lstStyle>
            <a:lvl1pPr algn="r">
              <a:lnSpc>
                <a:spcPct val="100000"/>
              </a:lnSpc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>
              <a:defRPr/>
            </a:pPr>
            <a:fld id="{86CB4B4D-7CA3-9044-876B-883B54F8677D}" type="slidenum">
              <a:rPr lang="fr-FR" smtClean="0">
                <a:solidFill>
                  <a:srgbClr val="FFFFFF"/>
                </a:solidFill>
              </a:rPr>
              <a:pPr>
                <a:defRPr/>
              </a:pPr>
              <a:t>‹N°›</a:t>
            </a:fld>
            <a:endParaRPr lang="fr-FR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1815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200" b="1" kern="1200">
          <a:solidFill>
            <a:schemeClr val="bg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Clr>
          <a:schemeClr val="accent2"/>
        </a:buClr>
        <a:buFont typeface="Arial" panose="020B0604020202020204" pitchFamily="34" charset="0"/>
        <a:buNone/>
        <a:defRPr sz="1800" kern="1200">
          <a:solidFill>
            <a:schemeClr val="bg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457200" indent="0" algn="l" defTabSz="914400" rtl="0" eaLnBrk="1" latinLnBrk="0" hangingPunct="1">
        <a:spcBef>
          <a:spcPct val="20000"/>
        </a:spcBef>
        <a:buClr>
          <a:schemeClr val="accent2"/>
        </a:buClr>
        <a:buFont typeface="Arial" panose="020B0604020202020204" pitchFamily="34" charset="0"/>
        <a:buNone/>
        <a:defRPr sz="1800" kern="1200">
          <a:solidFill>
            <a:schemeClr val="bg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914400" indent="0" algn="l" defTabSz="914400" rtl="0" eaLnBrk="1" latinLnBrk="0" hangingPunct="1">
        <a:spcBef>
          <a:spcPct val="20000"/>
        </a:spcBef>
        <a:buClr>
          <a:schemeClr val="accent2"/>
        </a:buClr>
        <a:buFont typeface="Arial" panose="020B0604020202020204" pitchFamily="34" charset="0"/>
        <a:buNone/>
        <a:defRPr sz="1800" kern="1200">
          <a:solidFill>
            <a:schemeClr val="bg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71600" indent="0" algn="l" defTabSz="914400" rtl="0" eaLnBrk="1" latinLnBrk="0" hangingPunct="1">
        <a:spcBef>
          <a:spcPct val="20000"/>
        </a:spcBef>
        <a:buClr>
          <a:schemeClr val="accent2"/>
        </a:buClr>
        <a:buFont typeface="Arial" panose="020B0604020202020204" pitchFamily="34" charset="0"/>
        <a:buNone/>
        <a:defRPr sz="1800" kern="1200">
          <a:solidFill>
            <a:schemeClr val="bg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828800" indent="0" algn="l" defTabSz="914400" rtl="0" eaLnBrk="1" latinLnBrk="0" hangingPunct="1">
        <a:spcBef>
          <a:spcPct val="20000"/>
        </a:spcBef>
        <a:buClr>
          <a:schemeClr val="accent2"/>
        </a:buClr>
        <a:buFont typeface="Arial" panose="020B0604020202020204" pitchFamily="34" charset="0"/>
        <a:buNone/>
        <a:defRPr sz="1800" kern="1200">
          <a:solidFill>
            <a:schemeClr val="bg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>
          <p15:clr>
            <a:srgbClr val="F26B43"/>
          </p15:clr>
        </p15:guide>
        <p15:guide id="2" orient="horz" pos="2160">
          <p15:clr>
            <a:srgbClr val="F26B43"/>
          </p15:clr>
        </p15:guide>
        <p15:guide id="3" orient="horz" pos="663">
          <p15:clr>
            <a:srgbClr val="F26B43"/>
          </p15:clr>
        </p15:guide>
        <p15:guide id="4" pos="393">
          <p15:clr>
            <a:srgbClr val="F26B43"/>
          </p15:clr>
        </p15:guide>
        <p15:guide id="5" pos="7242">
          <p15:clr>
            <a:srgbClr val="F26B43"/>
          </p15:clr>
        </p15:guide>
      </p15:sldGuideLst>
    </p:ext>
  </p:extLst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23800" y="2708920"/>
            <a:ext cx="10972800" cy="10709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3789040"/>
            <a:ext cx="5400600" cy="17176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Google Shape;108;p18"/>
          <p:cNvSpPr txBox="1"/>
          <p:nvPr userDrawn="1"/>
        </p:nvSpPr>
        <p:spPr>
          <a:xfrm>
            <a:off x="732981" y="6285340"/>
            <a:ext cx="4249836" cy="5000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121893" tIns="121893" rIns="121893" bIns="121893">
            <a:spAutoFit/>
          </a:bodyPr>
          <a:lstStyle/>
          <a:p>
            <a:pPr>
              <a:lnSpc>
                <a:spcPct val="150000"/>
              </a:lnSpc>
              <a:defRPr sz="1000"/>
            </a:pPr>
            <a:r>
              <a:rPr lang="fr-FR" sz="1100" i="1" dirty="0">
                <a:solidFill>
                  <a:srgbClr val="FFFFFF"/>
                </a:solidFill>
              </a:rPr>
              <a:t>Futurs énergétiques 2050 </a:t>
            </a:r>
            <a:r>
              <a:rPr lang="fr-FR" sz="1100" dirty="0">
                <a:solidFill>
                  <a:srgbClr val="FFFFFF"/>
                </a:solidFill>
              </a:rPr>
              <a:t>| Les compléments | 16 février 2022</a:t>
            </a:r>
          </a:p>
        </p:txBody>
      </p:sp>
      <p:grpSp>
        <p:nvGrpSpPr>
          <p:cNvPr id="6" name="Group 5"/>
          <p:cNvGrpSpPr>
            <a:grpSpLocks noChangeAspect="1"/>
          </p:cNvGrpSpPr>
          <p:nvPr userDrawn="1"/>
        </p:nvGrpSpPr>
        <p:grpSpPr bwMode="auto">
          <a:xfrm>
            <a:off x="198633" y="6267761"/>
            <a:ext cx="433928" cy="435848"/>
            <a:chOff x="2366" y="1880"/>
            <a:chExt cx="452" cy="454"/>
          </a:xfrm>
        </p:grpSpPr>
        <p:sp>
          <p:nvSpPr>
            <p:cNvPr id="7" name="AutoShape 4"/>
            <p:cNvSpPr>
              <a:spLocks noChangeAspect="1" noChangeArrowheads="1" noTextEdit="1"/>
            </p:cNvSpPr>
            <p:nvPr userDrawn="1"/>
          </p:nvSpPr>
          <p:spPr bwMode="auto">
            <a:xfrm>
              <a:off x="2366" y="1880"/>
              <a:ext cx="452" cy="4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8" name="Freeform 6"/>
            <p:cNvSpPr>
              <a:spLocks/>
            </p:cNvSpPr>
            <p:nvPr userDrawn="1"/>
          </p:nvSpPr>
          <p:spPr bwMode="auto">
            <a:xfrm>
              <a:off x="2366" y="1880"/>
              <a:ext cx="452" cy="454"/>
            </a:xfrm>
            <a:custGeom>
              <a:avLst/>
              <a:gdLst/>
              <a:ahLst/>
              <a:cxnLst>
                <a:cxn ang="0">
                  <a:pos x="452" y="228"/>
                </a:cxn>
                <a:cxn ang="0">
                  <a:pos x="448" y="274"/>
                </a:cxn>
                <a:cxn ang="0">
                  <a:pos x="434" y="316"/>
                </a:cxn>
                <a:cxn ang="0">
                  <a:pos x="414" y="354"/>
                </a:cxn>
                <a:cxn ang="0">
                  <a:pos x="386" y="388"/>
                </a:cxn>
                <a:cxn ang="0">
                  <a:pos x="352" y="416"/>
                </a:cxn>
                <a:cxn ang="0">
                  <a:pos x="314" y="436"/>
                </a:cxn>
                <a:cxn ang="0">
                  <a:pos x="272" y="450"/>
                </a:cxn>
                <a:cxn ang="0">
                  <a:pos x="226" y="454"/>
                </a:cxn>
                <a:cxn ang="0">
                  <a:pos x="202" y="454"/>
                </a:cxn>
                <a:cxn ang="0">
                  <a:pos x="158" y="444"/>
                </a:cxn>
                <a:cxn ang="0">
                  <a:pos x="118" y="426"/>
                </a:cxn>
                <a:cxn ang="0">
                  <a:pos x="82" y="402"/>
                </a:cxn>
                <a:cxn ang="0">
                  <a:pos x="52" y="372"/>
                </a:cxn>
                <a:cxn ang="0">
                  <a:pos x="26" y="336"/>
                </a:cxn>
                <a:cxn ang="0">
                  <a:pos x="10" y="294"/>
                </a:cxn>
                <a:cxn ang="0">
                  <a:pos x="0" y="250"/>
                </a:cxn>
                <a:cxn ang="0">
                  <a:pos x="0" y="228"/>
                </a:cxn>
                <a:cxn ang="0">
                  <a:pos x="4" y="182"/>
                </a:cxn>
                <a:cxn ang="0">
                  <a:pos x="18" y="140"/>
                </a:cxn>
                <a:cxn ang="0">
                  <a:pos x="38" y="100"/>
                </a:cxn>
                <a:cxn ang="0">
                  <a:pos x="66" y="68"/>
                </a:cxn>
                <a:cxn ang="0">
                  <a:pos x="100" y="40"/>
                </a:cxn>
                <a:cxn ang="0">
                  <a:pos x="138" y="18"/>
                </a:cxn>
                <a:cxn ang="0">
                  <a:pos x="180" y="6"/>
                </a:cxn>
                <a:cxn ang="0">
                  <a:pos x="226" y="0"/>
                </a:cxn>
                <a:cxn ang="0">
                  <a:pos x="250" y="2"/>
                </a:cxn>
                <a:cxn ang="0">
                  <a:pos x="294" y="10"/>
                </a:cxn>
                <a:cxn ang="0">
                  <a:pos x="334" y="28"/>
                </a:cxn>
                <a:cxn ang="0">
                  <a:pos x="370" y="52"/>
                </a:cxn>
                <a:cxn ang="0">
                  <a:pos x="400" y="84"/>
                </a:cxn>
                <a:cxn ang="0">
                  <a:pos x="426" y="120"/>
                </a:cxn>
                <a:cxn ang="0">
                  <a:pos x="442" y="160"/>
                </a:cxn>
                <a:cxn ang="0">
                  <a:pos x="452" y="204"/>
                </a:cxn>
                <a:cxn ang="0">
                  <a:pos x="452" y="228"/>
                </a:cxn>
              </a:cxnLst>
              <a:rect l="0" t="0" r="r" b="b"/>
              <a:pathLst>
                <a:path w="452" h="454">
                  <a:moveTo>
                    <a:pt x="452" y="228"/>
                  </a:moveTo>
                  <a:lnTo>
                    <a:pt x="452" y="228"/>
                  </a:lnTo>
                  <a:lnTo>
                    <a:pt x="452" y="250"/>
                  </a:lnTo>
                  <a:lnTo>
                    <a:pt x="448" y="274"/>
                  </a:lnTo>
                  <a:lnTo>
                    <a:pt x="442" y="294"/>
                  </a:lnTo>
                  <a:lnTo>
                    <a:pt x="434" y="316"/>
                  </a:lnTo>
                  <a:lnTo>
                    <a:pt x="426" y="336"/>
                  </a:lnTo>
                  <a:lnTo>
                    <a:pt x="414" y="354"/>
                  </a:lnTo>
                  <a:lnTo>
                    <a:pt x="400" y="372"/>
                  </a:lnTo>
                  <a:lnTo>
                    <a:pt x="386" y="388"/>
                  </a:lnTo>
                  <a:lnTo>
                    <a:pt x="370" y="402"/>
                  </a:lnTo>
                  <a:lnTo>
                    <a:pt x="352" y="416"/>
                  </a:lnTo>
                  <a:lnTo>
                    <a:pt x="334" y="426"/>
                  </a:lnTo>
                  <a:lnTo>
                    <a:pt x="314" y="436"/>
                  </a:lnTo>
                  <a:lnTo>
                    <a:pt x="294" y="444"/>
                  </a:lnTo>
                  <a:lnTo>
                    <a:pt x="272" y="450"/>
                  </a:lnTo>
                  <a:lnTo>
                    <a:pt x="250" y="454"/>
                  </a:lnTo>
                  <a:lnTo>
                    <a:pt x="226" y="454"/>
                  </a:lnTo>
                  <a:lnTo>
                    <a:pt x="226" y="454"/>
                  </a:lnTo>
                  <a:lnTo>
                    <a:pt x="202" y="454"/>
                  </a:lnTo>
                  <a:lnTo>
                    <a:pt x="180" y="450"/>
                  </a:lnTo>
                  <a:lnTo>
                    <a:pt x="158" y="444"/>
                  </a:lnTo>
                  <a:lnTo>
                    <a:pt x="138" y="436"/>
                  </a:lnTo>
                  <a:lnTo>
                    <a:pt x="118" y="426"/>
                  </a:lnTo>
                  <a:lnTo>
                    <a:pt x="100" y="416"/>
                  </a:lnTo>
                  <a:lnTo>
                    <a:pt x="82" y="402"/>
                  </a:lnTo>
                  <a:lnTo>
                    <a:pt x="66" y="388"/>
                  </a:lnTo>
                  <a:lnTo>
                    <a:pt x="52" y="372"/>
                  </a:lnTo>
                  <a:lnTo>
                    <a:pt x="38" y="354"/>
                  </a:lnTo>
                  <a:lnTo>
                    <a:pt x="26" y="336"/>
                  </a:lnTo>
                  <a:lnTo>
                    <a:pt x="18" y="316"/>
                  </a:lnTo>
                  <a:lnTo>
                    <a:pt x="10" y="294"/>
                  </a:lnTo>
                  <a:lnTo>
                    <a:pt x="4" y="274"/>
                  </a:lnTo>
                  <a:lnTo>
                    <a:pt x="0" y="250"/>
                  </a:lnTo>
                  <a:lnTo>
                    <a:pt x="0" y="228"/>
                  </a:lnTo>
                  <a:lnTo>
                    <a:pt x="0" y="228"/>
                  </a:lnTo>
                  <a:lnTo>
                    <a:pt x="0" y="204"/>
                  </a:lnTo>
                  <a:lnTo>
                    <a:pt x="4" y="182"/>
                  </a:lnTo>
                  <a:lnTo>
                    <a:pt x="10" y="160"/>
                  </a:lnTo>
                  <a:lnTo>
                    <a:pt x="18" y="140"/>
                  </a:lnTo>
                  <a:lnTo>
                    <a:pt x="26" y="120"/>
                  </a:lnTo>
                  <a:lnTo>
                    <a:pt x="38" y="100"/>
                  </a:lnTo>
                  <a:lnTo>
                    <a:pt x="52" y="84"/>
                  </a:lnTo>
                  <a:lnTo>
                    <a:pt x="66" y="68"/>
                  </a:lnTo>
                  <a:lnTo>
                    <a:pt x="82" y="52"/>
                  </a:lnTo>
                  <a:lnTo>
                    <a:pt x="100" y="40"/>
                  </a:lnTo>
                  <a:lnTo>
                    <a:pt x="118" y="28"/>
                  </a:lnTo>
                  <a:lnTo>
                    <a:pt x="138" y="18"/>
                  </a:lnTo>
                  <a:lnTo>
                    <a:pt x="158" y="10"/>
                  </a:lnTo>
                  <a:lnTo>
                    <a:pt x="180" y="6"/>
                  </a:lnTo>
                  <a:lnTo>
                    <a:pt x="202" y="2"/>
                  </a:lnTo>
                  <a:lnTo>
                    <a:pt x="226" y="0"/>
                  </a:lnTo>
                  <a:lnTo>
                    <a:pt x="226" y="0"/>
                  </a:lnTo>
                  <a:lnTo>
                    <a:pt x="250" y="2"/>
                  </a:lnTo>
                  <a:lnTo>
                    <a:pt x="272" y="6"/>
                  </a:lnTo>
                  <a:lnTo>
                    <a:pt x="294" y="10"/>
                  </a:lnTo>
                  <a:lnTo>
                    <a:pt x="314" y="18"/>
                  </a:lnTo>
                  <a:lnTo>
                    <a:pt x="334" y="28"/>
                  </a:lnTo>
                  <a:lnTo>
                    <a:pt x="352" y="40"/>
                  </a:lnTo>
                  <a:lnTo>
                    <a:pt x="370" y="52"/>
                  </a:lnTo>
                  <a:lnTo>
                    <a:pt x="386" y="68"/>
                  </a:lnTo>
                  <a:lnTo>
                    <a:pt x="400" y="84"/>
                  </a:lnTo>
                  <a:lnTo>
                    <a:pt x="414" y="100"/>
                  </a:lnTo>
                  <a:lnTo>
                    <a:pt x="426" y="120"/>
                  </a:lnTo>
                  <a:lnTo>
                    <a:pt x="434" y="140"/>
                  </a:lnTo>
                  <a:lnTo>
                    <a:pt x="442" y="160"/>
                  </a:lnTo>
                  <a:lnTo>
                    <a:pt x="448" y="182"/>
                  </a:lnTo>
                  <a:lnTo>
                    <a:pt x="452" y="204"/>
                  </a:lnTo>
                  <a:lnTo>
                    <a:pt x="452" y="228"/>
                  </a:lnTo>
                  <a:lnTo>
                    <a:pt x="452" y="22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9" name="Freeform 7"/>
            <p:cNvSpPr>
              <a:spLocks noEditPoints="1"/>
            </p:cNvSpPr>
            <p:nvPr userDrawn="1"/>
          </p:nvSpPr>
          <p:spPr bwMode="auto">
            <a:xfrm>
              <a:off x="2458" y="2030"/>
              <a:ext cx="280" cy="138"/>
            </a:xfrm>
            <a:custGeom>
              <a:avLst/>
              <a:gdLst/>
              <a:ahLst/>
              <a:cxnLst>
                <a:cxn ang="0">
                  <a:pos x="222" y="26"/>
                </a:cxn>
                <a:cxn ang="0">
                  <a:pos x="198" y="38"/>
                </a:cxn>
                <a:cxn ang="0">
                  <a:pos x="184" y="60"/>
                </a:cxn>
                <a:cxn ang="0">
                  <a:pos x="144" y="34"/>
                </a:cxn>
                <a:cxn ang="0">
                  <a:pos x="142" y="28"/>
                </a:cxn>
                <a:cxn ang="0">
                  <a:pos x="134" y="26"/>
                </a:cxn>
                <a:cxn ang="0">
                  <a:pos x="126" y="32"/>
                </a:cxn>
                <a:cxn ang="0">
                  <a:pos x="84" y="68"/>
                </a:cxn>
                <a:cxn ang="0">
                  <a:pos x="90" y="56"/>
                </a:cxn>
                <a:cxn ang="0">
                  <a:pos x="92" y="34"/>
                </a:cxn>
                <a:cxn ang="0">
                  <a:pos x="80" y="12"/>
                </a:cxn>
                <a:cxn ang="0">
                  <a:pos x="58" y="0"/>
                </a:cxn>
                <a:cxn ang="0">
                  <a:pos x="10" y="0"/>
                </a:cxn>
                <a:cxn ang="0">
                  <a:pos x="2" y="4"/>
                </a:cxn>
                <a:cxn ang="0">
                  <a:pos x="0" y="128"/>
                </a:cxn>
                <a:cxn ang="0">
                  <a:pos x="6" y="138"/>
                </a:cxn>
                <a:cxn ang="0">
                  <a:pos x="14" y="138"/>
                </a:cxn>
                <a:cxn ang="0">
                  <a:pos x="20" y="128"/>
                </a:cxn>
                <a:cxn ang="0">
                  <a:pos x="90" y="134"/>
                </a:cxn>
                <a:cxn ang="0">
                  <a:pos x="98" y="138"/>
                </a:cxn>
                <a:cxn ang="0">
                  <a:pos x="104" y="136"/>
                </a:cxn>
                <a:cxn ang="0">
                  <a:pos x="106" y="126"/>
                </a:cxn>
                <a:cxn ang="0">
                  <a:pos x="124" y="88"/>
                </a:cxn>
                <a:cxn ang="0">
                  <a:pos x="124" y="110"/>
                </a:cxn>
                <a:cxn ang="0">
                  <a:pos x="142" y="136"/>
                </a:cxn>
                <a:cxn ang="0">
                  <a:pos x="158" y="138"/>
                </a:cxn>
                <a:cxn ang="0">
                  <a:pos x="168" y="132"/>
                </a:cxn>
                <a:cxn ang="0">
                  <a:pos x="168" y="124"/>
                </a:cxn>
                <a:cxn ang="0">
                  <a:pos x="158" y="118"/>
                </a:cxn>
                <a:cxn ang="0">
                  <a:pos x="150" y="118"/>
                </a:cxn>
                <a:cxn ang="0">
                  <a:pos x="144" y="110"/>
                </a:cxn>
                <a:cxn ang="0">
                  <a:pos x="182" y="88"/>
                </a:cxn>
                <a:cxn ang="0">
                  <a:pos x="190" y="116"/>
                </a:cxn>
                <a:cxn ang="0">
                  <a:pos x="212" y="134"/>
                </a:cxn>
                <a:cxn ang="0">
                  <a:pos x="266" y="138"/>
                </a:cxn>
                <a:cxn ang="0">
                  <a:pos x="274" y="134"/>
                </a:cxn>
                <a:cxn ang="0">
                  <a:pos x="276" y="128"/>
                </a:cxn>
                <a:cxn ang="0">
                  <a:pos x="270" y="118"/>
                </a:cxn>
                <a:cxn ang="0">
                  <a:pos x="232" y="118"/>
                </a:cxn>
                <a:cxn ang="0">
                  <a:pos x="210" y="110"/>
                </a:cxn>
                <a:cxn ang="0">
                  <a:pos x="202" y="88"/>
                </a:cxn>
                <a:cxn ang="0">
                  <a:pos x="274" y="86"/>
                </a:cxn>
                <a:cxn ang="0">
                  <a:pos x="280" y="76"/>
                </a:cxn>
                <a:cxn ang="0">
                  <a:pos x="276" y="56"/>
                </a:cxn>
                <a:cxn ang="0">
                  <a:pos x="258" y="34"/>
                </a:cxn>
                <a:cxn ang="0">
                  <a:pos x="230" y="26"/>
                </a:cxn>
                <a:cxn ang="0">
                  <a:pos x="20" y="68"/>
                </a:cxn>
                <a:cxn ang="0">
                  <a:pos x="48" y="18"/>
                </a:cxn>
                <a:cxn ang="0">
                  <a:pos x="72" y="34"/>
                </a:cxn>
                <a:cxn ang="0">
                  <a:pos x="72" y="52"/>
                </a:cxn>
                <a:cxn ang="0">
                  <a:pos x="48" y="68"/>
                </a:cxn>
                <a:cxn ang="0">
                  <a:pos x="202" y="68"/>
                </a:cxn>
                <a:cxn ang="0">
                  <a:pos x="220" y="46"/>
                </a:cxn>
                <a:cxn ang="0">
                  <a:pos x="240" y="46"/>
                </a:cxn>
                <a:cxn ang="0">
                  <a:pos x="260" y="68"/>
                </a:cxn>
              </a:cxnLst>
              <a:rect l="0" t="0" r="r" b="b"/>
              <a:pathLst>
                <a:path w="280" h="138">
                  <a:moveTo>
                    <a:pt x="230" y="26"/>
                  </a:moveTo>
                  <a:lnTo>
                    <a:pt x="230" y="26"/>
                  </a:lnTo>
                  <a:lnTo>
                    <a:pt x="222" y="26"/>
                  </a:lnTo>
                  <a:lnTo>
                    <a:pt x="212" y="28"/>
                  </a:lnTo>
                  <a:lnTo>
                    <a:pt x="204" y="32"/>
                  </a:lnTo>
                  <a:lnTo>
                    <a:pt x="198" y="38"/>
                  </a:lnTo>
                  <a:lnTo>
                    <a:pt x="192" y="44"/>
                  </a:lnTo>
                  <a:lnTo>
                    <a:pt x="186" y="52"/>
                  </a:lnTo>
                  <a:lnTo>
                    <a:pt x="184" y="60"/>
                  </a:lnTo>
                  <a:lnTo>
                    <a:pt x="182" y="68"/>
                  </a:lnTo>
                  <a:lnTo>
                    <a:pt x="144" y="68"/>
                  </a:lnTo>
                  <a:lnTo>
                    <a:pt x="144" y="34"/>
                  </a:lnTo>
                  <a:lnTo>
                    <a:pt x="144" y="34"/>
                  </a:lnTo>
                  <a:lnTo>
                    <a:pt x="144" y="32"/>
                  </a:lnTo>
                  <a:lnTo>
                    <a:pt x="142" y="28"/>
                  </a:lnTo>
                  <a:lnTo>
                    <a:pt x="138" y="26"/>
                  </a:lnTo>
                  <a:lnTo>
                    <a:pt x="134" y="26"/>
                  </a:lnTo>
                  <a:lnTo>
                    <a:pt x="134" y="26"/>
                  </a:lnTo>
                  <a:lnTo>
                    <a:pt x="130" y="26"/>
                  </a:lnTo>
                  <a:lnTo>
                    <a:pt x="128" y="28"/>
                  </a:lnTo>
                  <a:lnTo>
                    <a:pt x="126" y="32"/>
                  </a:lnTo>
                  <a:lnTo>
                    <a:pt x="124" y="34"/>
                  </a:lnTo>
                  <a:lnTo>
                    <a:pt x="124" y="68"/>
                  </a:lnTo>
                  <a:lnTo>
                    <a:pt x="84" y="68"/>
                  </a:lnTo>
                  <a:lnTo>
                    <a:pt x="84" y="68"/>
                  </a:lnTo>
                  <a:lnTo>
                    <a:pt x="88" y="62"/>
                  </a:lnTo>
                  <a:lnTo>
                    <a:pt x="90" y="56"/>
                  </a:lnTo>
                  <a:lnTo>
                    <a:pt x="92" y="44"/>
                  </a:lnTo>
                  <a:lnTo>
                    <a:pt x="92" y="44"/>
                  </a:lnTo>
                  <a:lnTo>
                    <a:pt x="92" y="34"/>
                  </a:lnTo>
                  <a:lnTo>
                    <a:pt x="90" y="26"/>
                  </a:lnTo>
                  <a:lnTo>
                    <a:pt x="86" y="18"/>
                  </a:lnTo>
                  <a:lnTo>
                    <a:pt x="80" y="12"/>
                  </a:lnTo>
                  <a:lnTo>
                    <a:pt x="74" y="6"/>
                  </a:lnTo>
                  <a:lnTo>
                    <a:pt x="66" y="2"/>
                  </a:lnTo>
                  <a:lnTo>
                    <a:pt x="58" y="0"/>
                  </a:lnTo>
                  <a:lnTo>
                    <a:pt x="48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128"/>
                  </a:lnTo>
                  <a:lnTo>
                    <a:pt x="0" y="128"/>
                  </a:lnTo>
                  <a:lnTo>
                    <a:pt x="2" y="132"/>
                  </a:lnTo>
                  <a:lnTo>
                    <a:pt x="4" y="136"/>
                  </a:lnTo>
                  <a:lnTo>
                    <a:pt x="6" y="138"/>
                  </a:lnTo>
                  <a:lnTo>
                    <a:pt x="10" y="138"/>
                  </a:lnTo>
                  <a:lnTo>
                    <a:pt x="10" y="138"/>
                  </a:lnTo>
                  <a:lnTo>
                    <a:pt x="14" y="138"/>
                  </a:lnTo>
                  <a:lnTo>
                    <a:pt x="18" y="136"/>
                  </a:lnTo>
                  <a:lnTo>
                    <a:pt x="20" y="132"/>
                  </a:lnTo>
                  <a:lnTo>
                    <a:pt x="20" y="128"/>
                  </a:lnTo>
                  <a:lnTo>
                    <a:pt x="20" y="88"/>
                  </a:lnTo>
                  <a:lnTo>
                    <a:pt x="56" y="88"/>
                  </a:lnTo>
                  <a:lnTo>
                    <a:pt x="90" y="134"/>
                  </a:lnTo>
                  <a:lnTo>
                    <a:pt x="90" y="134"/>
                  </a:lnTo>
                  <a:lnTo>
                    <a:pt x="94" y="136"/>
                  </a:lnTo>
                  <a:lnTo>
                    <a:pt x="98" y="138"/>
                  </a:lnTo>
                  <a:lnTo>
                    <a:pt x="98" y="138"/>
                  </a:lnTo>
                  <a:lnTo>
                    <a:pt x="104" y="136"/>
                  </a:lnTo>
                  <a:lnTo>
                    <a:pt x="104" y="136"/>
                  </a:lnTo>
                  <a:lnTo>
                    <a:pt x="106" y="134"/>
                  </a:lnTo>
                  <a:lnTo>
                    <a:pt x="106" y="130"/>
                  </a:lnTo>
                  <a:lnTo>
                    <a:pt x="106" y="126"/>
                  </a:lnTo>
                  <a:lnTo>
                    <a:pt x="106" y="122"/>
                  </a:lnTo>
                  <a:lnTo>
                    <a:pt x="80" y="88"/>
                  </a:lnTo>
                  <a:lnTo>
                    <a:pt x="124" y="88"/>
                  </a:lnTo>
                  <a:lnTo>
                    <a:pt x="124" y="88"/>
                  </a:lnTo>
                  <a:lnTo>
                    <a:pt x="124" y="110"/>
                  </a:lnTo>
                  <a:lnTo>
                    <a:pt x="124" y="110"/>
                  </a:lnTo>
                  <a:lnTo>
                    <a:pt x="126" y="122"/>
                  </a:lnTo>
                  <a:lnTo>
                    <a:pt x="132" y="130"/>
                  </a:lnTo>
                  <a:lnTo>
                    <a:pt x="142" y="136"/>
                  </a:lnTo>
                  <a:lnTo>
                    <a:pt x="152" y="138"/>
                  </a:lnTo>
                  <a:lnTo>
                    <a:pt x="158" y="138"/>
                  </a:lnTo>
                  <a:lnTo>
                    <a:pt x="158" y="138"/>
                  </a:lnTo>
                  <a:lnTo>
                    <a:pt x="162" y="136"/>
                  </a:lnTo>
                  <a:lnTo>
                    <a:pt x="166" y="134"/>
                  </a:lnTo>
                  <a:lnTo>
                    <a:pt x="168" y="132"/>
                  </a:lnTo>
                  <a:lnTo>
                    <a:pt x="168" y="128"/>
                  </a:lnTo>
                  <a:lnTo>
                    <a:pt x="168" y="128"/>
                  </a:lnTo>
                  <a:lnTo>
                    <a:pt x="168" y="124"/>
                  </a:lnTo>
                  <a:lnTo>
                    <a:pt x="166" y="122"/>
                  </a:lnTo>
                  <a:lnTo>
                    <a:pt x="162" y="118"/>
                  </a:lnTo>
                  <a:lnTo>
                    <a:pt x="158" y="118"/>
                  </a:lnTo>
                  <a:lnTo>
                    <a:pt x="152" y="118"/>
                  </a:lnTo>
                  <a:lnTo>
                    <a:pt x="152" y="118"/>
                  </a:lnTo>
                  <a:lnTo>
                    <a:pt x="150" y="118"/>
                  </a:lnTo>
                  <a:lnTo>
                    <a:pt x="146" y="116"/>
                  </a:lnTo>
                  <a:lnTo>
                    <a:pt x="146" y="112"/>
                  </a:lnTo>
                  <a:lnTo>
                    <a:pt x="144" y="110"/>
                  </a:lnTo>
                  <a:lnTo>
                    <a:pt x="144" y="88"/>
                  </a:lnTo>
                  <a:lnTo>
                    <a:pt x="182" y="88"/>
                  </a:lnTo>
                  <a:lnTo>
                    <a:pt x="182" y="88"/>
                  </a:lnTo>
                  <a:lnTo>
                    <a:pt x="182" y="98"/>
                  </a:lnTo>
                  <a:lnTo>
                    <a:pt x="186" y="108"/>
                  </a:lnTo>
                  <a:lnTo>
                    <a:pt x="190" y="116"/>
                  </a:lnTo>
                  <a:lnTo>
                    <a:pt x="196" y="124"/>
                  </a:lnTo>
                  <a:lnTo>
                    <a:pt x="204" y="130"/>
                  </a:lnTo>
                  <a:lnTo>
                    <a:pt x="212" y="134"/>
                  </a:lnTo>
                  <a:lnTo>
                    <a:pt x="220" y="136"/>
                  </a:lnTo>
                  <a:lnTo>
                    <a:pt x="230" y="138"/>
                  </a:lnTo>
                  <a:lnTo>
                    <a:pt x="266" y="138"/>
                  </a:lnTo>
                  <a:lnTo>
                    <a:pt x="266" y="138"/>
                  </a:lnTo>
                  <a:lnTo>
                    <a:pt x="270" y="136"/>
                  </a:lnTo>
                  <a:lnTo>
                    <a:pt x="274" y="134"/>
                  </a:lnTo>
                  <a:lnTo>
                    <a:pt x="276" y="132"/>
                  </a:lnTo>
                  <a:lnTo>
                    <a:pt x="276" y="128"/>
                  </a:lnTo>
                  <a:lnTo>
                    <a:pt x="276" y="128"/>
                  </a:lnTo>
                  <a:lnTo>
                    <a:pt x="276" y="124"/>
                  </a:lnTo>
                  <a:lnTo>
                    <a:pt x="274" y="122"/>
                  </a:lnTo>
                  <a:lnTo>
                    <a:pt x="270" y="118"/>
                  </a:lnTo>
                  <a:lnTo>
                    <a:pt x="268" y="118"/>
                  </a:lnTo>
                  <a:lnTo>
                    <a:pt x="232" y="118"/>
                  </a:lnTo>
                  <a:lnTo>
                    <a:pt x="232" y="118"/>
                  </a:lnTo>
                  <a:lnTo>
                    <a:pt x="224" y="118"/>
                  </a:lnTo>
                  <a:lnTo>
                    <a:pt x="220" y="116"/>
                  </a:lnTo>
                  <a:lnTo>
                    <a:pt x="210" y="110"/>
                  </a:lnTo>
                  <a:lnTo>
                    <a:pt x="204" y="100"/>
                  </a:lnTo>
                  <a:lnTo>
                    <a:pt x="202" y="94"/>
                  </a:lnTo>
                  <a:lnTo>
                    <a:pt x="202" y="88"/>
                  </a:lnTo>
                  <a:lnTo>
                    <a:pt x="270" y="88"/>
                  </a:lnTo>
                  <a:lnTo>
                    <a:pt x="270" y="88"/>
                  </a:lnTo>
                  <a:lnTo>
                    <a:pt x="274" y="86"/>
                  </a:lnTo>
                  <a:lnTo>
                    <a:pt x="276" y="84"/>
                  </a:lnTo>
                  <a:lnTo>
                    <a:pt x="278" y="80"/>
                  </a:lnTo>
                  <a:lnTo>
                    <a:pt x="280" y="76"/>
                  </a:lnTo>
                  <a:lnTo>
                    <a:pt x="280" y="76"/>
                  </a:lnTo>
                  <a:lnTo>
                    <a:pt x="278" y="66"/>
                  </a:lnTo>
                  <a:lnTo>
                    <a:pt x="276" y="56"/>
                  </a:lnTo>
                  <a:lnTo>
                    <a:pt x="272" y="48"/>
                  </a:lnTo>
                  <a:lnTo>
                    <a:pt x="266" y="40"/>
                  </a:lnTo>
                  <a:lnTo>
                    <a:pt x="258" y="34"/>
                  </a:lnTo>
                  <a:lnTo>
                    <a:pt x="250" y="30"/>
                  </a:lnTo>
                  <a:lnTo>
                    <a:pt x="240" y="26"/>
                  </a:lnTo>
                  <a:lnTo>
                    <a:pt x="230" y="26"/>
                  </a:lnTo>
                  <a:lnTo>
                    <a:pt x="230" y="26"/>
                  </a:lnTo>
                  <a:close/>
                  <a:moveTo>
                    <a:pt x="48" y="68"/>
                  </a:moveTo>
                  <a:lnTo>
                    <a:pt x="20" y="68"/>
                  </a:lnTo>
                  <a:lnTo>
                    <a:pt x="20" y="18"/>
                  </a:lnTo>
                  <a:lnTo>
                    <a:pt x="48" y="18"/>
                  </a:lnTo>
                  <a:lnTo>
                    <a:pt x="48" y="18"/>
                  </a:lnTo>
                  <a:lnTo>
                    <a:pt x="58" y="20"/>
                  </a:lnTo>
                  <a:lnTo>
                    <a:pt x="66" y="26"/>
                  </a:lnTo>
                  <a:lnTo>
                    <a:pt x="72" y="34"/>
                  </a:lnTo>
                  <a:lnTo>
                    <a:pt x="74" y="44"/>
                  </a:lnTo>
                  <a:lnTo>
                    <a:pt x="74" y="44"/>
                  </a:lnTo>
                  <a:lnTo>
                    <a:pt x="72" y="52"/>
                  </a:lnTo>
                  <a:lnTo>
                    <a:pt x="66" y="60"/>
                  </a:lnTo>
                  <a:lnTo>
                    <a:pt x="58" y="66"/>
                  </a:lnTo>
                  <a:lnTo>
                    <a:pt x="48" y="68"/>
                  </a:lnTo>
                  <a:lnTo>
                    <a:pt x="48" y="68"/>
                  </a:lnTo>
                  <a:close/>
                  <a:moveTo>
                    <a:pt x="202" y="68"/>
                  </a:moveTo>
                  <a:lnTo>
                    <a:pt x="202" y="68"/>
                  </a:lnTo>
                  <a:lnTo>
                    <a:pt x="206" y="60"/>
                  </a:lnTo>
                  <a:lnTo>
                    <a:pt x="212" y="52"/>
                  </a:lnTo>
                  <a:lnTo>
                    <a:pt x="220" y="46"/>
                  </a:lnTo>
                  <a:lnTo>
                    <a:pt x="230" y="44"/>
                  </a:lnTo>
                  <a:lnTo>
                    <a:pt x="230" y="44"/>
                  </a:lnTo>
                  <a:lnTo>
                    <a:pt x="240" y="46"/>
                  </a:lnTo>
                  <a:lnTo>
                    <a:pt x="250" y="52"/>
                  </a:lnTo>
                  <a:lnTo>
                    <a:pt x="256" y="58"/>
                  </a:lnTo>
                  <a:lnTo>
                    <a:pt x="260" y="68"/>
                  </a:lnTo>
                  <a:lnTo>
                    <a:pt x="202" y="6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</p:grpSp>
      <p:sp>
        <p:nvSpPr>
          <p:cNvPr id="10" name="Numéro de diapositive"/>
          <p:cNvSpPr txBox="1">
            <a:spLocks/>
          </p:cNvSpPr>
          <p:nvPr userDrawn="1"/>
        </p:nvSpPr>
        <p:spPr>
          <a:xfrm>
            <a:off x="11610369" y="6367082"/>
            <a:ext cx="397829" cy="338518"/>
          </a:xfrm>
          <a:prstGeom prst="rect">
            <a:avLst/>
          </a:prstGeom>
          <a:ln w="12700">
            <a:miter lim="400000"/>
          </a:ln>
        </p:spPr>
        <p:txBody>
          <a:bodyPr wrap="none" lIns="91422" tIns="91422" rIns="91422" bIns="91422" anchor="ctr">
            <a:spAutoFit/>
          </a:bodyPr>
          <a:lstStyle>
            <a:lvl1pPr algn="r">
              <a:lnSpc>
                <a:spcPct val="100000"/>
              </a:lnSpc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>
              <a:defRPr/>
            </a:pPr>
            <a:fld id="{86CB4B4D-7CA3-9044-876B-883B54F8677D}" type="slidenum">
              <a:rPr lang="fr-FR" smtClean="0">
                <a:solidFill>
                  <a:srgbClr val="FFFFFF"/>
                </a:solidFill>
              </a:rPr>
              <a:pPr>
                <a:defRPr/>
              </a:pPr>
              <a:t>‹N°›</a:t>
            </a:fld>
            <a:endParaRPr lang="fr-FR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810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75" r:id="rId2"/>
    <p:sldLayoutId id="2147483776" r:id="rId3"/>
    <p:sldLayoutId id="2147483777" r:id="rId4"/>
    <p:sldLayoutId id="2147483778" r:id="rId5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3200" b="1" kern="1200">
          <a:solidFill>
            <a:schemeClr val="bg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Clr>
          <a:schemeClr val="accent2"/>
        </a:buClr>
        <a:buFont typeface="Arial" panose="020B0604020202020204" pitchFamily="34" charset="0"/>
        <a:buNone/>
        <a:defRPr sz="1800" kern="1200">
          <a:solidFill>
            <a:schemeClr val="bg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457200" indent="0" algn="l" defTabSz="914400" rtl="0" eaLnBrk="1" latinLnBrk="0" hangingPunct="1">
        <a:spcBef>
          <a:spcPct val="20000"/>
        </a:spcBef>
        <a:buClr>
          <a:schemeClr val="accent2"/>
        </a:buClr>
        <a:buFont typeface="Arial" panose="020B0604020202020204" pitchFamily="34" charset="0"/>
        <a:buNone/>
        <a:defRPr sz="1800" kern="1200">
          <a:solidFill>
            <a:schemeClr val="bg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914400" indent="0" algn="l" defTabSz="914400" rtl="0" eaLnBrk="1" latinLnBrk="0" hangingPunct="1">
        <a:spcBef>
          <a:spcPct val="20000"/>
        </a:spcBef>
        <a:buClr>
          <a:schemeClr val="accent2"/>
        </a:buClr>
        <a:buFont typeface="Arial" panose="020B0604020202020204" pitchFamily="34" charset="0"/>
        <a:buNone/>
        <a:defRPr sz="1800" kern="1200">
          <a:solidFill>
            <a:schemeClr val="bg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71600" indent="0" algn="l" defTabSz="914400" rtl="0" eaLnBrk="1" latinLnBrk="0" hangingPunct="1">
        <a:spcBef>
          <a:spcPct val="20000"/>
        </a:spcBef>
        <a:buClr>
          <a:schemeClr val="accent2"/>
        </a:buClr>
        <a:buFont typeface="Arial" panose="020B0604020202020204" pitchFamily="34" charset="0"/>
        <a:buNone/>
        <a:defRPr sz="1800" kern="1200">
          <a:solidFill>
            <a:schemeClr val="bg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828800" indent="0" algn="l" defTabSz="914400" rtl="0" eaLnBrk="1" latinLnBrk="0" hangingPunct="1">
        <a:spcBef>
          <a:spcPct val="20000"/>
        </a:spcBef>
        <a:buClr>
          <a:schemeClr val="accent2"/>
        </a:buClr>
        <a:buFont typeface="Arial" panose="020B0604020202020204" pitchFamily="34" charset="0"/>
        <a:buNone/>
        <a:defRPr sz="1800" kern="1200">
          <a:solidFill>
            <a:schemeClr val="bg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>
          <p15:clr>
            <a:srgbClr val="F26B43"/>
          </p15:clr>
        </p15:guide>
        <p15:guide id="2" orient="horz" pos="2160">
          <p15:clr>
            <a:srgbClr val="F26B43"/>
          </p15:clr>
        </p15:guide>
        <p15:guide id="3" orient="horz" pos="663">
          <p15:clr>
            <a:srgbClr val="F26B43"/>
          </p15:clr>
        </p15:guide>
        <p15:guide id="4" pos="393">
          <p15:clr>
            <a:srgbClr val="F26B43"/>
          </p15:clr>
        </p15:guide>
        <p15:guide id="5" pos="7242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0"/>
            <a:ext cx="8382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200949E9-13C6-B94F-898C-3A49D06EA08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9849" y="6035526"/>
            <a:ext cx="890892" cy="890892"/>
          </a:xfrm>
          <a:prstGeom prst="rect">
            <a:avLst/>
          </a:prstGeom>
        </p:spPr>
      </p:pic>
      <p:sp>
        <p:nvSpPr>
          <p:cNvPr id="11" name="Google Shape;108;p18"/>
          <p:cNvSpPr txBox="1"/>
          <p:nvPr userDrawn="1"/>
        </p:nvSpPr>
        <p:spPr>
          <a:xfrm>
            <a:off x="732981" y="6285340"/>
            <a:ext cx="3577828" cy="453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121893" tIns="121893" rIns="121893" bIns="121893">
            <a:spAutoFit/>
          </a:bodyPr>
          <a:lstStyle/>
          <a:p>
            <a:pPr>
              <a:lnSpc>
                <a:spcPct val="150000"/>
              </a:lnSpc>
              <a:defRPr sz="1000"/>
            </a:pPr>
            <a:r>
              <a:rPr lang="fr-FR" noProof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Nom de la présentation</a:t>
            </a:r>
            <a:r>
              <a:rPr lang="fr-FR" noProof="0" dirty="0">
                <a:solidFill>
                  <a:schemeClr val="bg2"/>
                </a:solidFill>
              </a:rPr>
              <a:t> | </a:t>
            </a:r>
            <a:r>
              <a:rPr lang="fr-FR" noProof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Date </a:t>
            </a:r>
            <a:r>
              <a:rPr lang="fr-FR" noProof="0" dirty="0">
                <a:solidFill>
                  <a:schemeClr val="bg2"/>
                </a:solidFill>
              </a:rPr>
              <a:t>| </a:t>
            </a:r>
            <a:r>
              <a:rPr lang="fr-FR" noProof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Accessibilité</a:t>
            </a:r>
          </a:p>
        </p:txBody>
      </p:sp>
      <p:sp>
        <p:nvSpPr>
          <p:cNvPr id="12" name="Numéro de diapositive"/>
          <p:cNvSpPr txBox="1">
            <a:spLocks/>
          </p:cNvSpPr>
          <p:nvPr userDrawn="1"/>
        </p:nvSpPr>
        <p:spPr>
          <a:xfrm>
            <a:off x="11610369" y="6367082"/>
            <a:ext cx="397829" cy="338518"/>
          </a:xfrm>
          <a:prstGeom prst="rect">
            <a:avLst/>
          </a:prstGeom>
          <a:ln w="12700">
            <a:miter lim="400000"/>
          </a:ln>
        </p:spPr>
        <p:txBody>
          <a:bodyPr wrap="none" lIns="91422" tIns="91422" rIns="91422" bIns="91422" anchor="ctr">
            <a:spAutoFit/>
          </a:bodyPr>
          <a:lstStyle>
            <a:lvl1pPr algn="r">
              <a:lnSpc>
                <a:spcPct val="100000"/>
              </a:lnSpc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lang="fr-FR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  <a:sym typeface="Arial"/>
            </a:endParaRPr>
          </a:p>
        </p:txBody>
      </p:sp>
      <p:sp>
        <p:nvSpPr>
          <p:cNvPr id="14" name="Google Shape;108;p18">
            <a:extLst>
              <a:ext uri="{FF2B5EF4-FFF2-40B4-BE49-F238E27FC236}">
                <a16:creationId xmlns:a16="http://schemas.microsoft.com/office/drawing/2014/main" id="{79D9F6FB-3DEF-3A4F-BB49-15572AF67EEF}"/>
              </a:ext>
            </a:extLst>
          </p:cNvPr>
          <p:cNvSpPr txBox="1"/>
          <p:nvPr userDrawn="1"/>
        </p:nvSpPr>
        <p:spPr>
          <a:xfrm rot="5400000">
            <a:off x="-2130622" y="2087576"/>
            <a:ext cx="5471876" cy="14880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121893" tIns="121893" rIns="121893" bIns="121893">
            <a:spAutoFit/>
          </a:bodyPr>
          <a:lstStyle/>
          <a:p>
            <a:pPr>
              <a:lnSpc>
                <a:spcPct val="150000"/>
              </a:lnSpc>
              <a:defRPr sz="1000"/>
            </a:pPr>
            <a:r>
              <a:rPr lang="fr-FR" sz="6000" b="1" noProof="0" dirty="0">
                <a:solidFill>
                  <a:schemeClr val="bg1"/>
                </a:solidFill>
              </a:rPr>
              <a:t>SOMMAIRE</a:t>
            </a:r>
          </a:p>
        </p:txBody>
      </p:sp>
    </p:spTree>
    <p:extLst>
      <p:ext uri="{BB962C8B-B14F-4D97-AF65-F5344CB8AC3E}">
        <p14:creationId xmlns:p14="http://schemas.microsoft.com/office/powerpoint/2010/main" val="799800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6000" b="1" kern="1200">
          <a:solidFill>
            <a:schemeClr val="bg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Clr>
          <a:schemeClr val="accent2"/>
        </a:buClr>
        <a:buFont typeface="Arial" panose="020B0604020202020204" pitchFamily="34" charset="0"/>
        <a:buNone/>
        <a:defRPr sz="1800" kern="1200">
          <a:solidFill>
            <a:schemeClr val="bg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457200" indent="0" algn="l" defTabSz="914400" rtl="0" eaLnBrk="1" latinLnBrk="0" hangingPunct="1">
        <a:spcBef>
          <a:spcPct val="20000"/>
        </a:spcBef>
        <a:buClr>
          <a:schemeClr val="accent2"/>
        </a:buClr>
        <a:buFont typeface="Arial" panose="020B0604020202020204" pitchFamily="34" charset="0"/>
        <a:buNone/>
        <a:defRPr sz="1800" kern="1200">
          <a:solidFill>
            <a:schemeClr val="bg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914400" indent="0" algn="l" defTabSz="914400" rtl="0" eaLnBrk="1" latinLnBrk="0" hangingPunct="1">
        <a:spcBef>
          <a:spcPct val="20000"/>
        </a:spcBef>
        <a:buClr>
          <a:schemeClr val="accent2"/>
        </a:buClr>
        <a:buFont typeface="Arial" panose="020B0604020202020204" pitchFamily="34" charset="0"/>
        <a:buNone/>
        <a:defRPr sz="1800" kern="1200">
          <a:solidFill>
            <a:schemeClr val="bg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71600" indent="0" algn="l" defTabSz="914400" rtl="0" eaLnBrk="1" latinLnBrk="0" hangingPunct="1">
        <a:spcBef>
          <a:spcPct val="20000"/>
        </a:spcBef>
        <a:buClr>
          <a:schemeClr val="accent2"/>
        </a:buClr>
        <a:buFont typeface="Arial" panose="020B0604020202020204" pitchFamily="34" charset="0"/>
        <a:buNone/>
        <a:defRPr sz="1800" kern="1200">
          <a:solidFill>
            <a:schemeClr val="bg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828800" indent="0" algn="l" defTabSz="914400" rtl="0" eaLnBrk="1" latinLnBrk="0" hangingPunct="1">
        <a:spcBef>
          <a:spcPct val="20000"/>
        </a:spcBef>
        <a:buClr>
          <a:schemeClr val="accent2"/>
        </a:buClr>
        <a:buFont typeface="Arial" panose="020B0604020202020204" pitchFamily="34" charset="0"/>
        <a:buNone/>
        <a:defRPr sz="1800" kern="1200">
          <a:solidFill>
            <a:schemeClr val="bg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>
          <p15:clr>
            <a:srgbClr val="F26B43"/>
          </p15:clr>
        </p15:guide>
        <p15:guide id="2" orient="horz" pos="2160">
          <p15:clr>
            <a:srgbClr val="F26B43"/>
          </p15:clr>
        </p15:guide>
        <p15:guide id="3" orient="horz" pos="663">
          <p15:clr>
            <a:srgbClr val="F26B43"/>
          </p15:clr>
        </p15:guide>
        <p15:guide id="4" pos="393">
          <p15:clr>
            <a:srgbClr val="F26B43"/>
          </p15:clr>
        </p15:guide>
        <p15:guide id="5" pos="7242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23800" y="2708920"/>
            <a:ext cx="10972800" cy="10709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3789040"/>
            <a:ext cx="5400600" cy="17176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0" name="Google Shape;108;p18"/>
          <p:cNvSpPr txBox="1"/>
          <p:nvPr userDrawn="1"/>
        </p:nvSpPr>
        <p:spPr>
          <a:xfrm>
            <a:off x="732981" y="6285340"/>
            <a:ext cx="3577828" cy="453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121893" tIns="121893" rIns="121893" bIns="121893">
            <a:spAutoFit/>
          </a:bodyPr>
          <a:lstStyle/>
          <a:p>
            <a:pPr>
              <a:lnSpc>
                <a:spcPct val="150000"/>
              </a:lnSpc>
              <a:defRPr sz="1000"/>
            </a:pPr>
            <a:r>
              <a:rPr lang="fr-FR" noProof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Nom de la présentation</a:t>
            </a:r>
            <a:r>
              <a:rPr lang="fr-FR" noProof="0" dirty="0">
                <a:solidFill>
                  <a:schemeClr val="bg2"/>
                </a:solidFill>
              </a:rPr>
              <a:t> | </a:t>
            </a:r>
            <a:r>
              <a:rPr lang="fr-FR" noProof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Date </a:t>
            </a:r>
            <a:r>
              <a:rPr lang="fr-FR" noProof="0" dirty="0">
                <a:solidFill>
                  <a:schemeClr val="bg2"/>
                </a:solidFill>
              </a:rPr>
              <a:t>| </a:t>
            </a:r>
            <a:r>
              <a:rPr lang="fr-FR" noProof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Accessibilité</a:t>
            </a:r>
          </a:p>
        </p:txBody>
      </p:sp>
      <p:sp>
        <p:nvSpPr>
          <p:cNvPr id="16" name="Numéro de diapositive"/>
          <p:cNvSpPr txBox="1">
            <a:spLocks/>
          </p:cNvSpPr>
          <p:nvPr userDrawn="1"/>
        </p:nvSpPr>
        <p:spPr>
          <a:xfrm>
            <a:off x="11610369" y="6367082"/>
            <a:ext cx="397829" cy="338518"/>
          </a:xfrm>
          <a:prstGeom prst="rect">
            <a:avLst/>
          </a:prstGeom>
          <a:ln w="12700">
            <a:miter lim="400000"/>
          </a:ln>
        </p:spPr>
        <p:txBody>
          <a:bodyPr wrap="none" lIns="91422" tIns="91422" rIns="91422" bIns="91422" anchor="ctr">
            <a:spAutoFit/>
          </a:bodyPr>
          <a:lstStyle>
            <a:lvl1pPr algn="r">
              <a:lnSpc>
                <a:spcPct val="100000"/>
              </a:lnSpc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lang="fr-FR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  <a:sym typeface="Arial"/>
            </a:endParaRP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D2C93894-AF5D-5046-A77C-4DC42DB591A4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39" y="6142387"/>
            <a:ext cx="696363" cy="696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68013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59" r:id="rId3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200" b="1" kern="1200">
          <a:solidFill>
            <a:schemeClr val="bg2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Clr>
          <a:schemeClr val="accent2"/>
        </a:buClr>
        <a:buFont typeface="Arial" panose="020B0604020202020204" pitchFamily="34" charset="0"/>
        <a:buNone/>
        <a:defRPr sz="1800" kern="1200">
          <a:solidFill>
            <a:schemeClr val="tx1">
              <a:lumMod val="65000"/>
              <a:lumOff val="35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457200" indent="0" algn="l" defTabSz="914400" rtl="0" eaLnBrk="1" latinLnBrk="0" hangingPunct="1">
        <a:spcBef>
          <a:spcPct val="20000"/>
        </a:spcBef>
        <a:buClr>
          <a:schemeClr val="accent2"/>
        </a:buClr>
        <a:buFont typeface="Arial" panose="020B0604020202020204" pitchFamily="34" charset="0"/>
        <a:buNone/>
        <a:defRPr sz="1800" kern="1200">
          <a:solidFill>
            <a:schemeClr val="tx1">
              <a:lumMod val="65000"/>
              <a:lumOff val="35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914400" indent="0" algn="l" defTabSz="914400" rtl="0" eaLnBrk="1" latinLnBrk="0" hangingPunct="1">
        <a:spcBef>
          <a:spcPct val="20000"/>
        </a:spcBef>
        <a:buClr>
          <a:schemeClr val="accent2"/>
        </a:buClr>
        <a:buFont typeface="Arial" panose="020B0604020202020204" pitchFamily="34" charset="0"/>
        <a:buNone/>
        <a:defRPr sz="1800" kern="1200">
          <a:solidFill>
            <a:schemeClr val="tx1">
              <a:lumMod val="65000"/>
              <a:lumOff val="35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71600" indent="0" algn="l" defTabSz="914400" rtl="0" eaLnBrk="1" latinLnBrk="0" hangingPunct="1">
        <a:spcBef>
          <a:spcPct val="20000"/>
        </a:spcBef>
        <a:buClr>
          <a:schemeClr val="accent2"/>
        </a:buClr>
        <a:buFont typeface="Arial" panose="020B0604020202020204" pitchFamily="34" charset="0"/>
        <a:buNone/>
        <a:defRPr sz="1800" kern="1200">
          <a:solidFill>
            <a:schemeClr val="tx1">
              <a:lumMod val="65000"/>
              <a:lumOff val="35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828800" indent="0" algn="l" defTabSz="914400" rtl="0" eaLnBrk="1" latinLnBrk="0" hangingPunct="1">
        <a:spcBef>
          <a:spcPct val="20000"/>
        </a:spcBef>
        <a:buClr>
          <a:schemeClr val="accent2"/>
        </a:buClr>
        <a:buFont typeface="Arial" panose="020B0604020202020204" pitchFamily="34" charset="0"/>
        <a:buNone/>
        <a:defRPr sz="1800" kern="1200">
          <a:solidFill>
            <a:schemeClr val="tx1">
              <a:lumMod val="65000"/>
              <a:lumOff val="35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>
          <p15:clr>
            <a:srgbClr val="F26B43"/>
          </p15:clr>
        </p15:guide>
        <p15:guide id="2" orient="horz" pos="2160">
          <p15:clr>
            <a:srgbClr val="F26B43"/>
          </p15:clr>
        </p15:guide>
        <p15:guide id="3" orient="horz" pos="663">
          <p15:clr>
            <a:srgbClr val="F26B43"/>
          </p15:clr>
        </p15:guide>
        <p15:guide id="4" pos="393">
          <p15:clr>
            <a:srgbClr val="F26B43"/>
          </p15:clr>
        </p15:guide>
        <p15:guide id="5" pos="7242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23800" y="2708920"/>
            <a:ext cx="10972800" cy="10709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3789040"/>
            <a:ext cx="5400600" cy="17176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grpSp>
        <p:nvGrpSpPr>
          <p:cNvPr id="6" name="Group 5"/>
          <p:cNvGrpSpPr>
            <a:grpSpLocks noChangeAspect="1"/>
          </p:cNvGrpSpPr>
          <p:nvPr userDrawn="1"/>
        </p:nvGrpSpPr>
        <p:grpSpPr bwMode="auto">
          <a:xfrm>
            <a:off x="198633" y="6267761"/>
            <a:ext cx="433928" cy="435848"/>
            <a:chOff x="2366" y="1880"/>
            <a:chExt cx="452" cy="454"/>
          </a:xfrm>
        </p:grpSpPr>
        <p:sp>
          <p:nvSpPr>
            <p:cNvPr id="7" name="AutoShape 4"/>
            <p:cNvSpPr>
              <a:spLocks noChangeAspect="1" noChangeArrowheads="1" noTextEdit="1"/>
            </p:cNvSpPr>
            <p:nvPr userDrawn="1"/>
          </p:nvSpPr>
          <p:spPr bwMode="auto">
            <a:xfrm>
              <a:off x="2366" y="1880"/>
              <a:ext cx="452" cy="4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" name="Freeform 6"/>
            <p:cNvSpPr>
              <a:spLocks/>
            </p:cNvSpPr>
            <p:nvPr userDrawn="1"/>
          </p:nvSpPr>
          <p:spPr bwMode="auto">
            <a:xfrm>
              <a:off x="2366" y="1880"/>
              <a:ext cx="452" cy="454"/>
            </a:xfrm>
            <a:custGeom>
              <a:avLst/>
              <a:gdLst/>
              <a:ahLst/>
              <a:cxnLst>
                <a:cxn ang="0">
                  <a:pos x="452" y="228"/>
                </a:cxn>
                <a:cxn ang="0">
                  <a:pos x="448" y="274"/>
                </a:cxn>
                <a:cxn ang="0">
                  <a:pos x="434" y="316"/>
                </a:cxn>
                <a:cxn ang="0">
                  <a:pos x="414" y="354"/>
                </a:cxn>
                <a:cxn ang="0">
                  <a:pos x="386" y="388"/>
                </a:cxn>
                <a:cxn ang="0">
                  <a:pos x="352" y="416"/>
                </a:cxn>
                <a:cxn ang="0">
                  <a:pos x="314" y="436"/>
                </a:cxn>
                <a:cxn ang="0">
                  <a:pos x="272" y="450"/>
                </a:cxn>
                <a:cxn ang="0">
                  <a:pos x="226" y="454"/>
                </a:cxn>
                <a:cxn ang="0">
                  <a:pos x="202" y="454"/>
                </a:cxn>
                <a:cxn ang="0">
                  <a:pos x="158" y="444"/>
                </a:cxn>
                <a:cxn ang="0">
                  <a:pos x="118" y="426"/>
                </a:cxn>
                <a:cxn ang="0">
                  <a:pos x="82" y="402"/>
                </a:cxn>
                <a:cxn ang="0">
                  <a:pos x="52" y="372"/>
                </a:cxn>
                <a:cxn ang="0">
                  <a:pos x="26" y="336"/>
                </a:cxn>
                <a:cxn ang="0">
                  <a:pos x="10" y="294"/>
                </a:cxn>
                <a:cxn ang="0">
                  <a:pos x="0" y="250"/>
                </a:cxn>
                <a:cxn ang="0">
                  <a:pos x="0" y="228"/>
                </a:cxn>
                <a:cxn ang="0">
                  <a:pos x="4" y="182"/>
                </a:cxn>
                <a:cxn ang="0">
                  <a:pos x="18" y="140"/>
                </a:cxn>
                <a:cxn ang="0">
                  <a:pos x="38" y="100"/>
                </a:cxn>
                <a:cxn ang="0">
                  <a:pos x="66" y="68"/>
                </a:cxn>
                <a:cxn ang="0">
                  <a:pos x="100" y="40"/>
                </a:cxn>
                <a:cxn ang="0">
                  <a:pos x="138" y="18"/>
                </a:cxn>
                <a:cxn ang="0">
                  <a:pos x="180" y="6"/>
                </a:cxn>
                <a:cxn ang="0">
                  <a:pos x="226" y="0"/>
                </a:cxn>
                <a:cxn ang="0">
                  <a:pos x="250" y="2"/>
                </a:cxn>
                <a:cxn ang="0">
                  <a:pos x="294" y="10"/>
                </a:cxn>
                <a:cxn ang="0">
                  <a:pos x="334" y="28"/>
                </a:cxn>
                <a:cxn ang="0">
                  <a:pos x="370" y="52"/>
                </a:cxn>
                <a:cxn ang="0">
                  <a:pos x="400" y="84"/>
                </a:cxn>
                <a:cxn ang="0">
                  <a:pos x="426" y="120"/>
                </a:cxn>
                <a:cxn ang="0">
                  <a:pos x="442" y="160"/>
                </a:cxn>
                <a:cxn ang="0">
                  <a:pos x="452" y="204"/>
                </a:cxn>
                <a:cxn ang="0">
                  <a:pos x="452" y="228"/>
                </a:cxn>
              </a:cxnLst>
              <a:rect l="0" t="0" r="r" b="b"/>
              <a:pathLst>
                <a:path w="452" h="454">
                  <a:moveTo>
                    <a:pt x="452" y="228"/>
                  </a:moveTo>
                  <a:lnTo>
                    <a:pt x="452" y="228"/>
                  </a:lnTo>
                  <a:lnTo>
                    <a:pt x="452" y="250"/>
                  </a:lnTo>
                  <a:lnTo>
                    <a:pt x="448" y="274"/>
                  </a:lnTo>
                  <a:lnTo>
                    <a:pt x="442" y="294"/>
                  </a:lnTo>
                  <a:lnTo>
                    <a:pt x="434" y="316"/>
                  </a:lnTo>
                  <a:lnTo>
                    <a:pt x="426" y="336"/>
                  </a:lnTo>
                  <a:lnTo>
                    <a:pt x="414" y="354"/>
                  </a:lnTo>
                  <a:lnTo>
                    <a:pt x="400" y="372"/>
                  </a:lnTo>
                  <a:lnTo>
                    <a:pt x="386" y="388"/>
                  </a:lnTo>
                  <a:lnTo>
                    <a:pt x="370" y="402"/>
                  </a:lnTo>
                  <a:lnTo>
                    <a:pt x="352" y="416"/>
                  </a:lnTo>
                  <a:lnTo>
                    <a:pt x="334" y="426"/>
                  </a:lnTo>
                  <a:lnTo>
                    <a:pt x="314" y="436"/>
                  </a:lnTo>
                  <a:lnTo>
                    <a:pt x="294" y="444"/>
                  </a:lnTo>
                  <a:lnTo>
                    <a:pt x="272" y="450"/>
                  </a:lnTo>
                  <a:lnTo>
                    <a:pt x="250" y="454"/>
                  </a:lnTo>
                  <a:lnTo>
                    <a:pt x="226" y="454"/>
                  </a:lnTo>
                  <a:lnTo>
                    <a:pt x="226" y="454"/>
                  </a:lnTo>
                  <a:lnTo>
                    <a:pt x="202" y="454"/>
                  </a:lnTo>
                  <a:lnTo>
                    <a:pt x="180" y="450"/>
                  </a:lnTo>
                  <a:lnTo>
                    <a:pt x="158" y="444"/>
                  </a:lnTo>
                  <a:lnTo>
                    <a:pt x="138" y="436"/>
                  </a:lnTo>
                  <a:lnTo>
                    <a:pt x="118" y="426"/>
                  </a:lnTo>
                  <a:lnTo>
                    <a:pt x="100" y="416"/>
                  </a:lnTo>
                  <a:lnTo>
                    <a:pt x="82" y="402"/>
                  </a:lnTo>
                  <a:lnTo>
                    <a:pt x="66" y="388"/>
                  </a:lnTo>
                  <a:lnTo>
                    <a:pt x="52" y="372"/>
                  </a:lnTo>
                  <a:lnTo>
                    <a:pt x="38" y="354"/>
                  </a:lnTo>
                  <a:lnTo>
                    <a:pt x="26" y="336"/>
                  </a:lnTo>
                  <a:lnTo>
                    <a:pt x="18" y="316"/>
                  </a:lnTo>
                  <a:lnTo>
                    <a:pt x="10" y="294"/>
                  </a:lnTo>
                  <a:lnTo>
                    <a:pt x="4" y="274"/>
                  </a:lnTo>
                  <a:lnTo>
                    <a:pt x="0" y="250"/>
                  </a:lnTo>
                  <a:lnTo>
                    <a:pt x="0" y="228"/>
                  </a:lnTo>
                  <a:lnTo>
                    <a:pt x="0" y="228"/>
                  </a:lnTo>
                  <a:lnTo>
                    <a:pt x="0" y="204"/>
                  </a:lnTo>
                  <a:lnTo>
                    <a:pt x="4" y="182"/>
                  </a:lnTo>
                  <a:lnTo>
                    <a:pt x="10" y="160"/>
                  </a:lnTo>
                  <a:lnTo>
                    <a:pt x="18" y="140"/>
                  </a:lnTo>
                  <a:lnTo>
                    <a:pt x="26" y="120"/>
                  </a:lnTo>
                  <a:lnTo>
                    <a:pt x="38" y="100"/>
                  </a:lnTo>
                  <a:lnTo>
                    <a:pt x="52" y="84"/>
                  </a:lnTo>
                  <a:lnTo>
                    <a:pt x="66" y="68"/>
                  </a:lnTo>
                  <a:lnTo>
                    <a:pt x="82" y="52"/>
                  </a:lnTo>
                  <a:lnTo>
                    <a:pt x="100" y="40"/>
                  </a:lnTo>
                  <a:lnTo>
                    <a:pt x="118" y="28"/>
                  </a:lnTo>
                  <a:lnTo>
                    <a:pt x="138" y="18"/>
                  </a:lnTo>
                  <a:lnTo>
                    <a:pt x="158" y="10"/>
                  </a:lnTo>
                  <a:lnTo>
                    <a:pt x="180" y="6"/>
                  </a:lnTo>
                  <a:lnTo>
                    <a:pt x="202" y="2"/>
                  </a:lnTo>
                  <a:lnTo>
                    <a:pt x="226" y="0"/>
                  </a:lnTo>
                  <a:lnTo>
                    <a:pt x="226" y="0"/>
                  </a:lnTo>
                  <a:lnTo>
                    <a:pt x="250" y="2"/>
                  </a:lnTo>
                  <a:lnTo>
                    <a:pt x="272" y="6"/>
                  </a:lnTo>
                  <a:lnTo>
                    <a:pt x="294" y="10"/>
                  </a:lnTo>
                  <a:lnTo>
                    <a:pt x="314" y="18"/>
                  </a:lnTo>
                  <a:lnTo>
                    <a:pt x="334" y="28"/>
                  </a:lnTo>
                  <a:lnTo>
                    <a:pt x="352" y="40"/>
                  </a:lnTo>
                  <a:lnTo>
                    <a:pt x="370" y="52"/>
                  </a:lnTo>
                  <a:lnTo>
                    <a:pt x="386" y="68"/>
                  </a:lnTo>
                  <a:lnTo>
                    <a:pt x="400" y="84"/>
                  </a:lnTo>
                  <a:lnTo>
                    <a:pt x="414" y="100"/>
                  </a:lnTo>
                  <a:lnTo>
                    <a:pt x="426" y="120"/>
                  </a:lnTo>
                  <a:lnTo>
                    <a:pt x="434" y="140"/>
                  </a:lnTo>
                  <a:lnTo>
                    <a:pt x="442" y="160"/>
                  </a:lnTo>
                  <a:lnTo>
                    <a:pt x="448" y="182"/>
                  </a:lnTo>
                  <a:lnTo>
                    <a:pt x="452" y="204"/>
                  </a:lnTo>
                  <a:lnTo>
                    <a:pt x="452" y="228"/>
                  </a:lnTo>
                  <a:lnTo>
                    <a:pt x="452" y="22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" name="Freeform 7"/>
            <p:cNvSpPr>
              <a:spLocks noEditPoints="1"/>
            </p:cNvSpPr>
            <p:nvPr userDrawn="1"/>
          </p:nvSpPr>
          <p:spPr bwMode="auto">
            <a:xfrm>
              <a:off x="2458" y="2030"/>
              <a:ext cx="280" cy="138"/>
            </a:xfrm>
            <a:custGeom>
              <a:avLst/>
              <a:gdLst/>
              <a:ahLst/>
              <a:cxnLst>
                <a:cxn ang="0">
                  <a:pos x="222" y="26"/>
                </a:cxn>
                <a:cxn ang="0">
                  <a:pos x="198" y="38"/>
                </a:cxn>
                <a:cxn ang="0">
                  <a:pos x="184" y="60"/>
                </a:cxn>
                <a:cxn ang="0">
                  <a:pos x="144" y="34"/>
                </a:cxn>
                <a:cxn ang="0">
                  <a:pos x="142" y="28"/>
                </a:cxn>
                <a:cxn ang="0">
                  <a:pos x="134" y="26"/>
                </a:cxn>
                <a:cxn ang="0">
                  <a:pos x="126" y="32"/>
                </a:cxn>
                <a:cxn ang="0">
                  <a:pos x="84" y="68"/>
                </a:cxn>
                <a:cxn ang="0">
                  <a:pos x="90" y="56"/>
                </a:cxn>
                <a:cxn ang="0">
                  <a:pos x="92" y="34"/>
                </a:cxn>
                <a:cxn ang="0">
                  <a:pos x="80" y="12"/>
                </a:cxn>
                <a:cxn ang="0">
                  <a:pos x="58" y="0"/>
                </a:cxn>
                <a:cxn ang="0">
                  <a:pos x="10" y="0"/>
                </a:cxn>
                <a:cxn ang="0">
                  <a:pos x="2" y="4"/>
                </a:cxn>
                <a:cxn ang="0">
                  <a:pos x="0" y="128"/>
                </a:cxn>
                <a:cxn ang="0">
                  <a:pos x="6" y="138"/>
                </a:cxn>
                <a:cxn ang="0">
                  <a:pos x="14" y="138"/>
                </a:cxn>
                <a:cxn ang="0">
                  <a:pos x="20" y="128"/>
                </a:cxn>
                <a:cxn ang="0">
                  <a:pos x="90" y="134"/>
                </a:cxn>
                <a:cxn ang="0">
                  <a:pos x="98" y="138"/>
                </a:cxn>
                <a:cxn ang="0">
                  <a:pos x="104" y="136"/>
                </a:cxn>
                <a:cxn ang="0">
                  <a:pos x="106" y="126"/>
                </a:cxn>
                <a:cxn ang="0">
                  <a:pos x="124" y="88"/>
                </a:cxn>
                <a:cxn ang="0">
                  <a:pos x="124" y="110"/>
                </a:cxn>
                <a:cxn ang="0">
                  <a:pos x="142" y="136"/>
                </a:cxn>
                <a:cxn ang="0">
                  <a:pos x="158" y="138"/>
                </a:cxn>
                <a:cxn ang="0">
                  <a:pos x="168" y="132"/>
                </a:cxn>
                <a:cxn ang="0">
                  <a:pos x="168" y="124"/>
                </a:cxn>
                <a:cxn ang="0">
                  <a:pos x="158" y="118"/>
                </a:cxn>
                <a:cxn ang="0">
                  <a:pos x="150" y="118"/>
                </a:cxn>
                <a:cxn ang="0">
                  <a:pos x="144" y="110"/>
                </a:cxn>
                <a:cxn ang="0">
                  <a:pos x="182" y="88"/>
                </a:cxn>
                <a:cxn ang="0">
                  <a:pos x="190" y="116"/>
                </a:cxn>
                <a:cxn ang="0">
                  <a:pos x="212" y="134"/>
                </a:cxn>
                <a:cxn ang="0">
                  <a:pos x="266" y="138"/>
                </a:cxn>
                <a:cxn ang="0">
                  <a:pos x="274" y="134"/>
                </a:cxn>
                <a:cxn ang="0">
                  <a:pos x="276" y="128"/>
                </a:cxn>
                <a:cxn ang="0">
                  <a:pos x="270" y="118"/>
                </a:cxn>
                <a:cxn ang="0">
                  <a:pos x="232" y="118"/>
                </a:cxn>
                <a:cxn ang="0">
                  <a:pos x="210" y="110"/>
                </a:cxn>
                <a:cxn ang="0">
                  <a:pos x="202" y="88"/>
                </a:cxn>
                <a:cxn ang="0">
                  <a:pos x="274" y="86"/>
                </a:cxn>
                <a:cxn ang="0">
                  <a:pos x="280" y="76"/>
                </a:cxn>
                <a:cxn ang="0">
                  <a:pos x="276" y="56"/>
                </a:cxn>
                <a:cxn ang="0">
                  <a:pos x="258" y="34"/>
                </a:cxn>
                <a:cxn ang="0">
                  <a:pos x="230" y="26"/>
                </a:cxn>
                <a:cxn ang="0">
                  <a:pos x="20" y="68"/>
                </a:cxn>
                <a:cxn ang="0">
                  <a:pos x="48" y="18"/>
                </a:cxn>
                <a:cxn ang="0">
                  <a:pos x="72" y="34"/>
                </a:cxn>
                <a:cxn ang="0">
                  <a:pos x="72" y="52"/>
                </a:cxn>
                <a:cxn ang="0">
                  <a:pos x="48" y="68"/>
                </a:cxn>
                <a:cxn ang="0">
                  <a:pos x="202" y="68"/>
                </a:cxn>
                <a:cxn ang="0">
                  <a:pos x="220" y="46"/>
                </a:cxn>
                <a:cxn ang="0">
                  <a:pos x="240" y="46"/>
                </a:cxn>
                <a:cxn ang="0">
                  <a:pos x="260" y="68"/>
                </a:cxn>
              </a:cxnLst>
              <a:rect l="0" t="0" r="r" b="b"/>
              <a:pathLst>
                <a:path w="280" h="138">
                  <a:moveTo>
                    <a:pt x="230" y="26"/>
                  </a:moveTo>
                  <a:lnTo>
                    <a:pt x="230" y="26"/>
                  </a:lnTo>
                  <a:lnTo>
                    <a:pt x="222" y="26"/>
                  </a:lnTo>
                  <a:lnTo>
                    <a:pt x="212" y="28"/>
                  </a:lnTo>
                  <a:lnTo>
                    <a:pt x="204" y="32"/>
                  </a:lnTo>
                  <a:lnTo>
                    <a:pt x="198" y="38"/>
                  </a:lnTo>
                  <a:lnTo>
                    <a:pt x="192" y="44"/>
                  </a:lnTo>
                  <a:lnTo>
                    <a:pt x="186" y="52"/>
                  </a:lnTo>
                  <a:lnTo>
                    <a:pt x="184" y="60"/>
                  </a:lnTo>
                  <a:lnTo>
                    <a:pt x="182" y="68"/>
                  </a:lnTo>
                  <a:lnTo>
                    <a:pt x="144" y="68"/>
                  </a:lnTo>
                  <a:lnTo>
                    <a:pt x="144" y="34"/>
                  </a:lnTo>
                  <a:lnTo>
                    <a:pt x="144" y="34"/>
                  </a:lnTo>
                  <a:lnTo>
                    <a:pt x="144" y="32"/>
                  </a:lnTo>
                  <a:lnTo>
                    <a:pt x="142" y="28"/>
                  </a:lnTo>
                  <a:lnTo>
                    <a:pt x="138" y="26"/>
                  </a:lnTo>
                  <a:lnTo>
                    <a:pt x="134" y="26"/>
                  </a:lnTo>
                  <a:lnTo>
                    <a:pt x="134" y="26"/>
                  </a:lnTo>
                  <a:lnTo>
                    <a:pt x="130" y="26"/>
                  </a:lnTo>
                  <a:lnTo>
                    <a:pt x="128" y="28"/>
                  </a:lnTo>
                  <a:lnTo>
                    <a:pt x="126" y="32"/>
                  </a:lnTo>
                  <a:lnTo>
                    <a:pt x="124" y="34"/>
                  </a:lnTo>
                  <a:lnTo>
                    <a:pt x="124" y="68"/>
                  </a:lnTo>
                  <a:lnTo>
                    <a:pt x="84" y="68"/>
                  </a:lnTo>
                  <a:lnTo>
                    <a:pt x="84" y="68"/>
                  </a:lnTo>
                  <a:lnTo>
                    <a:pt x="88" y="62"/>
                  </a:lnTo>
                  <a:lnTo>
                    <a:pt x="90" y="56"/>
                  </a:lnTo>
                  <a:lnTo>
                    <a:pt x="92" y="44"/>
                  </a:lnTo>
                  <a:lnTo>
                    <a:pt x="92" y="44"/>
                  </a:lnTo>
                  <a:lnTo>
                    <a:pt x="92" y="34"/>
                  </a:lnTo>
                  <a:lnTo>
                    <a:pt x="90" y="26"/>
                  </a:lnTo>
                  <a:lnTo>
                    <a:pt x="86" y="18"/>
                  </a:lnTo>
                  <a:lnTo>
                    <a:pt x="80" y="12"/>
                  </a:lnTo>
                  <a:lnTo>
                    <a:pt x="74" y="6"/>
                  </a:lnTo>
                  <a:lnTo>
                    <a:pt x="66" y="2"/>
                  </a:lnTo>
                  <a:lnTo>
                    <a:pt x="58" y="0"/>
                  </a:lnTo>
                  <a:lnTo>
                    <a:pt x="48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128"/>
                  </a:lnTo>
                  <a:lnTo>
                    <a:pt x="0" y="128"/>
                  </a:lnTo>
                  <a:lnTo>
                    <a:pt x="2" y="132"/>
                  </a:lnTo>
                  <a:lnTo>
                    <a:pt x="4" y="136"/>
                  </a:lnTo>
                  <a:lnTo>
                    <a:pt x="6" y="138"/>
                  </a:lnTo>
                  <a:lnTo>
                    <a:pt x="10" y="138"/>
                  </a:lnTo>
                  <a:lnTo>
                    <a:pt x="10" y="138"/>
                  </a:lnTo>
                  <a:lnTo>
                    <a:pt x="14" y="138"/>
                  </a:lnTo>
                  <a:lnTo>
                    <a:pt x="18" y="136"/>
                  </a:lnTo>
                  <a:lnTo>
                    <a:pt x="20" y="132"/>
                  </a:lnTo>
                  <a:lnTo>
                    <a:pt x="20" y="128"/>
                  </a:lnTo>
                  <a:lnTo>
                    <a:pt x="20" y="88"/>
                  </a:lnTo>
                  <a:lnTo>
                    <a:pt x="56" y="88"/>
                  </a:lnTo>
                  <a:lnTo>
                    <a:pt x="90" y="134"/>
                  </a:lnTo>
                  <a:lnTo>
                    <a:pt x="90" y="134"/>
                  </a:lnTo>
                  <a:lnTo>
                    <a:pt x="94" y="136"/>
                  </a:lnTo>
                  <a:lnTo>
                    <a:pt x="98" y="138"/>
                  </a:lnTo>
                  <a:lnTo>
                    <a:pt x="98" y="138"/>
                  </a:lnTo>
                  <a:lnTo>
                    <a:pt x="104" y="136"/>
                  </a:lnTo>
                  <a:lnTo>
                    <a:pt x="104" y="136"/>
                  </a:lnTo>
                  <a:lnTo>
                    <a:pt x="106" y="134"/>
                  </a:lnTo>
                  <a:lnTo>
                    <a:pt x="106" y="130"/>
                  </a:lnTo>
                  <a:lnTo>
                    <a:pt x="106" y="126"/>
                  </a:lnTo>
                  <a:lnTo>
                    <a:pt x="106" y="122"/>
                  </a:lnTo>
                  <a:lnTo>
                    <a:pt x="80" y="88"/>
                  </a:lnTo>
                  <a:lnTo>
                    <a:pt x="124" y="88"/>
                  </a:lnTo>
                  <a:lnTo>
                    <a:pt x="124" y="88"/>
                  </a:lnTo>
                  <a:lnTo>
                    <a:pt x="124" y="110"/>
                  </a:lnTo>
                  <a:lnTo>
                    <a:pt x="124" y="110"/>
                  </a:lnTo>
                  <a:lnTo>
                    <a:pt x="126" y="122"/>
                  </a:lnTo>
                  <a:lnTo>
                    <a:pt x="132" y="130"/>
                  </a:lnTo>
                  <a:lnTo>
                    <a:pt x="142" y="136"/>
                  </a:lnTo>
                  <a:lnTo>
                    <a:pt x="152" y="138"/>
                  </a:lnTo>
                  <a:lnTo>
                    <a:pt x="158" y="138"/>
                  </a:lnTo>
                  <a:lnTo>
                    <a:pt x="158" y="138"/>
                  </a:lnTo>
                  <a:lnTo>
                    <a:pt x="162" y="136"/>
                  </a:lnTo>
                  <a:lnTo>
                    <a:pt x="166" y="134"/>
                  </a:lnTo>
                  <a:lnTo>
                    <a:pt x="168" y="132"/>
                  </a:lnTo>
                  <a:lnTo>
                    <a:pt x="168" y="128"/>
                  </a:lnTo>
                  <a:lnTo>
                    <a:pt x="168" y="128"/>
                  </a:lnTo>
                  <a:lnTo>
                    <a:pt x="168" y="124"/>
                  </a:lnTo>
                  <a:lnTo>
                    <a:pt x="166" y="122"/>
                  </a:lnTo>
                  <a:lnTo>
                    <a:pt x="162" y="118"/>
                  </a:lnTo>
                  <a:lnTo>
                    <a:pt x="158" y="118"/>
                  </a:lnTo>
                  <a:lnTo>
                    <a:pt x="152" y="118"/>
                  </a:lnTo>
                  <a:lnTo>
                    <a:pt x="152" y="118"/>
                  </a:lnTo>
                  <a:lnTo>
                    <a:pt x="150" y="118"/>
                  </a:lnTo>
                  <a:lnTo>
                    <a:pt x="146" y="116"/>
                  </a:lnTo>
                  <a:lnTo>
                    <a:pt x="146" y="112"/>
                  </a:lnTo>
                  <a:lnTo>
                    <a:pt x="144" y="110"/>
                  </a:lnTo>
                  <a:lnTo>
                    <a:pt x="144" y="88"/>
                  </a:lnTo>
                  <a:lnTo>
                    <a:pt x="182" y="88"/>
                  </a:lnTo>
                  <a:lnTo>
                    <a:pt x="182" y="88"/>
                  </a:lnTo>
                  <a:lnTo>
                    <a:pt x="182" y="98"/>
                  </a:lnTo>
                  <a:lnTo>
                    <a:pt x="186" y="108"/>
                  </a:lnTo>
                  <a:lnTo>
                    <a:pt x="190" y="116"/>
                  </a:lnTo>
                  <a:lnTo>
                    <a:pt x="196" y="124"/>
                  </a:lnTo>
                  <a:lnTo>
                    <a:pt x="204" y="130"/>
                  </a:lnTo>
                  <a:lnTo>
                    <a:pt x="212" y="134"/>
                  </a:lnTo>
                  <a:lnTo>
                    <a:pt x="220" y="136"/>
                  </a:lnTo>
                  <a:lnTo>
                    <a:pt x="230" y="138"/>
                  </a:lnTo>
                  <a:lnTo>
                    <a:pt x="266" y="138"/>
                  </a:lnTo>
                  <a:lnTo>
                    <a:pt x="266" y="138"/>
                  </a:lnTo>
                  <a:lnTo>
                    <a:pt x="270" y="136"/>
                  </a:lnTo>
                  <a:lnTo>
                    <a:pt x="274" y="134"/>
                  </a:lnTo>
                  <a:lnTo>
                    <a:pt x="276" y="132"/>
                  </a:lnTo>
                  <a:lnTo>
                    <a:pt x="276" y="128"/>
                  </a:lnTo>
                  <a:lnTo>
                    <a:pt x="276" y="128"/>
                  </a:lnTo>
                  <a:lnTo>
                    <a:pt x="276" y="124"/>
                  </a:lnTo>
                  <a:lnTo>
                    <a:pt x="274" y="122"/>
                  </a:lnTo>
                  <a:lnTo>
                    <a:pt x="270" y="118"/>
                  </a:lnTo>
                  <a:lnTo>
                    <a:pt x="268" y="118"/>
                  </a:lnTo>
                  <a:lnTo>
                    <a:pt x="232" y="118"/>
                  </a:lnTo>
                  <a:lnTo>
                    <a:pt x="232" y="118"/>
                  </a:lnTo>
                  <a:lnTo>
                    <a:pt x="224" y="118"/>
                  </a:lnTo>
                  <a:lnTo>
                    <a:pt x="220" y="116"/>
                  </a:lnTo>
                  <a:lnTo>
                    <a:pt x="210" y="110"/>
                  </a:lnTo>
                  <a:lnTo>
                    <a:pt x="204" y="100"/>
                  </a:lnTo>
                  <a:lnTo>
                    <a:pt x="202" y="94"/>
                  </a:lnTo>
                  <a:lnTo>
                    <a:pt x="202" y="88"/>
                  </a:lnTo>
                  <a:lnTo>
                    <a:pt x="270" y="88"/>
                  </a:lnTo>
                  <a:lnTo>
                    <a:pt x="270" y="88"/>
                  </a:lnTo>
                  <a:lnTo>
                    <a:pt x="274" y="86"/>
                  </a:lnTo>
                  <a:lnTo>
                    <a:pt x="276" y="84"/>
                  </a:lnTo>
                  <a:lnTo>
                    <a:pt x="278" y="80"/>
                  </a:lnTo>
                  <a:lnTo>
                    <a:pt x="280" y="76"/>
                  </a:lnTo>
                  <a:lnTo>
                    <a:pt x="280" y="76"/>
                  </a:lnTo>
                  <a:lnTo>
                    <a:pt x="278" y="66"/>
                  </a:lnTo>
                  <a:lnTo>
                    <a:pt x="276" y="56"/>
                  </a:lnTo>
                  <a:lnTo>
                    <a:pt x="272" y="48"/>
                  </a:lnTo>
                  <a:lnTo>
                    <a:pt x="266" y="40"/>
                  </a:lnTo>
                  <a:lnTo>
                    <a:pt x="258" y="34"/>
                  </a:lnTo>
                  <a:lnTo>
                    <a:pt x="250" y="30"/>
                  </a:lnTo>
                  <a:lnTo>
                    <a:pt x="240" y="26"/>
                  </a:lnTo>
                  <a:lnTo>
                    <a:pt x="230" y="26"/>
                  </a:lnTo>
                  <a:lnTo>
                    <a:pt x="230" y="26"/>
                  </a:lnTo>
                  <a:close/>
                  <a:moveTo>
                    <a:pt x="48" y="68"/>
                  </a:moveTo>
                  <a:lnTo>
                    <a:pt x="20" y="68"/>
                  </a:lnTo>
                  <a:lnTo>
                    <a:pt x="20" y="18"/>
                  </a:lnTo>
                  <a:lnTo>
                    <a:pt x="48" y="18"/>
                  </a:lnTo>
                  <a:lnTo>
                    <a:pt x="48" y="18"/>
                  </a:lnTo>
                  <a:lnTo>
                    <a:pt x="58" y="20"/>
                  </a:lnTo>
                  <a:lnTo>
                    <a:pt x="66" y="26"/>
                  </a:lnTo>
                  <a:lnTo>
                    <a:pt x="72" y="34"/>
                  </a:lnTo>
                  <a:lnTo>
                    <a:pt x="74" y="44"/>
                  </a:lnTo>
                  <a:lnTo>
                    <a:pt x="74" y="44"/>
                  </a:lnTo>
                  <a:lnTo>
                    <a:pt x="72" y="52"/>
                  </a:lnTo>
                  <a:lnTo>
                    <a:pt x="66" y="60"/>
                  </a:lnTo>
                  <a:lnTo>
                    <a:pt x="58" y="66"/>
                  </a:lnTo>
                  <a:lnTo>
                    <a:pt x="48" y="68"/>
                  </a:lnTo>
                  <a:lnTo>
                    <a:pt x="48" y="68"/>
                  </a:lnTo>
                  <a:close/>
                  <a:moveTo>
                    <a:pt x="202" y="68"/>
                  </a:moveTo>
                  <a:lnTo>
                    <a:pt x="202" y="68"/>
                  </a:lnTo>
                  <a:lnTo>
                    <a:pt x="206" y="60"/>
                  </a:lnTo>
                  <a:lnTo>
                    <a:pt x="212" y="52"/>
                  </a:lnTo>
                  <a:lnTo>
                    <a:pt x="220" y="46"/>
                  </a:lnTo>
                  <a:lnTo>
                    <a:pt x="230" y="44"/>
                  </a:lnTo>
                  <a:lnTo>
                    <a:pt x="230" y="44"/>
                  </a:lnTo>
                  <a:lnTo>
                    <a:pt x="240" y="46"/>
                  </a:lnTo>
                  <a:lnTo>
                    <a:pt x="250" y="52"/>
                  </a:lnTo>
                  <a:lnTo>
                    <a:pt x="256" y="58"/>
                  </a:lnTo>
                  <a:lnTo>
                    <a:pt x="260" y="68"/>
                  </a:lnTo>
                  <a:lnTo>
                    <a:pt x="202" y="6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10" name="Numéro de diapositive"/>
          <p:cNvSpPr txBox="1">
            <a:spLocks/>
          </p:cNvSpPr>
          <p:nvPr userDrawn="1"/>
        </p:nvSpPr>
        <p:spPr>
          <a:xfrm>
            <a:off x="11610369" y="6367082"/>
            <a:ext cx="397829" cy="338518"/>
          </a:xfrm>
          <a:prstGeom prst="rect">
            <a:avLst/>
          </a:prstGeom>
          <a:ln w="12700">
            <a:miter lim="400000"/>
          </a:ln>
        </p:spPr>
        <p:txBody>
          <a:bodyPr wrap="none" lIns="91422" tIns="91422" rIns="91422" bIns="91422" anchor="ctr">
            <a:spAutoFit/>
          </a:bodyPr>
          <a:lstStyle>
            <a:lvl1pPr algn="r">
              <a:lnSpc>
                <a:spcPct val="100000"/>
              </a:lnSpc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lang="fr-FR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99800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718" r:id="rId3"/>
    <p:sldLayoutId id="2147483724" r:id="rId4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200" b="1" kern="1200">
          <a:solidFill>
            <a:schemeClr val="bg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Clr>
          <a:schemeClr val="accent2"/>
        </a:buClr>
        <a:buFont typeface="Arial" panose="020B0604020202020204" pitchFamily="34" charset="0"/>
        <a:buNone/>
        <a:defRPr sz="1800" kern="1200">
          <a:solidFill>
            <a:schemeClr val="bg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457200" indent="0" algn="l" defTabSz="914400" rtl="0" eaLnBrk="1" latinLnBrk="0" hangingPunct="1">
        <a:spcBef>
          <a:spcPct val="20000"/>
        </a:spcBef>
        <a:buClr>
          <a:schemeClr val="accent2"/>
        </a:buClr>
        <a:buFont typeface="Arial" panose="020B0604020202020204" pitchFamily="34" charset="0"/>
        <a:buNone/>
        <a:defRPr sz="1800" kern="1200">
          <a:solidFill>
            <a:schemeClr val="bg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914400" indent="0" algn="l" defTabSz="914400" rtl="0" eaLnBrk="1" latinLnBrk="0" hangingPunct="1">
        <a:spcBef>
          <a:spcPct val="20000"/>
        </a:spcBef>
        <a:buClr>
          <a:schemeClr val="accent2"/>
        </a:buClr>
        <a:buFont typeface="Arial" panose="020B0604020202020204" pitchFamily="34" charset="0"/>
        <a:buNone/>
        <a:defRPr sz="1800" kern="1200">
          <a:solidFill>
            <a:schemeClr val="bg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71600" indent="0" algn="l" defTabSz="914400" rtl="0" eaLnBrk="1" latinLnBrk="0" hangingPunct="1">
        <a:spcBef>
          <a:spcPct val="20000"/>
        </a:spcBef>
        <a:buClr>
          <a:schemeClr val="accent2"/>
        </a:buClr>
        <a:buFont typeface="Arial" panose="020B0604020202020204" pitchFamily="34" charset="0"/>
        <a:buNone/>
        <a:defRPr sz="1800" kern="1200">
          <a:solidFill>
            <a:schemeClr val="bg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828800" indent="0" algn="l" defTabSz="914400" rtl="0" eaLnBrk="1" latinLnBrk="0" hangingPunct="1">
        <a:spcBef>
          <a:spcPct val="20000"/>
        </a:spcBef>
        <a:buClr>
          <a:schemeClr val="accent2"/>
        </a:buClr>
        <a:buFont typeface="Arial" panose="020B0604020202020204" pitchFamily="34" charset="0"/>
        <a:buNone/>
        <a:defRPr sz="1800" kern="1200">
          <a:solidFill>
            <a:schemeClr val="bg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>
          <p15:clr>
            <a:srgbClr val="F26B43"/>
          </p15:clr>
        </p15:guide>
        <p15:guide id="2" orient="horz" pos="2160">
          <p15:clr>
            <a:srgbClr val="F26B43"/>
          </p15:clr>
        </p15:guide>
        <p15:guide id="3" orient="horz" pos="663">
          <p15:clr>
            <a:srgbClr val="F26B43"/>
          </p15:clr>
        </p15:guide>
        <p15:guide id="4" pos="393">
          <p15:clr>
            <a:srgbClr val="F26B43"/>
          </p15:clr>
        </p15:guide>
        <p15:guide id="5" pos="7242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23800" y="2708920"/>
            <a:ext cx="10972800" cy="10709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3789040"/>
            <a:ext cx="5400600" cy="17176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Google Shape;108;p18"/>
          <p:cNvSpPr txBox="1"/>
          <p:nvPr userDrawn="1"/>
        </p:nvSpPr>
        <p:spPr>
          <a:xfrm>
            <a:off x="732981" y="6285340"/>
            <a:ext cx="3577828" cy="453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121893" tIns="121893" rIns="121893" bIns="121893">
            <a:spAutoFit/>
          </a:bodyPr>
          <a:lstStyle/>
          <a:p>
            <a:pPr>
              <a:lnSpc>
                <a:spcPct val="150000"/>
              </a:lnSpc>
              <a:defRPr sz="1000"/>
            </a:pPr>
            <a:r>
              <a:rPr lang="fr-FR" noProof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Nom de la présentation</a:t>
            </a:r>
            <a:r>
              <a:rPr lang="fr-FR" noProof="0" dirty="0">
                <a:solidFill>
                  <a:schemeClr val="bg2"/>
                </a:solidFill>
              </a:rPr>
              <a:t> | </a:t>
            </a:r>
            <a:r>
              <a:rPr lang="fr-FR" noProof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Date </a:t>
            </a:r>
            <a:r>
              <a:rPr lang="fr-FR" noProof="0" dirty="0">
                <a:solidFill>
                  <a:schemeClr val="bg2"/>
                </a:solidFill>
              </a:rPr>
              <a:t>| </a:t>
            </a:r>
            <a:r>
              <a:rPr lang="fr-FR" noProof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Accessibilité</a:t>
            </a:r>
          </a:p>
        </p:txBody>
      </p:sp>
      <p:sp>
        <p:nvSpPr>
          <p:cNvPr id="10" name="Numéro de diapositive"/>
          <p:cNvSpPr txBox="1">
            <a:spLocks/>
          </p:cNvSpPr>
          <p:nvPr userDrawn="1"/>
        </p:nvSpPr>
        <p:spPr>
          <a:xfrm>
            <a:off x="11610369" y="6367082"/>
            <a:ext cx="397829" cy="338518"/>
          </a:xfrm>
          <a:prstGeom prst="rect">
            <a:avLst/>
          </a:prstGeom>
          <a:ln w="12700">
            <a:miter lim="400000"/>
          </a:ln>
        </p:spPr>
        <p:txBody>
          <a:bodyPr wrap="none" lIns="91422" tIns="91422" rIns="91422" bIns="91422" anchor="ctr">
            <a:spAutoFit/>
          </a:bodyPr>
          <a:lstStyle>
            <a:lvl1pPr algn="r">
              <a:lnSpc>
                <a:spcPct val="100000"/>
              </a:lnSpc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lang="fr-FR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  <a:sym typeface="Arial"/>
            </a:endParaRP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55110AA3-E47B-EB44-AE78-B139B6536132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39" y="6142387"/>
            <a:ext cx="696363" cy="696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5473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678" r:id="rId2"/>
    <p:sldLayoutId id="2147483666" r:id="rId3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200" b="1" kern="1200">
          <a:solidFill>
            <a:schemeClr val="bg2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Clr>
          <a:schemeClr val="accent2"/>
        </a:buClr>
        <a:buFont typeface="Arial" panose="020B0604020202020204" pitchFamily="34" charset="0"/>
        <a:buNone/>
        <a:defRPr sz="1800" kern="1200">
          <a:solidFill>
            <a:schemeClr val="tx1">
              <a:lumMod val="65000"/>
              <a:lumOff val="35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457200" indent="0" algn="l" defTabSz="914400" rtl="0" eaLnBrk="1" latinLnBrk="0" hangingPunct="1">
        <a:spcBef>
          <a:spcPct val="20000"/>
        </a:spcBef>
        <a:buClr>
          <a:schemeClr val="accent2"/>
        </a:buClr>
        <a:buFont typeface="Arial" panose="020B0604020202020204" pitchFamily="34" charset="0"/>
        <a:buNone/>
        <a:defRPr sz="1800" kern="1200">
          <a:solidFill>
            <a:schemeClr val="tx1">
              <a:lumMod val="65000"/>
              <a:lumOff val="35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914400" indent="0" algn="l" defTabSz="914400" rtl="0" eaLnBrk="1" latinLnBrk="0" hangingPunct="1">
        <a:spcBef>
          <a:spcPct val="20000"/>
        </a:spcBef>
        <a:buClr>
          <a:schemeClr val="accent2"/>
        </a:buClr>
        <a:buFont typeface="Arial" panose="020B0604020202020204" pitchFamily="34" charset="0"/>
        <a:buNone/>
        <a:defRPr sz="1800" kern="1200">
          <a:solidFill>
            <a:schemeClr val="tx1">
              <a:lumMod val="65000"/>
              <a:lumOff val="35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71600" indent="0" algn="l" defTabSz="914400" rtl="0" eaLnBrk="1" latinLnBrk="0" hangingPunct="1">
        <a:spcBef>
          <a:spcPct val="20000"/>
        </a:spcBef>
        <a:buClr>
          <a:schemeClr val="accent2"/>
        </a:buClr>
        <a:buFont typeface="Arial" panose="020B0604020202020204" pitchFamily="34" charset="0"/>
        <a:buNone/>
        <a:defRPr sz="1800" kern="1200">
          <a:solidFill>
            <a:schemeClr val="tx1">
              <a:lumMod val="65000"/>
              <a:lumOff val="35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828800" indent="0" algn="l" defTabSz="914400" rtl="0" eaLnBrk="1" latinLnBrk="0" hangingPunct="1">
        <a:spcBef>
          <a:spcPct val="20000"/>
        </a:spcBef>
        <a:buClr>
          <a:schemeClr val="accent2"/>
        </a:buClr>
        <a:buFont typeface="Arial" panose="020B0604020202020204" pitchFamily="34" charset="0"/>
        <a:buNone/>
        <a:defRPr sz="1800" kern="1200">
          <a:solidFill>
            <a:schemeClr val="tx1">
              <a:lumMod val="65000"/>
              <a:lumOff val="35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>
          <p15:clr>
            <a:srgbClr val="F26B43"/>
          </p15:clr>
        </p15:guide>
        <p15:guide id="2" orient="horz" pos="2160">
          <p15:clr>
            <a:srgbClr val="F26B43"/>
          </p15:clr>
        </p15:guide>
        <p15:guide id="3" orient="horz" pos="663">
          <p15:clr>
            <a:srgbClr val="F26B43"/>
          </p15:clr>
        </p15:guide>
        <p15:guide id="4" pos="393">
          <p15:clr>
            <a:srgbClr val="F26B43"/>
          </p15:clr>
        </p15:guide>
        <p15:guide id="5" pos="7242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23800" y="2708920"/>
            <a:ext cx="10972800" cy="10709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3789040"/>
            <a:ext cx="5400600" cy="17176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grpSp>
        <p:nvGrpSpPr>
          <p:cNvPr id="6" name="Group 5"/>
          <p:cNvGrpSpPr>
            <a:grpSpLocks noChangeAspect="1"/>
          </p:cNvGrpSpPr>
          <p:nvPr userDrawn="1"/>
        </p:nvGrpSpPr>
        <p:grpSpPr bwMode="auto">
          <a:xfrm>
            <a:off x="198633" y="6267761"/>
            <a:ext cx="433928" cy="435848"/>
            <a:chOff x="2366" y="1880"/>
            <a:chExt cx="452" cy="454"/>
          </a:xfrm>
        </p:grpSpPr>
        <p:sp>
          <p:nvSpPr>
            <p:cNvPr id="7" name="AutoShape 4"/>
            <p:cNvSpPr>
              <a:spLocks noChangeAspect="1" noChangeArrowheads="1" noTextEdit="1"/>
            </p:cNvSpPr>
            <p:nvPr userDrawn="1"/>
          </p:nvSpPr>
          <p:spPr bwMode="auto">
            <a:xfrm>
              <a:off x="2366" y="1880"/>
              <a:ext cx="452" cy="4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" name="Freeform 6"/>
            <p:cNvSpPr>
              <a:spLocks/>
            </p:cNvSpPr>
            <p:nvPr userDrawn="1"/>
          </p:nvSpPr>
          <p:spPr bwMode="auto">
            <a:xfrm>
              <a:off x="2366" y="1880"/>
              <a:ext cx="452" cy="454"/>
            </a:xfrm>
            <a:custGeom>
              <a:avLst/>
              <a:gdLst/>
              <a:ahLst/>
              <a:cxnLst>
                <a:cxn ang="0">
                  <a:pos x="452" y="228"/>
                </a:cxn>
                <a:cxn ang="0">
                  <a:pos x="448" y="274"/>
                </a:cxn>
                <a:cxn ang="0">
                  <a:pos x="434" y="316"/>
                </a:cxn>
                <a:cxn ang="0">
                  <a:pos x="414" y="354"/>
                </a:cxn>
                <a:cxn ang="0">
                  <a:pos x="386" y="388"/>
                </a:cxn>
                <a:cxn ang="0">
                  <a:pos x="352" y="416"/>
                </a:cxn>
                <a:cxn ang="0">
                  <a:pos x="314" y="436"/>
                </a:cxn>
                <a:cxn ang="0">
                  <a:pos x="272" y="450"/>
                </a:cxn>
                <a:cxn ang="0">
                  <a:pos x="226" y="454"/>
                </a:cxn>
                <a:cxn ang="0">
                  <a:pos x="202" y="454"/>
                </a:cxn>
                <a:cxn ang="0">
                  <a:pos x="158" y="444"/>
                </a:cxn>
                <a:cxn ang="0">
                  <a:pos x="118" y="426"/>
                </a:cxn>
                <a:cxn ang="0">
                  <a:pos x="82" y="402"/>
                </a:cxn>
                <a:cxn ang="0">
                  <a:pos x="52" y="372"/>
                </a:cxn>
                <a:cxn ang="0">
                  <a:pos x="26" y="336"/>
                </a:cxn>
                <a:cxn ang="0">
                  <a:pos x="10" y="294"/>
                </a:cxn>
                <a:cxn ang="0">
                  <a:pos x="0" y="250"/>
                </a:cxn>
                <a:cxn ang="0">
                  <a:pos x="0" y="228"/>
                </a:cxn>
                <a:cxn ang="0">
                  <a:pos x="4" y="182"/>
                </a:cxn>
                <a:cxn ang="0">
                  <a:pos x="18" y="140"/>
                </a:cxn>
                <a:cxn ang="0">
                  <a:pos x="38" y="100"/>
                </a:cxn>
                <a:cxn ang="0">
                  <a:pos x="66" y="68"/>
                </a:cxn>
                <a:cxn ang="0">
                  <a:pos x="100" y="40"/>
                </a:cxn>
                <a:cxn ang="0">
                  <a:pos x="138" y="18"/>
                </a:cxn>
                <a:cxn ang="0">
                  <a:pos x="180" y="6"/>
                </a:cxn>
                <a:cxn ang="0">
                  <a:pos x="226" y="0"/>
                </a:cxn>
                <a:cxn ang="0">
                  <a:pos x="250" y="2"/>
                </a:cxn>
                <a:cxn ang="0">
                  <a:pos x="294" y="10"/>
                </a:cxn>
                <a:cxn ang="0">
                  <a:pos x="334" y="28"/>
                </a:cxn>
                <a:cxn ang="0">
                  <a:pos x="370" y="52"/>
                </a:cxn>
                <a:cxn ang="0">
                  <a:pos x="400" y="84"/>
                </a:cxn>
                <a:cxn ang="0">
                  <a:pos x="426" y="120"/>
                </a:cxn>
                <a:cxn ang="0">
                  <a:pos x="442" y="160"/>
                </a:cxn>
                <a:cxn ang="0">
                  <a:pos x="452" y="204"/>
                </a:cxn>
                <a:cxn ang="0">
                  <a:pos x="452" y="228"/>
                </a:cxn>
              </a:cxnLst>
              <a:rect l="0" t="0" r="r" b="b"/>
              <a:pathLst>
                <a:path w="452" h="454">
                  <a:moveTo>
                    <a:pt x="452" y="228"/>
                  </a:moveTo>
                  <a:lnTo>
                    <a:pt x="452" y="228"/>
                  </a:lnTo>
                  <a:lnTo>
                    <a:pt x="452" y="250"/>
                  </a:lnTo>
                  <a:lnTo>
                    <a:pt x="448" y="274"/>
                  </a:lnTo>
                  <a:lnTo>
                    <a:pt x="442" y="294"/>
                  </a:lnTo>
                  <a:lnTo>
                    <a:pt x="434" y="316"/>
                  </a:lnTo>
                  <a:lnTo>
                    <a:pt x="426" y="336"/>
                  </a:lnTo>
                  <a:lnTo>
                    <a:pt x="414" y="354"/>
                  </a:lnTo>
                  <a:lnTo>
                    <a:pt x="400" y="372"/>
                  </a:lnTo>
                  <a:lnTo>
                    <a:pt x="386" y="388"/>
                  </a:lnTo>
                  <a:lnTo>
                    <a:pt x="370" y="402"/>
                  </a:lnTo>
                  <a:lnTo>
                    <a:pt x="352" y="416"/>
                  </a:lnTo>
                  <a:lnTo>
                    <a:pt x="334" y="426"/>
                  </a:lnTo>
                  <a:lnTo>
                    <a:pt x="314" y="436"/>
                  </a:lnTo>
                  <a:lnTo>
                    <a:pt x="294" y="444"/>
                  </a:lnTo>
                  <a:lnTo>
                    <a:pt x="272" y="450"/>
                  </a:lnTo>
                  <a:lnTo>
                    <a:pt x="250" y="454"/>
                  </a:lnTo>
                  <a:lnTo>
                    <a:pt x="226" y="454"/>
                  </a:lnTo>
                  <a:lnTo>
                    <a:pt x="226" y="454"/>
                  </a:lnTo>
                  <a:lnTo>
                    <a:pt x="202" y="454"/>
                  </a:lnTo>
                  <a:lnTo>
                    <a:pt x="180" y="450"/>
                  </a:lnTo>
                  <a:lnTo>
                    <a:pt x="158" y="444"/>
                  </a:lnTo>
                  <a:lnTo>
                    <a:pt x="138" y="436"/>
                  </a:lnTo>
                  <a:lnTo>
                    <a:pt x="118" y="426"/>
                  </a:lnTo>
                  <a:lnTo>
                    <a:pt x="100" y="416"/>
                  </a:lnTo>
                  <a:lnTo>
                    <a:pt x="82" y="402"/>
                  </a:lnTo>
                  <a:lnTo>
                    <a:pt x="66" y="388"/>
                  </a:lnTo>
                  <a:lnTo>
                    <a:pt x="52" y="372"/>
                  </a:lnTo>
                  <a:lnTo>
                    <a:pt x="38" y="354"/>
                  </a:lnTo>
                  <a:lnTo>
                    <a:pt x="26" y="336"/>
                  </a:lnTo>
                  <a:lnTo>
                    <a:pt x="18" y="316"/>
                  </a:lnTo>
                  <a:lnTo>
                    <a:pt x="10" y="294"/>
                  </a:lnTo>
                  <a:lnTo>
                    <a:pt x="4" y="274"/>
                  </a:lnTo>
                  <a:lnTo>
                    <a:pt x="0" y="250"/>
                  </a:lnTo>
                  <a:lnTo>
                    <a:pt x="0" y="228"/>
                  </a:lnTo>
                  <a:lnTo>
                    <a:pt x="0" y="228"/>
                  </a:lnTo>
                  <a:lnTo>
                    <a:pt x="0" y="204"/>
                  </a:lnTo>
                  <a:lnTo>
                    <a:pt x="4" y="182"/>
                  </a:lnTo>
                  <a:lnTo>
                    <a:pt x="10" y="160"/>
                  </a:lnTo>
                  <a:lnTo>
                    <a:pt x="18" y="140"/>
                  </a:lnTo>
                  <a:lnTo>
                    <a:pt x="26" y="120"/>
                  </a:lnTo>
                  <a:lnTo>
                    <a:pt x="38" y="100"/>
                  </a:lnTo>
                  <a:lnTo>
                    <a:pt x="52" y="84"/>
                  </a:lnTo>
                  <a:lnTo>
                    <a:pt x="66" y="68"/>
                  </a:lnTo>
                  <a:lnTo>
                    <a:pt x="82" y="52"/>
                  </a:lnTo>
                  <a:lnTo>
                    <a:pt x="100" y="40"/>
                  </a:lnTo>
                  <a:lnTo>
                    <a:pt x="118" y="28"/>
                  </a:lnTo>
                  <a:lnTo>
                    <a:pt x="138" y="18"/>
                  </a:lnTo>
                  <a:lnTo>
                    <a:pt x="158" y="10"/>
                  </a:lnTo>
                  <a:lnTo>
                    <a:pt x="180" y="6"/>
                  </a:lnTo>
                  <a:lnTo>
                    <a:pt x="202" y="2"/>
                  </a:lnTo>
                  <a:lnTo>
                    <a:pt x="226" y="0"/>
                  </a:lnTo>
                  <a:lnTo>
                    <a:pt x="226" y="0"/>
                  </a:lnTo>
                  <a:lnTo>
                    <a:pt x="250" y="2"/>
                  </a:lnTo>
                  <a:lnTo>
                    <a:pt x="272" y="6"/>
                  </a:lnTo>
                  <a:lnTo>
                    <a:pt x="294" y="10"/>
                  </a:lnTo>
                  <a:lnTo>
                    <a:pt x="314" y="18"/>
                  </a:lnTo>
                  <a:lnTo>
                    <a:pt x="334" y="28"/>
                  </a:lnTo>
                  <a:lnTo>
                    <a:pt x="352" y="40"/>
                  </a:lnTo>
                  <a:lnTo>
                    <a:pt x="370" y="52"/>
                  </a:lnTo>
                  <a:lnTo>
                    <a:pt x="386" y="68"/>
                  </a:lnTo>
                  <a:lnTo>
                    <a:pt x="400" y="84"/>
                  </a:lnTo>
                  <a:lnTo>
                    <a:pt x="414" y="100"/>
                  </a:lnTo>
                  <a:lnTo>
                    <a:pt x="426" y="120"/>
                  </a:lnTo>
                  <a:lnTo>
                    <a:pt x="434" y="140"/>
                  </a:lnTo>
                  <a:lnTo>
                    <a:pt x="442" y="160"/>
                  </a:lnTo>
                  <a:lnTo>
                    <a:pt x="448" y="182"/>
                  </a:lnTo>
                  <a:lnTo>
                    <a:pt x="452" y="204"/>
                  </a:lnTo>
                  <a:lnTo>
                    <a:pt x="452" y="228"/>
                  </a:lnTo>
                  <a:lnTo>
                    <a:pt x="452" y="22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" name="Freeform 7"/>
            <p:cNvSpPr>
              <a:spLocks noEditPoints="1"/>
            </p:cNvSpPr>
            <p:nvPr userDrawn="1"/>
          </p:nvSpPr>
          <p:spPr bwMode="auto">
            <a:xfrm>
              <a:off x="2458" y="2030"/>
              <a:ext cx="280" cy="138"/>
            </a:xfrm>
            <a:custGeom>
              <a:avLst/>
              <a:gdLst/>
              <a:ahLst/>
              <a:cxnLst>
                <a:cxn ang="0">
                  <a:pos x="222" y="26"/>
                </a:cxn>
                <a:cxn ang="0">
                  <a:pos x="198" y="38"/>
                </a:cxn>
                <a:cxn ang="0">
                  <a:pos x="184" y="60"/>
                </a:cxn>
                <a:cxn ang="0">
                  <a:pos x="144" y="34"/>
                </a:cxn>
                <a:cxn ang="0">
                  <a:pos x="142" y="28"/>
                </a:cxn>
                <a:cxn ang="0">
                  <a:pos x="134" y="26"/>
                </a:cxn>
                <a:cxn ang="0">
                  <a:pos x="126" y="32"/>
                </a:cxn>
                <a:cxn ang="0">
                  <a:pos x="84" y="68"/>
                </a:cxn>
                <a:cxn ang="0">
                  <a:pos x="90" y="56"/>
                </a:cxn>
                <a:cxn ang="0">
                  <a:pos x="92" y="34"/>
                </a:cxn>
                <a:cxn ang="0">
                  <a:pos x="80" y="12"/>
                </a:cxn>
                <a:cxn ang="0">
                  <a:pos x="58" y="0"/>
                </a:cxn>
                <a:cxn ang="0">
                  <a:pos x="10" y="0"/>
                </a:cxn>
                <a:cxn ang="0">
                  <a:pos x="2" y="4"/>
                </a:cxn>
                <a:cxn ang="0">
                  <a:pos x="0" y="128"/>
                </a:cxn>
                <a:cxn ang="0">
                  <a:pos x="6" y="138"/>
                </a:cxn>
                <a:cxn ang="0">
                  <a:pos x="14" y="138"/>
                </a:cxn>
                <a:cxn ang="0">
                  <a:pos x="20" y="128"/>
                </a:cxn>
                <a:cxn ang="0">
                  <a:pos x="90" y="134"/>
                </a:cxn>
                <a:cxn ang="0">
                  <a:pos x="98" y="138"/>
                </a:cxn>
                <a:cxn ang="0">
                  <a:pos x="104" y="136"/>
                </a:cxn>
                <a:cxn ang="0">
                  <a:pos x="106" y="126"/>
                </a:cxn>
                <a:cxn ang="0">
                  <a:pos x="124" y="88"/>
                </a:cxn>
                <a:cxn ang="0">
                  <a:pos x="124" y="110"/>
                </a:cxn>
                <a:cxn ang="0">
                  <a:pos x="142" y="136"/>
                </a:cxn>
                <a:cxn ang="0">
                  <a:pos x="158" y="138"/>
                </a:cxn>
                <a:cxn ang="0">
                  <a:pos x="168" y="132"/>
                </a:cxn>
                <a:cxn ang="0">
                  <a:pos x="168" y="124"/>
                </a:cxn>
                <a:cxn ang="0">
                  <a:pos x="158" y="118"/>
                </a:cxn>
                <a:cxn ang="0">
                  <a:pos x="150" y="118"/>
                </a:cxn>
                <a:cxn ang="0">
                  <a:pos x="144" y="110"/>
                </a:cxn>
                <a:cxn ang="0">
                  <a:pos x="182" y="88"/>
                </a:cxn>
                <a:cxn ang="0">
                  <a:pos x="190" y="116"/>
                </a:cxn>
                <a:cxn ang="0">
                  <a:pos x="212" y="134"/>
                </a:cxn>
                <a:cxn ang="0">
                  <a:pos x="266" y="138"/>
                </a:cxn>
                <a:cxn ang="0">
                  <a:pos x="274" y="134"/>
                </a:cxn>
                <a:cxn ang="0">
                  <a:pos x="276" y="128"/>
                </a:cxn>
                <a:cxn ang="0">
                  <a:pos x="270" y="118"/>
                </a:cxn>
                <a:cxn ang="0">
                  <a:pos x="232" y="118"/>
                </a:cxn>
                <a:cxn ang="0">
                  <a:pos x="210" y="110"/>
                </a:cxn>
                <a:cxn ang="0">
                  <a:pos x="202" y="88"/>
                </a:cxn>
                <a:cxn ang="0">
                  <a:pos x="274" y="86"/>
                </a:cxn>
                <a:cxn ang="0">
                  <a:pos x="280" y="76"/>
                </a:cxn>
                <a:cxn ang="0">
                  <a:pos x="276" y="56"/>
                </a:cxn>
                <a:cxn ang="0">
                  <a:pos x="258" y="34"/>
                </a:cxn>
                <a:cxn ang="0">
                  <a:pos x="230" y="26"/>
                </a:cxn>
                <a:cxn ang="0">
                  <a:pos x="20" y="68"/>
                </a:cxn>
                <a:cxn ang="0">
                  <a:pos x="48" y="18"/>
                </a:cxn>
                <a:cxn ang="0">
                  <a:pos x="72" y="34"/>
                </a:cxn>
                <a:cxn ang="0">
                  <a:pos x="72" y="52"/>
                </a:cxn>
                <a:cxn ang="0">
                  <a:pos x="48" y="68"/>
                </a:cxn>
                <a:cxn ang="0">
                  <a:pos x="202" y="68"/>
                </a:cxn>
                <a:cxn ang="0">
                  <a:pos x="220" y="46"/>
                </a:cxn>
                <a:cxn ang="0">
                  <a:pos x="240" y="46"/>
                </a:cxn>
                <a:cxn ang="0">
                  <a:pos x="260" y="68"/>
                </a:cxn>
              </a:cxnLst>
              <a:rect l="0" t="0" r="r" b="b"/>
              <a:pathLst>
                <a:path w="280" h="138">
                  <a:moveTo>
                    <a:pt x="230" y="26"/>
                  </a:moveTo>
                  <a:lnTo>
                    <a:pt x="230" y="26"/>
                  </a:lnTo>
                  <a:lnTo>
                    <a:pt x="222" y="26"/>
                  </a:lnTo>
                  <a:lnTo>
                    <a:pt x="212" y="28"/>
                  </a:lnTo>
                  <a:lnTo>
                    <a:pt x="204" y="32"/>
                  </a:lnTo>
                  <a:lnTo>
                    <a:pt x="198" y="38"/>
                  </a:lnTo>
                  <a:lnTo>
                    <a:pt x="192" y="44"/>
                  </a:lnTo>
                  <a:lnTo>
                    <a:pt x="186" y="52"/>
                  </a:lnTo>
                  <a:lnTo>
                    <a:pt x="184" y="60"/>
                  </a:lnTo>
                  <a:lnTo>
                    <a:pt x="182" y="68"/>
                  </a:lnTo>
                  <a:lnTo>
                    <a:pt x="144" y="68"/>
                  </a:lnTo>
                  <a:lnTo>
                    <a:pt x="144" y="34"/>
                  </a:lnTo>
                  <a:lnTo>
                    <a:pt x="144" y="34"/>
                  </a:lnTo>
                  <a:lnTo>
                    <a:pt x="144" y="32"/>
                  </a:lnTo>
                  <a:lnTo>
                    <a:pt x="142" y="28"/>
                  </a:lnTo>
                  <a:lnTo>
                    <a:pt x="138" y="26"/>
                  </a:lnTo>
                  <a:lnTo>
                    <a:pt x="134" y="26"/>
                  </a:lnTo>
                  <a:lnTo>
                    <a:pt x="134" y="26"/>
                  </a:lnTo>
                  <a:lnTo>
                    <a:pt x="130" y="26"/>
                  </a:lnTo>
                  <a:lnTo>
                    <a:pt x="128" y="28"/>
                  </a:lnTo>
                  <a:lnTo>
                    <a:pt x="126" y="32"/>
                  </a:lnTo>
                  <a:lnTo>
                    <a:pt x="124" y="34"/>
                  </a:lnTo>
                  <a:lnTo>
                    <a:pt x="124" y="68"/>
                  </a:lnTo>
                  <a:lnTo>
                    <a:pt x="84" y="68"/>
                  </a:lnTo>
                  <a:lnTo>
                    <a:pt x="84" y="68"/>
                  </a:lnTo>
                  <a:lnTo>
                    <a:pt x="88" y="62"/>
                  </a:lnTo>
                  <a:lnTo>
                    <a:pt x="90" y="56"/>
                  </a:lnTo>
                  <a:lnTo>
                    <a:pt x="92" y="44"/>
                  </a:lnTo>
                  <a:lnTo>
                    <a:pt x="92" y="44"/>
                  </a:lnTo>
                  <a:lnTo>
                    <a:pt x="92" y="34"/>
                  </a:lnTo>
                  <a:lnTo>
                    <a:pt x="90" y="26"/>
                  </a:lnTo>
                  <a:lnTo>
                    <a:pt x="86" y="18"/>
                  </a:lnTo>
                  <a:lnTo>
                    <a:pt x="80" y="12"/>
                  </a:lnTo>
                  <a:lnTo>
                    <a:pt x="74" y="6"/>
                  </a:lnTo>
                  <a:lnTo>
                    <a:pt x="66" y="2"/>
                  </a:lnTo>
                  <a:lnTo>
                    <a:pt x="58" y="0"/>
                  </a:lnTo>
                  <a:lnTo>
                    <a:pt x="48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128"/>
                  </a:lnTo>
                  <a:lnTo>
                    <a:pt x="0" y="128"/>
                  </a:lnTo>
                  <a:lnTo>
                    <a:pt x="2" y="132"/>
                  </a:lnTo>
                  <a:lnTo>
                    <a:pt x="4" y="136"/>
                  </a:lnTo>
                  <a:lnTo>
                    <a:pt x="6" y="138"/>
                  </a:lnTo>
                  <a:lnTo>
                    <a:pt x="10" y="138"/>
                  </a:lnTo>
                  <a:lnTo>
                    <a:pt x="10" y="138"/>
                  </a:lnTo>
                  <a:lnTo>
                    <a:pt x="14" y="138"/>
                  </a:lnTo>
                  <a:lnTo>
                    <a:pt x="18" y="136"/>
                  </a:lnTo>
                  <a:lnTo>
                    <a:pt x="20" y="132"/>
                  </a:lnTo>
                  <a:lnTo>
                    <a:pt x="20" y="128"/>
                  </a:lnTo>
                  <a:lnTo>
                    <a:pt x="20" y="88"/>
                  </a:lnTo>
                  <a:lnTo>
                    <a:pt x="56" y="88"/>
                  </a:lnTo>
                  <a:lnTo>
                    <a:pt x="90" y="134"/>
                  </a:lnTo>
                  <a:lnTo>
                    <a:pt x="90" y="134"/>
                  </a:lnTo>
                  <a:lnTo>
                    <a:pt x="94" y="136"/>
                  </a:lnTo>
                  <a:lnTo>
                    <a:pt x="98" y="138"/>
                  </a:lnTo>
                  <a:lnTo>
                    <a:pt x="98" y="138"/>
                  </a:lnTo>
                  <a:lnTo>
                    <a:pt x="104" y="136"/>
                  </a:lnTo>
                  <a:lnTo>
                    <a:pt x="104" y="136"/>
                  </a:lnTo>
                  <a:lnTo>
                    <a:pt x="106" y="134"/>
                  </a:lnTo>
                  <a:lnTo>
                    <a:pt x="106" y="130"/>
                  </a:lnTo>
                  <a:lnTo>
                    <a:pt x="106" y="126"/>
                  </a:lnTo>
                  <a:lnTo>
                    <a:pt x="106" y="122"/>
                  </a:lnTo>
                  <a:lnTo>
                    <a:pt x="80" y="88"/>
                  </a:lnTo>
                  <a:lnTo>
                    <a:pt x="124" y="88"/>
                  </a:lnTo>
                  <a:lnTo>
                    <a:pt x="124" y="88"/>
                  </a:lnTo>
                  <a:lnTo>
                    <a:pt x="124" y="110"/>
                  </a:lnTo>
                  <a:lnTo>
                    <a:pt x="124" y="110"/>
                  </a:lnTo>
                  <a:lnTo>
                    <a:pt x="126" y="122"/>
                  </a:lnTo>
                  <a:lnTo>
                    <a:pt x="132" y="130"/>
                  </a:lnTo>
                  <a:lnTo>
                    <a:pt x="142" y="136"/>
                  </a:lnTo>
                  <a:lnTo>
                    <a:pt x="152" y="138"/>
                  </a:lnTo>
                  <a:lnTo>
                    <a:pt x="158" y="138"/>
                  </a:lnTo>
                  <a:lnTo>
                    <a:pt x="158" y="138"/>
                  </a:lnTo>
                  <a:lnTo>
                    <a:pt x="162" y="136"/>
                  </a:lnTo>
                  <a:lnTo>
                    <a:pt x="166" y="134"/>
                  </a:lnTo>
                  <a:lnTo>
                    <a:pt x="168" y="132"/>
                  </a:lnTo>
                  <a:lnTo>
                    <a:pt x="168" y="128"/>
                  </a:lnTo>
                  <a:lnTo>
                    <a:pt x="168" y="128"/>
                  </a:lnTo>
                  <a:lnTo>
                    <a:pt x="168" y="124"/>
                  </a:lnTo>
                  <a:lnTo>
                    <a:pt x="166" y="122"/>
                  </a:lnTo>
                  <a:lnTo>
                    <a:pt x="162" y="118"/>
                  </a:lnTo>
                  <a:lnTo>
                    <a:pt x="158" y="118"/>
                  </a:lnTo>
                  <a:lnTo>
                    <a:pt x="152" y="118"/>
                  </a:lnTo>
                  <a:lnTo>
                    <a:pt x="152" y="118"/>
                  </a:lnTo>
                  <a:lnTo>
                    <a:pt x="150" y="118"/>
                  </a:lnTo>
                  <a:lnTo>
                    <a:pt x="146" y="116"/>
                  </a:lnTo>
                  <a:lnTo>
                    <a:pt x="146" y="112"/>
                  </a:lnTo>
                  <a:lnTo>
                    <a:pt x="144" y="110"/>
                  </a:lnTo>
                  <a:lnTo>
                    <a:pt x="144" y="88"/>
                  </a:lnTo>
                  <a:lnTo>
                    <a:pt x="182" y="88"/>
                  </a:lnTo>
                  <a:lnTo>
                    <a:pt x="182" y="88"/>
                  </a:lnTo>
                  <a:lnTo>
                    <a:pt x="182" y="98"/>
                  </a:lnTo>
                  <a:lnTo>
                    <a:pt x="186" y="108"/>
                  </a:lnTo>
                  <a:lnTo>
                    <a:pt x="190" y="116"/>
                  </a:lnTo>
                  <a:lnTo>
                    <a:pt x="196" y="124"/>
                  </a:lnTo>
                  <a:lnTo>
                    <a:pt x="204" y="130"/>
                  </a:lnTo>
                  <a:lnTo>
                    <a:pt x="212" y="134"/>
                  </a:lnTo>
                  <a:lnTo>
                    <a:pt x="220" y="136"/>
                  </a:lnTo>
                  <a:lnTo>
                    <a:pt x="230" y="138"/>
                  </a:lnTo>
                  <a:lnTo>
                    <a:pt x="266" y="138"/>
                  </a:lnTo>
                  <a:lnTo>
                    <a:pt x="266" y="138"/>
                  </a:lnTo>
                  <a:lnTo>
                    <a:pt x="270" y="136"/>
                  </a:lnTo>
                  <a:lnTo>
                    <a:pt x="274" y="134"/>
                  </a:lnTo>
                  <a:lnTo>
                    <a:pt x="276" y="132"/>
                  </a:lnTo>
                  <a:lnTo>
                    <a:pt x="276" y="128"/>
                  </a:lnTo>
                  <a:lnTo>
                    <a:pt x="276" y="128"/>
                  </a:lnTo>
                  <a:lnTo>
                    <a:pt x="276" y="124"/>
                  </a:lnTo>
                  <a:lnTo>
                    <a:pt x="274" y="122"/>
                  </a:lnTo>
                  <a:lnTo>
                    <a:pt x="270" y="118"/>
                  </a:lnTo>
                  <a:lnTo>
                    <a:pt x="268" y="118"/>
                  </a:lnTo>
                  <a:lnTo>
                    <a:pt x="232" y="118"/>
                  </a:lnTo>
                  <a:lnTo>
                    <a:pt x="232" y="118"/>
                  </a:lnTo>
                  <a:lnTo>
                    <a:pt x="224" y="118"/>
                  </a:lnTo>
                  <a:lnTo>
                    <a:pt x="220" y="116"/>
                  </a:lnTo>
                  <a:lnTo>
                    <a:pt x="210" y="110"/>
                  </a:lnTo>
                  <a:lnTo>
                    <a:pt x="204" y="100"/>
                  </a:lnTo>
                  <a:lnTo>
                    <a:pt x="202" y="94"/>
                  </a:lnTo>
                  <a:lnTo>
                    <a:pt x="202" y="88"/>
                  </a:lnTo>
                  <a:lnTo>
                    <a:pt x="270" y="88"/>
                  </a:lnTo>
                  <a:lnTo>
                    <a:pt x="270" y="88"/>
                  </a:lnTo>
                  <a:lnTo>
                    <a:pt x="274" y="86"/>
                  </a:lnTo>
                  <a:lnTo>
                    <a:pt x="276" y="84"/>
                  </a:lnTo>
                  <a:lnTo>
                    <a:pt x="278" y="80"/>
                  </a:lnTo>
                  <a:lnTo>
                    <a:pt x="280" y="76"/>
                  </a:lnTo>
                  <a:lnTo>
                    <a:pt x="280" y="76"/>
                  </a:lnTo>
                  <a:lnTo>
                    <a:pt x="278" y="66"/>
                  </a:lnTo>
                  <a:lnTo>
                    <a:pt x="276" y="56"/>
                  </a:lnTo>
                  <a:lnTo>
                    <a:pt x="272" y="48"/>
                  </a:lnTo>
                  <a:lnTo>
                    <a:pt x="266" y="40"/>
                  </a:lnTo>
                  <a:lnTo>
                    <a:pt x="258" y="34"/>
                  </a:lnTo>
                  <a:lnTo>
                    <a:pt x="250" y="30"/>
                  </a:lnTo>
                  <a:lnTo>
                    <a:pt x="240" y="26"/>
                  </a:lnTo>
                  <a:lnTo>
                    <a:pt x="230" y="26"/>
                  </a:lnTo>
                  <a:lnTo>
                    <a:pt x="230" y="26"/>
                  </a:lnTo>
                  <a:close/>
                  <a:moveTo>
                    <a:pt x="48" y="68"/>
                  </a:moveTo>
                  <a:lnTo>
                    <a:pt x="20" y="68"/>
                  </a:lnTo>
                  <a:lnTo>
                    <a:pt x="20" y="18"/>
                  </a:lnTo>
                  <a:lnTo>
                    <a:pt x="48" y="18"/>
                  </a:lnTo>
                  <a:lnTo>
                    <a:pt x="48" y="18"/>
                  </a:lnTo>
                  <a:lnTo>
                    <a:pt x="58" y="20"/>
                  </a:lnTo>
                  <a:lnTo>
                    <a:pt x="66" y="26"/>
                  </a:lnTo>
                  <a:lnTo>
                    <a:pt x="72" y="34"/>
                  </a:lnTo>
                  <a:lnTo>
                    <a:pt x="74" y="44"/>
                  </a:lnTo>
                  <a:lnTo>
                    <a:pt x="74" y="44"/>
                  </a:lnTo>
                  <a:lnTo>
                    <a:pt x="72" y="52"/>
                  </a:lnTo>
                  <a:lnTo>
                    <a:pt x="66" y="60"/>
                  </a:lnTo>
                  <a:lnTo>
                    <a:pt x="58" y="66"/>
                  </a:lnTo>
                  <a:lnTo>
                    <a:pt x="48" y="68"/>
                  </a:lnTo>
                  <a:lnTo>
                    <a:pt x="48" y="68"/>
                  </a:lnTo>
                  <a:close/>
                  <a:moveTo>
                    <a:pt x="202" y="68"/>
                  </a:moveTo>
                  <a:lnTo>
                    <a:pt x="202" y="68"/>
                  </a:lnTo>
                  <a:lnTo>
                    <a:pt x="206" y="60"/>
                  </a:lnTo>
                  <a:lnTo>
                    <a:pt x="212" y="52"/>
                  </a:lnTo>
                  <a:lnTo>
                    <a:pt x="220" y="46"/>
                  </a:lnTo>
                  <a:lnTo>
                    <a:pt x="230" y="44"/>
                  </a:lnTo>
                  <a:lnTo>
                    <a:pt x="230" y="44"/>
                  </a:lnTo>
                  <a:lnTo>
                    <a:pt x="240" y="46"/>
                  </a:lnTo>
                  <a:lnTo>
                    <a:pt x="250" y="52"/>
                  </a:lnTo>
                  <a:lnTo>
                    <a:pt x="256" y="58"/>
                  </a:lnTo>
                  <a:lnTo>
                    <a:pt x="260" y="68"/>
                  </a:lnTo>
                  <a:lnTo>
                    <a:pt x="202" y="6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10" name="Numéro de diapositive"/>
          <p:cNvSpPr txBox="1">
            <a:spLocks/>
          </p:cNvSpPr>
          <p:nvPr userDrawn="1"/>
        </p:nvSpPr>
        <p:spPr>
          <a:xfrm>
            <a:off x="11610369" y="6367082"/>
            <a:ext cx="397829" cy="338518"/>
          </a:xfrm>
          <a:prstGeom prst="rect">
            <a:avLst/>
          </a:prstGeom>
          <a:ln w="12700">
            <a:miter lim="400000"/>
          </a:ln>
        </p:spPr>
        <p:txBody>
          <a:bodyPr wrap="none" lIns="91422" tIns="91422" rIns="91422" bIns="91422" anchor="ctr">
            <a:spAutoFit/>
          </a:bodyPr>
          <a:lstStyle>
            <a:lvl1pPr algn="r">
              <a:lnSpc>
                <a:spcPct val="100000"/>
              </a:lnSpc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lang="fr-FR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43969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723" r:id="rId3"/>
    <p:sldLayoutId id="2147483695" r:id="rId4"/>
    <p:sldLayoutId id="2147483699" r:id="rId5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200" b="1" kern="1200">
          <a:solidFill>
            <a:schemeClr val="bg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Clr>
          <a:schemeClr val="accent2"/>
        </a:buClr>
        <a:buFont typeface="Arial" panose="020B0604020202020204" pitchFamily="34" charset="0"/>
        <a:buNone/>
        <a:defRPr sz="1800" kern="1200">
          <a:solidFill>
            <a:schemeClr val="bg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457200" indent="0" algn="l" defTabSz="914400" rtl="0" eaLnBrk="1" latinLnBrk="0" hangingPunct="1">
        <a:spcBef>
          <a:spcPct val="20000"/>
        </a:spcBef>
        <a:buClr>
          <a:schemeClr val="accent2"/>
        </a:buClr>
        <a:buFont typeface="Arial" panose="020B0604020202020204" pitchFamily="34" charset="0"/>
        <a:buNone/>
        <a:defRPr sz="1800" kern="1200">
          <a:solidFill>
            <a:schemeClr val="bg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914400" indent="0" algn="l" defTabSz="914400" rtl="0" eaLnBrk="1" latinLnBrk="0" hangingPunct="1">
        <a:spcBef>
          <a:spcPct val="20000"/>
        </a:spcBef>
        <a:buClr>
          <a:schemeClr val="accent2"/>
        </a:buClr>
        <a:buFont typeface="Arial" panose="020B0604020202020204" pitchFamily="34" charset="0"/>
        <a:buNone/>
        <a:defRPr sz="1800" kern="1200">
          <a:solidFill>
            <a:schemeClr val="bg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71600" indent="0" algn="l" defTabSz="914400" rtl="0" eaLnBrk="1" latinLnBrk="0" hangingPunct="1">
        <a:spcBef>
          <a:spcPct val="20000"/>
        </a:spcBef>
        <a:buClr>
          <a:schemeClr val="accent2"/>
        </a:buClr>
        <a:buFont typeface="Arial" panose="020B0604020202020204" pitchFamily="34" charset="0"/>
        <a:buNone/>
        <a:defRPr sz="1800" kern="1200">
          <a:solidFill>
            <a:schemeClr val="bg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828800" indent="0" algn="l" defTabSz="914400" rtl="0" eaLnBrk="1" latinLnBrk="0" hangingPunct="1">
        <a:spcBef>
          <a:spcPct val="20000"/>
        </a:spcBef>
        <a:buClr>
          <a:schemeClr val="accent2"/>
        </a:buClr>
        <a:buFont typeface="Arial" panose="020B0604020202020204" pitchFamily="34" charset="0"/>
        <a:buNone/>
        <a:defRPr sz="1800" kern="1200">
          <a:solidFill>
            <a:schemeClr val="bg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>
          <p15:clr>
            <a:srgbClr val="F26B43"/>
          </p15:clr>
        </p15:guide>
        <p15:guide id="2" orient="horz" pos="2160">
          <p15:clr>
            <a:srgbClr val="F26B43"/>
          </p15:clr>
        </p15:guide>
        <p15:guide id="3" orient="horz" pos="663">
          <p15:clr>
            <a:srgbClr val="F26B43"/>
          </p15:clr>
        </p15:guide>
        <p15:guide id="4" pos="393">
          <p15:clr>
            <a:srgbClr val="F26B43"/>
          </p15:clr>
        </p15:guide>
        <p15:guide id="5" pos="7242">
          <p15:clr>
            <a:srgbClr val="F26B43"/>
          </p15:clr>
        </p15:guide>
      </p15:sldGuideLst>
    </p:ext>
  </p:extLst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23800" y="2708920"/>
            <a:ext cx="10972800" cy="10709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3789040"/>
            <a:ext cx="5400600" cy="17176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grpSp>
        <p:nvGrpSpPr>
          <p:cNvPr id="6" name="Group 5"/>
          <p:cNvGrpSpPr>
            <a:grpSpLocks noChangeAspect="1"/>
          </p:cNvGrpSpPr>
          <p:nvPr userDrawn="1"/>
        </p:nvGrpSpPr>
        <p:grpSpPr bwMode="auto">
          <a:xfrm>
            <a:off x="198633" y="6267761"/>
            <a:ext cx="433928" cy="435848"/>
            <a:chOff x="2366" y="1880"/>
            <a:chExt cx="452" cy="454"/>
          </a:xfrm>
        </p:grpSpPr>
        <p:sp>
          <p:nvSpPr>
            <p:cNvPr id="7" name="AutoShape 4"/>
            <p:cNvSpPr>
              <a:spLocks noChangeAspect="1" noChangeArrowheads="1" noTextEdit="1"/>
            </p:cNvSpPr>
            <p:nvPr userDrawn="1"/>
          </p:nvSpPr>
          <p:spPr bwMode="auto">
            <a:xfrm>
              <a:off x="2366" y="1880"/>
              <a:ext cx="452" cy="4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" name="Freeform 6"/>
            <p:cNvSpPr>
              <a:spLocks/>
            </p:cNvSpPr>
            <p:nvPr userDrawn="1"/>
          </p:nvSpPr>
          <p:spPr bwMode="auto">
            <a:xfrm>
              <a:off x="2366" y="1880"/>
              <a:ext cx="452" cy="454"/>
            </a:xfrm>
            <a:custGeom>
              <a:avLst/>
              <a:gdLst/>
              <a:ahLst/>
              <a:cxnLst>
                <a:cxn ang="0">
                  <a:pos x="452" y="228"/>
                </a:cxn>
                <a:cxn ang="0">
                  <a:pos x="448" y="274"/>
                </a:cxn>
                <a:cxn ang="0">
                  <a:pos x="434" y="316"/>
                </a:cxn>
                <a:cxn ang="0">
                  <a:pos x="414" y="354"/>
                </a:cxn>
                <a:cxn ang="0">
                  <a:pos x="386" y="388"/>
                </a:cxn>
                <a:cxn ang="0">
                  <a:pos x="352" y="416"/>
                </a:cxn>
                <a:cxn ang="0">
                  <a:pos x="314" y="436"/>
                </a:cxn>
                <a:cxn ang="0">
                  <a:pos x="272" y="450"/>
                </a:cxn>
                <a:cxn ang="0">
                  <a:pos x="226" y="454"/>
                </a:cxn>
                <a:cxn ang="0">
                  <a:pos x="202" y="454"/>
                </a:cxn>
                <a:cxn ang="0">
                  <a:pos x="158" y="444"/>
                </a:cxn>
                <a:cxn ang="0">
                  <a:pos x="118" y="426"/>
                </a:cxn>
                <a:cxn ang="0">
                  <a:pos x="82" y="402"/>
                </a:cxn>
                <a:cxn ang="0">
                  <a:pos x="52" y="372"/>
                </a:cxn>
                <a:cxn ang="0">
                  <a:pos x="26" y="336"/>
                </a:cxn>
                <a:cxn ang="0">
                  <a:pos x="10" y="294"/>
                </a:cxn>
                <a:cxn ang="0">
                  <a:pos x="0" y="250"/>
                </a:cxn>
                <a:cxn ang="0">
                  <a:pos x="0" y="228"/>
                </a:cxn>
                <a:cxn ang="0">
                  <a:pos x="4" y="182"/>
                </a:cxn>
                <a:cxn ang="0">
                  <a:pos x="18" y="140"/>
                </a:cxn>
                <a:cxn ang="0">
                  <a:pos x="38" y="100"/>
                </a:cxn>
                <a:cxn ang="0">
                  <a:pos x="66" y="68"/>
                </a:cxn>
                <a:cxn ang="0">
                  <a:pos x="100" y="40"/>
                </a:cxn>
                <a:cxn ang="0">
                  <a:pos x="138" y="18"/>
                </a:cxn>
                <a:cxn ang="0">
                  <a:pos x="180" y="6"/>
                </a:cxn>
                <a:cxn ang="0">
                  <a:pos x="226" y="0"/>
                </a:cxn>
                <a:cxn ang="0">
                  <a:pos x="250" y="2"/>
                </a:cxn>
                <a:cxn ang="0">
                  <a:pos x="294" y="10"/>
                </a:cxn>
                <a:cxn ang="0">
                  <a:pos x="334" y="28"/>
                </a:cxn>
                <a:cxn ang="0">
                  <a:pos x="370" y="52"/>
                </a:cxn>
                <a:cxn ang="0">
                  <a:pos x="400" y="84"/>
                </a:cxn>
                <a:cxn ang="0">
                  <a:pos x="426" y="120"/>
                </a:cxn>
                <a:cxn ang="0">
                  <a:pos x="442" y="160"/>
                </a:cxn>
                <a:cxn ang="0">
                  <a:pos x="452" y="204"/>
                </a:cxn>
                <a:cxn ang="0">
                  <a:pos x="452" y="228"/>
                </a:cxn>
              </a:cxnLst>
              <a:rect l="0" t="0" r="r" b="b"/>
              <a:pathLst>
                <a:path w="452" h="454">
                  <a:moveTo>
                    <a:pt x="452" y="228"/>
                  </a:moveTo>
                  <a:lnTo>
                    <a:pt x="452" y="228"/>
                  </a:lnTo>
                  <a:lnTo>
                    <a:pt x="452" y="250"/>
                  </a:lnTo>
                  <a:lnTo>
                    <a:pt x="448" y="274"/>
                  </a:lnTo>
                  <a:lnTo>
                    <a:pt x="442" y="294"/>
                  </a:lnTo>
                  <a:lnTo>
                    <a:pt x="434" y="316"/>
                  </a:lnTo>
                  <a:lnTo>
                    <a:pt x="426" y="336"/>
                  </a:lnTo>
                  <a:lnTo>
                    <a:pt x="414" y="354"/>
                  </a:lnTo>
                  <a:lnTo>
                    <a:pt x="400" y="372"/>
                  </a:lnTo>
                  <a:lnTo>
                    <a:pt x="386" y="388"/>
                  </a:lnTo>
                  <a:lnTo>
                    <a:pt x="370" y="402"/>
                  </a:lnTo>
                  <a:lnTo>
                    <a:pt x="352" y="416"/>
                  </a:lnTo>
                  <a:lnTo>
                    <a:pt x="334" y="426"/>
                  </a:lnTo>
                  <a:lnTo>
                    <a:pt x="314" y="436"/>
                  </a:lnTo>
                  <a:lnTo>
                    <a:pt x="294" y="444"/>
                  </a:lnTo>
                  <a:lnTo>
                    <a:pt x="272" y="450"/>
                  </a:lnTo>
                  <a:lnTo>
                    <a:pt x="250" y="454"/>
                  </a:lnTo>
                  <a:lnTo>
                    <a:pt x="226" y="454"/>
                  </a:lnTo>
                  <a:lnTo>
                    <a:pt x="226" y="454"/>
                  </a:lnTo>
                  <a:lnTo>
                    <a:pt x="202" y="454"/>
                  </a:lnTo>
                  <a:lnTo>
                    <a:pt x="180" y="450"/>
                  </a:lnTo>
                  <a:lnTo>
                    <a:pt x="158" y="444"/>
                  </a:lnTo>
                  <a:lnTo>
                    <a:pt x="138" y="436"/>
                  </a:lnTo>
                  <a:lnTo>
                    <a:pt x="118" y="426"/>
                  </a:lnTo>
                  <a:lnTo>
                    <a:pt x="100" y="416"/>
                  </a:lnTo>
                  <a:lnTo>
                    <a:pt x="82" y="402"/>
                  </a:lnTo>
                  <a:lnTo>
                    <a:pt x="66" y="388"/>
                  </a:lnTo>
                  <a:lnTo>
                    <a:pt x="52" y="372"/>
                  </a:lnTo>
                  <a:lnTo>
                    <a:pt x="38" y="354"/>
                  </a:lnTo>
                  <a:lnTo>
                    <a:pt x="26" y="336"/>
                  </a:lnTo>
                  <a:lnTo>
                    <a:pt x="18" y="316"/>
                  </a:lnTo>
                  <a:lnTo>
                    <a:pt x="10" y="294"/>
                  </a:lnTo>
                  <a:lnTo>
                    <a:pt x="4" y="274"/>
                  </a:lnTo>
                  <a:lnTo>
                    <a:pt x="0" y="250"/>
                  </a:lnTo>
                  <a:lnTo>
                    <a:pt x="0" y="228"/>
                  </a:lnTo>
                  <a:lnTo>
                    <a:pt x="0" y="228"/>
                  </a:lnTo>
                  <a:lnTo>
                    <a:pt x="0" y="204"/>
                  </a:lnTo>
                  <a:lnTo>
                    <a:pt x="4" y="182"/>
                  </a:lnTo>
                  <a:lnTo>
                    <a:pt x="10" y="160"/>
                  </a:lnTo>
                  <a:lnTo>
                    <a:pt x="18" y="140"/>
                  </a:lnTo>
                  <a:lnTo>
                    <a:pt x="26" y="120"/>
                  </a:lnTo>
                  <a:lnTo>
                    <a:pt x="38" y="100"/>
                  </a:lnTo>
                  <a:lnTo>
                    <a:pt x="52" y="84"/>
                  </a:lnTo>
                  <a:lnTo>
                    <a:pt x="66" y="68"/>
                  </a:lnTo>
                  <a:lnTo>
                    <a:pt x="82" y="52"/>
                  </a:lnTo>
                  <a:lnTo>
                    <a:pt x="100" y="40"/>
                  </a:lnTo>
                  <a:lnTo>
                    <a:pt x="118" y="28"/>
                  </a:lnTo>
                  <a:lnTo>
                    <a:pt x="138" y="18"/>
                  </a:lnTo>
                  <a:lnTo>
                    <a:pt x="158" y="10"/>
                  </a:lnTo>
                  <a:lnTo>
                    <a:pt x="180" y="6"/>
                  </a:lnTo>
                  <a:lnTo>
                    <a:pt x="202" y="2"/>
                  </a:lnTo>
                  <a:lnTo>
                    <a:pt x="226" y="0"/>
                  </a:lnTo>
                  <a:lnTo>
                    <a:pt x="226" y="0"/>
                  </a:lnTo>
                  <a:lnTo>
                    <a:pt x="250" y="2"/>
                  </a:lnTo>
                  <a:lnTo>
                    <a:pt x="272" y="6"/>
                  </a:lnTo>
                  <a:lnTo>
                    <a:pt x="294" y="10"/>
                  </a:lnTo>
                  <a:lnTo>
                    <a:pt x="314" y="18"/>
                  </a:lnTo>
                  <a:lnTo>
                    <a:pt x="334" y="28"/>
                  </a:lnTo>
                  <a:lnTo>
                    <a:pt x="352" y="40"/>
                  </a:lnTo>
                  <a:lnTo>
                    <a:pt x="370" y="52"/>
                  </a:lnTo>
                  <a:lnTo>
                    <a:pt x="386" y="68"/>
                  </a:lnTo>
                  <a:lnTo>
                    <a:pt x="400" y="84"/>
                  </a:lnTo>
                  <a:lnTo>
                    <a:pt x="414" y="100"/>
                  </a:lnTo>
                  <a:lnTo>
                    <a:pt x="426" y="120"/>
                  </a:lnTo>
                  <a:lnTo>
                    <a:pt x="434" y="140"/>
                  </a:lnTo>
                  <a:lnTo>
                    <a:pt x="442" y="160"/>
                  </a:lnTo>
                  <a:lnTo>
                    <a:pt x="448" y="182"/>
                  </a:lnTo>
                  <a:lnTo>
                    <a:pt x="452" y="204"/>
                  </a:lnTo>
                  <a:lnTo>
                    <a:pt x="452" y="228"/>
                  </a:lnTo>
                  <a:lnTo>
                    <a:pt x="452" y="22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" name="Freeform 7"/>
            <p:cNvSpPr>
              <a:spLocks noEditPoints="1"/>
            </p:cNvSpPr>
            <p:nvPr userDrawn="1"/>
          </p:nvSpPr>
          <p:spPr bwMode="auto">
            <a:xfrm>
              <a:off x="2458" y="2030"/>
              <a:ext cx="280" cy="138"/>
            </a:xfrm>
            <a:custGeom>
              <a:avLst/>
              <a:gdLst/>
              <a:ahLst/>
              <a:cxnLst>
                <a:cxn ang="0">
                  <a:pos x="222" y="26"/>
                </a:cxn>
                <a:cxn ang="0">
                  <a:pos x="198" y="38"/>
                </a:cxn>
                <a:cxn ang="0">
                  <a:pos x="184" y="60"/>
                </a:cxn>
                <a:cxn ang="0">
                  <a:pos x="144" y="34"/>
                </a:cxn>
                <a:cxn ang="0">
                  <a:pos x="142" y="28"/>
                </a:cxn>
                <a:cxn ang="0">
                  <a:pos x="134" y="26"/>
                </a:cxn>
                <a:cxn ang="0">
                  <a:pos x="126" y="32"/>
                </a:cxn>
                <a:cxn ang="0">
                  <a:pos x="84" y="68"/>
                </a:cxn>
                <a:cxn ang="0">
                  <a:pos x="90" y="56"/>
                </a:cxn>
                <a:cxn ang="0">
                  <a:pos x="92" y="34"/>
                </a:cxn>
                <a:cxn ang="0">
                  <a:pos x="80" y="12"/>
                </a:cxn>
                <a:cxn ang="0">
                  <a:pos x="58" y="0"/>
                </a:cxn>
                <a:cxn ang="0">
                  <a:pos x="10" y="0"/>
                </a:cxn>
                <a:cxn ang="0">
                  <a:pos x="2" y="4"/>
                </a:cxn>
                <a:cxn ang="0">
                  <a:pos x="0" y="128"/>
                </a:cxn>
                <a:cxn ang="0">
                  <a:pos x="6" y="138"/>
                </a:cxn>
                <a:cxn ang="0">
                  <a:pos x="14" y="138"/>
                </a:cxn>
                <a:cxn ang="0">
                  <a:pos x="20" y="128"/>
                </a:cxn>
                <a:cxn ang="0">
                  <a:pos x="90" y="134"/>
                </a:cxn>
                <a:cxn ang="0">
                  <a:pos x="98" y="138"/>
                </a:cxn>
                <a:cxn ang="0">
                  <a:pos x="104" y="136"/>
                </a:cxn>
                <a:cxn ang="0">
                  <a:pos x="106" y="126"/>
                </a:cxn>
                <a:cxn ang="0">
                  <a:pos x="124" y="88"/>
                </a:cxn>
                <a:cxn ang="0">
                  <a:pos x="124" y="110"/>
                </a:cxn>
                <a:cxn ang="0">
                  <a:pos x="142" y="136"/>
                </a:cxn>
                <a:cxn ang="0">
                  <a:pos x="158" y="138"/>
                </a:cxn>
                <a:cxn ang="0">
                  <a:pos x="168" y="132"/>
                </a:cxn>
                <a:cxn ang="0">
                  <a:pos x="168" y="124"/>
                </a:cxn>
                <a:cxn ang="0">
                  <a:pos x="158" y="118"/>
                </a:cxn>
                <a:cxn ang="0">
                  <a:pos x="150" y="118"/>
                </a:cxn>
                <a:cxn ang="0">
                  <a:pos x="144" y="110"/>
                </a:cxn>
                <a:cxn ang="0">
                  <a:pos x="182" y="88"/>
                </a:cxn>
                <a:cxn ang="0">
                  <a:pos x="190" y="116"/>
                </a:cxn>
                <a:cxn ang="0">
                  <a:pos x="212" y="134"/>
                </a:cxn>
                <a:cxn ang="0">
                  <a:pos x="266" y="138"/>
                </a:cxn>
                <a:cxn ang="0">
                  <a:pos x="274" y="134"/>
                </a:cxn>
                <a:cxn ang="0">
                  <a:pos x="276" y="128"/>
                </a:cxn>
                <a:cxn ang="0">
                  <a:pos x="270" y="118"/>
                </a:cxn>
                <a:cxn ang="0">
                  <a:pos x="232" y="118"/>
                </a:cxn>
                <a:cxn ang="0">
                  <a:pos x="210" y="110"/>
                </a:cxn>
                <a:cxn ang="0">
                  <a:pos x="202" y="88"/>
                </a:cxn>
                <a:cxn ang="0">
                  <a:pos x="274" y="86"/>
                </a:cxn>
                <a:cxn ang="0">
                  <a:pos x="280" y="76"/>
                </a:cxn>
                <a:cxn ang="0">
                  <a:pos x="276" y="56"/>
                </a:cxn>
                <a:cxn ang="0">
                  <a:pos x="258" y="34"/>
                </a:cxn>
                <a:cxn ang="0">
                  <a:pos x="230" y="26"/>
                </a:cxn>
                <a:cxn ang="0">
                  <a:pos x="20" y="68"/>
                </a:cxn>
                <a:cxn ang="0">
                  <a:pos x="48" y="18"/>
                </a:cxn>
                <a:cxn ang="0">
                  <a:pos x="72" y="34"/>
                </a:cxn>
                <a:cxn ang="0">
                  <a:pos x="72" y="52"/>
                </a:cxn>
                <a:cxn ang="0">
                  <a:pos x="48" y="68"/>
                </a:cxn>
                <a:cxn ang="0">
                  <a:pos x="202" y="68"/>
                </a:cxn>
                <a:cxn ang="0">
                  <a:pos x="220" y="46"/>
                </a:cxn>
                <a:cxn ang="0">
                  <a:pos x="240" y="46"/>
                </a:cxn>
                <a:cxn ang="0">
                  <a:pos x="260" y="68"/>
                </a:cxn>
              </a:cxnLst>
              <a:rect l="0" t="0" r="r" b="b"/>
              <a:pathLst>
                <a:path w="280" h="138">
                  <a:moveTo>
                    <a:pt x="230" y="26"/>
                  </a:moveTo>
                  <a:lnTo>
                    <a:pt x="230" y="26"/>
                  </a:lnTo>
                  <a:lnTo>
                    <a:pt x="222" y="26"/>
                  </a:lnTo>
                  <a:lnTo>
                    <a:pt x="212" y="28"/>
                  </a:lnTo>
                  <a:lnTo>
                    <a:pt x="204" y="32"/>
                  </a:lnTo>
                  <a:lnTo>
                    <a:pt x="198" y="38"/>
                  </a:lnTo>
                  <a:lnTo>
                    <a:pt x="192" y="44"/>
                  </a:lnTo>
                  <a:lnTo>
                    <a:pt x="186" y="52"/>
                  </a:lnTo>
                  <a:lnTo>
                    <a:pt x="184" y="60"/>
                  </a:lnTo>
                  <a:lnTo>
                    <a:pt x="182" y="68"/>
                  </a:lnTo>
                  <a:lnTo>
                    <a:pt x="144" y="68"/>
                  </a:lnTo>
                  <a:lnTo>
                    <a:pt x="144" y="34"/>
                  </a:lnTo>
                  <a:lnTo>
                    <a:pt x="144" y="34"/>
                  </a:lnTo>
                  <a:lnTo>
                    <a:pt x="144" y="32"/>
                  </a:lnTo>
                  <a:lnTo>
                    <a:pt x="142" y="28"/>
                  </a:lnTo>
                  <a:lnTo>
                    <a:pt x="138" y="26"/>
                  </a:lnTo>
                  <a:lnTo>
                    <a:pt x="134" y="26"/>
                  </a:lnTo>
                  <a:lnTo>
                    <a:pt x="134" y="26"/>
                  </a:lnTo>
                  <a:lnTo>
                    <a:pt x="130" y="26"/>
                  </a:lnTo>
                  <a:lnTo>
                    <a:pt x="128" y="28"/>
                  </a:lnTo>
                  <a:lnTo>
                    <a:pt x="126" y="32"/>
                  </a:lnTo>
                  <a:lnTo>
                    <a:pt x="124" y="34"/>
                  </a:lnTo>
                  <a:lnTo>
                    <a:pt x="124" y="68"/>
                  </a:lnTo>
                  <a:lnTo>
                    <a:pt x="84" y="68"/>
                  </a:lnTo>
                  <a:lnTo>
                    <a:pt x="84" y="68"/>
                  </a:lnTo>
                  <a:lnTo>
                    <a:pt x="88" y="62"/>
                  </a:lnTo>
                  <a:lnTo>
                    <a:pt x="90" y="56"/>
                  </a:lnTo>
                  <a:lnTo>
                    <a:pt x="92" y="44"/>
                  </a:lnTo>
                  <a:lnTo>
                    <a:pt x="92" y="44"/>
                  </a:lnTo>
                  <a:lnTo>
                    <a:pt x="92" y="34"/>
                  </a:lnTo>
                  <a:lnTo>
                    <a:pt x="90" y="26"/>
                  </a:lnTo>
                  <a:lnTo>
                    <a:pt x="86" y="18"/>
                  </a:lnTo>
                  <a:lnTo>
                    <a:pt x="80" y="12"/>
                  </a:lnTo>
                  <a:lnTo>
                    <a:pt x="74" y="6"/>
                  </a:lnTo>
                  <a:lnTo>
                    <a:pt x="66" y="2"/>
                  </a:lnTo>
                  <a:lnTo>
                    <a:pt x="58" y="0"/>
                  </a:lnTo>
                  <a:lnTo>
                    <a:pt x="48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128"/>
                  </a:lnTo>
                  <a:lnTo>
                    <a:pt x="0" y="128"/>
                  </a:lnTo>
                  <a:lnTo>
                    <a:pt x="2" y="132"/>
                  </a:lnTo>
                  <a:lnTo>
                    <a:pt x="4" y="136"/>
                  </a:lnTo>
                  <a:lnTo>
                    <a:pt x="6" y="138"/>
                  </a:lnTo>
                  <a:lnTo>
                    <a:pt x="10" y="138"/>
                  </a:lnTo>
                  <a:lnTo>
                    <a:pt x="10" y="138"/>
                  </a:lnTo>
                  <a:lnTo>
                    <a:pt x="14" y="138"/>
                  </a:lnTo>
                  <a:lnTo>
                    <a:pt x="18" y="136"/>
                  </a:lnTo>
                  <a:lnTo>
                    <a:pt x="20" y="132"/>
                  </a:lnTo>
                  <a:lnTo>
                    <a:pt x="20" y="128"/>
                  </a:lnTo>
                  <a:lnTo>
                    <a:pt x="20" y="88"/>
                  </a:lnTo>
                  <a:lnTo>
                    <a:pt x="56" y="88"/>
                  </a:lnTo>
                  <a:lnTo>
                    <a:pt x="90" y="134"/>
                  </a:lnTo>
                  <a:lnTo>
                    <a:pt x="90" y="134"/>
                  </a:lnTo>
                  <a:lnTo>
                    <a:pt x="94" y="136"/>
                  </a:lnTo>
                  <a:lnTo>
                    <a:pt x="98" y="138"/>
                  </a:lnTo>
                  <a:lnTo>
                    <a:pt x="98" y="138"/>
                  </a:lnTo>
                  <a:lnTo>
                    <a:pt x="104" y="136"/>
                  </a:lnTo>
                  <a:lnTo>
                    <a:pt x="104" y="136"/>
                  </a:lnTo>
                  <a:lnTo>
                    <a:pt x="106" y="134"/>
                  </a:lnTo>
                  <a:lnTo>
                    <a:pt x="106" y="130"/>
                  </a:lnTo>
                  <a:lnTo>
                    <a:pt x="106" y="126"/>
                  </a:lnTo>
                  <a:lnTo>
                    <a:pt x="106" y="122"/>
                  </a:lnTo>
                  <a:lnTo>
                    <a:pt x="80" y="88"/>
                  </a:lnTo>
                  <a:lnTo>
                    <a:pt x="124" y="88"/>
                  </a:lnTo>
                  <a:lnTo>
                    <a:pt x="124" y="88"/>
                  </a:lnTo>
                  <a:lnTo>
                    <a:pt x="124" y="110"/>
                  </a:lnTo>
                  <a:lnTo>
                    <a:pt x="124" y="110"/>
                  </a:lnTo>
                  <a:lnTo>
                    <a:pt x="126" y="122"/>
                  </a:lnTo>
                  <a:lnTo>
                    <a:pt x="132" y="130"/>
                  </a:lnTo>
                  <a:lnTo>
                    <a:pt x="142" y="136"/>
                  </a:lnTo>
                  <a:lnTo>
                    <a:pt x="152" y="138"/>
                  </a:lnTo>
                  <a:lnTo>
                    <a:pt x="158" y="138"/>
                  </a:lnTo>
                  <a:lnTo>
                    <a:pt x="158" y="138"/>
                  </a:lnTo>
                  <a:lnTo>
                    <a:pt x="162" y="136"/>
                  </a:lnTo>
                  <a:lnTo>
                    <a:pt x="166" y="134"/>
                  </a:lnTo>
                  <a:lnTo>
                    <a:pt x="168" y="132"/>
                  </a:lnTo>
                  <a:lnTo>
                    <a:pt x="168" y="128"/>
                  </a:lnTo>
                  <a:lnTo>
                    <a:pt x="168" y="128"/>
                  </a:lnTo>
                  <a:lnTo>
                    <a:pt x="168" y="124"/>
                  </a:lnTo>
                  <a:lnTo>
                    <a:pt x="166" y="122"/>
                  </a:lnTo>
                  <a:lnTo>
                    <a:pt x="162" y="118"/>
                  </a:lnTo>
                  <a:lnTo>
                    <a:pt x="158" y="118"/>
                  </a:lnTo>
                  <a:lnTo>
                    <a:pt x="152" y="118"/>
                  </a:lnTo>
                  <a:lnTo>
                    <a:pt x="152" y="118"/>
                  </a:lnTo>
                  <a:lnTo>
                    <a:pt x="150" y="118"/>
                  </a:lnTo>
                  <a:lnTo>
                    <a:pt x="146" y="116"/>
                  </a:lnTo>
                  <a:lnTo>
                    <a:pt x="146" y="112"/>
                  </a:lnTo>
                  <a:lnTo>
                    <a:pt x="144" y="110"/>
                  </a:lnTo>
                  <a:lnTo>
                    <a:pt x="144" y="88"/>
                  </a:lnTo>
                  <a:lnTo>
                    <a:pt x="182" y="88"/>
                  </a:lnTo>
                  <a:lnTo>
                    <a:pt x="182" y="88"/>
                  </a:lnTo>
                  <a:lnTo>
                    <a:pt x="182" y="98"/>
                  </a:lnTo>
                  <a:lnTo>
                    <a:pt x="186" y="108"/>
                  </a:lnTo>
                  <a:lnTo>
                    <a:pt x="190" y="116"/>
                  </a:lnTo>
                  <a:lnTo>
                    <a:pt x="196" y="124"/>
                  </a:lnTo>
                  <a:lnTo>
                    <a:pt x="204" y="130"/>
                  </a:lnTo>
                  <a:lnTo>
                    <a:pt x="212" y="134"/>
                  </a:lnTo>
                  <a:lnTo>
                    <a:pt x="220" y="136"/>
                  </a:lnTo>
                  <a:lnTo>
                    <a:pt x="230" y="138"/>
                  </a:lnTo>
                  <a:lnTo>
                    <a:pt x="266" y="138"/>
                  </a:lnTo>
                  <a:lnTo>
                    <a:pt x="266" y="138"/>
                  </a:lnTo>
                  <a:lnTo>
                    <a:pt x="270" y="136"/>
                  </a:lnTo>
                  <a:lnTo>
                    <a:pt x="274" y="134"/>
                  </a:lnTo>
                  <a:lnTo>
                    <a:pt x="276" y="132"/>
                  </a:lnTo>
                  <a:lnTo>
                    <a:pt x="276" y="128"/>
                  </a:lnTo>
                  <a:lnTo>
                    <a:pt x="276" y="128"/>
                  </a:lnTo>
                  <a:lnTo>
                    <a:pt x="276" y="124"/>
                  </a:lnTo>
                  <a:lnTo>
                    <a:pt x="274" y="122"/>
                  </a:lnTo>
                  <a:lnTo>
                    <a:pt x="270" y="118"/>
                  </a:lnTo>
                  <a:lnTo>
                    <a:pt x="268" y="118"/>
                  </a:lnTo>
                  <a:lnTo>
                    <a:pt x="232" y="118"/>
                  </a:lnTo>
                  <a:lnTo>
                    <a:pt x="232" y="118"/>
                  </a:lnTo>
                  <a:lnTo>
                    <a:pt x="224" y="118"/>
                  </a:lnTo>
                  <a:lnTo>
                    <a:pt x="220" y="116"/>
                  </a:lnTo>
                  <a:lnTo>
                    <a:pt x="210" y="110"/>
                  </a:lnTo>
                  <a:lnTo>
                    <a:pt x="204" y="100"/>
                  </a:lnTo>
                  <a:lnTo>
                    <a:pt x="202" y="94"/>
                  </a:lnTo>
                  <a:lnTo>
                    <a:pt x="202" y="88"/>
                  </a:lnTo>
                  <a:lnTo>
                    <a:pt x="270" y="88"/>
                  </a:lnTo>
                  <a:lnTo>
                    <a:pt x="270" y="88"/>
                  </a:lnTo>
                  <a:lnTo>
                    <a:pt x="274" y="86"/>
                  </a:lnTo>
                  <a:lnTo>
                    <a:pt x="276" y="84"/>
                  </a:lnTo>
                  <a:lnTo>
                    <a:pt x="278" y="80"/>
                  </a:lnTo>
                  <a:lnTo>
                    <a:pt x="280" y="76"/>
                  </a:lnTo>
                  <a:lnTo>
                    <a:pt x="280" y="76"/>
                  </a:lnTo>
                  <a:lnTo>
                    <a:pt x="278" y="66"/>
                  </a:lnTo>
                  <a:lnTo>
                    <a:pt x="276" y="56"/>
                  </a:lnTo>
                  <a:lnTo>
                    <a:pt x="272" y="48"/>
                  </a:lnTo>
                  <a:lnTo>
                    <a:pt x="266" y="40"/>
                  </a:lnTo>
                  <a:lnTo>
                    <a:pt x="258" y="34"/>
                  </a:lnTo>
                  <a:lnTo>
                    <a:pt x="250" y="30"/>
                  </a:lnTo>
                  <a:lnTo>
                    <a:pt x="240" y="26"/>
                  </a:lnTo>
                  <a:lnTo>
                    <a:pt x="230" y="26"/>
                  </a:lnTo>
                  <a:lnTo>
                    <a:pt x="230" y="26"/>
                  </a:lnTo>
                  <a:close/>
                  <a:moveTo>
                    <a:pt x="48" y="68"/>
                  </a:moveTo>
                  <a:lnTo>
                    <a:pt x="20" y="68"/>
                  </a:lnTo>
                  <a:lnTo>
                    <a:pt x="20" y="18"/>
                  </a:lnTo>
                  <a:lnTo>
                    <a:pt x="48" y="18"/>
                  </a:lnTo>
                  <a:lnTo>
                    <a:pt x="48" y="18"/>
                  </a:lnTo>
                  <a:lnTo>
                    <a:pt x="58" y="20"/>
                  </a:lnTo>
                  <a:lnTo>
                    <a:pt x="66" y="26"/>
                  </a:lnTo>
                  <a:lnTo>
                    <a:pt x="72" y="34"/>
                  </a:lnTo>
                  <a:lnTo>
                    <a:pt x="74" y="44"/>
                  </a:lnTo>
                  <a:lnTo>
                    <a:pt x="74" y="44"/>
                  </a:lnTo>
                  <a:lnTo>
                    <a:pt x="72" y="52"/>
                  </a:lnTo>
                  <a:lnTo>
                    <a:pt x="66" y="60"/>
                  </a:lnTo>
                  <a:lnTo>
                    <a:pt x="58" y="66"/>
                  </a:lnTo>
                  <a:lnTo>
                    <a:pt x="48" y="68"/>
                  </a:lnTo>
                  <a:lnTo>
                    <a:pt x="48" y="68"/>
                  </a:lnTo>
                  <a:close/>
                  <a:moveTo>
                    <a:pt x="202" y="68"/>
                  </a:moveTo>
                  <a:lnTo>
                    <a:pt x="202" y="68"/>
                  </a:lnTo>
                  <a:lnTo>
                    <a:pt x="206" y="60"/>
                  </a:lnTo>
                  <a:lnTo>
                    <a:pt x="212" y="52"/>
                  </a:lnTo>
                  <a:lnTo>
                    <a:pt x="220" y="46"/>
                  </a:lnTo>
                  <a:lnTo>
                    <a:pt x="230" y="44"/>
                  </a:lnTo>
                  <a:lnTo>
                    <a:pt x="230" y="44"/>
                  </a:lnTo>
                  <a:lnTo>
                    <a:pt x="240" y="46"/>
                  </a:lnTo>
                  <a:lnTo>
                    <a:pt x="250" y="52"/>
                  </a:lnTo>
                  <a:lnTo>
                    <a:pt x="256" y="58"/>
                  </a:lnTo>
                  <a:lnTo>
                    <a:pt x="260" y="68"/>
                  </a:lnTo>
                  <a:lnTo>
                    <a:pt x="202" y="6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10" name="Numéro de diapositive"/>
          <p:cNvSpPr txBox="1">
            <a:spLocks/>
          </p:cNvSpPr>
          <p:nvPr userDrawn="1"/>
        </p:nvSpPr>
        <p:spPr>
          <a:xfrm>
            <a:off x="11610369" y="6367082"/>
            <a:ext cx="397829" cy="338518"/>
          </a:xfrm>
          <a:prstGeom prst="rect">
            <a:avLst/>
          </a:prstGeom>
          <a:ln w="12700">
            <a:miter lim="400000"/>
          </a:ln>
        </p:spPr>
        <p:txBody>
          <a:bodyPr wrap="none" lIns="91422" tIns="91422" rIns="91422" bIns="91422" anchor="ctr">
            <a:spAutoFit/>
          </a:bodyPr>
          <a:lstStyle>
            <a:lvl1pPr algn="r">
              <a:lnSpc>
                <a:spcPct val="100000"/>
              </a:lnSpc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lang="fr-FR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42569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17" r:id="rId3"/>
    <p:sldLayoutId id="2147483704" r:id="rId4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200" b="1" kern="1200">
          <a:solidFill>
            <a:schemeClr val="bg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Clr>
          <a:schemeClr val="accent2"/>
        </a:buClr>
        <a:buFont typeface="Arial" panose="020B0604020202020204" pitchFamily="34" charset="0"/>
        <a:buNone/>
        <a:defRPr sz="1800" kern="1200">
          <a:solidFill>
            <a:schemeClr val="bg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457200" indent="0" algn="l" defTabSz="914400" rtl="0" eaLnBrk="1" latinLnBrk="0" hangingPunct="1">
        <a:spcBef>
          <a:spcPct val="20000"/>
        </a:spcBef>
        <a:buClr>
          <a:schemeClr val="accent2"/>
        </a:buClr>
        <a:buFont typeface="Arial" panose="020B0604020202020204" pitchFamily="34" charset="0"/>
        <a:buNone/>
        <a:defRPr sz="1800" kern="1200">
          <a:solidFill>
            <a:schemeClr val="bg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914400" indent="0" algn="l" defTabSz="914400" rtl="0" eaLnBrk="1" latinLnBrk="0" hangingPunct="1">
        <a:spcBef>
          <a:spcPct val="20000"/>
        </a:spcBef>
        <a:buClr>
          <a:schemeClr val="accent2"/>
        </a:buClr>
        <a:buFont typeface="Arial" panose="020B0604020202020204" pitchFamily="34" charset="0"/>
        <a:buNone/>
        <a:defRPr sz="1800" kern="1200">
          <a:solidFill>
            <a:schemeClr val="bg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71600" indent="0" algn="l" defTabSz="914400" rtl="0" eaLnBrk="1" latinLnBrk="0" hangingPunct="1">
        <a:spcBef>
          <a:spcPct val="20000"/>
        </a:spcBef>
        <a:buClr>
          <a:schemeClr val="accent2"/>
        </a:buClr>
        <a:buFont typeface="Arial" panose="020B0604020202020204" pitchFamily="34" charset="0"/>
        <a:buNone/>
        <a:defRPr sz="1800" kern="1200">
          <a:solidFill>
            <a:schemeClr val="bg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828800" indent="0" algn="l" defTabSz="914400" rtl="0" eaLnBrk="1" latinLnBrk="0" hangingPunct="1">
        <a:spcBef>
          <a:spcPct val="20000"/>
        </a:spcBef>
        <a:buClr>
          <a:schemeClr val="accent2"/>
        </a:buClr>
        <a:buFont typeface="Arial" panose="020B0604020202020204" pitchFamily="34" charset="0"/>
        <a:buNone/>
        <a:defRPr sz="1800" kern="1200">
          <a:solidFill>
            <a:schemeClr val="bg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>
          <p15:clr>
            <a:srgbClr val="F26B43"/>
          </p15:clr>
        </p15:guide>
        <p15:guide id="2" orient="horz" pos="2160">
          <p15:clr>
            <a:srgbClr val="F26B43"/>
          </p15:clr>
        </p15:guide>
        <p15:guide id="3" orient="horz" pos="663">
          <p15:clr>
            <a:srgbClr val="F26B43"/>
          </p15:clr>
        </p15:guide>
        <p15:guide id="4" pos="393">
          <p15:clr>
            <a:srgbClr val="F26B43"/>
          </p15:clr>
        </p15:guide>
        <p15:guide id="5" pos="7242">
          <p15:clr>
            <a:srgbClr val="F26B43"/>
          </p15:clr>
        </p15:guide>
      </p15:sldGuideLst>
    </p:ext>
  </p:extLst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23800" y="2708920"/>
            <a:ext cx="10972800" cy="10709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3789040"/>
            <a:ext cx="5400600" cy="17176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grpSp>
        <p:nvGrpSpPr>
          <p:cNvPr id="6" name="Group 5"/>
          <p:cNvGrpSpPr>
            <a:grpSpLocks noChangeAspect="1"/>
          </p:cNvGrpSpPr>
          <p:nvPr userDrawn="1"/>
        </p:nvGrpSpPr>
        <p:grpSpPr bwMode="auto">
          <a:xfrm>
            <a:off x="198633" y="6267761"/>
            <a:ext cx="433928" cy="435848"/>
            <a:chOff x="2366" y="1880"/>
            <a:chExt cx="452" cy="454"/>
          </a:xfrm>
        </p:grpSpPr>
        <p:sp>
          <p:nvSpPr>
            <p:cNvPr id="7" name="AutoShape 4"/>
            <p:cNvSpPr>
              <a:spLocks noChangeAspect="1" noChangeArrowheads="1" noTextEdit="1"/>
            </p:cNvSpPr>
            <p:nvPr userDrawn="1"/>
          </p:nvSpPr>
          <p:spPr bwMode="auto">
            <a:xfrm>
              <a:off x="2366" y="1880"/>
              <a:ext cx="452" cy="4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" name="Freeform 6"/>
            <p:cNvSpPr>
              <a:spLocks/>
            </p:cNvSpPr>
            <p:nvPr userDrawn="1"/>
          </p:nvSpPr>
          <p:spPr bwMode="auto">
            <a:xfrm>
              <a:off x="2366" y="1880"/>
              <a:ext cx="452" cy="454"/>
            </a:xfrm>
            <a:custGeom>
              <a:avLst/>
              <a:gdLst/>
              <a:ahLst/>
              <a:cxnLst>
                <a:cxn ang="0">
                  <a:pos x="452" y="228"/>
                </a:cxn>
                <a:cxn ang="0">
                  <a:pos x="448" y="274"/>
                </a:cxn>
                <a:cxn ang="0">
                  <a:pos x="434" y="316"/>
                </a:cxn>
                <a:cxn ang="0">
                  <a:pos x="414" y="354"/>
                </a:cxn>
                <a:cxn ang="0">
                  <a:pos x="386" y="388"/>
                </a:cxn>
                <a:cxn ang="0">
                  <a:pos x="352" y="416"/>
                </a:cxn>
                <a:cxn ang="0">
                  <a:pos x="314" y="436"/>
                </a:cxn>
                <a:cxn ang="0">
                  <a:pos x="272" y="450"/>
                </a:cxn>
                <a:cxn ang="0">
                  <a:pos x="226" y="454"/>
                </a:cxn>
                <a:cxn ang="0">
                  <a:pos x="202" y="454"/>
                </a:cxn>
                <a:cxn ang="0">
                  <a:pos x="158" y="444"/>
                </a:cxn>
                <a:cxn ang="0">
                  <a:pos x="118" y="426"/>
                </a:cxn>
                <a:cxn ang="0">
                  <a:pos x="82" y="402"/>
                </a:cxn>
                <a:cxn ang="0">
                  <a:pos x="52" y="372"/>
                </a:cxn>
                <a:cxn ang="0">
                  <a:pos x="26" y="336"/>
                </a:cxn>
                <a:cxn ang="0">
                  <a:pos x="10" y="294"/>
                </a:cxn>
                <a:cxn ang="0">
                  <a:pos x="0" y="250"/>
                </a:cxn>
                <a:cxn ang="0">
                  <a:pos x="0" y="228"/>
                </a:cxn>
                <a:cxn ang="0">
                  <a:pos x="4" y="182"/>
                </a:cxn>
                <a:cxn ang="0">
                  <a:pos x="18" y="140"/>
                </a:cxn>
                <a:cxn ang="0">
                  <a:pos x="38" y="100"/>
                </a:cxn>
                <a:cxn ang="0">
                  <a:pos x="66" y="68"/>
                </a:cxn>
                <a:cxn ang="0">
                  <a:pos x="100" y="40"/>
                </a:cxn>
                <a:cxn ang="0">
                  <a:pos x="138" y="18"/>
                </a:cxn>
                <a:cxn ang="0">
                  <a:pos x="180" y="6"/>
                </a:cxn>
                <a:cxn ang="0">
                  <a:pos x="226" y="0"/>
                </a:cxn>
                <a:cxn ang="0">
                  <a:pos x="250" y="2"/>
                </a:cxn>
                <a:cxn ang="0">
                  <a:pos x="294" y="10"/>
                </a:cxn>
                <a:cxn ang="0">
                  <a:pos x="334" y="28"/>
                </a:cxn>
                <a:cxn ang="0">
                  <a:pos x="370" y="52"/>
                </a:cxn>
                <a:cxn ang="0">
                  <a:pos x="400" y="84"/>
                </a:cxn>
                <a:cxn ang="0">
                  <a:pos x="426" y="120"/>
                </a:cxn>
                <a:cxn ang="0">
                  <a:pos x="442" y="160"/>
                </a:cxn>
                <a:cxn ang="0">
                  <a:pos x="452" y="204"/>
                </a:cxn>
                <a:cxn ang="0">
                  <a:pos x="452" y="228"/>
                </a:cxn>
              </a:cxnLst>
              <a:rect l="0" t="0" r="r" b="b"/>
              <a:pathLst>
                <a:path w="452" h="454">
                  <a:moveTo>
                    <a:pt x="452" y="228"/>
                  </a:moveTo>
                  <a:lnTo>
                    <a:pt x="452" y="228"/>
                  </a:lnTo>
                  <a:lnTo>
                    <a:pt x="452" y="250"/>
                  </a:lnTo>
                  <a:lnTo>
                    <a:pt x="448" y="274"/>
                  </a:lnTo>
                  <a:lnTo>
                    <a:pt x="442" y="294"/>
                  </a:lnTo>
                  <a:lnTo>
                    <a:pt x="434" y="316"/>
                  </a:lnTo>
                  <a:lnTo>
                    <a:pt x="426" y="336"/>
                  </a:lnTo>
                  <a:lnTo>
                    <a:pt x="414" y="354"/>
                  </a:lnTo>
                  <a:lnTo>
                    <a:pt x="400" y="372"/>
                  </a:lnTo>
                  <a:lnTo>
                    <a:pt x="386" y="388"/>
                  </a:lnTo>
                  <a:lnTo>
                    <a:pt x="370" y="402"/>
                  </a:lnTo>
                  <a:lnTo>
                    <a:pt x="352" y="416"/>
                  </a:lnTo>
                  <a:lnTo>
                    <a:pt x="334" y="426"/>
                  </a:lnTo>
                  <a:lnTo>
                    <a:pt x="314" y="436"/>
                  </a:lnTo>
                  <a:lnTo>
                    <a:pt x="294" y="444"/>
                  </a:lnTo>
                  <a:lnTo>
                    <a:pt x="272" y="450"/>
                  </a:lnTo>
                  <a:lnTo>
                    <a:pt x="250" y="454"/>
                  </a:lnTo>
                  <a:lnTo>
                    <a:pt x="226" y="454"/>
                  </a:lnTo>
                  <a:lnTo>
                    <a:pt x="226" y="454"/>
                  </a:lnTo>
                  <a:lnTo>
                    <a:pt x="202" y="454"/>
                  </a:lnTo>
                  <a:lnTo>
                    <a:pt x="180" y="450"/>
                  </a:lnTo>
                  <a:lnTo>
                    <a:pt x="158" y="444"/>
                  </a:lnTo>
                  <a:lnTo>
                    <a:pt x="138" y="436"/>
                  </a:lnTo>
                  <a:lnTo>
                    <a:pt x="118" y="426"/>
                  </a:lnTo>
                  <a:lnTo>
                    <a:pt x="100" y="416"/>
                  </a:lnTo>
                  <a:lnTo>
                    <a:pt x="82" y="402"/>
                  </a:lnTo>
                  <a:lnTo>
                    <a:pt x="66" y="388"/>
                  </a:lnTo>
                  <a:lnTo>
                    <a:pt x="52" y="372"/>
                  </a:lnTo>
                  <a:lnTo>
                    <a:pt x="38" y="354"/>
                  </a:lnTo>
                  <a:lnTo>
                    <a:pt x="26" y="336"/>
                  </a:lnTo>
                  <a:lnTo>
                    <a:pt x="18" y="316"/>
                  </a:lnTo>
                  <a:lnTo>
                    <a:pt x="10" y="294"/>
                  </a:lnTo>
                  <a:lnTo>
                    <a:pt x="4" y="274"/>
                  </a:lnTo>
                  <a:lnTo>
                    <a:pt x="0" y="250"/>
                  </a:lnTo>
                  <a:lnTo>
                    <a:pt x="0" y="228"/>
                  </a:lnTo>
                  <a:lnTo>
                    <a:pt x="0" y="228"/>
                  </a:lnTo>
                  <a:lnTo>
                    <a:pt x="0" y="204"/>
                  </a:lnTo>
                  <a:lnTo>
                    <a:pt x="4" y="182"/>
                  </a:lnTo>
                  <a:lnTo>
                    <a:pt x="10" y="160"/>
                  </a:lnTo>
                  <a:lnTo>
                    <a:pt x="18" y="140"/>
                  </a:lnTo>
                  <a:lnTo>
                    <a:pt x="26" y="120"/>
                  </a:lnTo>
                  <a:lnTo>
                    <a:pt x="38" y="100"/>
                  </a:lnTo>
                  <a:lnTo>
                    <a:pt x="52" y="84"/>
                  </a:lnTo>
                  <a:lnTo>
                    <a:pt x="66" y="68"/>
                  </a:lnTo>
                  <a:lnTo>
                    <a:pt x="82" y="52"/>
                  </a:lnTo>
                  <a:lnTo>
                    <a:pt x="100" y="40"/>
                  </a:lnTo>
                  <a:lnTo>
                    <a:pt x="118" y="28"/>
                  </a:lnTo>
                  <a:lnTo>
                    <a:pt x="138" y="18"/>
                  </a:lnTo>
                  <a:lnTo>
                    <a:pt x="158" y="10"/>
                  </a:lnTo>
                  <a:lnTo>
                    <a:pt x="180" y="6"/>
                  </a:lnTo>
                  <a:lnTo>
                    <a:pt x="202" y="2"/>
                  </a:lnTo>
                  <a:lnTo>
                    <a:pt x="226" y="0"/>
                  </a:lnTo>
                  <a:lnTo>
                    <a:pt x="226" y="0"/>
                  </a:lnTo>
                  <a:lnTo>
                    <a:pt x="250" y="2"/>
                  </a:lnTo>
                  <a:lnTo>
                    <a:pt x="272" y="6"/>
                  </a:lnTo>
                  <a:lnTo>
                    <a:pt x="294" y="10"/>
                  </a:lnTo>
                  <a:lnTo>
                    <a:pt x="314" y="18"/>
                  </a:lnTo>
                  <a:lnTo>
                    <a:pt x="334" y="28"/>
                  </a:lnTo>
                  <a:lnTo>
                    <a:pt x="352" y="40"/>
                  </a:lnTo>
                  <a:lnTo>
                    <a:pt x="370" y="52"/>
                  </a:lnTo>
                  <a:lnTo>
                    <a:pt x="386" y="68"/>
                  </a:lnTo>
                  <a:lnTo>
                    <a:pt x="400" y="84"/>
                  </a:lnTo>
                  <a:lnTo>
                    <a:pt x="414" y="100"/>
                  </a:lnTo>
                  <a:lnTo>
                    <a:pt x="426" y="120"/>
                  </a:lnTo>
                  <a:lnTo>
                    <a:pt x="434" y="140"/>
                  </a:lnTo>
                  <a:lnTo>
                    <a:pt x="442" y="160"/>
                  </a:lnTo>
                  <a:lnTo>
                    <a:pt x="448" y="182"/>
                  </a:lnTo>
                  <a:lnTo>
                    <a:pt x="452" y="204"/>
                  </a:lnTo>
                  <a:lnTo>
                    <a:pt x="452" y="228"/>
                  </a:lnTo>
                  <a:lnTo>
                    <a:pt x="452" y="22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" name="Freeform 7"/>
            <p:cNvSpPr>
              <a:spLocks noEditPoints="1"/>
            </p:cNvSpPr>
            <p:nvPr userDrawn="1"/>
          </p:nvSpPr>
          <p:spPr bwMode="auto">
            <a:xfrm>
              <a:off x="2458" y="2030"/>
              <a:ext cx="280" cy="138"/>
            </a:xfrm>
            <a:custGeom>
              <a:avLst/>
              <a:gdLst/>
              <a:ahLst/>
              <a:cxnLst>
                <a:cxn ang="0">
                  <a:pos x="222" y="26"/>
                </a:cxn>
                <a:cxn ang="0">
                  <a:pos x="198" y="38"/>
                </a:cxn>
                <a:cxn ang="0">
                  <a:pos x="184" y="60"/>
                </a:cxn>
                <a:cxn ang="0">
                  <a:pos x="144" y="34"/>
                </a:cxn>
                <a:cxn ang="0">
                  <a:pos x="142" y="28"/>
                </a:cxn>
                <a:cxn ang="0">
                  <a:pos x="134" y="26"/>
                </a:cxn>
                <a:cxn ang="0">
                  <a:pos x="126" y="32"/>
                </a:cxn>
                <a:cxn ang="0">
                  <a:pos x="84" y="68"/>
                </a:cxn>
                <a:cxn ang="0">
                  <a:pos x="90" y="56"/>
                </a:cxn>
                <a:cxn ang="0">
                  <a:pos x="92" y="34"/>
                </a:cxn>
                <a:cxn ang="0">
                  <a:pos x="80" y="12"/>
                </a:cxn>
                <a:cxn ang="0">
                  <a:pos x="58" y="0"/>
                </a:cxn>
                <a:cxn ang="0">
                  <a:pos x="10" y="0"/>
                </a:cxn>
                <a:cxn ang="0">
                  <a:pos x="2" y="4"/>
                </a:cxn>
                <a:cxn ang="0">
                  <a:pos x="0" y="128"/>
                </a:cxn>
                <a:cxn ang="0">
                  <a:pos x="6" y="138"/>
                </a:cxn>
                <a:cxn ang="0">
                  <a:pos x="14" y="138"/>
                </a:cxn>
                <a:cxn ang="0">
                  <a:pos x="20" y="128"/>
                </a:cxn>
                <a:cxn ang="0">
                  <a:pos x="90" y="134"/>
                </a:cxn>
                <a:cxn ang="0">
                  <a:pos x="98" y="138"/>
                </a:cxn>
                <a:cxn ang="0">
                  <a:pos x="104" y="136"/>
                </a:cxn>
                <a:cxn ang="0">
                  <a:pos x="106" y="126"/>
                </a:cxn>
                <a:cxn ang="0">
                  <a:pos x="124" y="88"/>
                </a:cxn>
                <a:cxn ang="0">
                  <a:pos x="124" y="110"/>
                </a:cxn>
                <a:cxn ang="0">
                  <a:pos x="142" y="136"/>
                </a:cxn>
                <a:cxn ang="0">
                  <a:pos x="158" y="138"/>
                </a:cxn>
                <a:cxn ang="0">
                  <a:pos x="168" y="132"/>
                </a:cxn>
                <a:cxn ang="0">
                  <a:pos x="168" y="124"/>
                </a:cxn>
                <a:cxn ang="0">
                  <a:pos x="158" y="118"/>
                </a:cxn>
                <a:cxn ang="0">
                  <a:pos x="150" y="118"/>
                </a:cxn>
                <a:cxn ang="0">
                  <a:pos x="144" y="110"/>
                </a:cxn>
                <a:cxn ang="0">
                  <a:pos x="182" y="88"/>
                </a:cxn>
                <a:cxn ang="0">
                  <a:pos x="190" y="116"/>
                </a:cxn>
                <a:cxn ang="0">
                  <a:pos x="212" y="134"/>
                </a:cxn>
                <a:cxn ang="0">
                  <a:pos x="266" y="138"/>
                </a:cxn>
                <a:cxn ang="0">
                  <a:pos x="274" y="134"/>
                </a:cxn>
                <a:cxn ang="0">
                  <a:pos x="276" y="128"/>
                </a:cxn>
                <a:cxn ang="0">
                  <a:pos x="270" y="118"/>
                </a:cxn>
                <a:cxn ang="0">
                  <a:pos x="232" y="118"/>
                </a:cxn>
                <a:cxn ang="0">
                  <a:pos x="210" y="110"/>
                </a:cxn>
                <a:cxn ang="0">
                  <a:pos x="202" y="88"/>
                </a:cxn>
                <a:cxn ang="0">
                  <a:pos x="274" y="86"/>
                </a:cxn>
                <a:cxn ang="0">
                  <a:pos x="280" y="76"/>
                </a:cxn>
                <a:cxn ang="0">
                  <a:pos x="276" y="56"/>
                </a:cxn>
                <a:cxn ang="0">
                  <a:pos x="258" y="34"/>
                </a:cxn>
                <a:cxn ang="0">
                  <a:pos x="230" y="26"/>
                </a:cxn>
                <a:cxn ang="0">
                  <a:pos x="20" y="68"/>
                </a:cxn>
                <a:cxn ang="0">
                  <a:pos x="48" y="18"/>
                </a:cxn>
                <a:cxn ang="0">
                  <a:pos x="72" y="34"/>
                </a:cxn>
                <a:cxn ang="0">
                  <a:pos x="72" y="52"/>
                </a:cxn>
                <a:cxn ang="0">
                  <a:pos x="48" y="68"/>
                </a:cxn>
                <a:cxn ang="0">
                  <a:pos x="202" y="68"/>
                </a:cxn>
                <a:cxn ang="0">
                  <a:pos x="220" y="46"/>
                </a:cxn>
                <a:cxn ang="0">
                  <a:pos x="240" y="46"/>
                </a:cxn>
                <a:cxn ang="0">
                  <a:pos x="260" y="68"/>
                </a:cxn>
              </a:cxnLst>
              <a:rect l="0" t="0" r="r" b="b"/>
              <a:pathLst>
                <a:path w="280" h="138">
                  <a:moveTo>
                    <a:pt x="230" y="26"/>
                  </a:moveTo>
                  <a:lnTo>
                    <a:pt x="230" y="26"/>
                  </a:lnTo>
                  <a:lnTo>
                    <a:pt x="222" y="26"/>
                  </a:lnTo>
                  <a:lnTo>
                    <a:pt x="212" y="28"/>
                  </a:lnTo>
                  <a:lnTo>
                    <a:pt x="204" y="32"/>
                  </a:lnTo>
                  <a:lnTo>
                    <a:pt x="198" y="38"/>
                  </a:lnTo>
                  <a:lnTo>
                    <a:pt x="192" y="44"/>
                  </a:lnTo>
                  <a:lnTo>
                    <a:pt x="186" y="52"/>
                  </a:lnTo>
                  <a:lnTo>
                    <a:pt x="184" y="60"/>
                  </a:lnTo>
                  <a:lnTo>
                    <a:pt x="182" y="68"/>
                  </a:lnTo>
                  <a:lnTo>
                    <a:pt x="144" y="68"/>
                  </a:lnTo>
                  <a:lnTo>
                    <a:pt x="144" y="34"/>
                  </a:lnTo>
                  <a:lnTo>
                    <a:pt x="144" y="34"/>
                  </a:lnTo>
                  <a:lnTo>
                    <a:pt x="144" y="32"/>
                  </a:lnTo>
                  <a:lnTo>
                    <a:pt x="142" y="28"/>
                  </a:lnTo>
                  <a:lnTo>
                    <a:pt x="138" y="26"/>
                  </a:lnTo>
                  <a:lnTo>
                    <a:pt x="134" y="26"/>
                  </a:lnTo>
                  <a:lnTo>
                    <a:pt x="134" y="26"/>
                  </a:lnTo>
                  <a:lnTo>
                    <a:pt x="130" y="26"/>
                  </a:lnTo>
                  <a:lnTo>
                    <a:pt x="128" y="28"/>
                  </a:lnTo>
                  <a:lnTo>
                    <a:pt x="126" y="32"/>
                  </a:lnTo>
                  <a:lnTo>
                    <a:pt x="124" y="34"/>
                  </a:lnTo>
                  <a:lnTo>
                    <a:pt x="124" y="68"/>
                  </a:lnTo>
                  <a:lnTo>
                    <a:pt x="84" y="68"/>
                  </a:lnTo>
                  <a:lnTo>
                    <a:pt x="84" y="68"/>
                  </a:lnTo>
                  <a:lnTo>
                    <a:pt x="88" y="62"/>
                  </a:lnTo>
                  <a:lnTo>
                    <a:pt x="90" y="56"/>
                  </a:lnTo>
                  <a:lnTo>
                    <a:pt x="92" y="44"/>
                  </a:lnTo>
                  <a:lnTo>
                    <a:pt x="92" y="44"/>
                  </a:lnTo>
                  <a:lnTo>
                    <a:pt x="92" y="34"/>
                  </a:lnTo>
                  <a:lnTo>
                    <a:pt x="90" y="26"/>
                  </a:lnTo>
                  <a:lnTo>
                    <a:pt x="86" y="18"/>
                  </a:lnTo>
                  <a:lnTo>
                    <a:pt x="80" y="12"/>
                  </a:lnTo>
                  <a:lnTo>
                    <a:pt x="74" y="6"/>
                  </a:lnTo>
                  <a:lnTo>
                    <a:pt x="66" y="2"/>
                  </a:lnTo>
                  <a:lnTo>
                    <a:pt x="58" y="0"/>
                  </a:lnTo>
                  <a:lnTo>
                    <a:pt x="48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128"/>
                  </a:lnTo>
                  <a:lnTo>
                    <a:pt x="0" y="128"/>
                  </a:lnTo>
                  <a:lnTo>
                    <a:pt x="2" y="132"/>
                  </a:lnTo>
                  <a:lnTo>
                    <a:pt x="4" y="136"/>
                  </a:lnTo>
                  <a:lnTo>
                    <a:pt x="6" y="138"/>
                  </a:lnTo>
                  <a:lnTo>
                    <a:pt x="10" y="138"/>
                  </a:lnTo>
                  <a:lnTo>
                    <a:pt x="10" y="138"/>
                  </a:lnTo>
                  <a:lnTo>
                    <a:pt x="14" y="138"/>
                  </a:lnTo>
                  <a:lnTo>
                    <a:pt x="18" y="136"/>
                  </a:lnTo>
                  <a:lnTo>
                    <a:pt x="20" y="132"/>
                  </a:lnTo>
                  <a:lnTo>
                    <a:pt x="20" y="128"/>
                  </a:lnTo>
                  <a:lnTo>
                    <a:pt x="20" y="88"/>
                  </a:lnTo>
                  <a:lnTo>
                    <a:pt x="56" y="88"/>
                  </a:lnTo>
                  <a:lnTo>
                    <a:pt x="90" y="134"/>
                  </a:lnTo>
                  <a:lnTo>
                    <a:pt x="90" y="134"/>
                  </a:lnTo>
                  <a:lnTo>
                    <a:pt x="94" y="136"/>
                  </a:lnTo>
                  <a:lnTo>
                    <a:pt x="98" y="138"/>
                  </a:lnTo>
                  <a:lnTo>
                    <a:pt x="98" y="138"/>
                  </a:lnTo>
                  <a:lnTo>
                    <a:pt x="104" y="136"/>
                  </a:lnTo>
                  <a:lnTo>
                    <a:pt x="104" y="136"/>
                  </a:lnTo>
                  <a:lnTo>
                    <a:pt x="106" y="134"/>
                  </a:lnTo>
                  <a:lnTo>
                    <a:pt x="106" y="130"/>
                  </a:lnTo>
                  <a:lnTo>
                    <a:pt x="106" y="126"/>
                  </a:lnTo>
                  <a:lnTo>
                    <a:pt x="106" y="122"/>
                  </a:lnTo>
                  <a:lnTo>
                    <a:pt x="80" y="88"/>
                  </a:lnTo>
                  <a:lnTo>
                    <a:pt x="124" y="88"/>
                  </a:lnTo>
                  <a:lnTo>
                    <a:pt x="124" y="88"/>
                  </a:lnTo>
                  <a:lnTo>
                    <a:pt x="124" y="110"/>
                  </a:lnTo>
                  <a:lnTo>
                    <a:pt x="124" y="110"/>
                  </a:lnTo>
                  <a:lnTo>
                    <a:pt x="126" y="122"/>
                  </a:lnTo>
                  <a:lnTo>
                    <a:pt x="132" y="130"/>
                  </a:lnTo>
                  <a:lnTo>
                    <a:pt x="142" y="136"/>
                  </a:lnTo>
                  <a:lnTo>
                    <a:pt x="152" y="138"/>
                  </a:lnTo>
                  <a:lnTo>
                    <a:pt x="158" y="138"/>
                  </a:lnTo>
                  <a:lnTo>
                    <a:pt x="158" y="138"/>
                  </a:lnTo>
                  <a:lnTo>
                    <a:pt x="162" y="136"/>
                  </a:lnTo>
                  <a:lnTo>
                    <a:pt x="166" y="134"/>
                  </a:lnTo>
                  <a:lnTo>
                    <a:pt x="168" y="132"/>
                  </a:lnTo>
                  <a:lnTo>
                    <a:pt x="168" y="128"/>
                  </a:lnTo>
                  <a:lnTo>
                    <a:pt x="168" y="128"/>
                  </a:lnTo>
                  <a:lnTo>
                    <a:pt x="168" y="124"/>
                  </a:lnTo>
                  <a:lnTo>
                    <a:pt x="166" y="122"/>
                  </a:lnTo>
                  <a:lnTo>
                    <a:pt x="162" y="118"/>
                  </a:lnTo>
                  <a:lnTo>
                    <a:pt x="158" y="118"/>
                  </a:lnTo>
                  <a:lnTo>
                    <a:pt x="152" y="118"/>
                  </a:lnTo>
                  <a:lnTo>
                    <a:pt x="152" y="118"/>
                  </a:lnTo>
                  <a:lnTo>
                    <a:pt x="150" y="118"/>
                  </a:lnTo>
                  <a:lnTo>
                    <a:pt x="146" y="116"/>
                  </a:lnTo>
                  <a:lnTo>
                    <a:pt x="146" y="112"/>
                  </a:lnTo>
                  <a:lnTo>
                    <a:pt x="144" y="110"/>
                  </a:lnTo>
                  <a:lnTo>
                    <a:pt x="144" y="88"/>
                  </a:lnTo>
                  <a:lnTo>
                    <a:pt x="182" y="88"/>
                  </a:lnTo>
                  <a:lnTo>
                    <a:pt x="182" y="88"/>
                  </a:lnTo>
                  <a:lnTo>
                    <a:pt x="182" y="98"/>
                  </a:lnTo>
                  <a:lnTo>
                    <a:pt x="186" y="108"/>
                  </a:lnTo>
                  <a:lnTo>
                    <a:pt x="190" y="116"/>
                  </a:lnTo>
                  <a:lnTo>
                    <a:pt x="196" y="124"/>
                  </a:lnTo>
                  <a:lnTo>
                    <a:pt x="204" y="130"/>
                  </a:lnTo>
                  <a:lnTo>
                    <a:pt x="212" y="134"/>
                  </a:lnTo>
                  <a:lnTo>
                    <a:pt x="220" y="136"/>
                  </a:lnTo>
                  <a:lnTo>
                    <a:pt x="230" y="138"/>
                  </a:lnTo>
                  <a:lnTo>
                    <a:pt x="266" y="138"/>
                  </a:lnTo>
                  <a:lnTo>
                    <a:pt x="266" y="138"/>
                  </a:lnTo>
                  <a:lnTo>
                    <a:pt x="270" y="136"/>
                  </a:lnTo>
                  <a:lnTo>
                    <a:pt x="274" y="134"/>
                  </a:lnTo>
                  <a:lnTo>
                    <a:pt x="276" y="132"/>
                  </a:lnTo>
                  <a:lnTo>
                    <a:pt x="276" y="128"/>
                  </a:lnTo>
                  <a:lnTo>
                    <a:pt x="276" y="128"/>
                  </a:lnTo>
                  <a:lnTo>
                    <a:pt x="276" y="124"/>
                  </a:lnTo>
                  <a:lnTo>
                    <a:pt x="274" y="122"/>
                  </a:lnTo>
                  <a:lnTo>
                    <a:pt x="270" y="118"/>
                  </a:lnTo>
                  <a:lnTo>
                    <a:pt x="268" y="118"/>
                  </a:lnTo>
                  <a:lnTo>
                    <a:pt x="232" y="118"/>
                  </a:lnTo>
                  <a:lnTo>
                    <a:pt x="232" y="118"/>
                  </a:lnTo>
                  <a:lnTo>
                    <a:pt x="224" y="118"/>
                  </a:lnTo>
                  <a:lnTo>
                    <a:pt x="220" y="116"/>
                  </a:lnTo>
                  <a:lnTo>
                    <a:pt x="210" y="110"/>
                  </a:lnTo>
                  <a:lnTo>
                    <a:pt x="204" y="100"/>
                  </a:lnTo>
                  <a:lnTo>
                    <a:pt x="202" y="94"/>
                  </a:lnTo>
                  <a:lnTo>
                    <a:pt x="202" y="88"/>
                  </a:lnTo>
                  <a:lnTo>
                    <a:pt x="270" y="88"/>
                  </a:lnTo>
                  <a:lnTo>
                    <a:pt x="270" y="88"/>
                  </a:lnTo>
                  <a:lnTo>
                    <a:pt x="274" y="86"/>
                  </a:lnTo>
                  <a:lnTo>
                    <a:pt x="276" y="84"/>
                  </a:lnTo>
                  <a:lnTo>
                    <a:pt x="278" y="80"/>
                  </a:lnTo>
                  <a:lnTo>
                    <a:pt x="280" y="76"/>
                  </a:lnTo>
                  <a:lnTo>
                    <a:pt x="280" y="76"/>
                  </a:lnTo>
                  <a:lnTo>
                    <a:pt x="278" y="66"/>
                  </a:lnTo>
                  <a:lnTo>
                    <a:pt x="276" y="56"/>
                  </a:lnTo>
                  <a:lnTo>
                    <a:pt x="272" y="48"/>
                  </a:lnTo>
                  <a:lnTo>
                    <a:pt x="266" y="40"/>
                  </a:lnTo>
                  <a:lnTo>
                    <a:pt x="258" y="34"/>
                  </a:lnTo>
                  <a:lnTo>
                    <a:pt x="250" y="30"/>
                  </a:lnTo>
                  <a:lnTo>
                    <a:pt x="240" y="26"/>
                  </a:lnTo>
                  <a:lnTo>
                    <a:pt x="230" y="26"/>
                  </a:lnTo>
                  <a:lnTo>
                    <a:pt x="230" y="26"/>
                  </a:lnTo>
                  <a:close/>
                  <a:moveTo>
                    <a:pt x="48" y="68"/>
                  </a:moveTo>
                  <a:lnTo>
                    <a:pt x="20" y="68"/>
                  </a:lnTo>
                  <a:lnTo>
                    <a:pt x="20" y="18"/>
                  </a:lnTo>
                  <a:lnTo>
                    <a:pt x="48" y="18"/>
                  </a:lnTo>
                  <a:lnTo>
                    <a:pt x="48" y="18"/>
                  </a:lnTo>
                  <a:lnTo>
                    <a:pt x="58" y="20"/>
                  </a:lnTo>
                  <a:lnTo>
                    <a:pt x="66" y="26"/>
                  </a:lnTo>
                  <a:lnTo>
                    <a:pt x="72" y="34"/>
                  </a:lnTo>
                  <a:lnTo>
                    <a:pt x="74" y="44"/>
                  </a:lnTo>
                  <a:lnTo>
                    <a:pt x="74" y="44"/>
                  </a:lnTo>
                  <a:lnTo>
                    <a:pt x="72" y="52"/>
                  </a:lnTo>
                  <a:lnTo>
                    <a:pt x="66" y="60"/>
                  </a:lnTo>
                  <a:lnTo>
                    <a:pt x="58" y="66"/>
                  </a:lnTo>
                  <a:lnTo>
                    <a:pt x="48" y="68"/>
                  </a:lnTo>
                  <a:lnTo>
                    <a:pt x="48" y="68"/>
                  </a:lnTo>
                  <a:close/>
                  <a:moveTo>
                    <a:pt x="202" y="68"/>
                  </a:moveTo>
                  <a:lnTo>
                    <a:pt x="202" y="68"/>
                  </a:lnTo>
                  <a:lnTo>
                    <a:pt x="206" y="60"/>
                  </a:lnTo>
                  <a:lnTo>
                    <a:pt x="212" y="52"/>
                  </a:lnTo>
                  <a:lnTo>
                    <a:pt x="220" y="46"/>
                  </a:lnTo>
                  <a:lnTo>
                    <a:pt x="230" y="44"/>
                  </a:lnTo>
                  <a:lnTo>
                    <a:pt x="230" y="44"/>
                  </a:lnTo>
                  <a:lnTo>
                    <a:pt x="240" y="46"/>
                  </a:lnTo>
                  <a:lnTo>
                    <a:pt x="250" y="52"/>
                  </a:lnTo>
                  <a:lnTo>
                    <a:pt x="256" y="58"/>
                  </a:lnTo>
                  <a:lnTo>
                    <a:pt x="260" y="68"/>
                  </a:lnTo>
                  <a:lnTo>
                    <a:pt x="202" y="6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10" name="Numéro de diapositive"/>
          <p:cNvSpPr txBox="1">
            <a:spLocks/>
          </p:cNvSpPr>
          <p:nvPr userDrawn="1"/>
        </p:nvSpPr>
        <p:spPr>
          <a:xfrm>
            <a:off x="11610369" y="6367082"/>
            <a:ext cx="397829" cy="338518"/>
          </a:xfrm>
          <a:prstGeom prst="rect">
            <a:avLst/>
          </a:prstGeom>
          <a:ln w="12700">
            <a:miter lim="400000"/>
          </a:ln>
        </p:spPr>
        <p:txBody>
          <a:bodyPr wrap="none" lIns="91422" tIns="91422" rIns="91422" bIns="91422" anchor="ctr">
            <a:spAutoFit/>
          </a:bodyPr>
          <a:lstStyle>
            <a:lvl1pPr algn="r">
              <a:lnSpc>
                <a:spcPct val="100000"/>
              </a:lnSpc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lang="fr-FR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01574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9" r:id="rId3"/>
    <p:sldLayoutId id="2147483712" r:id="rId4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200" b="1" kern="1200">
          <a:solidFill>
            <a:schemeClr val="bg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Clr>
          <a:schemeClr val="accent2"/>
        </a:buClr>
        <a:buFont typeface="Arial" panose="020B0604020202020204" pitchFamily="34" charset="0"/>
        <a:buNone/>
        <a:defRPr sz="1800" kern="1200">
          <a:solidFill>
            <a:schemeClr val="bg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457200" indent="0" algn="l" defTabSz="914400" rtl="0" eaLnBrk="1" latinLnBrk="0" hangingPunct="1">
        <a:spcBef>
          <a:spcPct val="20000"/>
        </a:spcBef>
        <a:buClr>
          <a:schemeClr val="accent2"/>
        </a:buClr>
        <a:buFont typeface="Arial" panose="020B0604020202020204" pitchFamily="34" charset="0"/>
        <a:buNone/>
        <a:defRPr sz="1800" kern="1200">
          <a:solidFill>
            <a:schemeClr val="bg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914400" indent="0" algn="l" defTabSz="914400" rtl="0" eaLnBrk="1" latinLnBrk="0" hangingPunct="1">
        <a:spcBef>
          <a:spcPct val="20000"/>
        </a:spcBef>
        <a:buClr>
          <a:schemeClr val="accent2"/>
        </a:buClr>
        <a:buFont typeface="Arial" panose="020B0604020202020204" pitchFamily="34" charset="0"/>
        <a:buNone/>
        <a:defRPr sz="1800" kern="1200">
          <a:solidFill>
            <a:schemeClr val="bg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71600" indent="0" algn="l" defTabSz="914400" rtl="0" eaLnBrk="1" latinLnBrk="0" hangingPunct="1">
        <a:spcBef>
          <a:spcPct val="20000"/>
        </a:spcBef>
        <a:buClr>
          <a:schemeClr val="accent2"/>
        </a:buClr>
        <a:buFont typeface="Arial" panose="020B0604020202020204" pitchFamily="34" charset="0"/>
        <a:buNone/>
        <a:defRPr sz="1800" kern="1200">
          <a:solidFill>
            <a:schemeClr val="bg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828800" indent="0" algn="l" defTabSz="914400" rtl="0" eaLnBrk="1" latinLnBrk="0" hangingPunct="1">
        <a:spcBef>
          <a:spcPct val="20000"/>
        </a:spcBef>
        <a:buClr>
          <a:schemeClr val="accent2"/>
        </a:buClr>
        <a:buFont typeface="Arial" panose="020B0604020202020204" pitchFamily="34" charset="0"/>
        <a:buNone/>
        <a:defRPr sz="1800" kern="1200">
          <a:solidFill>
            <a:schemeClr val="bg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>
          <p15:clr>
            <a:srgbClr val="F26B43"/>
          </p15:clr>
        </p15:guide>
        <p15:guide id="2" orient="horz" pos="2160">
          <p15:clr>
            <a:srgbClr val="F26B43"/>
          </p15:clr>
        </p15:guide>
        <p15:guide id="3" orient="horz" pos="663">
          <p15:clr>
            <a:srgbClr val="F26B43"/>
          </p15:clr>
        </p15:guide>
        <p15:guide id="4" pos="393">
          <p15:clr>
            <a:srgbClr val="F26B43"/>
          </p15:clr>
        </p15:guide>
        <p15:guide id="5" pos="7242">
          <p15:clr>
            <a:srgbClr val="F26B43"/>
          </p15:clr>
        </p15:guide>
      </p15:sldGuideLst>
    </p:ext>
  </p:extLst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23800" y="2708920"/>
            <a:ext cx="10972800" cy="10709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3789040"/>
            <a:ext cx="5400600" cy="17176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6" name="Numéro de diapositive"/>
          <p:cNvSpPr txBox="1">
            <a:spLocks/>
          </p:cNvSpPr>
          <p:nvPr userDrawn="1"/>
        </p:nvSpPr>
        <p:spPr>
          <a:xfrm>
            <a:off x="11610369" y="6367082"/>
            <a:ext cx="397829" cy="338518"/>
          </a:xfrm>
          <a:prstGeom prst="rect">
            <a:avLst/>
          </a:prstGeom>
          <a:ln w="12700">
            <a:miter lim="400000"/>
          </a:ln>
        </p:spPr>
        <p:txBody>
          <a:bodyPr wrap="none" lIns="91422" tIns="91422" rIns="91422" bIns="91422" anchor="ctr">
            <a:spAutoFit/>
          </a:bodyPr>
          <a:lstStyle>
            <a:lvl1pPr algn="r">
              <a:lnSpc>
                <a:spcPct val="100000"/>
              </a:lnSpc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>
              <a:defRPr/>
            </a:pPr>
            <a:fld id="{86CB4B4D-7CA3-9044-876B-883B54F8677D}" type="slidenum">
              <a:rPr lang="fr-FR" smtClean="0">
                <a:solidFill>
                  <a:srgbClr val="000000">
                    <a:lumMod val="65000"/>
                    <a:lumOff val="35000"/>
                  </a:srgbClr>
                </a:solidFill>
              </a:rPr>
              <a:pPr>
                <a:defRPr/>
              </a:pPr>
              <a:t>‹N°›</a:t>
            </a:fld>
            <a:endParaRPr lang="fr-FR" dirty="0">
              <a:solidFill>
                <a:srgbClr val="000000">
                  <a:lumMod val="65000"/>
                  <a:lumOff val="35000"/>
                </a:srgbClr>
              </a:solidFill>
            </a:endParaRP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D2C93894-AF5D-5046-A77C-4DC42DB591A4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39" y="6142387"/>
            <a:ext cx="696363" cy="696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0096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200" b="1" kern="1200">
          <a:solidFill>
            <a:schemeClr val="bg2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Clr>
          <a:schemeClr val="accent2"/>
        </a:buClr>
        <a:buFont typeface="Arial" panose="020B0604020202020204" pitchFamily="34" charset="0"/>
        <a:buNone/>
        <a:defRPr sz="1800" kern="1200">
          <a:solidFill>
            <a:schemeClr val="tx1">
              <a:lumMod val="65000"/>
              <a:lumOff val="35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457200" indent="0" algn="l" defTabSz="914400" rtl="0" eaLnBrk="1" latinLnBrk="0" hangingPunct="1">
        <a:spcBef>
          <a:spcPct val="20000"/>
        </a:spcBef>
        <a:buClr>
          <a:schemeClr val="accent2"/>
        </a:buClr>
        <a:buFont typeface="Arial" panose="020B0604020202020204" pitchFamily="34" charset="0"/>
        <a:buNone/>
        <a:defRPr sz="1800" kern="1200">
          <a:solidFill>
            <a:schemeClr val="tx1">
              <a:lumMod val="65000"/>
              <a:lumOff val="35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914400" indent="0" algn="l" defTabSz="914400" rtl="0" eaLnBrk="1" latinLnBrk="0" hangingPunct="1">
        <a:spcBef>
          <a:spcPct val="20000"/>
        </a:spcBef>
        <a:buClr>
          <a:schemeClr val="accent2"/>
        </a:buClr>
        <a:buFont typeface="Arial" panose="020B0604020202020204" pitchFamily="34" charset="0"/>
        <a:buNone/>
        <a:defRPr sz="1800" kern="1200">
          <a:solidFill>
            <a:schemeClr val="tx1">
              <a:lumMod val="65000"/>
              <a:lumOff val="35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71600" indent="0" algn="l" defTabSz="914400" rtl="0" eaLnBrk="1" latinLnBrk="0" hangingPunct="1">
        <a:spcBef>
          <a:spcPct val="20000"/>
        </a:spcBef>
        <a:buClr>
          <a:schemeClr val="accent2"/>
        </a:buClr>
        <a:buFont typeface="Arial" panose="020B0604020202020204" pitchFamily="34" charset="0"/>
        <a:buNone/>
        <a:defRPr sz="1800" kern="1200">
          <a:solidFill>
            <a:schemeClr val="tx1">
              <a:lumMod val="65000"/>
              <a:lumOff val="35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828800" indent="0" algn="l" defTabSz="914400" rtl="0" eaLnBrk="1" latinLnBrk="0" hangingPunct="1">
        <a:spcBef>
          <a:spcPct val="20000"/>
        </a:spcBef>
        <a:buClr>
          <a:schemeClr val="accent2"/>
        </a:buClr>
        <a:buFont typeface="Arial" panose="020B0604020202020204" pitchFamily="34" charset="0"/>
        <a:buNone/>
        <a:defRPr sz="1800" kern="1200">
          <a:solidFill>
            <a:schemeClr val="tx1">
              <a:lumMod val="65000"/>
              <a:lumOff val="35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>
          <p15:clr>
            <a:srgbClr val="F26B43"/>
          </p15:clr>
        </p15:guide>
        <p15:guide id="2" orient="horz" pos="2160">
          <p15:clr>
            <a:srgbClr val="F26B43"/>
          </p15:clr>
        </p15:guide>
        <p15:guide id="3" orient="horz" pos="663">
          <p15:clr>
            <a:srgbClr val="F26B43"/>
          </p15:clr>
        </p15:guide>
        <p15:guide id="4" pos="393">
          <p15:clr>
            <a:srgbClr val="F26B43"/>
          </p15:clr>
        </p15:guide>
        <p15:guide id="5" pos="7242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35.png"/><Relationship Id="rId3" Type="http://schemas.openxmlformats.org/officeDocument/2006/relationships/image" Target="../media/image4.png"/><Relationship Id="rId7" Type="http://schemas.openxmlformats.org/officeDocument/2006/relationships/image" Target="../media/image27.png"/><Relationship Id="rId12" Type="http://schemas.openxmlformats.org/officeDocument/2006/relationships/image" Target="../media/image3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26.png"/><Relationship Id="rId11" Type="http://schemas.openxmlformats.org/officeDocument/2006/relationships/image" Target="../media/image31.png"/><Relationship Id="rId5" Type="http://schemas.openxmlformats.org/officeDocument/2006/relationships/image" Target="../media/image25.png"/><Relationship Id="rId10" Type="http://schemas.openxmlformats.org/officeDocument/2006/relationships/image" Target="../media/image30.png"/><Relationship Id="rId4" Type="http://schemas.openxmlformats.org/officeDocument/2006/relationships/image" Target="../media/image24.png"/><Relationship Id="rId9" Type="http://schemas.openxmlformats.org/officeDocument/2006/relationships/image" Target="../media/image29.png"/><Relationship Id="rId1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36.png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13.png"/><Relationship Id="rId4" Type="http://schemas.openxmlformats.org/officeDocument/2006/relationships/image" Target="../media/image3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2.xml"/><Relationship Id="rId5" Type="http://schemas.openxmlformats.org/officeDocument/2006/relationships/chart" Target="../charts/chart3.xml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8.xml"/><Relationship Id="rId5" Type="http://schemas.openxmlformats.org/officeDocument/2006/relationships/image" Target="../media/image13.png"/><Relationship Id="rId4" Type="http://schemas.openxmlformats.org/officeDocument/2006/relationships/image" Target="../media/image4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13.png"/><Relationship Id="rId5" Type="http://schemas.openxmlformats.org/officeDocument/2006/relationships/image" Target="../media/image14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13.pn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4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10" Type="http://schemas.openxmlformats.org/officeDocument/2006/relationships/image" Target="../media/image13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13.png"/><Relationship Id="rId3" Type="http://schemas.openxmlformats.org/officeDocument/2006/relationships/image" Target="../media/image4.png"/><Relationship Id="rId7" Type="http://schemas.openxmlformats.org/officeDocument/2006/relationships/image" Target="../media/image27.png"/><Relationship Id="rId12" Type="http://schemas.openxmlformats.org/officeDocument/2006/relationships/image" Target="../media/image3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26.png"/><Relationship Id="rId11" Type="http://schemas.openxmlformats.org/officeDocument/2006/relationships/image" Target="../media/image31.png"/><Relationship Id="rId5" Type="http://schemas.openxmlformats.org/officeDocument/2006/relationships/image" Target="../media/image25.png"/><Relationship Id="rId15" Type="http://schemas.microsoft.com/office/2007/relationships/hdphoto" Target="../media/hdphoto1.wdp"/><Relationship Id="rId10" Type="http://schemas.openxmlformats.org/officeDocument/2006/relationships/image" Target="../media/image30.png"/><Relationship Id="rId4" Type="http://schemas.openxmlformats.org/officeDocument/2006/relationships/image" Target="../media/image24.png"/><Relationship Id="rId9" Type="http://schemas.openxmlformats.org/officeDocument/2006/relationships/image" Target="../media/image29.png"/><Relationship Id="rId14" Type="http://schemas.openxmlformats.org/officeDocument/2006/relationships/image" Target="../media/image3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4.png"/><Relationship Id="rId7" Type="http://schemas.openxmlformats.org/officeDocument/2006/relationships/image" Target="../media/image30.png"/><Relationship Id="rId12" Type="http://schemas.openxmlformats.org/officeDocument/2006/relationships/image" Target="../media/image3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29.png"/><Relationship Id="rId11" Type="http://schemas.microsoft.com/office/2007/relationships/hdphoto" Target="../media/hdphoto1.wdp"/><Relationship Id="rId5" Type="http://schemas.openxmlformats.org/officeDocument/2006/relationships/image" Target="../media/image28.png"/><Relationship Id="rId10" Type="http://schemas.openxmlformats.org/officeDocument/2006/relationships/image" Target="../media/image33.png"/><Relationship Id="rId4" Type="http://schemas.openxmlformats.org/officeDocument/2006/relationships/image" Target="../media/image25.png"/><Relationship Id="rId9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F570BDC-866F-0945-81A4-77C591097A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Futurs énergétiques 2050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444D489-7345-3B40-B2B0-5B81807FD4F1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>
          <a:xfrm>
            <a:off x="768350" y="4534422"/>
            <a:ext cx="10608735" cy="400110"/>
          </a:xfrm>
        </p:spPr>
        <p:txBody>
          <a:bodyPr/>
          <a:lstStyle/>
          <a:p>
            <a:r>
              <a:rPr lang="fr-FR" sz="2000" dirty="0"/>
              <a:t>Présentation pour l’atelier </a:t>
            </a:r>
            <a:r>
              <a:rPr lang="fr-FR" sz="2000" dirty="0" err="1"/>
              <a:t>RegulaE.Fr</a:t>
            </a:r>
            <a:endParaRPr lang="fr-FR" sz="2000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AC467B76-4624-F741-B133-DB58AC5BC4F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68350" y="5231109"/>
            <a:ext cx="10608735" cy="584775"/>
          </a:xfrm>
        </p:spPr>
        <p:txBody>
          <a:bodyPr/>
          <a:lstStyle/>
          <a:p>
            <a:r>
              <a:rPr lang="fr-FR" dirty="0"/>
              <a:t>Olivier HOUVENAGEL, directeur de l’économie du système électrique</a:t>
            </a:r>
          </a:p>
          <a:p>
            <a:r>
              <a:rPr lang="fr-FR" dirty="0"/>
              <a:t>26 novembre 2024</a:t>
            </a:r>
          </a:p>
        </p:txBody>
      </p:sp>
    </p:spTree>
    <p:extLst>
      <p:ext uri="{BB962C8B-B14F-4D97-AF65-F5344CB8AC3E}">
        <p14:creationId xmlns:p14="http://schemas.microsoft.com/office/powerpoint/2010/main" val="2929058596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40773" y="3459044"/>
            <a:ext cx="1503123" cy="9144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1157162"/>
            <a:ext cx="12191999" cy="5700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FFFFFF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843895" y="311093"/>
            <a:ext cx="90604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b="1" dirty="0">
                <a:solidFill>
                  <a:srgbClr val="FFFFFF"/>
                </a:solidFill>
              </a:rPr>
              <a:t>Les six scénarios de mix</a:t>
            </a:r>
          </a:p>
        </p:txBody>
      </p:sp>
      <p:sp>
        <p:nvSpPr>
          <p:cNvPr id="13" name="Ellipse 12"/>
          <p:cNvSpPr/>
          <p:nvPr/>
        </p:nvSpPr>
        <p:spPr>
          <a:xfrm>
            <a:off x="100208" y="137601"/>
            <a:ext cx="828000" cy="828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 b="1" dirty="0">
              <a:solidFill>
                <a:srgbClr val="00A6D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1029965" y="322878"/>
            <a:ext cx="1216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FFFFFF"/>
                </a:solidFill>
                <a:cs typeface="Arial" panose="020B0604020202020204" pitchFamily="34" charset="0"/>
              </a:rPr>
              <a:t>Production</a:t>
            </a:r>
            <a:endParaRPr lang="fr-FR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2160" y="625720"/>
            <a:ext cx="1038225" cy="228600"/>
          </a:xfrm>
          <a:prstGeom prst="rect">
            <a:avLst/>
          </a:prstGeom>
        </p:spPr>
      </p:pic>
      <p:cxnSp>
        <p:nvCxnSpPr>
          <p:cNvPr id="5" name="Connecteur droit 4"/>
          <p:cNvCxnSpPr/>
          <p:nvPr/>
        </p:nvCxnSpPr>
        <p:spPr>
          <a:xfrm>
            <a:off x="2729595" y="257420"/>
            <a:ext cx="0" cy="5969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1729597" y="1461964"/>
            <a:ext cx="914400" cy="914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30" name="Groupe 29"/>
          <p:cNvGrpSpPr/>
          <p:nvPr/>
        </p:nvGrpSpPr>
        <p:grpSpPr>
          <a:xfrm>
            <a:off x="195020" y="325867"/>
            <a:ext cx="638099" cy="422921"/>
            <a:chOff x="4283222" y="3260575"/>
            <a:chExt cx="819242" cy="537582"/>
          </a:xfrm>
        </p:grpSpPr>
        <p:grpSp>
          <p:nvGrpSpPr>
            <p:cNvPr id="31" name="Group 283"/>
            <p:cNvGrpSpPr>
              <a:grpSpLocks noChangeAspect="1"/>
            </p:cNvGrpSpPr>
            <p:nvPr/>
          </p:nvGrpSpPr>
          <p:grpSpPr bwMode="auto">
            <a:xfrm>
              <a:off x="4327463" y="3314678"/>
              <a:ext cx="744267" cy="438214"/>
              <a:chOff x="887" y="1891"/>
              <a:chExt cx="428" cy="252"/>
            </a:xfrm>
          </p:grpSpPr>
          <p:sp>
            <p:nvSpPr>
              <p:cNvPr id="51" name="Freeform 284"/>
              <p:cNvSpPr>
                <a:spLocks/>
              </p:cNvSpPr>
              <p:nvPr/>
            </p:nvSpPr>
            <p:spPr bwMode="auto">
              <a:xfrm>
                <a:off x="929" y="1891"/>
                <a:ext cx="228" cy="252"/>
              </a:xfrm>
              <a:custGeom>
                <a:avLst/>
                <a:gdLst/>
                <a:ahLst/>
                <a:cxnLst>
                  <a:cxn ang="0">
                    <a:pos x="0" y="505"/>
                  </a:cxn>
                  <a:cxn ang="0">
                    <a:pos x="43" y="284"/>
                  </a:cxn>
                  <a:cxn ang="0">
                    <a:pos x="63" y="0"/>
                  </a:cxn>
                  <a:cxn ang="0">
                    <a:pos x="391" y="0"/>
                  </a:cxn>
                  <a:cxn ang="0">
                    <a:pos x="412" y="255"/>
                  </a:cxn>
                  <a:cxn ang="0">
                    <a:pos x="457" y="505"/>
                  </a:cxn>
                  <a:cxn ang="0">
                    <a:pos x="0" y="505"/>
                  </a:cxn>
                </a:cxnLst>
                <a:rect l="0" t="0" r="r" b="b"/>
                <a:pathLst>
                  <a:path w="457" h="505">
                    <a:moveTo>
                      <a:pt x="0" y="505"/>
                    </a:moveTo>
                    <a:lnTo>
                      <a:pt x="43" y="284"/>
                    </a:lnTo>
                    <a:lnTo>
                      <a:pt x="63" y="0"/>
                    </a:lnTo>
                    <a:lnTo>
                      <a:pt x="391" y="0"/>
                    </a:lnTo>
                    <a:lnTo>
                      <a:pt x="412" y="255"/>
                    </a:lnTo>
                    <a:lnTo>
                      <a:pt x="457" y="505"/>
                    </a:lnTo>
                    <a:lnTo>
                      <a:pt x="0" y="505"/>
                    </a:lnTo>
                    <a:close/>
                  </a:path>
                </a:pathLst>
              </a:custGeom>
              <a:solidFill>
                <a:srgbClr val="00A6D9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  <p:sp>
            <p:nvSpPr>
              <p:cNvPr id="52" name="Freeform 285"/>
              <p:cNvSpPr>
                <a:spLocks/>
              </p:cNvSpPr>
              <p:nvPr/>
            </p:nvSpPr>
            <p:spPr bwMode="auto">
              <a:xfrm>
                <a:off x="995" y="1943"/>
                <a:ext cx="94" cy="94"/>
              </a:xfrm>
              <a:custGeom>
                <a:avLst/>
                <a:gdLst/>
                <a:ahLst/>
                <a:cxnLst>
                  <a:cxn ang="0">
                    <a:pos x="189" y="93"/>
                  </a:cxn>
                  <a:cxn ang="0">
                    <a:pos x="187" y="112"/>
                  </a:cxn>
                  <a:cxn ang="0">
                    <a:pos x="182" y="130"/>
                  </a:cxn>
                  <a:cxn ang="0">
                    <a:pos x="173" y="146"/>
                  </a:cxn>
                  <a:cxn ang="0">
                    <a:pos x="162" y="161"/>
                  </a:cxn>
                  <a:cxn ang="0">
                    <a:pos x="147" y="172"/>
                  </a:cxn>
                  <a:cxn ang="0">
                    <a:pos x="131" y="181"/>
                  </a:cxn>
                  <a:cxn ang="0">
                    <a:pos x="113" y="186"/>
                  </a:cxn>
                  <a:cxn ang="0">
                    <a:pos x="94" y="188"/>
                  </a:cxn>
                  <a:cxn ang="0">
                    <a:pos x="85" y="187"/>
                  </a:cxn>
                  <a:cxn ang="0">
                    <a:pos x="66" y="184"/>
                  </a:cxn>
                  <a:cxn ang="0">
                    <a:pos x="49" y="176"/>
                  </a:cxn>
                  <a:cxn ang="0">
                    <a:pos x="33" y="166"/>
                  </a:cxn>
                  <a:cxn ang="0">
                    <a:pos x="21" y="153"/>
                  </a:cxn>
                  <a:cxn ang="0">
                    <a:pos x="11" y="139"/>
                  </a:cxn>
                  <a:cxn ang="0">
                    <a:pos x="4" y="122"/>
                  </a:cxn>
                  <a:cxn ang="0">
                    <a:pos x="0" y="104"/>
                  </a:cxn>
                  <a:cxn ang="0">
                    <a:pos x="0" y="93"/>
                  </a:cxn>
                  <a:cxn ang="0">
                    <a:pos x="1" y="74"/>
                  </a:cxn>
                  <a:cxn ang="0">
                    <a:pos x="7" y="58"/>
                  </a:cxn>
                  <a:cxn ang="0">
                    <a:pos x="15" y="41"/>
                  </a:cxn>
                  <a:cxn ang="0">
                    <a:pos x="27" y="27"/>
                  </a:cxn>
                  <a:cxn ang="0">
                    <a:pos x="41" y="16"/>
                  </a:cxn>
                  <a:cxn ang="0">
                    <a:pos x="58" y="7"/>
                  </a:cxn>
                  <a:cxn ang="0">
                    <a:pos x="75" y="2"/>
                  </a:cxn>
                  <a:cxn ang="0">
                    <a:pos x="94" y="0"/>
                  </a:cxn>
                  <a:cxn ang="0">
                    <a:pos x="104" y="1"/>
                  </a:cxn>
                  <a:cxn ang="0">
                    <a:pos x="123" y="4"/>
                  </a:cxn>
                  <a:cxn ang="0">
                    <a:pos x="139" y="11"/>
                  </a:cxn>
                  <a:cxn ang="0">
                    <a:pos x="154" y="21"/>
                  </a:cxn>
                  <a:cxn ang="0">
                    <a:pos x="167" y="35"/>
                  </a:cxn>
                  <a:cxn ang="0">
                    <a:pos x="177" y="49"/>
                  </a:cxn>
                  <a:cxn ang="0">
                    <a:pos x="185" y="66"/>
                  </a:cxn>
                  <a:cxn ang="0">
                    <a:pos x="188" y="84"/>
                  </a:cxn>
                  <a:cxn ang="0">
                    <a:pos x="189" y="93"/>
                  </a:cxn>
                </a:cxnLst>
                <a:rect l="0" t="0" r="r" b="b"/>
                <a:pathLst>
                  <a:path w="189" h="188">
                    <a:moveTo>
                      <a:pt x="189" y="93"/>
                    </a:moveTo>
                    <a:lnTo>
                      <a:pt x="189" y="93"/>
                    </a:lnTo>
                    <a:lnTo>
                      <a:pt x="188" y="104"/>
                    </a:lnTo>
                    <a:lnTo>
                      <a:pt x="187" y="112"/>
                    </a:lnTo>
                    <a:lnTo>
                      <a:pt x="185" y="122"/>
                    </a:lnTo>
                    <a:lnTo>
                      <a:pt x="182" y="130"/>
                    </a:lnTo>
                    <a:lnTo>
                      <a:pt x="177" y="139"/>
                    </a:lnTo>
                    <a:lnTo>
                      <a:pt x="173" y="146"/>
                    </a:lnTo>
                    <a:lnTo>
                      <a:pt x="167" y="153"/>
                    </a:lnTo>
                    <a:lnTo>
                      <a:pt x="162" y="161"/>
                    </a:lnTo>
                    <a:lnTo>
                      <a:pt x="154" y="166"/>
                    </a:lnTo>
                    <a:lnTo>
                      <a:pt x="147" y="172"/>
                    </a:lnTo>
                    <a:lnTo>
                      <a:pt x="139" y="176"/>
                    </a:lnTo>
                    <a:lnTo>
                      <a:pt x="131" y="181"/>
                    </a:lnTo>
                    <a:lnTo>
                      <a:pt x="123" y="184"/>
                    </a:lnTo>
                    <a:lnTo>
                      <a:pt x="113" y="186"/>
                    </a:lnTo>
                    <a:lnTo>
                      <a:pt x="104" y="187"/>
                    </a:lnTo>
                    <a:lnTo>
                      <a:pt x="94" y="188"/>
                    </a:lnTo>
                    <a:lnTo>
                      <a:pt x="94" y="188"/>
                    </a:lnTo>
                    <a:lnTo>
                      <a:pt x="85" y="187"/>
                    </a:lnTo>
                    <a:lnTo>
                      <a:pt x="75" y="186"/>
                    </a:lnTo>
                    <a:lnTo>
                      <a:pt x="66" y="184"/>
                    </a:lnTo>
                    <a:lnTo>
                      <a:pt x="58" y="181"/>
                    </a:lnTo>
                    <a:lnTo>
                      <a:pt x="49" y="176"/>
                    </a:lnTo>
                    <a:lnTo>
                      <a:pt x="41" y="172"/>
                    </a:lnTo>
                    <a:lnTo>
                      <a:pt x="33" y="166"/>
                    </a:lnTo>
                    <a:lnTo>
                      <a:pt x="27" y="161"/>
                    </a:lnTo>
                    <a:lnTo>
                      <a:pt x="21" y="153"/>
                    </a:lnTo>
                    <a:lnTo>
                      <a:pt x="15" y="146"/>
                    </a:lnTo>
                    <a:lnTo>
                      <a:pt x="11" y="139"/>
                    </a:lnTo>
                    <a:lnTo>
                      <a:pt x="7" y="130"/>
                    </a:lnTo>
                    <a:lnTo>
                      <a:pt x="4" y="122"/>
                    </a:lnTo>
                    <a:lnTo>
                      <a:pt x="1" y="112"/>
                    </a:lnTo>
                    <a:lnTo>
                      <a:pt x="0" y="104"/>
                    </a:lnTo>
                    <a:lnTo>
                      <a:pt x="0" y="93"/>
                    </a:lnTo>
                    <a:lnTo>
                      <a:pt x="0" y="93"/>
                    </a:lnTo>
                    <a:lnTo>
                      <a:pt x="0" y="84"/>
                    </a:lnTo>
                    <a:lnTo>
                      <a:pt x="1" y="74"/>
                    </a:lnTo>
                    <a:lnTo>
                      <a:pt x="4" y="66"/>
                    </a:lnTo>
                    <a:lnTo>
                      <a:pt x="7" y="58"/>
                    </a:lnTo>
                    <a:lnTo>
                      <a:pt x="11" y="49"/>
                    </a:lnTo>
                    <a:lnTo>
                      <a:pt x="15" y="41"/>
                    </a:lnTo>
                    <a:lnTo>
                      <a:pt x="21" y="35"/>
                    </a:lnTo>
                    <a:lnTo>
                      <a:pt x="27" y="27"/>
                    </a:lnTo>
                    <a:lnTo>
                      <a:pt x="33" y="21"/>
                    </a:lnTo>
                    <a:lnTo>
                      <a:pt x="41" y="16"/>
                    </a:lnTo>
                    <a:lnTo>
                      <a:pt x="49" y="11"/>
                    </a:lnTo>
                    <a:lnTo>
                      <a:pt x="58" y="7"/>
                    </a:lnTo>
                    <a:lnTo>
                      <a:pt x="66" y="4"/>
                    </a:lnTo>
                    <a:lnTo>
                      <a:pt x="75" y="2"/>
                    </a:lnTo>
                    <a:lnTo>
                      <a:pt x="85" y="1"/>
                    </a:lnTo>
                    <a:lnTo>
                      <a:pt x="94" y="0"/>
                    </a:lnTo>
                    <a:lnTo>
                      <a:pt x="94" y="0"/>
                    </a:lnTo>
                    <a:lnTo>
                      <a:pt x="104" y="1"/>
                    </a:lnTo>
                    <a:lnTo>
                      <a:pt x="113" y="2"/>
                    </a:lnTo>
                    <a:lnTo>
                      <a:pt x="123" y="4"/>
                    </a:lnTo>
                    <a:lnTo>
                      <a:pt x="131" y="7"/>
                    </a:lnTo>
                    <a:lnTo>
                      <a:pt x="139" y="11"/>
                    </a:lnTo>
                    <a:lnTo>
                      <a:pt x="147" y="16"/>
                    </a:lnTo>
                    <a:lnTo>
                      <a:pt x="154" y="21"/>
                    </a:lnTo>
                    <a:lnTo>
                      <a:pt x="162" y="27"/>
                    </a:lnTo>
                    <a:lnTo>
                      <a:pt x="167" y="35"/>
                    </a:lnTo>
                    <a:lnTo>
                      <a:pt x="173" y="41"/>
                    </a:lnTo>
                    <a:lnTo>
                      <a:pt x="177" y="49"/>
                    </a:lnTo>
                    <a:lnTo>
                      <a:pt x="182" y="58"/>
                    </a:lnTo>
                    <a:lnTo>
                      <a:pt x="185" y="66"/>
                    </a:lnTo>
                    <a:lnTo>
                      <a:pt x="187" y="74"/>
                    </a:lnTo>
                    <a:lnTo>
                      <a:pt x="188" y="84"/>
                    </a:lnTo>
                    <a:lnTo>
                      <a:pt x="189" y="93"/>
                    </a:lnTo>
                    <a:lnTo>
                      <a:pt x="189" y="93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  <p:sp>
            <p:nvSpPr>
              <p:cNvPr id="53" name="Line 286"/>
              <p:cNvSpPr>
                <a:spLocks noChangeShapeType="1"/>
              </p:cNvSpPr>
              <p:nvPr/>
            </p:nvSpPr>
            <p:spPr bwMode="auto">
              <a:xfrm>
                <a:off x="887" y="2141"/>
                <a:ext cx="428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  <p:sp>
            <p:nvSpPr>
              <p:cNvPr id="54" name="Freeform 287"/>
              <p:cNvSpPr>
                <a:spLocks/>
              </p:cNvSpPr>
              <p:nvPr/>
            </p:nvSpPr>
            <p:spPr bwMode="auto">
              <a:xfrm>
                <a:off x="926" y="1891"/>
                <a:ext cx="232" cy="245"/>
              </a:xfrm>
              <a:custGeom>
                <a:avLst/>
                <a:gdLst/>
                <a:ahLst/>
                <a:cxnLst>
                  <a:cxn ang="0">
                    <a:pos x="463" y="490"/>
                  </a:cxn>
                  <a:cxn ang="0">
                    <a:pos x="463" y="490"/>
                  </a:cxn>
                  <a:cxn ang="0">
                    <a:pos x="453" y="449"/>
                  </a:cxn>
                  <a:cxn ang="0">
                    <a:pos x="442" y="402"/>
                  </a:cxn>
                  <a:cxn ang="0">
                    <a:pos x="431" y="340"/>
                  </a:cxn>
                  <a:cxn ang="0">
                    <a:pos x="425" y="304"/>
                  </a:cxn>
                  <a:cxn ang="0">
                    <a:pos x="418" y="267"/>
                  </a:cxn>
                  <a:cxn ang="0">
                    <a:pos x="413" y="227"/>
                  </a:cxn>
                  <a:cxn ang="0">
                    <a:pos x="408" y="184"/>
                  </a:cxn>
                  <a:cxn ang="0">
                    <a:pos x="404" y="140"/>
                  </a:cxn>
                  <a:cxn ang="0">
                    <a:pos x="399" y="93"/>
                  </a:cxn>
                  <a:cxn ang="0">
                    <a:pos x="397" y="47"/>
                  </a:cxn>
                  <a:cxn ang="0">
                    <a:pos x="396" y="0"/>
                  </a:cxn>
                  <a:cxn ang="0">
                    <a:pos x="68" y="0"/>
                  </a:cxn>
                  <a:cxn ang="0">
                    <a:pos x="68" y="0"/>
                  </a:cxn>
                  <a:cxn ang="0">
                    <a:pos x="67" y="47"/>
                  </a:cxn>
                  <a:cxn ang="0">
                    <a:pos x="64" y="93"/>
                  </a:cxn>
                  <a:cxn ang="0">
                    <a:pos x="61" y="140"/>
                  </a:cxn>
                  <a:cxn ang="0">
                    <a:pos x="57" y="184"/>
                  </a:cxn>
                  <a:cxn ang="0">
                    <a:pos x="52" y="227"/>
                  </a:cxn>
                  <a:cxn ang="0">
                    <a:pos x="45" y="267"/>
                  </a:cxn>
                  <a:cxn ang="0">
                    <a:pos x="40" y="304"/>
                  </a:cxn>
                  <a:cxn ang="0">
                    <a:pos x="34" y="340"/>
                  </a:cxn>
                  <a:cxn ang="0">
                    <a:pos x="21" y="402"/>
                  </a:cxn>
                  <a:cxn ang="0">
                    <a:pos x="11" y="449"/>
                  </a:cxn>
                  <a:cxn ang="0">
                    <a:pos x="0" y="490"/>
                  </a:cxn>
                </a:cxnLst>
                <a:rect l="0" t="0" r="r" b="b"/>
                <a:pathLst>
                  <a:path w="463" h="490">
                    <a:moveTo>
                      <a:pt x="463" y="490"/>
                    </a:moveTo>
                    <a:lnTo>
                      <a:pt x="463" y="490"/>
                    </a:lnTo>
                    <a:lnTo>
                      <a:pt x="453" y="449"/>
                    </a:lnTo>
                    <a:lnTo>
                      <a:pt x="442" y="402"/>
                    </a:lnTo>
                    <a:lnTo>
                      <a:pt x="431" y="340"/>
                    </a:lnTo>
                    <a:lnTo>
                      <a:pt x="425" y="304"/>
                    </a:lnTo>
                    <a:lnTo>
                      <a:pt x="418" y="267"/>
                    </a:lnTo>
                    <a:lnTo>
                      <a:pt x="413" y="227"/>
                    </a:lnTo>
                    <a:lnTo>
                      <a:pt x="408" y="184"/>
                    </a:lnTo>
                    <a:lnTo>
                      <a:pt x="404" y="140"/>
                    </a:lnTo>
                    <a:lnTo>
                      <a:pt x="399" y="93"/>
                    </a:lnTo>
                    <a:lnTo>
                      <a:pt x="397" y="47"/>
                    </a:lnTo>
                    <a:lnTo>
                      <a:pt x="396" y="0"/>
                    </a:lnTo>
                    <a:lnTo>
                      <a:pt x="68" y="0"/>
                    </a:lnTo>
                    <a:lnTo>
                      <a:pt x="68" y="0"/>
                    </a:lnTo>
                    <a:lnTo>
                      <a:pt x="67" y="47"/>
                    </a:lnTo>
                    <a:lnTo>
                      <a:pt x="64" y="93"/>
                    </a:lnTo>
                    <a:lnTo>
                      <a:pt x="61" y="140"/>
                    </a:lnTo>
                    <a:lnTo>
                      <a:pt x="57" y="184"/>
                    </a:lnTo>
                    <a:lnTo>
                      <a:pt x="52" y="227"/>
                    </a:lnTo>
                    <a:lnTo>
                      <a:pt x="45" y="267"/>
                    </a:lnTo>
                    <a:lnTo>
                      <a:pt x="40" y="304"/>
                    </a:lnTo>
                    <a:lnTo>
                      <a:pt x="34" y="340"/>
                    </a:lnTo>
                    <a:lnTo>
                      <a:pt x="21" y="402"/>
                    </a:lnTo>
                    <a:lnTo>
                      <a:pt x="11" y="449"/>
                    </a:lnTo>
                    <a:lnTo>
                      <a:pt x="0" y="49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  <p:sp>
            <p:nvSpPr>
              <p:cNvPr id="55" name="Freeform 289"/>
              <p:cNvSpPr>
                <a:spLocks/>
              </p:cNvSpPr>
              <p:nvPr/>
            </p:nvSpPr>
            <p:spPr bwMode="auto">
              <a:xfrm>
                <a:off x="1048" y="1970"/>
                <a:ext cx="22" cy="19"/>
              </a:xfrm>
              <a:custGeom>
                <a:avLst/>
                <a:gdLst/>
                <a:ahLst/>
                <a:cxnLst>
                  <a:cxn ang="0">
                    <a:pos x="6" y="39"/>
                  </a:cxn>
                  <a:cxn ang="0">
                    <a:pos x="43" y="32"/>
                  </a:cxn>
                  <a:cxn ang="0">
                    <a:pos x="43" y="32"/>
                  </a:cxn>
                  <a:cxn ang="0">
                    <a:pos x="40" y="24"/>
                  </a:cxn>
                  <a:cxn ang="0">
                    <a:pos x="36" y="15"/>
                  </a:cxn>
                  <a:cxn ang="0">
                    <a:pos x="29" y="7"/>
                  </a:cxn>
                  <a:cxn ang="0">
                    <a:pos x="23" y="0"/>
                  </a:cxn>
                  <a:cxn ang="0">
                    <a:pos x="0" y="29"/>
                  </a:cxn>
                  <a:cxn ang="0">
                    <a:pos x="0" y="29"/>
                  </a:cxn>
                  <a:cxn ang="0">
                    <a:pos x="4" y="33"/>
                  </a:cxn>
                  <a:cxn ang="0">
                    <a:pos x="6" y="39"/>
                  </a:cxn>
                  <a:cxn ang="0">
                    <a:pos x="6" y="39"/>
                  </a:cxn>
                </a:cxnLst>
                <a:rect l="0" t="0" r="r" b="b"/>
                <a:pathLst>
                  <a:path w="43" h="39">
                    <a:moveTo>
                      <a:pt x="6" y="39"/>
                    </a:moveTo>
                    <a:lnTo>
                      <a:pt x="43" y="32"/>
                    </a:lnTo>
                    <a:lnTo>
                      <a:pt x="43" y="32"/>
                    </a:lnTo>
                    <a:lnTo>
                      <a:pt x="40" y="24"/>
                    </a:lnTo>
                    <a:lnTo>
                      <a:pt x="36" y="15"/>
                    </a:lnTo>
                    <a:lnTo>
                      <a:pt x="29" y="7"/>
                    </a:lnTo>
                    <a:lnTo>
                      <a:pt x="23" y="0"/>
                    </a:lnTo>
                    <a:lnTo>
                      <a:pt x="0" y="29"/>
                    </a:lnTo>
                    <a:lnTo>
                      <a:pt x="0" y="29"/>
                    </a:lnTo>
                    <a:lnTo>
                      <a:pt x="4" y="33"/>
                    </a:lnTo>
                    <a:lnTo>
                      <a:pt x="6" y="39"/>
                    </a:lnTo>
                    <a:lnTo>
                      <a:pt x="6" y="3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  <p:sp>
            <p:nvSpPr>
              <p:cNvPr id="56" name="Freeform 290"/>
              <p:cNvSpPr>
                <a:spLocks/>
              </p:cNvSpPr>
              <p:nvPr/>
            </p:nvSpPr>
            <p:spPr bwMode="auto">
              <a:xfrm>
                <a:off x="1033" y="2000"/>
                <a:ext cx="19" cy="19"/>
              </a:xfrm>
              <a:custGeom>
                <a:avLst/>
                <a:gdLst/>
                <a:ahLst/>
                <a:cxnLst>
                  <a:cxn ang="0">
                    <a:pos x="18" y="1"/>
                  </a:cxn>
                  <a:cxn ang="0">
                    <a:pos x="18" y="1"/>
                  </a:cxn>
                  <a:cxn ang="0">
                    <a:pos x="12" y="0"/>
                  </a:cxn>
                  <a:cxn ang="0">
                    <a:pos x="0" y="35"/>
                  </a:cxn>
                  <a:cxn ang="0">
                    <a:pos x="0" y="35"/>
                  </a:cxn>
                  <a:cxn ang="0">
                    <a:pos x="9" y="37"/>
                  </a:cxn>
                  <a:cxn ang="0">
                    <a:pos x="18" y="38"/>
                  </a:cxn>
                  <a:cxn ang="0">
                    <a:pos x="18" y="38"/>
                  </a:cxn>
                  <a:cxn ang="0">
                    <a:pos x="29" y="37"/>
                  </a:cxn>
                  <a:cxn ang="0">
                    <a:pos x="38" y="34"/>
                  </a:cxn>
                  <a:cxn ang="0">
                    <a:pos x="26" y="0"/>
                  </a:cxn>
                  <a:cxn ang="0">
                    <a:pos x="26" y="0"/>
                  </a:cxn>
                  <a:cxn ang="0">
                    <a:pos x="21" y="1"/>
                  </a:cxn>
                  <a:cxn ang="0">
                    <a:pos x="18" y="1"/>
                  </a:cxn>
                  <a:cxn ang="0">
                    <a:pos x="18" y="1"/>
                  </a:cxn>
                </a:cxnLst>
                <a:rect l="0" t="0" r="r" b="b"/>
                <a:pathLst>
                  <a:path w="38" h="38">
                    <a:moveTo>
                      <a:pt x="18" y="1"/>
                    </a:moveTo>
                    <a:lnTo>
                      <a:pt x="18" y="1"/>
                    </a:lnTo>
                    <a:lnTo>
                      <a:pt x="12" y="0"/>
                    </a:lnTo>
                    <a:lnTo>
                      <a:pt x="0" y="35"/>
                    </a:lnTo>
                    <a:lnTo>
                      <a:pt x="0" y="35"/>
                    </a:lnTo>
                    <a:lnTo>
                      <a:pt x="9" y="37"/>
                    </a:lnTo>
                    <a:lnTo>
                      <a:pt x="18" y="38"/>
                    </a:lnTo>
                    <a:lnTo>
                      <a:pt x="18" y="38"/>
                    </a:lnTo>
                    <a:lnTo>
                      <a:pt x="29" y="37"/>
                    </a:lnTo>
                    <a:lnTo>
                      <a:pt x="38" y="34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21" y="1"/>
                    </a:lnTo>
                    <a:lnTo>
                      <a:pt x="18" y="1"/>
                    </a:lnTo>
                    <a:lnTo>
                      <a:pt x="18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  <p:sp>
            <p:nvSpPr>
              <p:cNvPr id="57" name="Freeform 291"/>
              <p:cNvSpPr>
                <a:spLocks/>
              </p:cNvSpPr>
              <p:nvPr/>
            </p:nvSpPr>
            <p:spPr bwMode="auto">
              <a:xfrm>
                <a:off x="1014" y="1970"/>
                <a:ext cx="22" cy="20"/>
              </a:xfrm>
              <a:custGeom>
                <a:avLst/>
                <a:gdLst/>
                <a:ahLst/>
                <a:cxnLst>
                  <a:cxn ang="0">
                    <a:pos x="43" y="28"/>
                  </a:cxn>
                  <a:cxn ang="0">
                    <a:pos x="19" y="0"/>
                  </a:cxn>
                  <a:cxn ang="0">
                    <a:pos x="19" y="0"/>
                  </a:cxn>
                  <a:cxn ang="0">
                    <a:pos x="12" y="8"/>
                  </a:cxn>
                  <a:cxn ang="0">
                    <a:pos x="6" y="15"/>
                  </a:cxn>
                  <a:cxn ang="0">
                    <a:pos x="3" y="24"/>
                  </a:cxn>
                  <a:cxn ang="0">
                    <a:pos x="0" y="33"/>
                  </a:cxn>
                  <a:cxn ang="0">
                    <a:pos x="36" y="39"/>
                  </a:cxn>
                  <a:cxn ang="0">
                    <a:pos x="36" y="39"/>
                  </a:cxn>
                  <a:cxn ang="0">
                    <a:pos x="38" y="33"/>
                  </a:cxn>
                  <a:cxn ang="0">
                    <a:pos x="43" y="28"/>
                  </a:cxn>
                  <a:cxn ang="0">
                    <a:pos x="43" y="28"/>
                  </a:cxn>
                </a:cxnLst>
                <a:rect l="0" t="0" r="r" b="b"/>
                <a:pathLst>
                  <a:path w="43" h="39">
                    <a:moveTo>
                      <a:pt x="43" y="28"/>
                    </a:moveTo>
                    <a:lnTo>
                      <a:pt x="19" y="0"/>
                    </a:lnTo>
                    <a:lnTo>
                      <a:pt x="19" y="0"/>
                    </a:lnTo>
                    <a:lnTo>
                      <a:pt x="12" y="8"/>
                    </a:lnTo>
                    <a:lnTo>
                      <a:pt x="6" y="15"/>
                    </a:lnTo>
                    <a:lnTo>
                      <a:pt x="3" y="24"/>
                    </a:lnTo>
                    <a:lnTo>
                      <a:pt x="0" y="33"/>
                    </a:lnTo>
                    <a:lnTo>
                      <a:pt x="36" y="39"/>
                    </a:lnTo>
                    <a:lnTo>
                      <a:pt x="36" y="39"/>
                    </a:lnTo>
                    <a:lnTo>
                      <a:pt x="38" y="33"/>
                    </a:lnTo>
                    <a:lnTo>
                      <a:pt x="43" y="28"/>
                    </a:lnTo>
                    <a:lnTo>
                      <a:pt x="43" y="2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32" name="Groupe 157"/>
            <p:cNvGrpSpPr/>
            <p:nvPr/>
          </p:nvGrpSpPr>
          <p:grpSpPr>
            <a:xfrm>
              <a:off x="4710299" y="3260575"/>
              <a:ext cx="392165" cy="485464"/>
              <a:chOff x="1573648" y="1033238"/>
              <a:chExt cx="601430" cy="656421"/>
            </a:xfrm>
          </p:grpSpPr>
          <p:sp>
            <p:nvSpPr>
              <p:cNvPr id="41" name="Freeform 115"/>
              <p:cNvSpPr>
                <a:spLocks/>
              </p:cNvSpPr>
              <p:nvPr/>
            </p:nvSpPr>
            <p:spPr bwMode="auto">
              <a:xfrm flipH="1">
                <a:off x="1573648" y="1318571"/>
                <a:ext cx="246878" cy="174584"/>
              </a:xfrm>
              <a:custGeom>
                <a:avLst/>
                <a:gdLst/>
                <a:ahLst/>
                <a:cxnLst>
                  <a:cxn ang="0">
                    <a:pos x="0" y="200"/>
                  </a:cxn>
                  <a:cxn ang="0">
                    <a:pos x="588" y="454"/>
                  </a:cxn>
                  <a:cxn ang="0">
                    <a:pos x="642" y="348"/>
                  </a:cxn>
                  <a:cxn ang="0">
                    <a:pos x="30" y="0"/>
                  </a:cxn>
                </a:cxnLst>
                <a:rect l="0" t="0" r="r" b="b"/>
                <a:pathLst>
                  <a:path w="642" h="454">
                    <a:moveTo>
                      <a:pt x="0" y="200"/>
                    </a:moveTo>
                    <a:lnTo>
                      <a:pt x="588" y="454"/>
                    </a:lnTo>
                    <a:lnTo>
                      <a:pt x="642" y="348"/>
                    </a:lnTo>
                    <a:lnTo>
                      <a:pt x="30" y="0"/>
                    </a:lnTo>
                  </a:path>
                </a:pathLst>
              </a:custGeom>
              <a:solidFill>
                <a:schemeClr val="bg1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  <p:sp>
            <p:nvSpPr>
              <p:cNvPr id="42" name="Freeform 116"/>
              <p:cNvSpPr>
                <a:spLocks/>
              </p:cNvSpPr>
              <p:nvPr/>
            </p:nvSpPr>
            <p:spPr bwMode="auto">
              <a:xfrm flipH="1">
                <a:off x="1645943" y="1133989"/>
                <a:ext cx="146896" cy="213807"/>
              </a:xfrm>
              <a:custGeom>
                <a:avLst/>
                <a:gdLst/>
                <a:ahLst/>
                <a:cxnLst>
                  <a:cxn ang="0">
                    <a:pos x="382" y="556"/>
                  </a:cxn>
                  <a:cxn ang="0">
                    <a:pos x="382" y="556"/>
                  </a:cxn>
                  <a:cxn ang="0">
                    <a:pos x="380" y="508"/>
                  </a:cxn>
                  <a:cxn ang="0">
                    <a:pos x="376" y="462"/>
                  </a:cxn>
                  <a:cxn ang="0">
                    <a:pos x="366" y="418"/>
                  </a:cxn>
                  <a:cxn ang="0">
                    <a:pos x="354" y="374"/>
                  </a:cxn>
                  <a:cxn ang="0">
                    <a:pos x="338" y="332"/>
                  </a:cxn>
                  <a:cxn ang="0">
                    <a:pos x="320" y="290"/>
                  </a:cxn>
                  <a:cxn ang="0">
                    <a:pos x="300" y="252"/>
                  </a:cxn>
                  <a:cxn ang="0">
                    <a:pos x="276" y="214"/>
                  </a:cxn>
                  <a:cxn ang="0">
                    <a:pos x="248" y="180"/>
                  </a:cxn>
                  <a:cxn ang="0">
                    <a:pos x="220" y="146"/>
                  </a:cxn>
                  <a:cxn ang="0">
                    <a:pos x="188" y="116"/>
                  </a:cxn>
                  <a:cxn ang="0">
                    <a:pos x="154" y="86"/>
                  </a:cxn>
                  <a:cxn ang="0">
                    <a:pos x="118" y="60"/>
                  </a:cxn>
                  <a:cxn ang="0">
                    <a:pos x="80" y="38"/>
                  </a:cxn>
                  <a:cxn ang="0">
                    <a:pos x="42" y="18"/>
                  </a:cxn>
                  <a:cxn ang="0">
                    <a:pos x="0" y="0"/>
                  </a:cxn>
                </a:cxnLst>
                <a:rect l="0" t="0" r="r" b="b"/>
                <a:pathLst>
                  <a:path w="382" h="556">
                    <a:moveTo>
                      <a:pt x="382" y="556"/>
                    </a:moveTo>
                    <a:lnTo>
                      <a:pt x="382" y="556"/>
                    </a:lnTo>
                    <a:lnTo>
                      <a:pt x="380" y="508"/>
                    </a:lnTo>
                    <a:lnTo>
                      <a:pt x="376" y="462"/>
                    </a:lnTo>
                    <a:lnTo>
                      <a:pt x="366" y="418"/>
                    </a:lnTo>
                    <a:lnTo>
                      <a:pt x="354" y="374"/>
                    </a:lnTo>
                    <a:lnTo>
                      <a:pt x="338" y="332"/>
                    </a:lnTo>
                    <a:lnTo>
                      <a:pt x="320" y="290"/>
                    </a:lnTo>
                    <a:lnTo>
                      <a:pt x="300" y="252"/>
                    </a:lnTo>
                    <a:lnTo>
                      <a:pt x="276" y="214"/>
                    </a:lnTo>
                    <a:lnTo>
                      <a:pt x="248" y="180"/>
                    </a:lnTo>
                    <a:lnTo>
                      <a:pt x="220" y="146"/>
                    </a:lnTo>
                    <a:lnTo>
                      <a:pt x="188" y="116"/>
                    </a:lnTo>
                    <a:lnTo>
                      <a:pt x="154" y="86"/>
                    </a:lnTo>
                    <a:lnTo>
                      <a:pt x="118" y="60"/>
                    </a:lnTo>
                    <a:lnTo>
                      <a:pt x="80" y="38"/>
                    </a:lnTo>
                    <a:lnTo>
                      <a:pt x="42" y="18"/>
                    </a:lnTo>
                    <a:lnTo>
                      <a:pt x="0" y="0"/>
                    </a:lnTo>
                  </a:path>
                </a:pathLst>
              </a:custGeom>
              <a:noFill/>
              <a:ln w="9525">
                <a:solidFill>
                  <a:srgbClr val="00A6D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  <p:sp>
            <p:nvSpPr>
              <p:cNvPr id="43" name="Freeform 117"/>
              <p:cNvSpPr>
                <a:spLocks/>
              </p:cNvSpPr>
              <p:nvPr/>
            </p:nvSpPr>
            <p:spPr bwMode="auto">
              <a:xfrm flipH="1">
                <a:off x="1930507" y="1318571"/>
                <a:ext cx="244571" cy="174584"/>
              </a:xfrm>
              <a:custGeom>
                <a:avLst/>
                <a:gdLst/>
                <a:ahLst/>
                <a:cxnLst>
                  <a:cxn ang="0">
                    <a:pos x="636" y="200"/>
                  </a:cxn>
                  <a:cxn ang="0">
                    <a:pos x="54" y="454"/>
                  </a:cxn>
                  <a:cxn ang="0">
                    <a:pos x="0" y="348"/>
                  </a:cxn>
                  <a:cxn ang="0">
                    <a:pos x="612" y="0"/>
                  </a:cxn>
                </a:cxnLst>
                <a:rect l="0" t="0" r="r" b="b"/>
                <a:pathLst>
                  <a:path w="636" h="454">
                    <a:moveTo>
                      <a:pt x="636" y="200"/>
                    </a:moveTo>
                    <a:lnTo>
                      <a:pt x="54" y="454"/>
                    </a:lnTo>
                    <a:lnTo>
                      <a:pt x="0" y="348"/>
                    </a:lnTo>
                    <a:lnTo>
                      <a:pt x="612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  <p:sp>
            <p:nvSpPr>
              <p:cNvPr id="44" name="Freeform 118"/>
              <p:cNvSpPr>
                <a:spLocks/>
              </p:cNvSpPr>
              <p:nvPr/>
            </p:nvSpPr>
            <p:spPr bwMode="auto">
              <a:xfrm flipH="1">
                <a:off x="1955887" y="1133989"/>
                <a:ext cx="146896" cy="213807"/>
              </a:xfrm>
              <a:custGeom>
                <a:avLst/>
                <a:gdLst/>
                <a:ahLst/>
                <a:cxnLst>
                  <a:cxn ang="0">
                    <a:pos x="0" y="556"/>
                  </a:cxn>
                  <a:cxn ang="0">
                    <a:pos x="0" y="556"/>
                  </a:cxn>
                  <a:cxn ang="0">
                    <a:pos x="0" y="508"/>
                  </a:cxn>
                  <a:cxn ang="0">
                    <a:pos x="6" y="462"/>
                  </a:cxn>
                  <a:cxn ang="0">
                    <a:pos x="16" y="418"/>
                  </a:cxn>
                  <a:cxn ang="0">
                    <a:pos x="28" y="374"/>
                  </a:cxn>
                  <a:cxn ang="0">
                    <a:pos x="42" y="332"/>
                  </a:cxn>
                  <a:cxn ang="0">
                    <a:pos x="62" y="290"/>
                  </a:cxn>
                  <a:cxn ang="0">
                    <a:pos x="82" y="252"/>
                  </a:cxn>
                  <a:cxn ang="0">
                    <a:pos x="106" y="214"/>
                  </a:cxn>
                  <a:cxn ang="0">
                    <a:pos x="134" y="180"/>
                  </a:cxn>
                  <a:cxn ang="0">
                    <a:pos x="162" y="146"/>
                  </a:cxn>
                  <a:cxn ang="0">
                    <a:pos x="194" y="116"/>
                  </a:cxn>
                  <a:cxn ang="0">
                    <a:pos x="228" y="86"/>
                  </a:cxn>
                  <a:cxn ang="0">
                    <a:pos x="264" y="60"/>
                  </a:cxn>
                  <a:cxn ang="0">
                    <a:pos x="300" y="38"/>
                  </a:cxn>
                  <a:cxn ang="0">
                    <a:pos x="340" y="18"/>
                  </a:cxn>
                  <a:cxn ang="0">
                    <a:pos x="382" y="0"/>
                  </a:cxn>
                </a:cxnLst>
                <a:rect l="0" t="0" r="r" b="b"/>
                <a:pathLst>
                  <a:path w="382" h="556">
                    <a:moveTo>
                      <a:pt x="0" y="556"/>
                    </a:moveTo>
                    <a:lnTo>
                      <a:pt x="0" y="556"/>
                    </a:lnTo>
                    <a:lnTo>
                      <a:pt x="0" y="508"/>
                    </a:lnTo>
                    <a:lnTo>
                      <a:pt x="6" y="462"/>
                    </a:lnTo>
                    <a:lnTo>
                      <a:pt x="16" y="418"/>
                    </a:lnTo>
                    <a:lnTo>
                      <a:pt x="28" y="374"/>
                    </a:lnTo>
                    <a:lnTo>
                      <a:pt x="42" y="332"/>
                    </a:lnTo>
                    <a:lnTo>
                      <a:pt x="62" y="290"/>
                    </a:lnTo>
                    <a:lnTo>
                      <a:pt x="82" y="252"/>
                    </a:lnTo>
                    <a:lnTo>
                      <a:pt x="106" y="214"/>
                    </a:lnTo>
                    <a:lnTo>
                      <a:pt x="134" y="180"/>
                    </a:lnTo>
                    <a:lnTo>
                      <a:pt x="162" y="146"/>
                    </a:lnTo>
                    <a:lnTo>
                      <a:pt x="194" y="116"/>
                    </a:lnTo>
                    <a:lnTo>
                      <a:pt x="228" y="86"/>
                    </a:lnTo>
                    <a:lnTo>
                      <a:pt x="264" y="60"/>
                    </a:lnTo>
                    <a:lnTo>
                      <a:pt x="300" y="38"/>
                    </a:lnTo>
                    <a:lnTo>
                      <a:pt x="340" y="18"/>
                    </a:lnTo>
                    <a:lnTo>
                      <a:pt x="382" y="0"/>
                    </a:lnTo>
                  </a:path>
                </a:pathLst>
              </a:custGeom>
              <a:noFill/>
              <a:ln w="9525">
                <a:solidFill>
                  <a:srgbClr val="00A6D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  <p:sp>
            <p:nvSpPr>
              <p:cNvPr id="45" name="Freeform 119"/>
              <p:cNvSpPr>
                <a:spLocks/>
              </p:cNvSpPr>
              <p:nvPr/>
            </p:nvSpPr>
            <p:spPr bwMode="auto">
              <a:xfrm flipH="1">
                <a:off x="1866672" y="1339337"/>
                <a:ext cx="15382" cy="15382"/>
              </a:xfrm>
              <a:custGeom>
                <a:avLst/>
                <a:gdLst/>
                <a:ahLst/>
                <a:cxnLst>
                  <a:cxn ang="0">
                    <a:pos x="40" y="20"/>
                  </a:cxn>
                  <a:cxn ang="0">
                    <a:pos x="40" y="20"/>
                  </a:cxn>
                  <a:cxn ang="0">
                    <a:pos x="38" y="28"/>
                  </a:cxn>
                  <a:cxn ang="0">
                    <a:pos x="34" y="34"/>
                  </a:cxn>
                  <a:cxn ang="0">
                    <a:pos x="28" y="38"/>
                  </a:cxn>
                  <a:cxn ang="0">
                    <a:pos x="20" y="40"/>
                  </a:cxn>
                  <a:cxn ang="0">
                    <a:pos x="20" y="40"/>
                  </a:cxn>
                  <a:cxn ang="0">
                    <a:pos x="12" y="38"/>
                  </a:cxn>
                  <a:cxn ang="0">
                    <a:pos x="6" y="34"/>
                  </a:cxn>
                  <a:cxn ang="0">
                    <a:pos x="2" y="28"/>
                  </a:cxn>
                  <a:cxn ang="0">
                    <a:pos x="0" y="20"/>
                  </a:cxn>
                  <a:cxn ang="0">
                    <a:pos x="0" y="20"/>
                  </a:cxn>
                  <a:cxn ang="0">
                    <a:pos x="2" y="12"/>
                  </a:cxn>
                  <a:cxn ang="0">
                    <a:pos x="6" y="6"/>
                  </a:cxn>
                  <a:cxn ang="0">
                    <a:pos x="12" y="2"/>
                  </a:cxn>
                  <a:cxn ang="0">
                    <a:pos x="20" y="0"/>
                  </a:cxn>
                  <a:cxn ang="0">
                    <a:pos x="20" y="0"/>
                  </a:cxn>
                  <a:cxn ang="0">
                    <a:pos x="28" y="2"/>
                  </a:cxn>
                  <a:cxn ang="0">
                    <a:pos x="34" y="6"/>
                  </a:cxn>
                  <a:cxn ang="0">
                    <a:pos x="38" y="12"/>
                  </a:cxn>
                  <a:cxn ang="0">
                    <a:pos x="40" y="20"/>
                  </a:cxn>
                  <a:cxn ang="0">
                    <a:pos x="40" y="20"/>
                  </a:cxn>
                </a:cxnLst>
                <a:rect l="0" t="0" r="r" b="b"/>
                <a:pathLst>
                  <a:path w="40" h="40">
                    <a:moveTo>
                      <a:pt x="40" y="20"/>
                    </a:moveTo>
                    <a:lnTo>
                      <a:pt x="40" y="20"/>
                    </a:lnTo>
                    <a:lnTo>
                      <a:pt x="38" y="28"/>
                    </a:lnTo>
                    <a:lnTo>
                      <a:pt x="34" y="34"/>
                    </a:lnTo>
                    <a:lnTo>
                      <a:pt x="28" y="38"/>
                    </a:lnTo>
                    <a:lnTo>
                      <a:pt x="20" y="40"/>
                    </a:lnTo>
                    <a:lnTo>
                      <a:pt x="20" y="40"/>
                    </a:lnTo>
                    <a:lnTo>
                      <a:pt x="12" y="38"/>
                    </a:lnTo>
                    <a:lnTo>
                      <a:pt x="6" y="34"/>
                    </a:lnTo>
                    <a:lnTo>
                      <a:pt x="2" y="28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2" y="12"/>
                    </a:lnTo>
                    <a:lnTo>
                      <a:pt x="6" y="6"/>
                    </a:lnTo>
                    <a:lnTo>
                      <a:pt x="12" y="2"/>
                    </a:lnTo>
                    <a:lnTo>
                      <a:pt x="20" y="0"/>
                    </a:lnTo>
                    <a:lnTo>
                      <a:pt x="20" y="0"/>
                    </a:lnTo>
                    <a:lnTo>
                      <a:pt x="28" y="2"/>
                    </a:lnTo>
                    <a:lnTo>
                      <a:pt x="34" y="6"/>
                    </a:lnTo>
                    <a:lnTo>
                      <a:pt x="38" y="12"/>
                    </a:lnTo>
                    <a:lnTo>
                      <a:pt x="40" y="20"/>
                    </a:lnTo>
                    <a:lnTo>
                      <a:pt x="40" y="20"/>
                    </a:lnTo>
                    <a:close/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  <p:sp>
            <p:nvSpPr>
              <p:cNvPr id="46" name="Freeform 120"/>
              <p:cNvSpPr>
                <a:spLocks/>
              </p:cNvSpPr>
              <p:nvPr/>
            </p:nvSpPr>
            <p:spPr bwMode="auto">
              <a:xfrm flipH="1">
                <a:off x="1803607" y="1277040"/>
                <a:ext cx="141513" cy="141513"/>
              </a:xfrm>
              <a:custGeom>
                <a:avLst/>
                <a:gdLst/>
                <a:ahLst/>
                <a:cxnLst>
                  <a:cxn ang="0">
                    <a:pos x="368" y="184"/>
                  </a:cxn>
                  <a:cxn ang="0">
                    <a:pos x="364" y="220"/>
                  </a:cxn>
                  <a:cxn ang="0">
                    <a:pos x="354" y="256"/>
                  </a:cxn>
                  <a:cxn ang="0">
                    <a:pos x="336" y="286"/>
                  </a:cxn>
                  <a:cxn ang="0">
                    <a:pos x="314" y="314"/>
                  </a:cxn>
                  <a:cxn ang="0">
                    <a:pos x="286" y="336"/>
                  </a:cxn>
                  <a:cxn ang="0">
                    <a:pos x="256" y="352"/>
                  </a:cxn>
                  <a:cxn ang="0">
                    <a:pos x="220" y="364"/>
                  </a:cxn>
                  <a:cxn ang="0">
                    <a:pos x="184" y="368"/>
                  </a:cxn>
                  <a:cxn ang="0">
                    <a:pos x="166" y="366"/>
                  </a:cxn>
                  <a:cxn ang="0">
                    <a:pos x="130" y="358"/>
                  </a:cxn>
                  <a:cxn ang="0">
                    <a:pos x="96" y="346"/>
                  </a:cxn>
                  <a:cxn ang="0">
                    <a:pos x="66" y="326"/>
                  </a:cxn>
                  <a:cxn ang="0">
                    <a:pos x="42" y="300"/>
                  </a:cxn>
                  <a:cxn ang="0">
                    <a:pos x="22" y="272"/>
                  </a:cxn>
                  <a:cxn ang="0">
                    <a:pos x="8" y="238"/>
                  </a:cxn>
                  <a:cxn ang="0">
                    <a:pos x="2" y="202"/>
                  </a:cxn>
                  <a:cxn ang="0">
                    <a:pos x="0" y="184"/>
                  </a:cxn>
                  <a:cxn ang="0">
                    <a:pos x="4" y="146"/>
                  </a:cxn>
                  <a:cxn ang="0">
                    <a:pos x="14" y="112"/>
                  </a:cxn>
                  <a:cxn ang="0">
                    <a:pos x="32" y="80"/>
                  </a:cxn>
                  <a:cxn ang="0">
                    <a:pos x="54" y="54"/>
                  </a:cxn>
                  <a:cxn ang="0">
                    <a:pos x="82" y="32"/>
                  </a:cxn>
                  <a:cxn ang="0">
                    <a:pos x="112" y="14"/>
                  </a:cxn>
                  <a:cxn ang="0">
                    <a:pos x="146" y="4"/>
                  </a:cxn>
                  <a:cxn ang="0">
                    <a:pos x="184" y="0"/>
                  </a:cxn>
                  <a:cxn ang="0">
                    <a:pos x="202" y="0"/>
                  </a:cxn>
                  <a:cxn ang="0">
                    <a:pos x="238" y="8"/>
                  </a:cxn>
                  <a:cxn ang="0">
                    <a:pos x="272" y="22"/>
                  </a:cxn>
                  <a:cxn ang="0">
                    <a:pos x="300" y="42"/>
                  </a:cxn>
                  <a:cxn ang="0">
                    <a:pos x="326" y="66"/>
                  </a:cxn>
                  <a:cxn ang="0">
                    <a:pos x="346" y="96"/>
                  </a:cxn>
                  <a:cxn ang="0">
                    <a:pos x="360" y="128"/>
                  </a:cxn>
                  <a:cxn ang="0">
                    <a:pos x="366" y="164"/>
                  </a:cxn>
                  <a:cxn ang="0">
                    <a:pos x="368" y="184"/>
                  </a:cxn>
                </a:cxnLst>
                <a:rect l="0" t="0" r="r" b="b"/>
                <a:pathLst>
                  <a:path w="368" h="368">
                    <a:moveTo>
                      <a:pt x="368" y="184"/>
                    </a:moveTo>
                    <a:lnTo>
                      <a:pt x="368" y="184"/>
                    </a:lnTo>
                    <a:lnTo>
                      <a:pt x="366" y="202"/>
                    </a:lnTo>
                    <a:lnTo>
                      <a:pt x="364" y="220"/>
                    </a:lnTo>
                    <a:lnTo>
                      <a:pt x="360" y="238"/>
                    </a:lnTo>
                    <a:lnTo>
                      <a:pt x="354" y="256"/>
                    </a:lnTo>
                    <a:lnTo>
                      <a:pt x="346" y="272"/>
                    </a:lnTo>
                    <a:lnTo>
                      <a:pt x="336" y="286"/>
                    </a:lnTo>
                    <a:lnTo>
                      <a:pt x="326" y="300"/>
                    </a:lnTo>
                    <a:lnTo>
                      <a:pt x="314" y="314"/>
                    </a:lnTo>
                    <a:lnTo>
                      <a:pt x="300" y="326"/>
                    </a:lnTo>
                    <a:lnTo>
                      <a:pt x="286" y="336"/>
                    </a:lnTo>
                    <a:lnTo>
                      <a:pt x="272" y="346"/>
                    </a:lnTo>
                    <a:lnTo>
                      <a:pt x="256" y="352"/>
                    </a:lnTo>
                    <a:lnTo>
                      <a:pt x="238" y="358"/>
                    </a:lnTo>
                    <a:lnTo>
                      <a:pt x="220" y="364"/>
                    </a:lnTo>
                    <a:lnTo>
                      <a:pt x="202" y="366"/>
                    </a:lnTo>
                    <a:lnTo>
                      <a:pt x="184" y="368"/>
                    </a:lnTo>
                    <a:lnTo>
                      <a:pt x="184" y="368"/>
                    </a:lnTo>
                    <a:lnTo>
                      <a:pt x="166" y="366"/>
                    </a:lnTo>
                    <a:lnTo>
                      <a:pt x="146" y="364"/>
                    </a:lnTo>
                    <a:lnTo>
                      <a:pt x="130" y="358"/>
                    </a:lnTo>
                    <a:lnTo>
                      <a:pt x="112" y="352"/>
                    </a:lnTo>
                    <a:lnTo>
                      <a:pt x="96" y="346"/>
                    </a:lnTo>
                    <a:lnTo>
                      <a:pt x="82" y="336"/>
                    </a:lnTo>
                    <a:lnTo>
                      <a:pt x="66" y="326"/>
                    </a:lnTo>
                    <a:lnTo>
                      <a:pt x="54" y="314"/>
                    </a:lnTo>
                    <a:lnTo>
                      <a:pt x="42" y="300"/>
                    </a:lnTo>
                    <a:lnTo>
                      <a:pt x="32" y="286"/>
                    </a:lnTo>
                    <a:lnTo>
                      <a:pt x="22" y="272"/>
                    </a:lnTo>
                    <a:lnTo>
                      <a:pt x="14" y="256"/>
                    </a:lnTo>
                    <a:lnTo>
                      <a:pt x="8" y="238"/>
                    </a:lnTo>
                    <a:lnTo>
                      <a:pt x="4" y="220"/>
                    </a:lnTo>
                    <a:lnTo>
                      <a:pt x="2" y="202"/>
                    </a:lnTo>
                    <a:lnTo>
                      <a:pt x="0" y="184"/>
                    </a:lnTo>
                    <a:lnTo>
                      <a:pt x="0" y="184"/>
                    </a:lnTo>
                    <a:lnTo>
                      <a:pt x="2" y="164"/>
                    </a:lnTo>
                    <a:lnTo>
                      <a:pt x="4" y="146"/>
                    </a:lnTo>
                    <a:lnTo>
                      <a:pt x="8" y="128"/>
                    </a:lnTo>
                    <a:lnTo>
                      <a:pt x="14" y="112"/>
                    </a:lnTo>
                    <a:lnTo>
                      <a:pt x="22" y="96"/>
                    </a:lnTo>
                    <a:lnTo>
                      <a:pt x="32" y="80"/>
                    </a:lnTo>
                    <a:lnTo>
                      <a:pt x="42" y="66"/>
                    </a:lnTo>
                    <a:lnTo>
                      <a:pt x="54" y="54"/>
                    </a:lnTo>
                    <a:lnTo>
                      <a:pt x="66" y="42"/>
                    </a:lnTo>
                    <a:lnTo>
                      <a:pt x="82" y="32"/>
                    </a:lnTo>
                    <a:lnTo>
                      <a:pt x="96" y="22"/>
                    </a:lnTo>
                    <a:lnTo>
                      <a:pt x="112" y="14"/>
                    </a:lnTo>
                    <a:lnTo>
                      <a:pt x="130" y="8"/>
                    </a:lnTo>
                    <a:lnTo>
                      <a:pt x="146" y="4"/>
                    </a:lnTo>
                    <a:lnTo>
                      <a:pt x="166" y="0"/>
                    </a:lnTo>
                    <a:lnTo>
                      <a:pt x="184" y="0"/>
                    </a:lnTo>
                    <a:lnTo>
                      <a:pt x="184" y="0"/>
                    </a:lnTo>
                    <a:lnTo>
                      <a:pt x="202" y="0"/>
                    </a:lnTo>
                    <a:lnTo>
                      <a:pt x="220" y="4"/>
                    </a:lnTo>
                    <a:lnTo>
                      <a:pt x="238" y="8"/>
                    </a:lnTo>
                    <a:lnTo>
                      <a:pt x="256" y="14"/>
                    </a:lnTo>
                    <a:lnTo>
                      <a:pt x="272" y="22"/>
                    </a:lnTo>
                    <a:lnTo>
                      <a:pt x="286" y="32"/>
                    </a:lnTo>
                    <a:lnTo>
                      <a:pt x="300" y="42"/>
                    </a:lnTo>
                    <a:lnTo>
                      <a:pt x="314" y="54"/>
                    </a:lnTo>
                    <a:lnTo>
                      <a:pt x="326" y="66"/>
                    </a:lnTo>
                    <a:lnTo>
                      <a:pt x="336" y="80"/>
                    </a:lnTo>
                    <a:lnTo>
                      <a:pt x="346" y="96"/>
                    </a:lnTo>
                    <a:lnTo>
                      <a:pt x="354" y="112"/>
                    </a:lnTo>
                    <a:lnTo>
                      <a:pt x="360" y="128"/>
                    </a:lnTo>
                    <a:lnTo>
                      <a:pt x="364" y="146"/>
                    </a:lnTo>
                    <a:lnTo>
                      <a:pt x="366" y="164"/>
                    </a:lnTo>
                    <a:lnTo>
                      <a:pt x="368" y="184"/>
                    </a:lnTo>
                    <a:lnTo>
                      <a:pt x="368" y="184"/>
                    </a:lnTo>
                    <a:close/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  <p:sp>
            <p:nvSpPr>
              <p:cNvPr id="47" name="Freeform 121"/>
              <p:cNvSpPr>
                <a:spLocks/>
              </p:cNvSpPr>
              <p:nvPr/>
            </p:nvSpPr>
            <p:spPr bwMode="auto">
              <a:xfrm flipH="1">
                <a:off x="1840523" y="1033238"/>
                <a:ext cx="67680" cy="252262"/>
              </a:xfrm>
              <a:custGeom>
                <a:avLst/>
                <a:gdLst/>
                <a:ahLst/>
                <a:cxnLst>
                  <a:cxn ang="0">
                    <a:pos x="0" y="656"/>
                  </a:cxn>
                  <a:cxn ang="0">
                    <a:pos x="28" y="0"/>
                  </a:cxn>
                  <a:cxn ang="0">
                    <a:pos x="148" y="0"/>
                  </a:cxn>
                  <a:cxn ang="0">
                    <a:pos x="176" y="656"/>
                  </a:cxn>
                </a:cxnLst>
                <a:rect l="0" t="0" r="r" b="b"/>
                <a:pathLst>
                  <a:path w="176" h="656">
                    <a:moveTo>
                      <a:pt x="0" y="656"/>
                    </a:moveTo>
                    <a:lnTo>
                      <a:pt x="28" y="0"/>
                    </a:lnTo>
                    <a:lnTo>
                      <a:pt x="148" y="0"/>
                    </a:lnTo>
                    <a:lnTo>
                      <a:pt x="176" y="656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  <p:sp>
            <p:nvSpPr>
              <p:cNvPr id="48" name="Line 122"/>
              <p:cNvSpPr>
                <a:spLocks noChangeShapeType="1"/>
              </p:cNvSpPr>
              <p:nvPr/>
            </p:nvSpPr>
            <p:spPr bwMode="auto">
              <a:xfrm flipH="1">
                <a:off x="1770536" y="1689274"/>
                <a:ext cx="207655" cy="38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  <p:sp>
            <p:nvSpPr>
              <p:cNvPr id="49" name="Line 123"/>
              <p:cNvSpPr>
                <a:spLocks noChangeShapeType="1"/>
              </p:cNvSpPr>
              <p:nvPr/>
            </p:nvSpPr>
            <p:spPr bwMode="auto">
              <a:xfrm flipH="1">
                <a:off x="1828218" y="1412401"/>
                <a:ext cx="15382" cy="276104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  <p:sp>
            <p:nvSpPr>
              <p:cNvPr id="50" name="Line 124"/>
              <p:cNvSpPr>
                <a:spLocks noChangeShapeType="1"/>
              </p:cNvSpPr>
              <p:nvPr/>
            </p:nvSpPr>
            <p:spPr bwMode="auto">
              <a:xfrm>
                <a:off x="1905896" y="1412401"/>
                <a:ext cx="14613" cy="276104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33" name="Group 54"/>
            <p:cNvGrpSpPr>
              <a:grpSpLocks noChangeAspect="1"/>
            </p:cNvGrpSpPr>
            <p:nvPr/>
          </p:nvGrpSpPr>
          <p:grpSpPr bwMode="auto">
            <a:xfrm>
              <a:off x="4283222" y="3568378"/>
              <a:ext cx="252916" cy="229779"/>
              <a:chOff x="1650" y="792"/>
              <a:chExt cx="317" cy="288"/>
            </a:xfrm>
          </p:grpSpPr>
          <p:sp>
            <p:nvSpPr>
              <p:cNvPr id="34" name="Line 55"/>
              <p:cNvSpPr>
                <a:spLocks noChangeShapeType="1"/>
              </p:cNvSpPr>
              <p:nvPr/>
            </p:nvSpPr>
            <p:spPr bwMode="auto">
              <a:xfrm>
                <a:off x="1731" y="1079"/>
                <a:ext cx="156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  <p:sp>
            <p:nvSpPr>
              <p:cNvPr id="35" name="Line 56"/>
              <p:cNvSpPr>
                <a:spLocks noChangeShapeType="1"/>
              </p:cNvSpPr>
              <p:nvPr/>
            </p:nvSpPr>
            <p:spPr bwMode="auto">
              <a:xfrm>
                <a:off x="1779" y="1005"/>
                <a:ext cx="1" cy="74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  <p:sp>
            <p:nvSpPr>
              <p:cNvPr id="36" name="Line 57"/>
              <p:cNvSpPr>
                <a:spLocks noChangeShapeType="1"/>
              </p:cNvSpPr>
              <p:nvPr/>
            </p:nvSpPr>
            <p:spPr bwMode="auto">
              <a:xfrm>
                <a:off x="1838" y="1005"/>
                <a:ext cx="1" cy="74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  <p:sp>
            <p:nvSpPr>
              <p:cNvPr id="37" name="Freeform 59"/>
              <p:cNvSpPr>
                <a:spLocks/>
              </p:cNvSpPr>
              <p:nvPr/>
            </p:nvSpPr>
            <p:spPr bwMode="auto">
              <a:xfrm>
                <a:off x="1650" y="792"/>
                <a:ext cx="317" cy="211"/>
              </a:xfrm>
              <a:custGeom>
                <a:avLst/>
                <a:gdLst/>
                <a:ahLst/>
                <a:cxnLst>
                  <a:cxn ang="0">
                    <a:pos x="892" y="0"/>
                  </a:cxn>
                  <a:cxn ang="0">
                    <a:pos x="60" y="0"/>
                  </a:cxn>
                  <a:cxn ang="0">
                    <a:pos x="0" y="635"/>
                  </a:cxn>
                  <a:cxn ang="0">
                    <a:pos x="951" y="635"/>
                  </a:cxn>
                  <a:cxn ang="0">
                    <a:pos x="892" y="0"/>
                  </a:cxn>
                </a:cxnLst>
                <a:rect l="0" t="0" r="r" b="b"/>
                <a:pathLst>
                  <a:path w="951" h="635">
                    <a:moveTo>
                      <a:pt x="892" y="0"/>
                    </a:moveTo>
                    <a:lnTo>
                      <a:pt x="60" y="0"/>
                    </a:lnTo>
                    <a:lnTo>
                      <a:pt x="0" y="635"/>
                    </a:lnTo>
                    <a:lnTo>
                      <a:pt x="951" y="635"/>
                    </a:lnTo>
                    <a:lnTo>
                      <a:pt x="892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  <p:sp>
            <p:nvSpPr>
              <p:cNvPr id="38" name="Freeform 60"/>
              <p:cNvSpPr>
                <a:spLocks/>
              </p:cNvSpPr>
              <p:nvPr/>
            </p:nvSpPr>
            <p:spPr bwMode="auto">
              <a:xfrm>
                <a:off x="1701" y="835"/>
                <a:ext cx="216" cy="125"/>
              </a:xfrm>
              <a:custGeom>
                <a:avLst/>
                <a:gdLst/>
                <a:ahLst/>
                <a:cxnLst>
                  <a:cxn ang="0">
                    <a:pos x="649" y="373"/>
                  </a:cxn>
                  <a:cxn ang="0">
                    <a:pos x="0" y="373"/>
                  </a:cxn>
                  <a:cxn ang="0">
                    <a:pos x="39" y="0"/>
                  </a:cxn>
                  <a:cxn ang="0">
                    <a:pos x="609" y="0"/>
                  </a:cxn>
                  <a:cxn ang="0">
                    <a:pos x="649" y="373"/>
                  </a:cxn>
                </a:cxnLst>
                <a:rect l="0" t="0" r="r" b="b"/>
                <a:pathLst>
                  <a:path w="649" h="373">
                    <a:moveTo>
                      <a:pt x="649" y="373"/>
                    </a:moveTo>
                    <a:lnTo>
                      <a:pt x="0" y="373"/>
                    </a:lnTo>
                    <a:lnTo>
                      <a:pt x="39" y="0"/>
                    </a:lnTo>
                    <a:lnTo>
                      <a:pt x="609" y="0"/>
                    </a:lnTo>
                    <a:lnTo>
                      <a:pt x="649" y="373"/>
                    </a:lnTo>
                    <a:close/>
                  </a:path>
                </a:pathLst>
              </a:custGeom>
              <a:noFill/>
              <a:ln w="9525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  <p:sp>
            <p:nvSpPr>
              <p:cNvPr id="39" name="Line 61"/>
              <p:cNvSpPr>
                <a:spLocks noChangeShapeType="1"/>
              </p:cNvSpPr>
              <p:nvPr/>
            </p:nvSpPr>
            <p:spPr bwMode="auto">
              <a:xfrm>
                <a:off x="1809" y="836"/>
                <a:ext cx="1" cy="123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  <p:sp>
            <p:nvSpPr>
              <p:cNvPr id="40" name="Line 62"/>
              <p:cNvSpPr>
                <a:spLocks noChangeShapeType="1"/>
              </p:cNvSpPr>
              <p:nvPr/>
            </p:nvSpPr>
            <p:spPr bwMode="auto">
              <a:xfrm>
                <a:off x="1709" y="897"/>
                <a:ext cx="200" cy="1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58" name="Groupe 57"/>
          <p:cNvGrpSpPr/>
          <p:nvPr/>
        </p:nvGrpSpPr>
        <p:grpSpPr>
          <a:xfrm>
            <a:off x="293829" y="1619794"/>
            <a:ext cx="5401578" cy="1312926"/>
            <a:chOff x="3852839" y="1583003"/>
            <a:chExt cx="4986817" cy="1249234"/>
          </a:xfrm>
        </p:grpSpPr>
        <p:pic>
          <p:nvPicPr>
            <p:cNvPr id="59" name="Image 58"/>
            <p:cNvPicPr>
              <a:picLocks noChangeAspect="1"/>
            </p:cNvPicPr>
            <p:nvPr/>
          </p:nvPicPr>
          <p:blipFill rotWithShape="1">
            <a:blip r:embed="rId4"/>
            <a:srcRect t="2043" b="65264"/>
            <a:stretch/>
          </p:blipFill>
          <p:spPr>
            <a:xfrm rot="5400000">
              <a:off x="4061932" y="1375369"/>
              <a:ext cx="1247775" cy="1665962"/>
            </a:xfrm>
            <a:prstGeom prst="rect">
              <a:avLst/>
            </a:prstGeom>
          </p:spPr>
        </p:pic>
        <p:pic>
          <p:nvPicPr>
            <p:cNvPr id="60" name="Image 59"/>
            <p:cNvPicPr>
              <a:picLocks noChangeAspect="1"/>
            </p:cNvPicPr>
            <p:nvPr/>
          </p:nvPicPr>
          <p:blipFill rotWithShape="1">
            <a:blip r:embed="rId4"/>
            <a:srcRect t="34980" b="32819"/>
            <a:stretch/>
          </p:blipFill>
          <p:spPr>
            <a:xfrm rot="5400000">
              <a:off x="5715368" y="1386436"/>
              <a:ext cx="1247775" cy="1640910"/>
            </a:xfrm>
            <a:prstGeom prst="rect">
              <a:avLst/>
            </a:prstGeom>
          </p:spPr>
        </p:pic>
        <p:pic>
          <p:nvPicPr>
            <p:cNvPr id="61" name="Image 60"/>
            <p:cNvPicPr>
              <a:picLocks noChangeAspect="1"/>
            </p:cNvPicPr>
            <p:nvPr/>
          </p:nvPicPr>
          <p:blipFill rotWithShape="1">
            <a:blip r:embed="rId4"/>
            <a:srcRect t="67181"/>
            <a:stretch/>
          </p:blipFill>
          <p:spPr>
            <a:xfrm rot="5400000">
              <a:off x="7379569" y="1370693"/>
              <a:ext cx="1247775" cy="1672398"/>
            </a:xfrm>
            <a:prstGeom prst="rect">
              <a:avLst/>
            </a:prstGeom>
          </p:spPr>
        </p:pic>
      </p:grp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998"/>
          <a:stretch/>
        </p:blipFill>
        <p:spPr>
          <a:xfrm rot="5400000">
            <a:off x="8382034" y="-471259"/>
            <a:ext cx="979131" cy="5725946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71985" y="2931876"/>
            <a:ext cx="1657894" cy="1743647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89554" y="2918199"/>
            <a:ext cx="1657313" cy="1757324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65494" y="2881280"/>
            <a:ext cx="1656780" cy="1794243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023632" y="2889643"/>
            <a:ext cx="1695134" cy="1812039"/>
          </a:xfrm>
          <a:prstGeom prst="rect">
            <a:avLst/>
          </a:prstGeom>
        </p:spPr>
      </p:pic>
      <p:pic>
        <p:nvPicPr>
          <p:cNvPr id="66" name="Image 65"/>
          <p:cNvPicPr>
            <a:picLocks noChangeAspect="1"/>
          </p:cNvPicPr>
          <p:nvPr/>
        </p:nvPicPr>
        <p:blipFill rotWithShape="1">
          <a:blip r:embed="rId10"/>
          <a:srcRect r="2332"/>
          <a:stretch/>
        </p:blipFill>
        <p:spPr>
          <a:xfrm>
            <a:off x="9915134" y="2896164"/>
            <a:ext cx="1705117" cy="1805518"/>
          </a:xfrm>
          <a:prstGeom prst="rect">
            <a:avLst/>
          </a:prstGeom>
        </p:spPr>
      </p:pic>
      <p:pic>
        <p:nvPicPr>
          <p:cNvPr id="67" name="Image 6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83616" y="2931531"/>
            <a:ext cx="1822909" cy="1744336"/>
          </a:xfrm>
          <a:prstGeom prst="rect">
            <a:avLst/>
          </a:prstGeom>
        </p:spPr>
      </p:pic>
      <p:pic>
        <p:nvPicPr>
          <p:cNvPr id="68" name="Image 67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250858" y="6080763"/>
            <a:ext cx="2377974" cy="676843"/>
          </a:xfrm>
          <a:prstGeom prst="rect">
            <a:avLst/>
          </a:prstGeom>
        </p:spPr>
      </p:pic>
      <p:sp>
        <p:nvSpPr>
          <p:cNvPr id="69" name="ZoneTexte 68"/>
          <p:cNvSpPr txBox="1"/>
          <p:nvPr/>
        </p:nvSpPr>
        <p:spPr>
          <a:xfrm>
            <a:off x="476952" y="4955809"/>
            <a:ext cx="50616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>
                <a:solidFill>
                  <a:schemeClr val="bg2"/>
                </a:solidFill>
              </a:rPr>
              <a:t>Les scénarios « M »</a:t>
            </a:r>
          </a:p>
          <a:p>
            <a:pPr algn="ctr"/>
            <a:r>
              <a:rPr lang="fr-FR" b="1" dirty="0"/>
              <a:t>Sans nouveau nucléaire, atteinte du 100% renouvelable en 2050 ou 2060</a:t>
            </a:r>
          </a:p>
        </p:txBody>
      </p:sp>
      <p:sp>
        <p:nvSpPr>
          <p:cNvPr id="70" name="ZoneTexte 69"/>
          <p:cNvSpPr txBox="1"/>
          <p:nvPr/>
        </p:nvSpPr>
        <p:spPr>
          <a:xfrm>
            <a:off x="6279857" y="4852497"/>
            <a:ext cx="50616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>
                <a:solidFill>
                  <a:schemeClr val="accent1"/>
                </a:solidFill>
              </a:rPr>
              <a:t>Les scénarios « N »</a:t>
            </a:r>
          </a:p>
          <a:p>
            <a:pPr algn="ctr"/>
            <a:r>
              <a:rPr lang="fr-FR" b="1" dirty="0"/>
              <a:t>Avec nouveau nucléaire</a:t>
            </a:r>
          </a:p>
        </p:txBody>
      </p:sp>
      <p:sp>
        <p:nvSpPr>
          <p:cNvPr id="4" name="Rectangle 3"/>
          <p:cNvSpPr/>
          <p:nvPr/>
        </p:nvSpPr>
        <p:spPr>
          <a:xfrm>
            <a:off x="5907405" y="1250066"/>
            <a:ext cx="6284594" cy="48306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13"/>
          <a:srcRect t="7315"/>
          <a:stretch/>
        </p:blipFill>
        <p:spPr>
          <a:xfrm>
            <a:off x="6446834" y="1574156"/>
            <a:ext cx="5345923" cy="5283843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7115994" y="1254174"/>
            <a:ext cx="45128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>
                <a:solidFill>
                  <a:schemeClr val="bg1">
                    <a:lumMod val="65000"/>
                  </a:schemeClr>
                </a:solidFill>
              </a:rPr>
              <a:t>Rythmes nécessaires de développement des énergies renouvelables</a:t>
            </a:r>
          </a:p>
        </p:txBody>
      </p:sp>
      <p:pic>
        <p:nvPicPr>
          <p:cNvPr id="62" name="Picture 2" descr="RTE (entreprise) — Wikipédia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293" y="6232480"/>
            <a:ext cx="54000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1290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40773" y="3459044"/>
            <a:ext cx="1503123" cy="9144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1157162"/>
            <a:ext cx="12191999" cy="5700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FFFFFF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200400" y="311093"/>
            <a:ext cx="87039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b="1" dirty="0">
                <a:solidFill>
                  <a:srgbClr val="FFFFFF"/>
                </a:solidFill>
              </a:rPr>
              <a:t>L’enjeu de l’équilibre offre-demande du système électrique</a:t>
            </a:r>
          </a:p>
        </p:txBody>
      </p:sp>
      <p:sp>
        <p:nvSpPr>
          <p:cNvPr id="13" name="Ellipse 12"/>
          <p:cNvSpPr/>
          <p:nvPr/>
        </p:nvSpPr>
        <p:spPr>
          <a:xfrm>
            <a:off x="100208" y="137601"/>
            <a:ext cx="828000" cy="828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 b="1" dirty="0">
              <a:solidFill>
                <a:srgbClr val="00A6D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1029965" y="322878"/>
            <a:ext cx="18957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FFFFFF"/>
                </a:solidFill>
                <a:cs typeface="Arial" panose="020B0604020202020204" pitchFamily="34" charset="0"/>
              </a:rPr>
              <a:t>Enjeux techniques</a:t>
            </a:r>
            <a:endParaRPr lang="fr-FR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2160" y="625720"/>
            <a:ext cx="1038225" cy="228600"/>
          </a:xfrm>
          <a:prstGeom prst="rect">
            <a:avLst/>
          </a:prstGeom>
        </p:spPr>
      </p:pic>
      <p:cxnSp>
        <p:nvCxnSpPr>
          <p:cNvPr id="5" name="Connecteur droit 4"/>
          <p:cNvCxnSpPr/>
          <p:nvPr/>
        </p:nvCxnSpPr>
        <p:spPr>
          <a:xfrm>
            <a:off x="3023510" y="257420"/>
            <a:ext cx="0" cy="5969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1729597" y="1461964"/>
            <a:ext cx="914400" cy="914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692375" y="2275579"/>
            <a:ext cx="4260626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  <a:buClr>
                <a:schemeClr val="bg2"/>
              </a:buClr>
            </a:pPr>
            <a:r>
              <a:rPr lang="fr-FR" dirty="0"/>
              <a:t>Dans les scénarios, une part croissante des énergies renouvelables qui implique de mobiliser différents types de flexibilité :</a:t>
            </a:r>
          </a:p>
          <a:p>
            <a:pPr marL="285750" indent="-285750">
              <a:spcAft>
                <a:spcPts val="1200"/>
              </a:spcAft>
              <a:buClr>
                <a:schemeClr val="bg2"/>
              </a:buClr>
              <a:buFont typeface="Arial" panose="020B0604020202020204" pitchFamily="34" charset="0"/>
              <a:buChar char="•"/>
            </a:pPr>
            <a:r>
              <a:rPr lang="fr-FR" dirty="0"/>
              <a:t>flexibilité de la consommation,</a:t>
            </a:r>
          </a:p>
          <a:p>
            <a:pPr marL="285750" indent="-285750">
              <a:spcAft>
                <a:spcPts val="1200"/>
              </a:spcAft>
              <a:buClr>
                <a:schemeClr val="bg2"/>
              </a:buClr>
              <a:buFont typeface="Arial" panose="020B0604020202020204" pitchFamily="34" charset="0"/>
              <a:buChar char="•"/>
            </a:pPr>
            <a:r>
              <a:rPr lang="fr-FR" dirty="0"/>
              <a:t>stockage hydraulique (gisement limité),</a:t>
            </a:r>
          </a:p>
          <a:p>
            <a:pPr marL="285750" indent="-285750">
              <a:spcAft>
                <a:spcPts val="1200"/>
              </a:spcAft>
              <a:buClr>
                <a:schemeClr val="bg2"/>
              </a:buClr>
              <a:buFont typeface="Arial" panose="020B0604020202020204" pitchFamily="34" charset="0"/>
              <a:buChar char="•"/>
            </a:pPr>
            <a:r>
              <a:rPr lang="fr-FR" dirty="0"/>
              <a:t>batteries (surtout dans les scénarios avec beaucoup de solaire),</a:t>
            </a:r>
          </a:p>
          <a:p>
            <a:pPr marL="285750" indent="-285750">
              <a:spcAft>
                <a:spcPts val="1200"/>
              </a:spcAft>
              <a:buClr>
                <a:schemeClr val="bg2"/>
              </a:buClr>
              <a:buFont typeface="Arial" panose="020B0604020202020204" pitchFamily="34" charset="0"/>
              <a:buChar char="•"/>
            </a:pPr>
            <a:r>
              <a:rPr lang="fr-FR" dirty="0"/>
              <a:t>centrales thermiques assises sur des stocks de gaz décarbonés (surtout dans les cas sans relance forte du nucléaire)</a:t>
            </a:r>
          </a:p>
          <a:p>
            <a:pPr marL="285750" indent="-285750">
              <a:spcAft>
                <a:spcPts val="1200"/>
              </a:spcAft>
              <a:buClr>
                <a:schemeClr val="bg2"/>
              </a:buClr>
              <a:buFont typeface="Arial" panose="020B0604020202020204" pitchFamily="34" charset="0"/>
              <a:buChar char="•"/>
            </a:pPr>
            <a:r>
              <a:rPr lang="fr-FR" dirty="0"/>
              <a:t>interconnexions (pour mutualiser les flexibilités en Europe).</a:t>
            </a:r>
          </a:p>
          <a:p>
            <a:pPr marL="285750" indent="-285750">
              <a:spcAft>
                <a:spcPts val="1500"/>
              </a:spcAft>
              <a:buClr>
                <a:schemeClr val="bg2"/>
              </a:buClr>
              <a:buFont typeface="Arial" panose="020B0604020202020204" pitchFamily="34" charset="0"/>
              <a:buChar char="•"/>
            </a:pPr>
            <a:endParaRPr lang="fr-FR" dirty="0"/>
          </a:p>
        </p:txBody>
      </p:sp>
      <p:pic>
        <p:nvPicPr>
          <p:cNvPr id="22" name="Picture 2" descr="RTE (entreprise) — Wikipédi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293" y="6232480"/>
            <a:ext cx="54000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3" name="Group 592"/>
          <p:cNvGrpSpPr>
            <a:grpSpLocks noChangeAspect="1"/>
          </p:cNvGrpSpPr>
          <p:nvPr/>
        </p:nvGrpSpPr>
        <p:grpSpPr bwMode="auto">
          <a:xfrm>
            <a:off x="331396" y="241054"/>
            <a:ext cx="365623" cy="621094"/>
            <a:chOff x="1302" y="574"/>
            <a:chExt cx="1102" cy="1872"/>
          </a:xfrm>
        </p:grpSpPr>
        <p:sp>
          <p:nvSpPr>
            <p:cNvPr id="24" name="Line 593"/>
            <p:cNvSpPr>
              <a:spLocks noChangeShapeType="1"/>
            </p:cNvSpPr>
            <p:nvPr/>
          </p:nvSpPr>
          <p:spPr bwMode="auto">
            <a:xfrm>
              <a:off x="1864" y="762"/>
              <a:ext cx="1" cy="174"/>
            </a:xfrm>
            <a:prstGeom prst="line">
              <a:avLst/>
            </a:prstGeom>
            <a:noFill/>
            <a:ln w="9525">
              <a:solidFill>
                <a:srgbClr val="00A6D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25" name="Line 594"/>
            <p:cNvSpPr>
              <a:spLocks noChangeShapeType="1"/>
            </p:cNvSpPr>
            <p:nvPr/>
          </p:nvSpPr>
          <p:spPr bwMode="auto">
            <a:xfrm>
              <a:off x="2360" y="762"/>
              <a:ext cx="1" cy="174"/>
            </a:xfrm>
            <a:prstGeom prst="line">
              <a:avLst/>
            </a:prstGeom>
            <a:noFill/>
            <a:ln w="9525">
              <a:solidFill>
                <a:srgbClr val="00A6D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27" name="Line 595"/>
            <p:cNvSpPr>
              <a:spLocks noChangeShapeType="1"/>
            </p:cNvSpPr>
            <p:nvPr/>
          </p:nvSpPr>
          <p:spPr bwMode="auto">
            <a:xfrm>
              <a:off x="1346" y="764"/>
              <a:ext cx="1" cy="160"/>
            </a:xfrm>
            <a:prstGeom prst="line">
              <a:avLst/>
            </a:prstGeom>
            <a:noFill/>
            <a:ln w="9525">
              <a:solidFill>
                <a:srgbClr val="00A6D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28" name="Line 596"/>
            <p:cNvSpPr>
              <a:spLocks noChangeShapeType="1"/>
            </p:cNvSpPr>
            <p:nvPr/>
          </p:nvSpPr>
          <p:spPr bwMode="auto">
            <a:xfrm>
              <a:off x="2322" y="868"/>
              <a:ext cx="82" cy="1"/>
            </a:xfrm>
            <a:prstGeom prst="line">
              <a:avLst/>
            </a:prstGeom>
            <a:noFill/>
            <a:ln w="9525">
              <a:solidFill>
                <a:srgbClr val="00A6D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29" name="Line 597"/>
            <p:cNvSpPr>
              <a:spLocks noChangeShapeType="1"/>
            </p:cNvSpPr>
            <p:nvPr/>
          </p:nvSpPr>
          <p:spPr bwMode="auto">
            <a:xfrm>
              <a:off x="2322" y="902"/>
              <a:ext cx="82" cy="1"/>
            </a:xfrm>
            <a:prstGeom prst="line">
              <a:avLst/>
            </a:prstGeom>
            <a:noFill/>
            <a:ln w="9525">
              <a:solidFill>
                <a:srgbClr val="00A6D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30" name="Line 598"/>
            <p:cNvSpPr>
              <a:spLocks noChangeShapeType="1"/>
            </p:cNvSpPr>
            <p:nvPr/>
          </p:nvSpPr>
          <p:spPr bwMode="auto">
            <a:xfrm>
              <a:off x="2322" y="834"/>
              <a:ext cx="82" cy="1"/>
            </a:xfrm>
            <a:prstGeom prst="line">
              <a:avLst/>
            </a:prstGeom>
            <a:noFill/>
            <a:ln w="9525">
              <a:solidFill>
                <a:srgbClr val="00A6D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31" name="Line 599"/>
            <p:cNvSpPr>
              <a:spLocks noChangeShapeType="1"/>
            </p:cNvSpPr>
            <p:nvPr/>
          </p:nvSpPr>
          <p:spPr bwMode="auto">
            <a:xfrm>
              <a:off x="2322" y="800"/>
              <a:ext cx="82" cy="1"/>
            </a:xfrm>
            <a:prstGeom prst="line">
              <a:avLst/>
            </a:prstGeom>
            <a:noFill/>
            <a:ln w="9525">
              <a:solidFill>
                <a:srgbClr val="00A6D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32" name="Line 600"/>
            <p:cNvSpPr>
              <a:spLocks noChangeShapeType="1"/>
            </p:cNvSpPr>
            <p:nvPr/>
          </p:nvSpPr>
          <p:spPr bwMode="auto">
            <a:xfrm>
              <a:off x="1820" y="868"/>
              <a:ext cx="82" cy="1"/>
            </a:xfrm>
            <a:prstGeom prst="line">
              <a:avLst/>
            </a:prstGeom>
            <a:noFill/>
            <a:ln w="9525">
              <a:solidFill>
                <a:srgbClr val="00A6D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33" name="Line 601"/>
            <p:cNvSpPr>
              <a:spLocks noChangeShapeType="1"/>
            </p:cNvSpPr>
            <p:nvPr/>
          </p:nvSpPr>
          <p:spPr bwMode="auto">
            <a:xfrm>
              <a:off x="1820" y="902"/>
              <a:ext cx="82" cy="1"/>
            </a:xfrm>
            <a:prstGeom prst="line">
              <a:avLst/>
            </a:prstGeom>
            <a:noFill/>
            <a:ln w="9525">
              <a:solidFill>
                <a:srgbClr val="00A6D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34" name="Line 602"/>
            <p:cNvSpPr>
              <a:spLocks noChangeShapeType="1"/>
            </p:cNvSpPr>
            <p:nvPr/>
          </p:nvSpPr>
          <p:spPr bwMode="auto">
            <a:xfrm>
              <a:off x="1820" y="834"/>
              <a:ext cx="82" cy="1"/>
            </a:xfrm>
            <a:prstGeom prst="line">
              <a:avLst/>
            </a:prstGeom>
            <a:noFill/>
            <a:ln w="9525">
              <a:solidFill>
                <a:srgbClr val="00A6D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35" name="Line 603"/>
            <p:cNvSpPr>
              <a:spLocks noChangeShapeType="1"/>
            </p:cNvSpPr>
            <p:nvPr/>
          </p:nvSpPr>
          <p:spPr bwMode="auto">
            <a:xfrm>
              <a:off x="1820" y="800"/>
              <a:ext cx="82" cy="1"/>
            </a:xfrm>
            <a:prstGeom prst="line">
              <a:avLst/>
            </a:prstGeom>
            <a:noFill/>
            <a:ln w="9525">
              <a:solidFill>
                <a:srgbClr val="00A6D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36" name="Line 604"/>
            <p:cNvSpPr>
              <a:spLocks noChangeShapeType="1"/>
            </p:cNvSpPr>
            <p:nvPr/>
          </p:nvSpPr>
          <p:spPr bwMode="auto">
            <a:xfrm>
              <a:off x="1302" y="868"/>
              <a:ext cx="82" cy="1"/>
            </a:xfrm>
            <a:prstGeom prst="line">
              <a:avLst/>
            </a:prstGeom>
            <a:noFill/>
            <a:ln w="9525">
              <a:solidFill>
                <a:srgbClr val="00A6D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37" name="Line 605"/>
            <p:cNvSpPr>
              <a:spLocks noChangeShapeType="1"/>
            </p:cNvSpPr>
            <p:nvPr/>
          </p:nvSpPr>
          <p:spPr bwMode="auto">
            <a:xfrm>
              <a:off x="1302" y="902"/>
              <a:ext cx="82" cy="1"/>
            </a:xfrm>
            <a:prstGeom prst="line">
              <a:avLst/>
            </a:prstGeom>
            <a:noFill/>
            <a:ln w="9525">
              <a:solidFill>
                <a:srgbClr val="00A6D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38" name="Line 606"/>
            <p:cNvSpPr>
              <a:spLocks noChangeShapeType="1"/>
            </p:cNvSpPr>
            <p:nvPr/>
          </p:nvSpPr>
          <p:spPr bwMode="auto">
            <a:xfrm>
              <a:off x="1302" y="834"/>
              <a:ext cx="82" cy="1"/>
            </a:xfrm>
            <a:prstGeom prst="line">
              <a:avLst/>
            </a:prstGeom>
            <a:noFill/>
            <a:ln w="9525">
              <a:solidFill>
                <a:srgbClr val="00A6D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39" name="Line 607"/>
            <p:cNvSpPr>
              <a:spLocks noChangeShapeType="1"/>
            </p:cNvSpPr>
            <p:nvPr/>
          </p:nvSpPr>
          <p:spPr bwMode="auto">
            <a:xfrm>
              <a:off x="1302" y="800"/>
              <a:ext cx="82" cy="1"/>
            </a:xfrm>
            <a:prstGeom prst="line">
              <a:avLst/>
            </a:prstGeom>
            <a:noFill/>
            <a:ln w="9525">
              <a:solidFill>
                <a:srgbClr val="00A6D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40" name="Freeform 608"/>
            <p:cNvSpPr>
              <a:spLocks/>
            </p:cNvSpPr>
            <p:nvPr/>
          </p:nvSpPr>
          <p:spPr bwMode="auto">
            <a:xfrm>
              <a:off x="1526" y="772"/>
              <a:ext cx="624" cy="1674"/>
            </a:xfrm>
            <a:custGeom>
              <a:avLst/>
              <a:gdLst/>
              <a:ahLst/>
              <a:cxnLst>
                <a:cxn ang="0">
                  <a:pos x="200" y="416"/>
                </a:cxn>
                <a:cxn ang="0">
                  <a:pos x="202" y="426"/>
                </a:cxn>
                <a:cxn ang="0">
                  <a:pos x="108" y="1652"/>
                </a:cxn>
                <a:cxn ang="0">
                  <a:pos x="108" y="1656"/>
                </a:cxn>
                <a:cxn ang="0">
                  <a:pos x="114" y="1664"/>
                </a:cxn>
                <a:cxn ang="0">
                  <a:pos x="122" y="1668"/>
                </a:cxn>
                <a:cxn ang="0">
                  <a:pos x="132" y="1668"/>
                </a:cxn>
                <a:cxn ang="0">
                  <a:pos x="562" y="1304"/>
                </a:cxn>
                <a:cxn ang="0">
                  <a:pos x="570" y="1294"/>
                </a:cxn>
                <a:cxn ang="0">
                  <a:pos x="580" y="1274"/>
                </a:cxn>
                <a:cxn ang="0">
                  <a:pos x="580" y="1250"/>
                </a:cxn>
                <a:cxn ang="0">
                  <a:pos x="570" y="1230"/>
                </a:cxn>
                <a:cxn ang="0">
                  <a:pos x="194" y="944"/>
                </a:cxn>
                <a:cxn ang="0">
                  <a:pos x="186" y="934"/>
                </a:cxn>
                <a:cxn ang="0">
                  <a:pos x="176" y="914"/>
                </a:cxn>
                <a:cxn ang="0">
                  <a:pos x="176" y="890"/>
                </a:cxn>
                <a:cxn ang="0">
                  <a:pos x="186" y="868"/>
                </a:cxn>
                <a:cxn ang="0">
                  <a:pos x="500" y="638"/>
                </a:cxn>
                <a:cxn ang="0">
                  <a:pos x="508" y="628"/>
                </a:cxn>
                <a:cxn ang="0">
                  <a:pos x="518" y="608"/>
                </a:cxn>
                <a:cxn ang="0">
                  <a:pos x="518" y="586"/>
                </a:cxn>
                <a:cxn ang="0">
                  <a:pos x="510" y="566"/>
                </a:cxn>
                <a:cxn ang="0">
                  <a:pos x="358" y="430"/>
                </a:cxn>
                <a:cxn ang="0">
                  <a:pos x="352" y="426"/>
                </a:cxn>
                <a:cxn ang="0">
                  <a:pos x="338" y="426"/>
                </a:cxn>
                <a:cxn ang="0">
                  <a:pos x="214" y="562"/>
                </a:cxn>
                <a:cxn ang="0">
                  <a:pos x="208" y="572"/>
                </a:cxn>
                <a:cxn ang="0">
                  <a:pos x="202" y="592"/>
                </a:cxn>
                <a:cxn ang="0">
                  <a:pos x="204" y="614"/>
                </a:cxn>
                <a:cxn ang="0">
                  <a:pos x="214" y="632"/>
                </a:cxn>
                <a:cxn ang="0">
                  <a:pos x="528" y="852"/>
                </a:cxn>
                <a:cxn ang="0">
                  <a:pos x="538" y="862"/>
                </a:cxn>
                <a:cxn ang="0">
                  <a:pos x="548" y="884"/>
                </a:cxn>
                <a:cxn ang="0">
                  <a:pos x="548" y="906"/>
                </a:cxn>
                <a:cxn ang="0">
                  <a:pos x="538" y="928"/>
                </a:cxn>
                <a:cxn ang="0">
                  <a:pos x="172" y="1198"/>
                </a:cxn>
                <a:cxn ang="0">
                  <a:pos x="164" y="1206"/>
                </a:cxn>
                <a:cxn ang="0">
                  <a:pos x="152" y="1228"/>
                </a:cxn>
                <a:cxn ang="0">
                  <a:pos x="152" y="1250"/>
                </a:cxn>
                <a:cxn ang="0">
                  <a:pos x="160" y="1272"/>
                </a:cxn>
                <a:cxn ang="0">
                  <a:pos x="596" y="1670"/>
                </a:cxn>
                <a:cxn ang="0">
                  <a:pos x="600" y="1672"/>
                </a:cxn>
                <a:cxn ang="0">
                  <a:pos x="610" y="1674"/>
                </a:cxn>
                <a:cxn ang="0">
                  <a:pos x="618" y="1670"/>
                </a:cxn>
                <a:cxn ang="0">
                  <a:pos x="624" y="1662"/>
                </a:cxn>
                <a:cxn ang="0">
                  <a:pos x="512" y="418"/>
                </a:cxn>
              </a:cxnLst>
              <a:rect l="0" t="0" r="r" b="b"/>
              <a:pathLst>
                <a:path w="624" h="1674">
                  <a:moveTo>
                    <a:pt x="0" y="0"/>
                  </a:moveTo>
                  <a:lnTo>
                    <a:pt x="200" y="416"/>
                  </a:lnTo>
                  <a:lnTo>
                    <a:pt x="200" y="416"/>
                  </a:lnTo>
                  <a:lnTo>
                    <a:pt x="202" y="426"/>
                  </a:lnTo>
                  <a:lnTo>
                    <a:pt x="150" y="1114"/>
                  </a:lnTo>
                  <a:lnTo>
                    <a:pt x="108" y="1652"/>
                  </a:lnTo>
                  <a:lnTo>
                    <a:pt x="108" y="1652"/>
                  </a:lnTo>
                  <a:lnTo>
                    <a:pt x="108" y="1656"/>
                  </a:lnTo>
                  <a:lnTo>
                    <a:pt x="110" y="1660"/>
                  </a:lnTo>
                  <a:lnTo>
                    <a:pt x="114" y="1664"/>
                  </a:lnTo>
                  <a:lnTo>
                    <a:pt x="118" y="1668"/>
                  </a:lnTo>
                  <a:lnTo>
                    <a:pt x="122" y="1668"/>
                  </a:lnTo>
                  <a:lnTo>
                    <a:pt x="126" y="1668"/>
                  </a:lnTo>
                  <a:lnTo>
                    <a:pt x="132" y="1668"/>
                  </a:lnTo>
                  <a:lnTo>
                    <a:pt x="136" y="1664"/>
                  </a:lnTo>
                  <a:lnTo>
                    <a:pt x="562" y="1304"/>
                  </a:lnTo>
                  <a:lnTo>
                    <a:pt x="562" y="1304"/>
                  </a:lnTo>
                  <a:lnTo>
                    <a:pt x="570" y="1294"/>
                  </a:lnTo>
                  <a:lnTo>
                    <a:pt x="576" y="1284"/>
                  </a:lnTo>
                  <a:lnTo>
                    <a:pt x="580" y="1274"/>
                  </a:lnTo>
                  <a:lnTo>
                    <a:pt x="580" y="1262"/>
                  </a:lnTo>
                  <a:lnTo>
                    <a:pt x="580" y="1250"/>
                  </a:lnTo>
                  <a:lnTo>
                    <a:pt x="576" y="1240"/>
                  </a:lnTo>
                  <a:lnTo>
                    <a:pt x="570" y="1230"/>
                  </a:lnTo>
                  <a:lnTo>
                    <a:pt x="562" y="1220"/>
                  </a:lnTo>
                  <a:lnTo>
                    <a:pt x="194" y="944"/>
                  </a:lnTo>
                  <a:lnTo>
                    <a:pt x="194" y="944"/>
                  </a:lnTo>
                  <a:lnTo>
                    <a:pt x="186" y="934"/>
                  </a:lnTo>
                  <a:lnTo>
                    <a:pt x="180" y="924"/>
                  </a:lnTo>
                  <a:lnTo>
                    <a:pt x="176" y="914"/>
                  </a:lnTo>
                  <a:lnTo>
                    <a:pt x="174" y="902"/>
                  </a:lnTo>
                  <a:lnTo>
                    <a:pt x="176" y="890"/>
                  </a:lnTo>
                  <a:lnTo>
                    <a:pt x="180" y="880"/>
                  </a:lnTo>
                  <a:lnTo>
                    <a:pt x="186" y="868"/>
                  </a:lnTo>
                  <a:lnTo>
                    <a:pt x="194" y="860"/>
                  </a:lnTo>
                  <a:lnTo>
                    <a:pt x="500" y="638"/>
                  </a:lnTo>
                  <a:lnTo>
                    <a:pt x="500" y="638"/>
                  </a:lnTo>
                  <a:lnTo>
                    <a:pt x="508" y="628"/>
                  </a:lnTo>
                  <a:lnTo>
                    <a:pt x="514" y="620"/>
                  </a:lnTo>
                  <a:lnTo>
                    <a:pt x="518" y="608"/>
                  </a:lnTo>
                  <a:lnTo>
                    <a:pt x="520" y="598"/>
                  </a:lnTo>
                  <a:lnTo>
                    <a:pt x="518" y="586"/>
                  </a:lnTo>
                  <a:lnTo>
                    <a:pt x="516" y="576"/>
                  </a:lnTo>
                  <a:lnTo>
                    <a:pt x="510" y="566"/>
                  </a:lnTo>
                  <a:lnTo>
                    <a:pt x="504" y="556"/>
                  </a:lnTo>
                  <a:lnTo>
                    <a:pt x="358" y="430"/>
                  </a:lnTo>
                  <a:lnTo>
                    <a:pt x="358" y="430"/>
                  </a:lnTo>
                  <a:lnTo>
                    <a:pt x="352" y="426"/>
                  </a:lnTo>
                  <a:lnTo>
                    <a:pt x="344" y="424"/>
                  </a:lnTo>
                  <a:lnTo>
                    <a:pt x="338" y="426"/>
                  </a:lnTo>
                  <a:lnTo>
                    <a:pt x="332" y="432"/>
                  </a:lnTo>
                  <a:lnTo>
                    <a:pt x="214" y="562"/>
                  </a:lnTo>
                  <a:lnTo>
                    <a:pt x="214" y="562"/>
                  </a:lnTo>
                  <a:lnTo>
                    <a:pt x="208" y="572"/>
                  </a:lnTo>
                  <a:lnTo>
                    <a:pt x="204" y="582"/>
                  </a:lnTo>
                  <a:lnTo>
                    <a:pt x="202" y="592"/>
                  </a:lnTo>
                  <a:lnTo>
                    <a:pt x="202" y="602"/>
                  </a:lnTo>
                  <a:lnTo>
                    <a:pt x="204" y="614"/>
                  </a:lnTo>
                  <a:lnTo>
                    <a:pt x="208" y="622"/>
                  </a:lnTo>
                  <a:lnTo>
                    <a:pt x="214" y="632"/>
                  </a:lnTo>
                  <a:lnTo>
                    <a:pt x="222" y="640"/>
                  </a:lnTo>
                  <a:lnTo>
                    <a:pt x="528" y="852"/>
                  </a:lnTo>
                  <a:lnTo>
                    <a:pt x="528" y="852"/>
                  </a:lnTo>
                  <a:lnTo>
                    <a:pt x="538" y="862"/>
                  </a:lnTo>
                  <a:lnTo>
                    <a:pt x="544" y="872"/>
                  </a:lnTo>
                  <a:lnTo>
                    <a:pt x="548" y="884"/>
                  </a:lnTo>
                  <a:lnTo>
                    <a:pt x="548" y="896"/>
                  </a:lnTo>
                  <a:lnTo>
                    <a:pt x="548" y="906"/>
                  </a:lnTo>
                  <a:lnTo>
                    <a:pt x="544" y="918"/>
                  </a:lnTo>
                  <a:lnTo>
                    <a:pt x="538" y="928"/>
                  </a:lnTo>
                  <a:lnTo>
                    <a:pt x="528" y="938"/>
                  </a:lnTo>
                  <a:lnTo>
                    <a:pt x="172" y="1198"/>
                  </a:lnTo>
                  <a:lnTo>
                    <a:pt x="172" y="1198"/>
                  </a:lnTo>
                  <a:lnTo>
                    <a:pt x="164" y="1206"/>
                  </a:lnTo>
                  <a:lnTo>
                    <a:pt x="156" y="1216"/>
                  </a:lnTo>
                  <a:lnTo>
                    <a:pt x="152" y="1228"/>
                  </a:lnTo>
                  <a:lnTo>
                    <a:pt x="152" y="1238"/>
                  </a:lnTo>
                  <a:lnTo>
                    <a:pt x="152" y="1250"/>
                  </a:lnTo>
                  <a:lnTo>
                    <a:pt x="156" y="1262"/>
                  </a:lnTo>
                  <a:lnTo>
                    <a:pt x="160" y="1272"/>
                  </a:lnTo>
                  <a:lnTo>
                    <a:pt x="168" y="1280"/>
                  </a:lnTo>
                  <a:lnTo>
                    <a:pt x="596" y="1670"/>
                  </a:lnTo>
                  <a:lnTo>
                    <a:pt x="596" y="1670"/>
                  </a:lnTo>
                  <a:lnTo>
                    <a:pt x="600" y="1672"/>
                  </a:lnTo>
                  <a:lnTo>
                    <a:pt x="604" y="1674"/>
                  </a:lnTo>
                  <a:lnTo>
                    <a:pt x="610" y="1674"/>
                  </a:lnTo>
                  <a:lnTo>
                    <a:pt x="614" y="1672"/>
                  </a:lnTo>
                  <a:lnTo>
                    <a:pt x="618" y="1670"/>
                  </a:lnTo>
                  <a:lnTo>
                    <a:pt x="622" y="1666"/>
                  </a:lnTo>
                  <a:lnTo>
                    <a:pt x="624" y="1662"/>
                  </a:lnTo>
                  <a:lnTo>
                    <a:pt x="624" y="1656"/>
                  </a:lnTo>
                  <a:lnTo>
                    <a:pt x="512" y="418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41" name="Line 609"/>
            <p:cNvSpPr>
              <a:spLocks noChangeShapeType="1"/>
            </p:cNvSpPr>
            <p:nvPr/>
          </p:nvSpPr>
          <p:spPr bwMode="auto">
            <a:xfrm flipV="1">
              <a:off x="1510" y="1176"/>
              <a:ext cx="128" cy="122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42" name="Line 610"/>
            <p:cNvSpPr>
              <a:spLocks noChangeShapeType="1"/>
            </p:cNvSpPr>
            <p:nvPr/>
          </p:nvSpPr>
          <p:spPr bwMode="auto">
            <a:xfrm flipV="1">
              <a:off x="1532" y="2090"/>
              <a:ext cx="126" cy="11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43" name="Line 611"/>
            <p:cNvSpPr>
              <a:spLocks noChangeShapeType="1"/>
            </p:cNvSpPr>
            <p:nvPr/>
          </p:nvSpPr>
          <p:spPr bwMode="auto">
            <a:xfrm>
              <a:off x="1582" y="1740"/>
              <a:ext cx="94" cy="14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44" name="Line 612"/>
            <p:cNvSpPr>
              <a:spLocks noChangeShapeType="1"/>
            </p:cNvSpPr>
            <p:nvPr/>
          </p:nvSpPr>
          <p:spPr bwMode="auto">
            <a:xfrm flipV="1">
              <a:off x="1598" y="1434"/>
              <a:ext cx="108" cy="12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45" name="Freeform 613"/>
            <p:cNvSpPr>
              <a:spLocks/>
            </p:cNvSpPr>
            <p:nvPr/>
          </p:nvSpPr>
          <p:spPr bwMode="auto">
            <a:xfrm>
              <a:off x="1316" y="574"/>
              <a:ext cx="1074" cy="184"/>
            </a:xfrm>
            <a:custGeom>
              <a:avLst/>
              <a:gdLst/>
              <a:ahLst/>
              <a:cxnLst>
                <a:cxn ang="0">
                  <a:pos x="920" y="0"/>
                </a:cxn>
                <a:cxn ang="0">
                  <a:pos x="610" y="60"/>
                </a:cxn>
                <a:cxn ang="0">
                  <a:pos x="610" y="60"/>
                </a:cxn>
                <a:cxn ang="0">
                  <a:pos x="568" y="66"/>
                </a:cxn>
                <a:cxn ang="0">
                  <a:pos x="524" y="68"/>
                </a:cxn>
                <a:cxn ang="0">
                  <a:pos x="482" y="66"/>
                </a:cxn>
                <a:cxn ang="0">
                  <a:pos x="438" y="58"/>
                </a:cxn>
                <a:cxn ang="0">
                  <a:pos x="154" y="0"/>
                </a:cxn>
                <a:cxn ang="0">
                  <a:pos x="154" y="0"/>
                </a:cxn>
                <a:cxn ang="0">
                  <a:pos x="146" y="0"/>
                </a:cxn>
                <a:cxn ang="0">
                  <a:pos x="140" y="2"/>
                </a:cxn>
                <a:cxn ang="0">
                  <a:pos x="132" y="6"/>
                </a:cxn>
                <a:cxn ang="0">
                  <a:pos x="126" y="10"/>
                </a:cxn>
                <a:cxn ang="0">
                  <a:pos x="12" y="114"/>
                </a:cxn>
                <a:cxn ang="0">
                  <a:pos x="12" y="114"/>
                </a:cxn>
                <a:cxn ang="0">
                  <a:pos x="4" y="124"/>
                </a:cxn>
                <a:cxn ang="0">
                  <a:pos x="0" y="136"/>
                </a:cxn>
                <a:cxn ang="0">
                  <a:pos x="0" y="148"/>
                </a:cxn>
                <a:cxn ang="0">
                  <a:pos x="2" y="158"/>
                </a:cxn>
                <a:cxn ang="0">
                  <a:pos x="8" y="168"/>
                </a:cxn>
                <a:cxn ang="0">
                  <a:pos x="16" y="178"/>
                </a:cxn>
                <a:cxn ang="0">
                  <a:pos x="28" y="182"/>
                </a:cxn>
                <a:cxn ang="0">
                  <a:pos x="40" y="184"/>
                </a:cxn>
                <a:cxn ang="0">
                  <a:pos x="1034" y="184"/>
                </a:cxn>
                <a:cxn ang="0">
                  <a:pos x="1034" y="184"/>
                </a:cxn>
                <a:cxn ang="0">
                  <a:pos x="1046" y="182"/>
                </a:cxn>
                <a:cxn ang="0">
                  <a:pos x="1058" y="178"/>
                </a:cxn>
                <a:cxn ang="0">
                  <a:pos x="1066" y="168"/>
                </a:cxn>
                <a:cxn ang="0">
                  <a:pos x="1072" y="158"/>
                </a:cxn>
                <a:cxn ang="0">
                  <a:pos x="1074" y="148"/>
                </a:cxn>
                <a:cxn ang="0">
                  <a:pos x="1074" y="136"/>
                </a:cxn>
                <a:cxn ang="0">
                  <a:pos x="1070" y="124"/>
                </a:cxn>
                <a:cxn ang="0">
                  <a:pos x="1062" y="114"/>
                </a:cxn>
                <a:cxn ang="0">
                  <a:pos x="948" y="10"/>
                </a:cxn>
                <a:cxn ang="0">
                  <a:pos x="948" y="10"/>
                </a:cxn>
                <a:cxn ang="0">
                  <a:pos x="942" y="6"/>
                </a:cxn>
                <a:cxn ang="0">
                  <a:pos x="934" y="2"/>
                </a:cxn>
                <a:cxn ang="0">
                  <a:pos x="928" y="0"/>
                </a:cxn>
                <a:cxn ang="0">
                  <a:pos x="920" y="0"/>
                </a:cxn>
                <a:cxn ang="0">
                  <a:pos x="920" y="0"/>
                </a:cxn>
              </a:cxnLst>
              <a:rect l="0" t="0" r="r" b="b"/>
              <a:pathLst>
                <a:path w="1074" h="184">
                  <a:moveTo>
                    <a:pt x="920" y="0"/>
                  </a:moveTo>
                  <a:lnTo>
                    <a:pt x="610" y="60"/>
                  </a:lnTo>
                  <a:lnTo>
                    <a:pt x="610" y="60"/>
                  </a:lnTo>
                  <a:lnTo>
                    <a:pt x="568" y="66"/>
                  </a:lnTo>
                  <a:lnTo>
                    <a:pt x="524" y="68"/>
                  </a:lnTo>
                  <a:lnTo>
                    <a:pt x="482" y="66"/>
                  </a:lnTo>
                  <a:lnTo>
                    <a:pt x="438" y="58"/>
                  </a:lnTo>
                  <a:lnTo>
                    <a:pt x="154" y="0"/>
                  </a:lnTo>
                  <a:lnTo>
                    <a:pt x="154" y="0"/>
                  </a:lnTo>
                  <a:lnTo>
                    <a:pt x="146" y="0"/>
                  </a:lnTo>
                  <a:lnTo>
                    <a:pt x="140" y="2"/>
                  </a:lnTo>
                  <a:lnTo>
                    <a:pt x="132" y="6"/>
                  </a:lnTo>
                  <a:lnTo>
                    <a:pt x="126" y="10"/>
                  </a:lnTo>
                  <a:lnTo>
                    <a:pt x="12" y="114"/>
                  </a:lnTo>
                  <a:lnTo>
                    <a:pt x="12" y="114"/>
                  </a:lnTo>
                  <a:lnTo>
                    <a:pt x="4" y="124"/>
                  </a:lnTo>
                  <a:lnTo>
                    <a:pt x="0" y="136"/>
                  </a:lnTo>
                  <a:lnTo>
                    <a:pt x="0" y="148"/>
                  </a:lnTo>
                  <a:lnTo>
                    <a:pt x="2" y="158"/>
                  </a:lnTo>
                  <a:lnTo>
                    <a:pt x="8" y="168"/>
                  </a:lnTo>
                  <a:lnTo>
                    <a:pt x="16" y="178"/>
                  </a:lnTo>
                  <a:lnTo>
                    <a:pt x="28" y="182"/>
                  </a:lnTo>
                  <a:lnTo>
                    <a:pt x="40" y="184"/>
                  </a:lnTo>
                  <a:lnTo>
                    <a:pt x="1034" y="184"/>
                  </a:lnTo>
                  <a:lnTo>
                    <a:pt x="1034" y="184"/>
                  </a:lnTo>
                  <a:lnTo>
                    <a:pt x="1046" y="182"/>
                  </a:lnTo>
                  <a:lnTo>
                    <a:pt x="1058" y="178"/>
                  </a:lnTo>
                  <a:lnTo>
                    <a:pt x="1066" y="168"/>
                  </a:lnTo>
                  <a:lnTo>
                    <a:pt x="1072" y="158"/>
                  </a:lnTo>
                  <a:lnTo>
                    <a:pt x="1074" y="148"/>
                  </a:lnTo>
                  <a:lnTo>
                    <a:pt x="1074" y="136"/>
                  </a:lnTo>
                  <a:lnTo>
                    <a:pt x="1070" y="124"/>
                  </a:lnTo>
                  <a:lnTo>
                    <a:pt x="1062" y="114"/>
                  </a:lnTo>
                  <a:lnTo>
                    <a:pt x="948" y="10"/>
                  </a:lnTo>
                  <a:lnTo>
                    <a:pt x="948" y="10"/>
                  </a:lnTo>
                  <a:lnTo>
                    <a:pt x="942" y="6"/>
                  </a:lnTo>
                  <a:lnTo>
                    <a:pt x="934" y="2"/>
                  </a:lnTo>
                  <a:lnTo>
                    <a:pt x="928" y="0"/>
                  </a:lnTo>
                  <a:lnTo>
                    <a:pt x="920" y="0"/>
                  </a:lnTo>
                  <a:lnTo>
                    <a:pt x="920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46" name="Freeform 614"/>
            <p:cNvSpPr>
              <a:spLocks/>
            </p:cNvSpPr>
            <p:nvPr/>
          </p:nvSpPr>
          <p:spPr bwMode="auto">
            <a:xfrm>
              <a:off x="1564" y="594"/>
              <a:ext cx="548" cy="16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142"/>
                </a:cxn>
                <a:cxn ang="0">
                  <a:pos x="112" y="142"/>
                </a:cxn>
                <a:cxn ang="0">
                  <a:pos x="120" y="150"/>
                </a:cxn>
                <a:cxn ang="0">
                  <a:pos x="130" y="156"/>
                </a:cxn>
                <a:cxn ang="0">
                  <a:pos x="140" y="158"/>
                </a:cxn>
                <a:cxn ang="0">
                  <a:pos x="152" y="160"/>
                </a:cxn>
                <a:cxn ang="0">
                  <a:pos x="162" y="160"/>
                </a:cxn>
                <a:cxn ang="0">
                  <a:pos x="172" y="156"/>
                </a:cxn>
                <a:cxn ang="0">
                  <a:pos x="182" y="152"/>
                </a:cxn>
                <a:cxn ang="0">
                  <a:pos x="192" y="144"/>
                </a:cxn>
                <a:cxn ang="0">
                  <a:pos x="240" y="70"/>
                </a:cxn>
                <a:cxn ang="0">
                  <a:pos x="240" y="70"/>
                </a:cxn>
                <a:cxn ang="0">
                  <a:pos x="248" y="64"/>
                </a:cxn>
                <a:cxn ang="0">
                  <a:pos x="256" y="58"/>
                </a:cxn>
                <a:cxn ang="0">
                  <a:pos x="266" y="56"/>
                </a:cxn>
                <a:cxn ang="0">
                  <a:pos x="276" y="54"/>
                </a:cxn>
                <a:cxn ang="0">
                  <a:pos x="286" y="54"/>
                </a:cxn>
                <a:cxn ang="0">
                  <a:pos x="296" y="58"/>
                </a:cxn>
                <a:cxn ang="0">
                  <a:pos x="306" y="62"/>
                </a:cxn>
                <a:cxn ang="0">
                  <a:pos x="316" y="68"/>
                </a:cxn>
                <a:cxn ang="0">
                  <a:pos x="374" y="146"/>
                </a:cxn>
                <a:cxn ang="0">
                  <a:pos x="374" y="146"/>
                </a:cxn>
                <a:cxn ang="0">
                  <a:pos x="384" y="152"/>
                </a:cxn>
                <a:cxn ang="0">
                  <a:pos x="394" y="158"/>
                </a:cxn>
                <a:cxn ang="0">
                  <a:pos x="406" y="160"/>
                </a:cxn>
                <a:cxn ang="0">
                  <a:pos x="418" y="158"/>
                </a:cxn>
                <a:cxn ang="0">
                  <a:pos x="428" y="156"/>
                </a:cxn>
                <a:cxn ang="0">
                  <a:pos x="440" y="152"/>
                </a:cxn>
                <a:cxn ang="0">
                  <a:pos x="448" y="144"/>
                </a:cxn>
                <a:cxn ang="0">
                  <a:pos x="456" y="134"/>
                </a:cxn>
                <a:cxn ang="0">
                  <a:pos x="548" y="8"/>
                </a:cxn>
              </a:cxnLst>
              <a:rect l="0" t="0" r="r" b="b"/>
              <a:pathLst>
                <a:path w="548" h="160">
                  <a:moveTo>
                    <a:pt x="0" y="0"/>
                  </a:moveTo>
                  <a:lnTo>
                    <a:pt x="112" y="142"/>
                  </a:lnTo>
                  <a:lnTo>
                    <a:pt x="112" y="142"/>
                  </a:lnTo>
                  <a:lnTo>
                    <a:pt x="120" y="150"/>
                  </a:lnTo>
                  <a:lnTo>
                    <a:pt x="130" y="156"/>
                  </a:lnTo>
                  <a:lnTo>
                    <a:pt x="140" y="158"/>
                  </a:lnTo>
                  <a:lnTo>
                    <a:pt x="152" y="160"/>
                  </a:lnTo>
                  <a:lnTo>
                    <a:pt x="162" y="160"/>
                  </a:lnTo>
                  <a:lnTo>
                    <a:pt x="172" y="156"/>
                  </a:lnTo>
                  <a:lnTo>
                    <a:pt x="182" y="152"/>
                  </a:lnTo>
                  <a:lnTo>
                    <a:pt x="192" y="144"/>
                  </a:lnTo>
                  <a:lnTo>
                    <a:pt x="240" y="70"/>
                  </a:lnTo>
                  <a:lnTo>
                    <a:pt x="240" y="70"/>
                  </a:lnTo>
                  <a:lnTo>
                    <a:pt x="248" y="64"/>
                  </a:lnTo>
                  <a:lnTo>
                    <a:pt x="256" y="58"/>
                  </a:lnTo>
                  <a:lnTo>
                    <a:pt x="266" y="56"/>
                  </a:lnTo>
                  <a:lnTo>
                    <a:pt x="276" y="54"/>
                  </a:lnTo>
                  <a:lnTo>
                    <a:pt x="286" y="54"/>
                  </a:lnTo>
                  <a:lnTo>
                    <a:pt x="296" y="58"/>
                  </a:lnTo>
                  <a:lnTo>
                    <a:pt x="306" y="62"/>
                  </a:lnTo>
                  <a:lnTo>
                    <a:pt x="316" y="68"/>
                  </a:lnTo>
                  <a:lnTo>
                    <a:pt x="374" y="146"/>
                  </a:lnTo>
                  <a:lnTo>
                    <a:pt x="374" y="146"/>
                  </a:lnTo>
                  <a:lnTo>
                    <a:pt x="384" y="152"/>
                  </a:lnTo>
                  <a:lnTo>
                    <a:pt x="394" y="158"/>
                  </a:lnTo>
                  <a:lnTo>
                    <a:pt x="406" y="160"/>
                  </a:lnTo>
                  <a:lnTo>
                    <a:pt x="418" y="158"/>
                  </a:lnTo>
                  <a:lnTo>
                    <a:pt x="428" y="156"/>
                  </a:lnTo>
                  <a:lnTo>
                    <a:pt x="440" y="152"/>
                  </a:lnTo>
                  <a:lnTo>
                    <a:pt x="448" y="144"/>
                  </a:lnTo>
                  <a:lnTo>
                    <a:pt x="456" y="134"/>
                  </a:lnTo>
                  <a:lnTo>
                    <a:pt x="548" y="8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47" name="Freeform 615"/>
            <p:cNvSpPr>
              <a:spLocks/>
            </p:cNvSpPr>
            <p:nvPr/>
          </p:nvSpPr>
          <p:spPr bwMode="auto">
            <a:xfrm>
              <a:off x="1512" y="762"/>
              <a:ext cx="692" cy="428"/>
            </a:xfrm>
            <a:custGeom>
              <a:avLst/>
              <a:gdLst/>
              <a:ahLst/>
              <a:cxnLst>
                <a:cxn ang="0">
                  <a:pos x="0" y="26"/>
                </a:cxn>
                <a:cxn ang="0">
                  <a:pos x="122" y="404"/>
                </a:cxn>
                <a:cxn ang="0">
                  <a:pos x="122" y="404"/>
                </a:cxn>
                <a:cxn ang="0">
                  <a:pos x="128" y="412"/>
                </a:cxn>
                <a:cxn ang="0">
                  <a:pos x="134" y="416"/>
                </a:cxn>
                <a:cxn ang="0">
                  <a:pos x="178" y="426"/>
                </a:cxn>
                <a:cxn ang="0">
                  <a:pos x="178" y="426"/>
                </a:cxn>
                <a:cxn ang="0">
                  <a:pos x="182" y="428"/>
                </a:cxn>
                <a:cxn ang="0">
                  <a:pos x="516" y="428"/>
                </a:cxn>
                <a:cxn ang="0">
                  <a:pos x="516" y="428"/>
                </a:cxn>
                <a:cxn ang="0">
                  <a:pos x="520" y="426"/>
                </a:cxn>
                <a:cxn ang="0">
                  <a:pos x="524" y="424"/>
                </a:cxn>
                <a:cxn ang="0">
                  <a:pos x="528" y="420"/>
                </a:cxn>
                <a:cxn ang="0">
                  <a:pos x="532" y="416"/>
                </a:cxn>
                <a:cxn ang="0">
                  <a:pos x="690" y="18"/>
                </a:cxn>
                <a:cxn ang="0">
                  <a:pos x="690" y="18"/>
                </a:cxn>
                <a:cxn ang="0">
                  <a:pos x="692" y="12"/>
                </a:cxn>
                <a:cxn ang="0">
                  <a:pos x="690" y="8"/>
                </a:cxn>
                <a:cxn ang="0">
                  <a:pos x="688" y="4"/>
                </a:cxn>
                <a:cxn ang="0">
                  <a:pos x="686" y="2"/>
                </a:cxn>
                <a:cxn ang="0">
                  <a:pos x="682" y="0"/>
                </a:cxn>
                <a:cxn ang="0">
                  <a:pos x="676" y="0"/>
                </a:cxn>
                <a:cxn ang="0">
                  <a:pos x="672" y="2"/>
                </a:cxn>
                <a:cxn ang="0">
                  <a:pos x="670" y="6"/>
                </a:cxn>
                <a:cxn ang="0">
                  <a:pos x="372" y="410"/>
                </a:cxn>
                <a:cxn ang="0">
                  <a:pos x="372" y="410"/>
                </a:cxn>
                <a:cxn ang="0">
                  <a:pos x="366" y="414"/>
                </a:cxn>
                <a:cxn ang="0">
                  <a:pos x="358" y="416"/>
                </a:cxn>
                <a:cxn ang="0">
                  <a:pos x="352" y="414"/>
                </a:cxn>
                <a:cxn ang="0">
                  <a:pos x="344" y="410"/>
                </a:cxn>
                <a:cxn ang="0">
                  <a:pos x="32" y="8"/>
                </a:cxn>
                <a:cxn ang="0">
                  <a:pos x="32" y="8"/>
                </a:cxn>
                <a:cxn ang="0">
                  <a:pos x="26" y="4"/>
                </a:cxn>
                <a:cxn ang="0">
                  <a:pos x="22" y="2"/>
                </a:cxn>
                <a:cxn ang="0">
                  <a:pos x="16" y="2"/>
                </a:cxn>
                <a:cxn ang="0">
                  <a:pos x="10" y="4"/>
                </a:cxn>
                <a:cxn ang="0">
                  <a:pos x="4" y="8"/>
                </a:cxn>
                <a:cxn ang="0">
                  <a:pos x="2" y="12"/>
                </a:cxn>
                <a:cxn ang="0">
                  <a:pos x="0" y="18"/>
                </a:cxn>
                <a:cxn ang="0">
                  <a:pos x="0" y="26"/>
                </a:cxn>
                <a:cxn ang="0">
                  <a:pos x="0" y="26"/>
                </a:cxn>
              </a:cxnLst>
              <a:rect l="0" t="0" r="r" b="b"/>
              <a:pathLst>
                <a:path w="692" h="428">
                  <a:moveTo>
                    <a:pt x="0" y="26"/>
                  </a:moveTo>
                  <a:lnTo>
                    <a:pt x="122" y="404"/>
                  </a:lnTo>
                  <a:lnTo>
                    <a:pt x="122" y="404"/>
                  </a:lnTo>
                  <a:lnTo>
                    <a:pt x="128" y="412"/>
                  </a:lnTo>
                  <a:lnTo>
                    <a:pt x="134" y="416"/>
                  </a:lnTo>
                  <a:lnTo>
                    <a:pt x="178" y="426"/>
                  </a:lnTo>
                  <a:lnTo>
                    <a:pt x="178" y="426"/>
                  </a:lnTo>
                  <a:lnTo>
                    <a:pt x="182" y="428"/>
                  </a:lnTo>
                  <a:lnTo>
                    <a:pt x="516" y="428"/>
                  </a:lnTo>
                  <a:lnTo>
                    <a:pt x="516" y="428"/>
                  </a:lnTo>
                  <a:lnTo>
                    <a:pt x="520" y="426"/>
                  </a:lnTo>
                  <a:lnTo>
                    <a:pt x="524" y="424"/>
                  </a:lnTo>
                  <a:lnTo>
                    <a:pt x="528" y="420"/>
                  </a:lnTo>
                  <a:lnTo>
                    <a:pt x="532" y="416"/>
                  </a:lnTo>
                  <a:lnTo>
                    <a:pt x="690" y="18"/>
                  </a:lnTo>
                  <a:lnTo>
                    <a:pt x="690" y="18"/>
                  </a:lnTo>
                  <a:lnTo>
                    <a:pt x="692" y="12"/>
                  </a:lnTo>
                  <a:lnTo>
                    <a:pt x="690" y="8"/>
                  </a:lnTo>
                  <a:lnTo>
                    <a:pt x="688" y="4"/>
                  </a:lnTo>
                  <a:lnTo>
                    <a:pt x="686" y="2"/>
                  </a:lnTo>
                  <a:lnTo>
                    <a:pt x="682" y="0"/>
                  </a:lnTo>
                  <a:lnTo>
                    <a:pt x="676" y="0"/>
                  </a:lnTo>
                  <a:lnTo>
                    <a:pt x="672" y="2"/>
                  </a:lnTo>
                  <a:lnTo>
                    <a:pt x="670" y="6"/>
                  </a:lnTo>
                  <a:lnTo>
                    <a:pt x="372" y="410"/>
                  </a:lnTo>
                  <a:lnTo>
                    <a:pt x="372" y="410"/>
                  </a:lnTo>
                  <a:lnTo>
                    <a:pt x="366" y="414"/>
                  </a:lnTo>
                  <a:lnTo>
                    <a:pt x="358" y="416"/>
                  </a:lnTo>
                  <a:lnTo>
                    <a:pt x="352" y="414"/>
                  </a:lnTo>
                  <a:lnTo>
                    <a:pt x="344" y="410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26" y="4"/>
                  </a:lnTo>
                  <a:lnTo>
                    <a:pt x="22" y="2"/>
                  </a:lnTo>
                  <a:lnTo>
                    <a:pt x="16" y="2"/>
                  </a:lnTo>
                  <a:lnTo>
                    <a:pt x="10" y="4"/>
                  </a:lnTo>
                  <a:lnTo>
                    <a:pt x="4" y="8"/>
                  </a:lnTo>
                  <a:lnTo>
                    <a:pt x="2" y="12"/>
                  </a:lnTo>
                  <a:lnTo>
                    <a:pt x="0" y="18"/>
                  </a:lnTo>
                  <a:lnTo>
                    <a:pt x="0" y="26"/>
                  </a:lnTo>
                  <a:lnTo>
                    <a:pt x="0" y="26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</p:grpSp>
      <p:sp>
        <p:nvSpPr>
          <p:cNvPr id="49" name="ZoneTexte 48"/>
          <p:cNvSpPr txBox="1"/>
          <p:nvPr/>
        </p:nvSpPr>
        <p:spPr>
          <a:xfrm>
            <a:off x="669813" y="1427101"/>
            <a:ext cx="110548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500"/>
              </a:spcAft>
            </a:pPr>
            <a:r>
              <a:rPr lang="fr-FR" sz="2000" b="1" dirty="0"/>
              <a:t>Les moyens de pilotage dont le système a besoin pour garantir la sécurité d’approvisionnement (« flexibilités ») sont très différents selon les scénarios. </a:t>
            </a:r>
          </a:p>
        </p:txBody>
      </p:sp>
      <p:grpSp>
        <p:nvGrpSpPr>
          <p:cNvPr id="3" name="Groupe 2"/>
          <p:cNvGrpSpPr/>
          <p:nvPr/>
        </p:nvGrpSpPr>
        <p:grpSpPr>
          <a:xfrm>
            <a:off x="4963083" y="2599939"/>
            <a:ext cx="7228916" cy="3453620"/>
            <a:chOff x="4930180" y="2535582"/>
            <a:chExt cx="7117999" cy="3055468"/>
          </a:xfrm>
        </p:grpSpPr>
        <p:pic>
          <p:nvPicPr>
            <p:cNvPr id="6" name="Image 5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930180" y="2535582"/>
              <a:ext cx="7117999" cy="3055468"/>
            </a:xfrm>
            <a:prstGeom prst="rect">
              <a:avLst/>
            </a:prstGeom>
          </p:spPr>
        </p:pic>
        <p:sp>
          <p:nvSpPr>
            <p:cNvPr id="7" name="Rectangle 6"/>
            <p:cNvSpPr/>
            <p:nvPr/>
          </p:nvSpPr>
          <p:spPr>
            <a:xfrm>
              <a:off x="4930180" y="2568573"/>
              <a:ext cx="787574" cy="25174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113409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1" y="1157162"/>
            <a:ext cx="12191999" cy="5700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FFFFFF"/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1005592" y="304149"/>
            <a:ext cx="2289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FFFFFF"/>
                </a:solidFill>
                <a:cs typeface="Arial" panose="020B0604020202020204" pitchFamily="34" charset="0"/>
              </a:rPr>
              <a:t>Réseaux</a:t>
            </a:r>
            <a:endParaRPr lang="fr-FR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2160" y="625720"/>
            <a:ext cx="1038225" cy="22860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2612862" y="157444"/>
            <a:ext cx="9336067" cy="830997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fr-FR" sz="2400" b="1" dirty="0">
                <a:solidFill>
                  <a:schemeClr val="bg1"/>
                </a:solidFill>
              </a:rPr>
              <a:t>Dans tous les scénarios, les réseaux électriques doivent être rapidement redimensionnés pour rendre possible la transition énergétique</a:t>
            </a:r>
          </a:p>
        </p:txBody>
      </p:sp>
      <p:cxnSp>
        <p:nvCxnSpPr>
          <p:cNvPr id="17" name="Connecteur droit 16"/>
          <p:cNvCxnSpPr/>
          <p:nvPr/>
        </p:nvCxnSpPr>
        <p:spPr>
          <a:xfrm>
            <a:off x="2440226" y="257420"/>
            <a:ext cx="0" cy="5969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7" name="Image 36">
            <a:extLst>
              <a:ext uri="{FF2B5EF4-FFF2-40B4-BE49-F238E27FC236}">
                <a16:creationId xmlns:a16="http://schemas.microsoft.com/office/drawing/2014/main" id="{D2C93894-AF5D-5046-A77C-4DC42DB591A4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39" y="6142387"/>
            <a:ext cx="696363" cy="696363"/>
          </a:xfrm>
          <a:prstGeom prst="rect">
            <a:avLst/>
          </a:prstGeom>
        </p:spPr>
      </p:pic>
      <p:sp>
        <p:nvSpPr>
          <p:cNvPr id="38" name="Rectangle 37"/>
          <p:cNvSpPr/>
          <p:nvPr/>
        </p:nvSpPr>
        <p:spPr>
          <a:xfrm>
            <a:off x="513367" y="1757168"/>
            <a:ext cx="3274035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lnSpc>
                <a:spcPct val="110000"/>
              </a:lnSpc>
              <a:spcAft>
                <a:spcPts val="600"/>
              </a:spcAft>
              <a:buClr>
                <a:srgbClr val="09A7DE"/>
              </a:buClr>
              <a:buSzPct val="125000"/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rgbClr val="000000"/>
                </a:solidFill>
              </a:rPr>
              <a:t>Le réseaux sont au cœur de la transition énergétique et vont devoir accélérer leur transformation de manière à rendre possible la transition vers la neutralité carbone</a:t>
            </a:r>
          </a:p>
          <a:p>
            <a:pPr marL="285750" lvl="1" indent="-285750">
              <a:lnSpc>
                <a:spcPct val="110000"/>
              </a:lnSpc>
              <a:spcAft>
                <a:spcPts val="600"/>
              </a:spcAft>
              <a:buClr>
                <a:srgbClr val="09A7DE"/>
              </a:buClr>
              <a:buSzPct val="125000"/>
              <a:buFont typeface="Arial" panose="020B0604020202020204" pitchFamily="34" charset="0"/>
              <a:buChar char="•"/>
            </a:pPr>
            <a:endParaRPr lang="fr-FR" sz="1600" dirty="0">
              <a:solidFill>
                <a:srgbClr val="000000"/>
              </a:solidFill>
            </a:endParaRPr>
          </a:p>
          <a:p>
            <a:pPr marL="285750" lvl="1" indent="-285750">
              <a:lnSpc>
                <a:spcPct val="110000"/>
              </a:lnSpc>
              <a:spcAft>
                <a:spcPts val="600"/>
              </a:spcAft>
              <a:buClr>
                <a:srgbClr val="09A7DE"/>
              </a:buClr>
              <a:buSzPct val="125000"/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rgbClr val="000000"/>
                </a:solidFill>
              </a:rPr>
              <a:t>La géographie du mix électrique évolue et l’infrastructure doit être adaptée à ce futur mix</a:t>
            </a:r>
          </a:p>
        </p:txBody>
      </p:sp>
      <p:sp>
        <p:nvSpPr>
          <p:cNvPr id="12" name="Ellipse 11"/>
          <p:cNvSpPr/>
          <p:nvPr/>
        </p:nvSpPr>
        <p:spPr>
          <a:xfrm>
            <a:off x="100208" y="137601"/>
            <a:ext cx="828000" cy="828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 b="1" dirty="0">
              <a:solidFill>
                <a:srgbClr val="00A6D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0947" y="300182"/>
            <a:ext cx="308185" cy="526483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84895" y="1390462"/>
            <a:ext cx="7277474" cy="4591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23061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40773" y="3459044"/>
            <a:ext cx="1503123" cy="9144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1157162"/>
            <a:ext cx="12191999" cy="5700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FFFFFF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843895" y="311093"/>
            <a:ext cx="90604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b="1" dirty="0">
                <a:solidFill>
                  <a:srgbClr val="FFFFFF"/>
                </a:solidFill>
              </a:rPr>
              <a:t>Les enseignements sur le système et les technologies</a:t>
            </a:r>
          </a:p>
        </p:txBody>
      </p:sp>
      <p:sp>
        <p:nvSpPr>
          <p:cNvPr id="13" name="Ellipse 12"/>
          <p:cNvSpPr/>
          <p:nvPr/>
        </p:nvSpPr>
        <p:spPr>
          <a:xfrm>
            <a:off x="100208" y="137601"/>
            <a:ext cx="828000" cy="828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 b="1" dirty="0">
              <a:solidFill>
                <a:srgbClr val="00A6D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2160" y="625720"/>
            <a:ext cx="1038225" cy="228600"/>
          </a:xfrm>
          <a:prstGeom prst="rect">
            <a:avLst/>
          </a:prstGeom>
        </p:spPr>
      </p:pic>
      <p:cxnSp>
        <p:nvCxnSpPr>
          <p:cNvPr id="5" name="Connecteur droit 4"/>
          <p:cNvCxnSpPr/>
          <p:nvPr/>
        </p:nvCxnSpPr>
        <p:spPr>
          <a:xfrm>
            <a:off x="2729595" y="257420"/>
            <a:ext cx="0" cy="5969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1729597" y="1461964"/>
            <a:ext cx="914400" cy="914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2300748" y="-26547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582863" y="1350005"/>
            <a:ext cx="371728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000000"/>
                </a:solidFill>
              </a:rPr>
              <a:t>La transformation du système électrique doit intégrer dès à présent les conséquences probables du changement climatique, notamment sur les ressources en eau, les vagues de chaleur ou les régimes de vent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1011035" y="340068"/>
            <a:ext cx="1635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FFFFFF"/>
                </a:solidFill>
                <a:cs typeface="Arial" panose="020B0604020202020204" pitchFamily="34" charset="0"/>
              </a:rPr>
              <a:t>Climat</a:t>
            </a:r>
            <a:endParaRPr lang="fr-FR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5407624" y="1293960"/>
            <a:ext cx="5676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>
                <a:solidFill>
                  <a:srgbClr val="FFFFFF">
                    <a:lumMod val="50000"/>
                  </a:srgbClr>
                </a:solidFill>
              </a:rPr>
              <a:t>Evolution de la fréquence des canicules et vagues de froid et incidence sur les appels de puissance pour la climatisation et le chauffage</a:t>
            </a: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29826" y="1779451"/>
            <a:ext cx="6703374" cy="4767456"/>
          </a:xfrm>
          <a:prstGeom prst="rect">
            <a:avLst/>
          </a:prstGeom>
        </p:spPr>
      </p:pic>
      <p:grpSp>
        <p:nvGrpSpPr>
          <p:cNvPr id="41" name="Groupe 40"/>
          <p:cNvGrpSpPr/>
          <p:nvPr/>
        </p:nvGrpSpPr>
        <p:grpSpPr>
          <a:xfrm>
            <a:off x="245807" y="293916"/>
            <a:ext cx="557084" cy="415484"/>
            <a:chOff x="7081562" y="318261"/>
            <a:chExt cx="1008655" cy="654652"/>
          </a:xfrm>
        </p:grpSpPr>
        <p:grpSp>
          <p:nvGrpSpPr>
            <p:cNvPr id="42" name="Group 175"/>
            <p:cNvGrpSpPr>
              <a:grpSpLocks noChangeAspect="1"/>
            </p:cNvGrpSpPr>
            <p:nvPr/>
          </p:nvGrpSpPr>
          <p:grpSpPr bwMode="auto">
            <a:xfrm>
              <a:off x="7081562" y="426813"/>
              <a:ext cx="802216" cy="546100"/>
              <a:chOff x="4571" y="712"/>
              <a:chExt cx="379" cy="258"/>
            </a:xfrm>
          </p:grpSpPr>
          <p:sp>
            <p:nvSpPr>
              <p:cNvPr id="51" name="Freeform 176"/>
              <p:cNvSpPr>
                <a:spLocks/>
              </p:cNvSpPr>
              <p:nvPr/>
            </p:nvSpPr>
            <p:spPr bwMode="auto">
              <a:xfrm>
                <a:off x="4678" y="712"/>
                <a:ext cx="272" cy="258"/>
              </a:xfrm>
              <a:custGeom>
                <a:avLst/>
                <a:gdLst/>
                <a:ahLst/>
                <a:cxnLst>
                  <a:cxn ang="0">
                    <a:pos x="636" y="772"/>
                  </a:cxn>
                  <a:cxn ang="0">
                    <a:pos x="674" y="757"/>
                  </a:cxn>
                  <a:cxn ang="0">
                    <a:pos x="708" y="738"/>
                  </a:cxn>
                  <a:cxn ang="0">
                    <a:pos x="738" y="713"/>
                  </a:cxn>
                  <a:cxn ang="0">
                    <a:pos x="764" y="682"/>
                  </a:cxn>
                  <a:cxn ang="0">
                    <a:pos x="787" y="650"/>
                  </a:cxn>
                  <a:cxn ang="0">
                    <a:pos x="802" y="613"/>
                  </a:cxn>
                  <a:cxn ang="0">
                    <a:pos x="813" y="573"/>
                  </a:cxn>
                  <a:cxn ang="0">
                    <a:pos x="815" y="531"/>
                  </a:cxn>
                  <a:cxn ang="0">
                    <a:pos x="814" y="505"/>
                  </a:cxn>
                  <a:cxn ang="0">
                    <a:pos x="805" y="457"/>
                  </a:cxn>
                  <a:cxn ang="0">
                    <a:pos x="785" y="412"/>
                  </a:cxn>
                  <a:cxn ang="0">
                    <a:pos x="759" y="373"/>
                  </a:cxn>
                  <a:cxn ang="0">
                    <a:pos x="725" y="338"/>
                  </a:cxn>
                  <a:cxn ang="0">
                    <a:pos x="684" y="311"/>
                  </a:cxn>
                  <a:cxn ang="0">
                    <a:pos x="640" y="292"/>
                  </a:cxn>
                  <a:cxn ang="0">
                    <a:pos x="591" y="282"/>
                  </a:cxn>
                  <a:cxn ang="0">
                    <a:pos x="566" y="281"/>
                  </a:cxn>
                  <a:cxn ang="0">
                    <a:pos x="530" y="283"/>
                  </a:cxn>
                  <a:cxn ang="0">
                    <a:pos x="497" y="291"/>
                  </a:cxn>
                  <a:cxn ang="0">
                    <a:pos x="498" y="271"/>
                  </a:cxn>
                  <a:cxn ang="0">
                    <a:pos x="499" y="250"/>
                  </a:cxn>
                  <a:cxn ang="0">
                    <a:pos x="494" y="199"/>
                  </a:cxn>
                  <a:cxn ang="0">
                    <a:pos x="480" y="153"/>
                  </a:cxn>
                  <a:cxn ang="0">
                    <a:pos x="457" y="110"/>
                  </a:cxn>
                  <a:cxn ang="0">
                    <a:pos x="426" y="73"/>
                  </a:cxn>
                  <a:cxn ang="0">
                    <a:pos x="389" y="43"/>
                  </a:cxn>
                  <a:cxn ang="0">
                    <a:pos x="347" y="19"/>
                  </a:cxn>
                  <a:cxn ang="0">
                    <a:pos x="300" y="5"/>
                  </a:cxn>
                  <a:cxn ang="0">
                    <a:pos x="250" y="0"/>
                  </a:cxn>
                  <a:cxn ang="0">
                    <a:pos x="224" y="1"/>
                  </a:cxn>
                  <a:cxn ang="0">
                    <a:pos x="175" y="11"/>
                  </a:cxn>
                  <a:cxn ang="0">
                    <a:pos x="131" y="30"/>
                  </a:cxn>
                  <a:cxn ang="0">
                    <a:pos x="90" y="57"/>
                  </a:cxn>
                  <a:cxn ang="0">
                    <a:pos x="56" y="91"/>
                  </a:cxn>
                  <a:cxn ang="0">
                    <a:pos x="30" y="131"/>
                  </a:cxn>
                  <a:cxn ang="0">
                    <a:pos x="11" y="176"/>
                  </a:cxn>
                  <a:cxn ang="0">
                    <a:pos x="1" y="224"/>
                  </a:cxn>
                  <a:cxn ang="0">
                    <a:pos x="0" y="250"/>
                  </a:cxn>
                  <a:cxn ang="0">
                    <a:pos x="4" y="292"/>
                  </a:cxn>
                </a:cxnLst>
                <a:rect l="0" t="0" r="r" b="b"/>
                <a:pathLst>
                  <a:path w="815" h="772">
                    <a:moveTo>
                      <a:pt x="636" y="772"/>
                    </a:moveTo>
                    <a:lnTo>
                      <a:pt x="636" y="772"/>
                    </a:lnTo>
                    <a:lnTo>
                      <a:pt x="655" y="765"/>
                    </a:lnTo>
                    <a:lnTo>
                      <a:pt x="674" y="757"/>
                    </a:lnTo>
                    <a:lnTo>
                      <a:pt x="691" y="748"/>
                    </a:lnTo>
                    <a:lnTo>
                      <a:pt x="708" y="738"/>
                    </a:lnTo>
                    <a:lnTo>
                      <a:pt x="724" y="724"/>
                    </a:lnTo>
                    <a:lnTo>
                      <a:pt x="738" y="713"/>
                    </a:lnTo>
                    <a:lnTo>
                      <a:pt x="752" y="698"/>
                    </a:lnTo>
                    <a:lnTo>
                      <a:pt x="764" y="682"/>
                    </a:lnTo>
                    <a:lnTo>
                      <a:pt x="776" y="667"/>
                    </a:lnTo>
                    <a:lnTo>
                      <a:pt x="787" y="650"/>
                    </a:lnTo>
                    <a:lnTo>
                      <a:pt x="794" y="631"/>
                    </a:lnTo>
                    <a:lnTo>
                      <a:pt x="802" y="613"/>
                    </a:lnTo>
                    <a:lnTo>
                      <a:pt x="808" y="593"/>
                    </a:lnTo>
                    <a:lnTo>
                      <a:pt x="813" y="573"/>
                    </a:lnTo>
                    <a:lnTo>
                      <a:pt x="814" y="552"/>
                    </a:lnTo>
                    <a:lnTo>
                      <a:pt x="815" y="531"/>
                    </a:lnTo>
                    <a:lnTo>
                      <a:pt x="815" y="531"/>
                    </a:lnTo>
                    <a:lnTo>
                      <a:pt x="814" y="505"/>
                    </a:lnTo>
                    <a:lnTo>
                      <a:pt x="810" y="480"/>
                    </a:lnTo>
                    <a:lnTo>
                      <a:pt x="805" y="457"/>
                    </a:lnTo>
                    <a:lnTo>
                      <a:pt x="796" y="434"/>
                    </a:lnTo>
                    <a:lnTo>
                      <a:pt x="785" y="412"/>
                    </a:lnTo>
                    <a:lnTo>
                      <a:pt x="773" y="391"/>
                    </a:lnTo>
                    <a:lnTo>
                      <a:pt x="759" y="373"/>
                    </a:lnTo>
                    <a:lnTo>
                      <a:pt x="742" y="354"/>
                    </a:lnTo>
                    <a:lnTo>
                      <a:pt x="725" y="338"/>
                    </a:lnTo>
                    <a:lnTo>
                      <a:pt x="705" y="324"/>
                    </a:lnTo>
                    <a:lnTo>
                      <a:pt x="684" y="311"/>
                    </a:lnTo>
                    <a:lnTo>
                      <a:pt x="663" y="300"/>
                    </a:lnTo>
                    <a:lnTo>
                      <a:pt x="640" y="292"/>
                    </a:lnTo>
                    <a:lnTo>
                      <a:pt x="616" y="286"/>
                    </a:lnTo>
                    <a:lnTo>
                      <a:pt x="591" y="282"/>
                    </a:lnTo>
                    <a:lnTo>
                      <a:pt x="566" y="281"/>
                    </a:lnTo>
                    <a:lnTo>
                      <a:pt x="566" y="281"/>
                    </a:lnTo>
                    <a:lnTo>
                      <a:pt x="548" y="282"/>
                    </a:lnTo>
                    <a:lnTo>
                      <a:pt x="530" y="283"/>
                    </a:lnTo>
                    <a:lnTo>
                      <a:pt x="512" y="287"/>
                    </a:lnTo>
                    <a:lnTo>
                      <a:pt x="497" y="291"/>
                    </a:lnTo>
                    <a:lnTo>
                      <a:pt x="497" y="291"/>
                    </a:lnTo>
                    <a:lnTo>
                      <a:pt x="498" y="271"/>
                    </a:lnTo>
                    <a:lnTo>
                      <a:pt x="499" y="250"/>
                    </a:lnTo>
                    <a:lnTo>
                      <a:pt x="499" y="250"/>
                    </a:lnTo>
                    <a:lnTo>
                      <a:pt x="498" y="224"/>
                    </a:lnTo>
                    <a:lnTo>
                      <a:pt x="494" y="199"/>
                    </a:lnTo>
                    <a:lnTo>
                      <a:pt x="489" y="176"/>
                    </a:lnTo>
                    <a:lnTo>
                      <a:pt x="480" y="153"/>
                    </a:lnTo>
                    <a:lnTo>
                      <a:pt x="469" y="131"/>
                    </a:lnTo>
                    <a:lnTo>
                      <a:pt x="457" y="110"/>
                    </a:lnTo>
                    <a:lnTo>
                      <a:pt x="443" y="91"/>
                    </a:lnTo>
                    <a:lnTo>
                      <a:pt x="426" y="73"/>
                    </a:lnTo>
                    <a:lnTo>
                      <a:pt x="409" y="57"/>
                    </a:lnTo>
                    <a:lnTo>
                      <a:pt x="389" y="43"/>
                    </a:lnTo>
                    <a:lnTo>
                      <a:pt x="368" y="30"/>
                    </a:lnTo>
                    <a:lnTo>
                      <a:pt x="347" y="19"/>
                    </a:lnTo>
                    <a:lnTo>
                      <a:pt x="324" y="11"/>
                    </a:lnTo>
                    <a:lnTo>
                      <a:pt x="300" y="5"/>
                    </a:lnTo>
                    <a:lnTo>
                      <a:pt x="275" y="1"/>
                    </a:lnTo>
                    <a:lnTo>
                      <a:pt x="250" y="0"/>
                    </a:lnTo>
                    <a:lnTo>
                      <a:pt x="250" y="0"/>
                    </a:lnTo>
                    <a:lnTo>
                      <a:pt x="224" y="1"/>
                    </a:lnTo>
                    <a:lnTo>
                      <a:pt x="199" y="5"/>
                    </a:lnTo>
                    <a:lnTo>
                      <a:pt x="175" y="11"/>
                    </a:lnTo>
                    <a:lnTo>
                      <a:pt x="152" y="19"/>
                    </a:lnTo>
                    <a:lnTo>
                      <a:pt x="131" y="30"/>
                    </a:lnTo>
                    <a:lnTo>
                      <a:pt x="110" y="43"/>
                    </a:lnTo>
                    <a:lnTo>
                      <a:pt x="90" y="57"/>
                    </a:lnTo>
                    <a:lnTo>
                      <a:pt x="73" y="73"/>
                    </a:lnTo>
                    <a:lnTo>
                      <a:pt x="56" y="91"/>
                    </a:lnTo>
                    <a:lnTo>
                      <a:pt x="43" y="110"/>
                    </a:lnTo>
                    <a:lnTo>
                      <a:pt x="30" y="131"/>
                    </a:lnTo>
                    <a:lnTo>
                      <a:pt x="19" y="153"/>
                    </a:lnTo>
                    <a:lnTo>
                      <a:pt x="11" y="176"/>
                    </a:lnTo>
                    <a:lnTo>
                      <a:pt x="5" y="199"/>
                    </a:lnTo>
                    <a:lnTo>
                      <a:pt x="1" y="224"/>
                    </a:lnTo>
                    <a:lnTo>
                      <a:pt x="0" y="250"/>
                    </a:lnTo>
                    <a:lnTo>
                      <a:pt x="0" y="250"/>
                    </a:lnTo>
                    <a:lnTo>
                      <a:pt x="1" y="271"/>
                    </a:lnTo>
                    <a:lnTo>
                      <a:pt x="4" y="292"/>
                    </a:lnTo>
                  </a:path>
                </a:pathLst>
              </a:custGeom>
              <a:noFill/>
              <a:ln w="9525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  <p:sp>
            <p:nvSpPr>
              <p:cNvPr id="52" name="Freeform 177"/>
              <p:cNvSpPr>
                <a:spLocks/>
              </p:cNvSpPr>
              <p:nvPr/>
            </p:nvSpPr>
            <p:spPr bwMode="auto">
              <a:xfrm>
                <a:off x="4571" y="806"/>
                <a:ext cx="142" cy="164"/>
              </a:xfrm>
              <a:custGeom>
                <a:avLst/>
                <a:gdLst/>
                <a:ahLst/>
                <a:cxnLst>
                  <a:cxn ang="0">
                    <a:pos x="179" y="491"/>
                  </a:cxn>
                  <a:cxn ang="0">
                    <a:pos x="179" y="491"/>
                  </a:cxn>
                  <a:cxn ang="0">
                    <a:pos x="161" y="484"/>
                  </a:cxn>
                  <a:cxn ang="0">
                    <a:pos x="141" y="476"/>
                  </a:cxn>
                  <a:cxn ang="0">
                    <a:pos x="124" y="467"/>
                  </a:cxn>
                  <a:cxn ang="0">
                    <a:pos x="107" y="457"/>
                  </a:cxn>
                  <a:cxn ang="0">
                    <a:pos x="91" y="445"/>
                  </a:cxn>
                  <a:cxn ang="0">
                    <a:pos x="77" y="432"/>
                  </a:cxn>
                  <a:cxn ang="0">
                    <a:pos x="63" y="417"/>
                  </a:cxn>
                  <a:cxn ang="0">
                    <a:pos x="51" y="401"/>
                  </a:cxn>
                  <a:cxn ang="0">
                    <a:pos x="39" y="386"/>
                  </a:cxn>
                  <a:cxn ang="0">
                    <a:pos x="28" y="369"/>
                  </a:cxn>
                  <a:cxn ang="0">
                    <a:pos x="21" y="350"/>
                  </a:cxn>
                  <a:cxn ang="0">
                    <a:pos x="13" y="332"/>
                  </a:cxn>
                  <a:cxn ang="0">
                    <a:pos x="7" y="312"/>
                  </a:cxn>
                  <a:cxn ang="0">
                    <a:pos x="2" y="292"/>
                  </a:cxn>
                  <a:cxn ang="0">
                    <a:pos x="0" y="271"/>
                  </a:cxn>
                  <a:cxn ang="0">
                    <a:pos x="0" y="250"/>
                  </a:cxn>
                  <a:cxn ang="0">
                    <a:pos x="0" y="250"/>
                  </a:cxn>
                  <a:cxn ang="0">
                    <a:pos x="1" y="224"/>
                  </a:cxn>
                  <a:cxn ang="0">
                    <a:pos x="5" y="199"/>
                  </a:cxn>
                  <a:cxn ang="0">
                    <a:pos x="10" y="176"/>
                  </a:cxn>
                  <a:cxn ang="0">
                    <a:pos x="19" y="153"/>
                  </a:cxn>
                  <a:cxn ang="0">
                    <a:pos x="30" y="131"/>
                  </a:cxn>
                  <a:cxn ang="0">
                    <a:pos x="42" y="110"/>
                  </a:cxn>
                  <a:cxn ang="0">
                    <a:pos x="56" y="92"/>
                  </a:cxn>
                  <a:cxn ang="0">
                    <a:pos x="73" y="73"/>
                  </a:cxn>
                  <a:cxn ang="0">
                    <a:pos x="90" y="57"/>
                  </a:cxn>
                  <a:cxn ang="0">
                    <a:pos x="110" y="43"/>
                  </a:cxn>
                  <a:cxn ang="0">
                    <a:pos x="129" y="30"/>
                  </a:cxn>
                  <a:cxn ang="0">
                    <a:pos x="152" y="19"/>
                  </a:cxn>
                  <a:cxn ang="0">
                    <a:pos x="175" y="11"/>
                  </a:cxn>
                  <a:cxn ang="0">
                    <a:pos x="199" y="5"/>
                  </a:cxn>
                  <a:cxn ang="0">
                    <a:pos x="224" y="1"/>
                  </a:cxn>
                  <a:cxn ang="0">
                    <a:pos x="249" y="0"/>
                  </a:cxn>
                  <a:cxn ang="0">
                    <a:pos x="249" y="0"/>
                  </a:cxn>
                  <a:cxn ang="0">
                    <a:pos x="275" y="1"/>
                  </a:cxn>
                  <a:cxn ang="0">
                    <a:pos x="299" y="5"/>
                  </a:cxn>
                  <a:cxn ang="0">
                    <a:pos x="322" y="11"/>
                  </a:cxn>
                  <a:cxn ang="0">
                    <a:pos x="346" y="19"/>
                  </a:cxn>
                  <a:cxn ang="0">
                    <a:pos x="367" y="30"/>
                  </a:cxn>
                  <a:cxn ang="0">
                    <a:pos x="388" y="42"/>
                  </a:cxn>
                  <a:cxn ang="0">
                    <a:pos x="407" y="56"/>
                  </a:cxn>
                  <a:cxn ang="0">
                    <a:pos x="425" y="72"/>
                  </a:cxn>
                </a:cxnLst>
                <a:rect l="0" t="0" r="r" b="b"/>
                <a:pathLst>
                  <a:path w="425" h="491">
                    <a:moveTo>
                      <a:pt x="179" y="491"/>
                    </a:moveTo>
                    <a:lnTo>
                      <a:pt x="179" y="491"/>
                    </a:lnTo>
                    <a:lnTo>
                      <a:pt x="161" y="484"/>
                    </a:lnTo>
                    <a:lnTo>
                      <a:pt x="141" y="476"/>
                    </a:lnTo>
                    <a:lnTo>
                      <a:pt x="124" y="467"/>
                    </a:lnTo>
                    <a:lnTo>
                      <a:pt x="107" y="457"/>
                    </a:lnTo>
                    <a:lnTo>
                      <a:pt x="91" y="445"/>
                    </a:lnTo>
                    <a:lnTo>
                      <a:pt x="77" y="432"/>
                    </a:lnTo>
                    <a:lnTo>
                      <a:pt x="63" y="417"/>
                    </a:lnTo>
                    <a:lnTo>
                      <a:pt x="51" y="401"/>
                    </a:lnTo>
                    <a:lnTo>
                      <a:pt x="39" y="386"/>
                    </a:lnTo>
                    <a:lnTo>
                      <a:pt x="28" y="369"/>
                    </a:lnTo>
                    <a:lnTo>
                      <a:pt x="21" y="350"/>
                    </a:lnTo>
                    <a:lnTo>
                      <a:pt x="13" y="332"/>
                    </a:lnTo>
                    <a:lnTo>
                      <a:pt x="7" y="312"/>
                    </a:lnTo>
                    <a:lnTo>
                      <a:pt x="2" y="292"/>
                    </a:lnTo>
                    <a:lnTo>
                      <a:pt x="0" y="271"/>
                    </a:lnTo>
                    <a:lnTo>
                      <a:pt x="0" y="250"/>
                    </a:lnTo>
                    <a:lnTo>
                      <a:pt x="0" y="250"/>
                    </a:lnTo>
                    <a:lnTo>
                      <a:pt x="1" y="224"/>
                    </a:lnTo>
                    <a:lnTo>
                      <a:pt x="5" y="199"/>
                    </a:lnTo>
                    <a:lnTo>
                      <a:pt x="10" y="176"/>
                    </a:lnTo>
                    <a:lnTo>
                      <a:pt x="19" y="153"/>
                    </a:lnTo>
                    <a:lnTo>
                      <a:pt x="30" y="131"/>
                    </a:lnTo>
                    <a:lnTo>
                      <a:pt x="42" y="110"/>
                    </a:lnTo>
                    <a:lnTo>
                      <a:pt x="56" y="92"/>
                    </a:lnTo>
                    <a:lnTo>
                      <a:pt x="73" y="73"/>
                    </a:lnTo>
                    <a:lnTo>
                      <a:pt x="90" y="57"/>
                    </a:lnTo>
                    <a:lnTo>
                      <a:pt x="110" y="43"/>
                    </a:lnTo>
                    <a:lnTo>
                      <a:pt x="129" y="30"/>
                    </a:lnTo>
                    <a:lnTo>
                      <a:pt x="152" y="19"/>
                    </a:lnTo>
                    <a:lnTo>
                      <a:pt x="175" y="11"/>
                    </a:lnTo>
                    <a:lnTo>
                      <a:pt x="199" y="5"/>
                    </a:lnTo>
                    <a:lnTo>
                      <a:pt x="224" y="1"/>
                    </a:lnTo>
                    <a:lnTo>
                      <a:pt x="249" y="0"/>
                    </a:lnTo>
                    <a:lnTo>
                      <a:pt x="249" y="0"/>
                    </a:lnTo>
                    <a:lnTo>
                      <a:pt x="275" y="1"/>
                    </a:lnTo>
                    <a:lnTo>
                      <a:pt x="299" y="5"/>
                    </a:lnTo>
                    <a:lnTo>
                      <a:pt x="322" y="11"/>
                    </a:lnTo>
                    <a:lnTo>
                      <a:pt x="346" y="19"/>
                    </a:lnTo>
                    <a:lnTo>
                      <a:pt x="367" y="30"/>
                    </a:lnTo>
                    <a:lnTo>
                      <a:pt x="388" y="42"/>
                    </a:lnTo>
                    <a:lnTo>
                      <a:pt x="407" y="56"/>
                    </a:lnTo>
                    <a:lnTo>
                      <a:pt x="425" y="72"/>
                    </a:lnTo>
                  </a:path>
                </a:pathLst>
              </a:custGeom>
              <a:noFill/>
              <a:ln w="9525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43" name="Groupe 42"/>
            <p:cNvGrpSpPr/>
            <p:nvPr/>
          </p:nvGrpSpPr>
          <p:grpSpPr>
            <a:xfrm>
              <a:off x="7624550" y="318261"/>
              <a:ext cx="465667" cy="423333"/>
              <a:chOff x="3662219" y="1481665"/>
              <a:chExt cx="465667" cy="423333"/>
            </a:xfrm>
          </p:grpSpPr>
          <p:sp>
            <p:nvSpPr>
              <p:cNvPr id="44" name="Line 58"/>
              <p:cNvSpPr>
                <a:spLocks noChangeShapeType="1"/>
              </p:cNvSpPr>
              <p:nvPr/>
            </p:nvSpPr>
            <p:spPr bwMode="auto">
              <a:xfrm flipH="1" flipV="1">
                <a:off x="3662219" y="1670048"/>
                <a:ext cx="76200" cy="1481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  <p:sp>
            <p:nvSpPr>
              <p:cNvPr id="45" name="Line 63"/>
              <p:cNvSpPr>
                <a:spLocks noChangeShapeType="1"/>
              </p:cNvSpPr>
              <p:nvPr/>
            </p:nvSpPr>
            <p:spPr bwMode="auto">
              <a:xfrm flipH="1">
                <a:off x="3924686" y="1481665"/>
                <a:ext cx="12700" cy="7620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  <p:sp>
            <p:nvSpPr>
              <p:cNvPr id="46" name="Line 64"/>
              <p:cNvSpPr>
                <a:spLocks noChangeShapeType="1"/>
              </p:cNvSpPr>
              <p:nvPr/>
            </p:nvSpPr>
            <p:spPr bwMode="auto">
              <a:xfrm flipH="1" flipV="1">
                <a:off x="4051686" y="1739898"/>
                <a:ext cx="76200" cy="1481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  <p:sp>
            <p:nvSpPr>
              <p:cNvPr id="47" name="Line 65"/>
              <p:cNvSpPr>
                <a:spLocks noChangeShapeType="1"/>
              </p:cNvSpPr>
              <p:nvPr/>
            </p:nvSpPr>
            <p:spPr bwMode="auto">
              <a:xfrm flipH="1" flipV="1">
                <a:off x="3761703" y="1519765"/>
                <a:ext cx="42333" cy="6350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  <p:sp>
            <p:nvSpPr>
              <p:cNvPr id="48" name="Line 66"/>
              <p:cNvSpPr>
                <a:spLocks noChangeShapeType="1"/>
              </p:cNvSpPr>
              <p:nvPr/>
            </p:nvSpPr>
            <p:spPr bwMode="auto">
              <a:xfrm flipH="1" flipV="1">
                <a:off x="3983953" y="1841498"/>
                <a:ext cx="44450" cy="6350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  <p:sp>
            <p:nvSpPr>
              <p:cNvPr id="49" name="Line 67"/>
              <p:cNvSpPr>
                <a:spLocks noChangeShapeType="1"/>
              </p:cNvSpPr>
              <p:nvPr/>
            </p:nvSpPr>
            <p:spPr bwMode="auto">
              <a:xfrm flipV="1">
                <a:off x="4026286" y="1581148"/>
                <a:ext cx="63500" cy="4233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  <p:sp>
            <p:nvSpPr>
              <p:cNvPr id="50" name="Freeform 68"/>
              <p:cNvSpPr>
                <a:spLocks/>
              </p:cNvSpPr>
              <p:nvPr/>
            </p:nvSpPr>
            <p:spPr bwMode="auto">
              <a:xfrm>
                <a:off x="3791336" y="1610782"/>
                <a:ext cx="205317" cy="188383"/>
              </a:xfrm>
              <a:custGeom>
                <a:avLst/>
                <a:gdLst/>
                <a:ahLst/>
                <a:cxnLst>
                  <a:cxn ang="0">
                    <a:pos x="6" y="187"/>
                  </a:cxn>
                  <a:cxn ang="0">
                    <a:pos x="6" y="187"/>
                  </a:cxn>
                  <a:cxn ang="0">
                    <a:pos x="2" y="166"/>
                  </a:cxn>
                  <a:cxn ang="0">
                    <a:pos x="0" y="155"/>
                  </a:cxn>
                  <a:cxn ang="0">
                    <a:pos x="0" y="145"/>
                  </a:cxn>
                  <a:cxn ang="0">
                    <a:pos x="0" y="145"/>
                  </a:cxn>
                  <a:cxn ang="0">
                    <a:pos x="0" y="130"/>
                  </a:cxn>
                  <a:cxn ang="0">
                    <a:pos x="3" y="115"/>
                  </a:cxn>
                  <a:cxn ang="0">
                    <a:pos x="6" y="101"/>
                  </a:cxn>
                  <a:cxn ang="0">
                    <a:pos x="12" y="88"/>
                  </a:cxn>
                  <a:cxn ang="0">
                    <a:pos x="18" y="76"/>
                  </a:cxn>
                  <a:cxn ang="0">
                    <a:pos x="25" y="64"/>
                  </a:cxn>
                  <a:cxn ang="0">
                    <a:pos x="34" y="53"/>
                  </a:cxn>
                  <a:cxn ang="0">
                    <a:pos x="43" y="43"/>
                  </a:cxn>
                  <a:cxn ang="0">
                    <a:pos x="53" y="34"/>
                  </a:cxn>
                  <a:cxn ang="0">
                    <a:pos x="64" y="25"/>
                  </a:cxn>
                  <a:cxn ang="0">
                    <a:pos x="76" y="18"/>
                  </a:cxn>
                  <a:cxn ang="0">
                    <a:pos x="89" y="12"/>
                  </a:cxn>
                  <a:cxn ang="0">
                    <a:pos x="102" y="8"/>
                  </a:cxn>
                  <a:cxn ang="0">
                    <a:pos x="117" y="3"/>
                  </a:cxn>
                  <a:cxn ang="0">
                    <a:pos x="131" y="2"/>
                  </a:cxn>
                  <a:cxn ang="0">
                    <a:pos x="146" y="0"/>
                  </a:cxn>
                  <a:cxn ang="0">
                    <a:pos x="146" y="0"/>
                  </a:cxn>
                  <a:cxn ang="0">
                    <a:pos x="160" y="2"/>
                  </a:cxn>
                  <a:cxn ang="0">
                    <a:pos x="175" y="3"/>
                  </a:cxn>
                  <a:cxn ang="0">
                    <a:pos x="190" y="8"/>
                  </a:cxn>
                  <a:cxn ang="0">
                    <a:pos x="203" y="12"/>
                  </a:cxn>
                  <a:cxn ang="0">
                    <a:pos x="216" y="18"/>
                  </a:cxn>
                  <a:cxn ang="0">
                    <a:pos x="227" y="25"/>
                  </a:cxn>
                  <a:cxn ang="0">
                    <a:pos x="238" y="34"/>
                  </a:cxn>
                  <a:cxn ang="0">
                    <a:pos x="249" y="43"/>
                  </a:cxn>
                  <a:cxn ang="0">
                    <a:pos x="258" y="53"/>
                  </a:cxn>
                  <a:cxn ang="0">
                    <a:pos x="267" y="64"/>
                  </a:cxn>
                  <a:cxn ang="0">
                    <a:pos x="274" y="76"/>
                  </a:cxn>
                  <a:cxn ang="0">
                    <a:pos x="280" y="88"/>
                  </a:cxn>
                  <a:cxn ang="0">
                    <a:pos x="284" y="101"/>
                  </a:cxn>
                  <a:cxn ang="0">
                    <a:pos x="288" y="115"/>
                  </a:cxn>
                  <a:cxn ang="0">
                    <a:pos x="290" y="130"/>
                  </a:cxn>
                  <a:cxn ang="0">
                    <a:pos x="291" y="145"/>
                  </a:cxn>
                  <a:cxn ang="0">
                    <a:pos x="291" y="145"/>
                  </a:cxn>
                  <a:cxn ang="0">
                    <a:pos x="290" y="164"/>
                  </a:cxn>
                  <a:cxn ang="0">
                    <a:pos x="286" y="182"/>
                  </a:cxn>
                  <a:cxn ang="0">
                    <a:pos x="280" y="200"/>
                  </a:cxn>
                  <a:cxn ang="0">
                    <a:pos x="271" y="216"/>
                  </a:cxn>
                  <a:cxn ang="0">
                    <a:pos x="261" y="232"/>
                  </a:cxn>
                  <a:cxn ang="0">
                    <a:pos x="249" y="245"/>
                  </a:cxn>
                  <a:cxn ang="0">
                    <a:pos x="235" y="258"/>
                  </a:cxn>
                  <a:cxn ang="0">
                    <a:pos x="219" y="268"/>
                  </a:cxn>
                </a:cxnLst>
                <a:rect l="0" t="0" r="r" b="b"/>
                <a:pathLst>
                  <a:path w="291" h="268">
                    <a:moveTo>
                      <a:pt x="6" y="187"/>
                    </a:moveTo>
                    <a:lnTo>
                      <a:pt x="6" y="187"/>
                    </a:lnTo>
                    <a:lnTo>
                      <a:pt x="2" y="166"/>
                    </a:lnTo>
                    <a:lnTo>
                      <a:pt x="0" y="155"/>
                    </a:lnTo>
                    <a:lnTo>
                      <a:pt x="0" y="145"/>
                    </a:lnTo>
                    <a:lnTo>
                      <a:pt x="0" y="145"/>
                    </a:lnTo>
                    <a:lnTo>
                      <a:pt x="0" y="130"/>
                    </a:lnTo>
                    <a:lnTo>
                      <a:pt x="3" y="115"/>
                    </a:lnTo>
                    <a:lnTo>
                      <a:pt x="6" y="101"/>
                    </a:lnTo>
                    <a:lnTo>
                      <a:pt x="12" y="88"/>
                    </a:lnTo>
                    <a:lnTo>
                      <a:pt x="18" y="76"/>
                    </a:lnTo>
                    <a:lnTo>
                      <a:pt x="25" y="64"/>
                    </a:lnTo>
                    <a:lnTo>
                      <a:pt x="34" y="53"/>
                    </a:lnTo>
                    <a:lnTo>
                      <a:pt x="43" y="43"/>
                    </a:lnTo>
                    <a:lnTo>
                      <a:pt x="53" y="34"/>
                    </a:lnTo>
                    <a:lnTo>
                      <a:pt x="64" y="25"/>
                    </a:lnTo>
                    <a:lnTo>
                      <a:pt x="76" y="18"/>
                    </a:lnTo>
                    <a:lnTo>
                      <a:pt x="89" y="12"/>
                    </a:lnTo>
                    <a:lnTo>
                      <a:pt x="102" y="8"/>
                    </a:lnTo>
                    <a:lnTo>
                      <a:pt x="117" y="3"/>
                    </a:lnTo>
                    <a:lnTo>
                      <a:pt x="131" y="2"/>
                    </a:lnTo>
                    <a:lnTo>
                      <a:pt x="146" y="0"/>
                    </a:lnTo>
                    <a:lnTo>
                      <a:pt x="146" y="0"/>
                    </a:lnTo>
                    <a:lnTo>
                      <a:pt x="160" y="2"/>
                    </a:lnTo>
                    <a:lnTo>
                      <a:pt x="175" y="3"/>
                    </a:lnTo>
                    <a:lnTo>
                      <a:pt x="190" y="8"/>
                    </a:lnTo>
                    <a:lnTo>
                      <a:pt x="203" y="12"/>
                    </a:lnTo>
                    <a:lnTo>
                      <a:pt x="216" y="18"/>
                    </a:lnTo>
                    <a:lnTo>
                      <a:pt x="227" y="25"/>
                    </a:lnTo>
                    <a:lnTo>
                      <a:pt x="238" y="34"/>
                    </a:lnTo>
                    <a:lnTo>
                      <a:pt x="249" y="43"/>
                    </a:lnTo>
                    <a:lnTo>
                      <a:pt x="258" y="53"/>
                    </a:lnTo>
                    <a:lnTo>
                      <a:pt x="267" y="64"/>
                    </a:lnTo>
                    <a:lnTo>
                      <a:pt x="274" y="76"/>
                    </a:lnTo>
                    <a:lnTo>
                      <a:pt x="280" y="88"/>
                    </a:lnTo>
                    <a:lnTo>
                      <a:pt x="284" y="101"/>
                    </a:lnTo>
                    <a:lnTo>
                      <a:pt x="288" y="115"/>
                    </a:lnTo>
                    <a:lnTo>
                      <a:pt x="290" y="130"/>
                    </a:lnTo>
                    <a:lnTo>
                      <a:pt x="291" y="145"/>
                    </a:lnTo>
                    <a:lnTo>
                      <a:pt x="291" y="145"/>
                    </a:lnTo>
                    <a:lnTo>
                      <a:pt x="290" y="164"/>
                    </a:lnTo>
                    <a:lnTo>
                      <a:pt x="286" y="182"/>
                    </a:lnTo>
                    <a:lnTo>
                      <a:pt x="280" y="200"/>
                    </a:lnTo>
                    <a:lnTo>
                      <a:pt x="271" y="216"/>
                    </a:lnTo>
                    <a:lnTo>
                      <a:pt x="261" y="232"/>
                    </a:lnTo>
                    <a:lnTo>
                      <a:pt x="249" y="245"/>
                    </a:lnTo>
                    <a:lnTo>
                      <a:pt x="235" y="258"/>
                    </a:lnTo>
                    <a:lnTo>
                      <a:pt x="219" y="268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</p:grpSp>
      </p:grpSp>
      <p:pic>
        <p:nvPicPr>
          <p:cNvPr id="28" name="Picture 2" descr="RTE (entreprise) — Wikipédia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293" y="6232480"/>
            <a:ext cx="54000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08182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157162"/>
            <a:ext cx="12191999" cy="5700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FFFFFF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843895" y="311093"/>
            <a:ext cx="90604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b="1" dirty="0">
                <a:solidFill>
                  <a:srgbClr val="FFFFFF"/>
                </a:solidFill>
              </a:rPr>
              <a:t>Les enseignements sur le système et les technologies</a:t>
            </a:r>
          </a:p>
        </p:txBody>
      </p:sp>
      <p:sp>
        <p:nvSpPr>
          <p:cNvPr id="13" name="Ellipse 12"/>
          <p:cNvSpPr/>
          <p:nvPr/>
        </p:nvSpPr>
        <p:spPr>
          <a:xfrm>
            <a:off x="100208" y="137601"/>
            <a:ext cx="828000" cy="828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rgbClr val="00A6D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€</a:t>
            </a:r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2160" y="625720"/>
            <a:ext cx="1038225" cy="228600"/>
          </a:xfrm>
          <a:prstGeom prst="rect">
            <a:avLst/>
          </a:prstGeom>
        </p:spPr>
      </p:pic>
      <p:cxnSp>
        <p:nvCxnSpPr>
          <p:cNvPr id="5" name="Connecteur droit 4"/>
          <p:cNvCxnSpPr/>
          <p:nvPr/>
        </p:nvCxnSpPr>
        <p:spPr>
          <a:xfrm>
            <a:off x="2729595" y="257420"/>
            <a:ext cx="0" cy="5969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ZoneTexte 5"/>
          <p:cNvSpPr txBox="1"/>
          <p:nvPr/>
        </p:nvSpPr>
        <p:spPr>
          <a:xfrm>
            <a:off x="2300748" y="-26547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1011035" y="340068"/>
            <a:ext cx="1635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FFFFFF"/>
                </a:solidFill>
                <a:cs typeface="Arial" panose="020B0604020202020204" pitchFamily="34" charset="0"/>
              </a:rPr>
              <a:t>Economie</a:t>
            </a:r>
            <a:endParaRPr lang="fr-FR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8" name="Picture 2" descr="RTE (entreprise) — Wikipédi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293" y="6232480"/>
            <a:ext cx="54000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Graphique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3907480"/>
              </p:ext>
            </p:extLst>
          </p:nvPr>
        </p:nvGraphicFramePr>
        <p:xfrm>
          <a:off x="587787" y="1824464"/>
          <a:ext cx="8957387" cy="45779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2" name="ZoneTexte 11"/>
          <p:cNvSpPr txBox="1"/>
          <p:nvPr/>
        </p:nvSpPr>
        <p:spPr>
          <a:xfrm>
            <a:off x="3547489" y="1174262"/>
            <a:ext cx="56666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FFFFFF">
                    <a:lumMod val="50000"/>
                  </a:srgbClr>
                </a:solidFill>
              </a:rPr>
              <a:t>Coûts complets annualisés des scénarios à l’horizon 2060 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9690983" y="5183229"/>
            <a:ext cx="17661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>
                <a:solidFill>
                  <a:srgbClr val="F9CB4C"/>
                </a:solidFill>
              </a:rPr>
              <a:t>Coûts du nucléaire</a:t>
            </a:r>
          </a:p>
        </p:txBody>
      </p:sp>
      <p:sp>
        <p:nvSpPr>
          <p:cNvPr id="17" name="ZoneTexte 16"/>
          <p:cNvSpPr txBox="1"/>
          <p:nvPr/>
        </p:nvSpPr>
        <p:spPr>
          <a:xfrm>
            <a:off x="9690983" y="4278460"/>
            <a:ext cx="13805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>
                <a:solidFill>
                  <a:srgbClr val="5B9689"/>
                </a:solidFill>
              </a:rPr>
              <a:t>Coûts des EnR</a:t>
            </a:r>
          </a:p>
        </p:txBody>
      </p:sp>
      <p:sp>
        <p:nvSpPr>
          <p:cNvPr id="18" name="ZoneTexte 17"/>
          <p:cNvSpPr txBox="1"/>
          <p:nvPr/>
        </p:nvSpPr>
        <p:spPr>
          <a:xfrm>
            <a:off x="9690983" y="3862572"/>
            <a:ext cx="13933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>
                <a:solidFill>
                  <a:srgbClr val="EE755D"/>
                </a:solidFill>
              </a:rPr>
              <a:t>Coûts des Flex</a:t>
            </a:r>
          </a:p>
        </p:txBody>
      </p:sp>
      <p:sp>
        <p:nvSpPr>
          <p:cNvPr id="19" name="ZoneTexte 18"/>
          <p:cNvSpPr txBox="1"/>
          <p:nvPr/>
        </p:nvSpPr>
        <p:spPr>
          <a:xfrm>
            <a:off x="9690983" y="2981985"/>
            <a:ext cx="21668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>
                <a:solidFill>
                  <a:srgbClr val="22B8BF"/>
                </a:solidFill>
              </a:rPr>
              <a:t>Coûts de la distribution</a:t>
            </a:r>
          </a:p>
        </p:txBody>
      </p:sp>
      <p:sp>
        <p:nvSpPr>
          <p:cNvPr id="20" name="ZoneTexte 19"/>
          <p:cNvSpPr txBox="1"/>
          <p:nvPr/>
        </p:nvSpPr>
        <p:spPr>
          <a:xfrm>
            <a:off x="9690983" y="3552860"/>
            <a:ext cx="17799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>
                <a:solidFill>
                  <a:srgbClr val="00A6DD"/>
                </a:solidFill>
              </a:rPr>
              <a:t>Coûts du transport</a:t>
            </a:r>
          </a:p>
        </p:txBody>
      </p:sp>
      <p:sp>
        <p:nvSpPr>
          <p:cNvPr id="21" name="ZoneTexte 20"/>
          <p:cNvSpPr txBox="1"/>
          <p:nvPr/>
        </p:nvSpPr>
        <p:spPr>
          <a:xfrm>
            <a:off x="9690983" y="5522650"/>
            <a:ext cx="17454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>
                <a:solidFill>
                  <a:schemeClr val="bg1">
                    <a:lumMod val="65000"/>
                  </a:schemeClr>
                </a:solidFill>
              </a:rPr>
              <a:t>Recettes d’exports</a:t>
            </a:r>
          </a:p>
        </p:txBody>
      </p:sp>
      <p:sp>
        <p:nvSpPr>
          <p:cNvPr id="22" name="ZoneTexte 21"/>
          <p:cNvSpPr txBox="1"/>
          <p:nvPr/>
        </p:nvSpPr>
        <p:spPr>
          <a:xfrm>
            <a:off x="9690983" y="2539123"/>
            <a:ext cx="9265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/>
              <a:t>Total net</a:t>
            </a:r>
          </a:p>
        </p:txBody>
      </p:sp>
      <p:sp>
        <p:nvSpPr>
          <p:cNvPr id="23" name="Ellipse 22"/>
          <p:cNvSpPr/>
          <p:nvPr/>
        </p:nvSpPr>
        <p:spPr>
          <a:xfrm>
            <a:off x="10701756" y="2664217"/>
            <a:ext cx="72000" cy="720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ZoneTexte 23"/>
          <p:cNvSpPr txBox="1"/>
          <p:nvPr/>
        </p:nvSpPr>
        <p:spPr>
          <a:xfrm>
            <a:off x="993745" y="5400101"/>
            <a:ext cx="30168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b="1" dirty="0"/>
              <a:t>0</a:t>
            </a:r>
          </a:p>
        </p:txBody>
      </p:sp>
      <p:cxnSp>
        <p:nvCxnSpPr>
          <p:cNvPr id="25" name="Connecteur droit 24"/>
          <p:cNvCxnSpPr/>
          <p:nvPr/>
        </p:nvCxnSpPr>
        <p:spPr>
          <a:xfrm>
            <a:off x="1401746" y="5584767"/>
            <a:ext cx="8005482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62652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40773" y="3459044"/>
            <a:ext cx="1503123" cy="9144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1157162"/>
            <a:ext cx="12191999" cy="5700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FFFFFF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843895" y="311093"/>
            <a:ext cx="90604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b="1" dirty="0">
                <a:solidFill>
                  <a:srgbClr val="FFFFFF"/>
                </a:solidFill>
              </a:rPr>
              <a:t>Un exemple d’enseignement sur l’analyse environnementale </a:t>
            </a:r>
          </a:p>
        </p:txBody>
      </p:sp>
      <p:sp>
        <p:nvSpPr>
          <p:cNvPr id="13" name="Ellipse 12"/>
          <p:cNvSpPr/>
          <p:nvPr/>
        </p:nvSpPr>
        <p:spPr>
          <a:xfrm>
            <a:off x="100208" y="137601"/>
            <a:ext cx="828000" cy="828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 b="1" dirty="0">
              <a:solidFill>
                <a:srgbClr val="00A6D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2160" y="625720"/>
            <a:ext cx="1038225" cy="228600"/>
          </a:xfrm>
          <a:prstGeom prst="rect">
            <a:avLst/>
          </a:prstGeom>
        </p:spPr>
      </p:pic>
      <p:cxnSp>
        <p:nvCxnSpPr>
          <p:cNvPr id="5" name="Connecteur droit 4"/>
          <p:cNvCxnSpPr/>
          <p:nvPr/>
        </p:nvCxnSpPr>
        <p:spPr>
          <a:xfrm>
            <a:off x="2729595" y="257420"/>
            <a:ext cx="0" cy="5969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1729597" y="1461964"/>
            <a:ext cx="914400" cy="914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2300748" y="-26547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1562636" y="1362867"/>
            <a:ext cx="84830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000000"/>
                </a:solidFill>
              </a:rPr>
              <a:t>L’économie de la transition énergétique peut générer des tensions sur l’approvisionnement en ressources minérales, particulièrement pour certains métaux, qu’il sera nécessaire d’anticiper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1068581" y="261179"/>
            <a:ext cx="16610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FFFFFF"/>
                </a:solidFill>
                <a:cs typeface="Arial" panose="020B0604020202020204" pitchFamily="34" charset="0"/>
              </a:rPr>
              <a:t>Environnement</a:t>
            </a:r>
            <a:endParaRPr lang="fr-FR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4"/>
          <a:srcRect t="18550"/>
          <a:stretch/>
        </p:blipFill>
        <p:spPr>
          <a:xfrm>
            <a:off x="812169" y="3017289"/>
            <a:ext cx="10382250" cy="3180856"/>
          </a:xfrm>
          <a:prstGeom prst="rect">
            <a:avLst/>
          </a:prstGeom>
        </p:spPr>
      </p:pic>
      <p:sp>
        <p:nvSpPr>
          <p:cNvPr id="41" name="ZoneTexte 40"/>
          <p:cNvSpPr txBox="1"/>
          <p:nvPr/>
        </p:nvSpPr>
        <p:spPr>
          <a:xfrm>
            <a:off x="1562636" y="2558091"/>
            <a:ext cx="86684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>
                <a:solidFill>
                  <a:srgbClr val="FFFFFF">
                    <a:lumMod val="50000"/>
                  </a:srgbClr>
                </a:solidFill>
              </a:rPr>
              <a:t>Consommation annuelle de cuivre projetée à 2050 dans les scénarios et pour les batteries de véhicules</a:t>
            </a:r>
          </a:p>
        </p:txBody>
      </p:sp>
      <p:grpSp>
        <p:nvGrpSpPr>
          <p:cNvPr id="42" name="Group 225"/>
          <p:cNvGrpSpPr>
            <a:grpSpLocks noChangeAspect="1"/>
          </p:cNvGrpSpPr>
          <p:nvPr/>
        </p:nvGrpSpPr>
        <p:grpSpPr bwMode="auto">
          <a:xfrm>
            <a:off x="378062" y="257420"/>
            <a:ext cx="267277" cy="551071"/>
            <a:chOff x="3555" y="676"/>
            <a:chExt cx="178" cy="367"/>
          </a:xfrm>
        </p:grpSpPr>
        <p:sp>
          <p:nvSpPr>
            <p:cNvPr id="43" name="Freeform 226"/>
            <p:cNvSpPr>
              <a:spLocks/>
            </p:cNvSpPr>
            <p:nvPr/>
          </p:nvSpPr>
          <p:spPr bwMode="auto">
            <a:xfrm>
              <a:off x="3555" y="740"/>
              <a:ext cx="178" cy="303"/>
            </a:xfrm>
            <a:custGeom>
              <a:avLst/>
              <a:gdLst/>
              <a:ahLst/>
              <a:cxnLst>
                <a:cxn ang="0">
                  <a:pos x="534" y="818"/>
                </a:cxn>
                <a:cxn ang="0">
                  <a:pos x="534" y="827"/>
                </a:cxn>
                <a:cxn ang="0">
                  <a:pos x="530" y="845"/>
                </a:cxn>
                <a:cxn ang="0">
                  <a:pos x="523" y="861"/>
                </a:cxn>
                <a:cxn ang="0">
                  <a:pos x="514" y="877"/>
                </a:cxn>
                <a:cxn ang="0">
                  <a:pos x="502" y="889"/>
                </a:cxn>
                <a:cxn ang="0">
                  <a:pos x="487" y="898"/>
                </a:cxn>
                <a:cxn ang="0">
                  <a:pos x="472" y="905"/>
                </a:cxn>
                <a:cxn ang="0">
                  <a:pos x="455" y="909"/>
                </a:cxn>
                <a:cxn ang="0">
                  <a:pos x="87" y="909"/>
                </a:cxn>
                <a:cxn ang="0">
                  <a:pos x="79" y="909"/>
                </a:cxn>
                <a:cxn ang="0">
                  <a:pos x="61" y="905"/>
                </a:cxn>
                <a:cxn ang="0">
                  <a:pos x="45" y="898"/>
                </a:cxn>
                <a:cxn ang="0">
                  <a:pos x="31" y="889"/>
                </a:cxn>
                <a:cxn ang="0">
                  <a:pos x="19" y="877"/>
                </a:cxn>
                <a:cxn ang="0">
                  <a:pos x="10" y="861"/>
                </a:cxn>
                <a:cxn ang="0">
                  <a:pos x="4" y="845"/>
                </a:cxn>
                <a:cxn ang="0">
                  <a:pos x="0" y="827"/>
                </a:cxn>
                <a:cxn ang="0">
                  <a:pos x="0" y="90"/>
                </a:cxn>
                <a:cxn ang="0">
                  <a:pos x="0" y="81"/>
                </a:cxn>
                <a:cxn ang="0">
                  <a:pos x="4" y="64"/>
                </a:cxn>
                <a:cxn ang="0">
                  <a:pos x="10" y="47"/>
                </a:cxn>
                <a:cxn ang="0">
                  <a:pos x="19" y="33"/>
                </a:cxn>
                <a:cxn ang="0">
                  <a:pos x="31" y="21"/>
                </a:cxn>
                <a:cxn ang="0">
                  <a:pos x="45" y="11"/>
                </a:cxn>
                <a:cxn ang="0">
                  <a:pos x="61" y="4"/>
                </a:cxn>
                <a:cxn ang="0">
                  <a:pos x="79" y="0"/>
                </a:cxn>
                <a:cxn ang="0">
                  <a:pos x="445" y="0"/>
                </a:cxn>
                <a:cxn ang="0">
                  <a:pos x="455" y="0"/>
                </a:cxn>
                <a:cxn ang="0">
                  <a:pos x="472" y="4"/>
                </a:cxn>
                <a:cxn ang="0">
                  <a:pos x="487" y="11"/>
                </a:cxn>
                <a:cxn ang="0">
                  <a:pos x="502" y="21"/>
                </a:cxn>
                <a:cxn ang="0">
                  <a:pos x="514" y="33"/>
                </a:cxn>
                <a:cxn ang="0">
                  <a:pos x="523" y="47"/>
                </a:cxn>
                <a:cxn ang="0">
                  <a:pos x="530" y="64"/>
                </a:cxn>
                <a:cxn ang="0">
                  <a:pos x="534" y="81"/>
                </a:cxn>
                <a:cxn ang="0">
                  <a:pos x="534" y="90"/>
                </a:cxn>
              </a:cxnLst>
              <a:rect l="0" t="0" r="r" b="b"/>
              <a:pathLst>
                <a:path w="534" h="909">
                  <a:moveTo>
                    <a:pt x="534" y="90"/>
                  </a:moveTo>
                  <a:lnTo>
                    <a:pt x="534" y="818"/>
                  </a:lnTo>
                  <a:lnTo>
                    <a:pt x="534" y="818"/>
                  </a:lnTo>
                  <a:lnTo>
                    <a:pt x="534" y="827"/>
                  </a:lnTo>
                  <a:lnTo>
                    <a:pt x="533" y="837"/>
                  </a:lnTo>
                  <a:lnTo>
                    <a:pt x="530" y="845"/>
                  </a:lnTo>
                  <a:lnTo>
                    <a:pt x="527" y="854"/>
                  </a:lnTo>
                  <a:lnTo>
                    <a:pt x="523" y="861"/>
                  </a:lnTo>
                  <a:lnTo>
                    <a:pt x="518" y="869"/>
                  </a:lnTo>
                  <a:lnTo>
                    <a:pt x="514" y="877"/>
                  </a:lnTo>
                  <a:lnTo>
                    <a:pt x="508" y="883"/>
                  </a:lnTo>
                  <a:lnTo>
                    <a:pt x="502" y="889"/>
                  </a:lnTo>
                  <a:lnTo>
                    <a:pt x="496" y="893"/>
                  </a:lnTo>
                  <a:lnTo>
                    <a:pt x="487" y="898"/>
                  </a:lnTo>
                  <a:lnTo>
                    <a:pt x="480" y="902"/>
                  </a:lnTo>
                  <a:lnTo>
                    <a:pt x="472" y="905"/>
                  </a:lnTo>
                  <a:lnTo>
                    <a:pt x="463" y="907"/>
                  </a:lnTo>
                  <a:lnTo>
                    <a:pt x="455" y="909"/>
                  </a:lnTo>
                  <a:lnTo>
                    <a:pt x="445" y="909"/>
                  </a:lnTo>
                  <a:lnTo>
                    <a:pt x="87" y="909"/>
                  </a:lnTo>
                  <a:lnTo>
                    <a:pt x="87" y="909"/>
                  </a:lnTo>
                  <a:lnTo>
                    <a:pt x="79" y="909"/>
                  </a:lnTo>
                  <a:lnTo>
                    <a:pt x="69" y="907"/>
                  </a:lnTo>
                  <a:lnTo>
                    <a:pt x="61" y="905"/>
                  </a:lnTo>
                  <a:lnTo>
                    <a:pt x="54" y="902"/>
                  </a:lnTo>
                  <a:lnTo>
                    <a:pt x="45" y="898"/>
                  </a:lnTo>
                  <a:lnTo>
                    <a:pt x="38" y="893"/>
                  </a:lnTo>
                  <a:lnTo>
                    <a:pt x="31" y="889"/>
                  </a:lnTo>
                  <a:lnTo>
                    <a:pt x="25" y="883"/>
                  </a:lnTo>
                  <a:lnTo>
                    <a:pt x="19" y="877"/>
                  </a:lnTo>
                  <a:lnTo>
                    <a:pt x="14" y="869"/>
                  </a:lnTo>
                  <a:lnTo>
                    <a:pt x="10" y="861"/>
                  </a:lnTo>
                  <a:lnTo>
                    <a:pt x="6" y="854"/>
                  </a:lnTo>
                  <a:lnTo>
                    <a:pt x="4" y="845"/>
                  </a:lnTo>
                  <a:lnTo>
                    <a:pt x="1" y="837"/>
                  </a:lnTo>
                  <a:lnTo>
                    <a:pt x="0" y="827"/>
                  </a:lnTo>
                  <a:lnTo>
                    <a:pt x="0" y="818"/>
                  </a:lnTo>
                  <a:lnTo>
                    <a:pt x="0" y="90"/>
                  </a:lnTo>
                  <a:lnTo>
                    <a:pt x="0" y="90"/>
                  </a:lnTo>
                  <a:lnTo>
                    <a:pt x="0" y="81"/>
                  </a:lnTo>
                  <a:lnTo>
                    <a:pt x="1" y="72"/>
                  </a:lnTo>
                  <a:lnTo>
                    <a:pt x="4" y="64"/>
                  </a:lnTo>
                  <a:lnTo>
                    <a:pt x="6" y="56"/>
                  </a:lnTo>
                  <a:lnTo>
                    <a:pt x="10" y="47"/>
                  </a:lnTo>
                  <a:lnTo>
                    <a:pt x="14" y="40"/>
                  </a:lnTo>
                  <a:lnTo>
                    <a:pt x="19" y="33"/>
                  </a:lnTo>
                  <a:lnTo>
                    <a:pt x="25" y="27"/>
                  </a:lnTo>
                  <a:lnTo>
                    <a:pt x="31" y="21"/>
                  </a:lnTo>
                  <a:lnTo>
                    <a:pt x="38" y="15"/>
                  </a:lnTo>
                  <a:lnTo>
                    <a:pt x="45" y="11"/>
                  </a:lnTo>
                  <a:lnTo>
                    <a:pt x="54" y="6"/>
                  </a:lnTo>
                  <a:lnTo>
                    <a:pt x="61" y="4"/>
                  </a:lnTo>
                  <a:lnTo>
                    <a:pt x="69" y="2"/>
                  </a:lnTo>
                  <a:lnTo>
                    <a:pt x="79" y="0"/>
                  </a:lnTo>
                  <a:lnTo>
                    <a:pt x="87" y="0"/>
                  </a:lnTo>
                  <a:lnTo>
                    <a:pt x="445" y="0"/>
                  </a:lnTo>
                  <a:lnTo>
                    <a:pt x="445" y="0"/>
                  </a:lnTo>
                  <a:lnTo>
                    <a:pt x="455" y="0"/>
                  </a:lnTo>
                  <a:lnTo>
                    <a:pt x="463" y="2"/>
                  </a:lnTo>
                  <a:lnTo>
                    <a:pt x="472" y="4"/>
                  </a:lnTo>
                  <a:lnTo>
                    <a:pt x="480" y="6"/>
                  </a:lnTo>
                  <a:lnTo>
                    <a:pt x="487" y="11"/>
                  </a:lnTo>
                  <a:lnTo>
                    <a:pt x="496" y="15"/>
                  </a:lnTo>
                  <a:lnTo>
                    <a:pt x="502" y="21"/>
                  </a:lnTo>
                  <a:lnTo>
                    <a:pt x="508" y="27"/>
                  </a:lnTo>
                  <a:lnTo>
                    <a:pt x="514" y="33"/>
                  </a:lnTo>
                  <a:lnTo>
                    <a:pt x="518" y="40"/>
                  </a:lnTo>
                  <a:lnTo>
                    <a:pt x="523" y="47"/>
                  </a:lnTo>
                  <a:lnTo>
                    <a:pt x="527" y="56"/>
                  </a:lnTo>
                  <a:lnTo>
                    <a:pt x="530" y="64"/>
                  </a:lnTo>
                  <a:lnTo>
                    <a:pt x="533" y="72"/>
                  </a:lnTo>
                  <a:lnTo>
                    <a:pt x="534" y="81"/>
                  </a:lnTo>
                  <a:lnTo>
                    <a:pt x="534" y="90"/>
                  </a:lnTo>
                  <a:lnTo>
                    <a:pt x="534" y="90"/>
                  </a:lnTo>
                  <a:close/>
                </a:path>
              </a:pathLst>
            </a:custGeom>
            <a:solidFill>
              <a:srgbClr val="00A6D9"/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44" name="Freeform 227"/>
            <p:cNvSpPr>
              <a:spLocks/>
            </p:cNvSpPr>
            <p:nvPr/>
          </p:nvSpPr>
          <p:spPr bwMode="auto">
            <a:xfrm>
              <a:off x="3605" y="676"/>
              <a:ext cx="78" cy="34"/>
            </a:xfrm>
            <a:custGeom>
              <a:avLst/>
              <a:gdLst/>
              <a:ahLst/>
              <a:cxnLst>
                <a:cxn ang="0">
                  <a:pos x="0" y="101"/>
                </a:cxn>
                <a:cxn ang="0">
                  <a:pos x="0" y="70"/>
                </a:cxn>
                <a:cxn ang="0">
                  <a:pos x="0" y="70"/>
                </a:cxn>
                <a:cxn ang="0">
                  <a:pos x="1" y="55"/>
                </a:cxn>
                <a:cxn ang="0">
                  <a:pos x="5" y="42"/>
                </a:cxn>
                <a:cxn ang="0">
                  <a:pos x="11" y="30"/>
                </a:cxn>
                <a:cxn ang="0">
                  <a:pos x="19" y="20"/>
                </a:cxn>
                <a:cxn ang="0">
                  <a:pos x="29" y="12"/>
                </a:cxn>
                <a:cxn ang="0">
                  <a:pos x="41" y="5"/>
                </a:cxn>
                <a:cxn ang="0">
                  <a:pos x="54" y="1"/>
                </a:cxn>
                <a:cxn ang="0">
                  <a:pos x="60" y="0"/>
                </a:cxn>
                <a:cxn ang="0">
                  <a:pos x="67" y="0"/>
                </a:cxn>
                <a:cxn ang="0">
                  <a:pos x="165" y="0"/>
                </a:cxn>
                <a:cxn ang="0">
                  <a:pos x="165" y="0"/>
                </a:cxn>
                <a:cxn ang="0">
                  <a:pos x="171" y="0"/>
                </a:cxn>
                <a:cxn ang="0">
                  <a:pos x="178" y="1"/>
                </a:cxn>
                <a:cxn ang="0">
                  <a:pos x="191" y="5"/>
                </a:cxn>
                <a:cxn ang="0">
                  <a:pos x="202" y="12"/>
                </a:cxn>
                <a:cxn ang="0">
                  <a:pos x="213" y="20"/>
                </a:cxn>
                <a:cxn ang="0">
                  <a:pos x="220" y="30"/>
                </a:cxn>
                <a:cxn ang="0">
                  <a:pos x="227" y="42"/>
                </a:cxn>
                <a:cxn ang="0">
                  <a:pos x="231" y="55"/>
                </a:cxn>
                <a:cxn ang="0">
                  <a:pos x="232" y="70"/>
                </a:cxn>
                <a:cxn ang="0">
                  <a:pos x="232" y="101"/>
                </a:cxn>
              </a:cxnLst>
              <a:rect l="0" t="0" r="r" b="b"/>
              <a:pathLst>
                <a:path w="232" h="101">
                  <a:moveTo>
                    <a:pt x="0" y="101"/>
                  </a:moveTo>
                  <a:lnTo>
                    <a:pt x="0" y="70"/>
                  </a:lnTo>
                  <a:lnTo>
                    <a:pt x="0" y="70"/>
                  </a:lnTo>
                  <a:lnTo>
                    <a:pt x="1" y="55"/>
                  </a:lnTo>
                  <a:lnTo>
                    <a:pt x="5" y="42"/>
                  </a:lnTo>
                  <a:lnTo>
                    <a:pt x="11" y="30"/>
                  </a:lnTo>
                  <a:lnTo>
                    <a:pt x="19" y="20"/>
                  </a:lnTo>
                  <a:lnTo>
                    <a:pt x="29" y="12"/>
                  </a:lnTo>
                  <a:lnTo>
                    <a:pt x="41" y="5"/>
                  </a:lnTo>
                  <a:lnTo>
                    <a:pt x="54" y="1"/>
                  </a:lnTo>
                  <a:lnTo>
                    <a:pt x="60" y="0"/>
                  </a:lnTo>
                  <a:lnTo>
                    <a:pt x="67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71" y="0"/>
                  </a:lnTo>
                  <a:lnTo>
                    <a:pt x="178" y="1"/>
                  </a:lnTo>
                  <a:lnTo>
                    <a:pt x="191" y="5"/>
                  </a:lnTo>
                  <a:lnTo>
                    <a:pt x="202" y="12"/>
                  </a:lnTo>
                  <a:lnTo>
                    <a:pt x="213" y="20"/>
                  </a:lnTo>
                  <a:lnTo>
                    <a:pt x="220" y="30"/>
                  </a:lnTo>
                  <a:lnTo>
                    <a:pt x="227" y="42"/>
                  </a:lnTo>
                  <a:lnTo>
                    <a:pt x="231" y="55"/>
                  </a:lnTo>
                  <a:lnTo>
                    <a:pt x="232" y="70"/>
                  </a:lnTo>
                  <a:lnTo>
                    <a:pt x="232" y="101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45" name="Freeform 228"/>
            <p:cNvSpPr>
              <a:spLocks/>
            </p:cNvSpPr>
            <p:nvPr/>
          </p:nvSpPr>
          <p:spPr bwMode="auto">
            <a:xfrm>
              <a:off x="3555" y="740"/>
              <a:ext cx="178" cy="303"/>
            </a:xfrm>
            <a:custGeom>
              <a:avLst/>
              <a:gdLst/>
              <a:ahLst/>
              <a:cxnLst>
                <a:cxn ang="0">
                  <a:pos x="534" y="818"/>
                </a:cxn>
                <a:cxn ang="0">
                  <a:pos x="534" y="827"/>
                </a:cxn>
                <a:cxn ang="0">
                  <a:pos x="530" y="845"/>
                </a:cxn>
                <a:cxn ang="0">
                  <a:pos x="523" y="861"/>
                </a:cxn>
                <a:cxn ang="0">
                  <a:pos x="514" y="877"/>
                </a:cxn>
                <a:cxn ang="0">
                  <a:pos x="502" y="889"/>
                </a:cxn>
                <a:cxn ang="0">
                  <a:pos x="487" y="898"/>
                </a:cxn>
                <a:cxn ang="0">
                  <a:pos x="472" y="905"/>
                </a:cxn>
                <a:cxn ang="0">
                  <a:pos x="455" y="909"/>
                </a:cxn>
                <a:cxn ang="0">
                  <a:pos x="87" y="909"/>
                </a:cxn>
                <a:cxn ang="0">
                  <a:pos x="79" y="909"/>
                </a:cxn>
                <a:cxn ang="0">
                  <a:pos x="61" y="905"/>
                </a:cxn>
                <a:cxn ang="0">
                  <a:pos x="45" y="898"/>
                </a:cxn>
                <a:cxn ang="0">
                  <a:pos x="31" y="889"/>
                </a:cxn>
                <a:cxn ang="0">
                  <a:pos x="19" y="877"/>
                </a:cxn>
                <a:cxn ang="0">
                  <a:pos x="10" y="861"/>
                </a:cxn>
                <a:cxn ang="0">
                  <a:pos x="4" y="845"/>
                </a:cxn>
                <a:cxn ang="0">
                  <a:pos x="0" y="827"/>
                </a:cxn>
                <a:cxn ang="0">
                  <a:pos x="0" y="90"/>
                </a:cxn>
                <a:cxn ang="0">
                  <a:pos x="0" y="81"/>
                </a:cxn>
                <a:cxn ang="0">
                  <a:pos x="4" y="64"/>
                </a:cxn>
                <a:cxn ang="0">
                  <a:pos x="10" y="47"/>
                </a:cxn>
                <a:cxn ang="0">
                  <a:pos x="19" y="33"/>
                </a:cxn>
                <a:cxn ang="0">
                  <a:pos x="31" y="21"/>
                </a:cxn>
                <a:cxn ang="0">
                  <a:pos x="45" y="11"/>
                </a:cxn>
                <a:cxn ang="0">
                  <a:pos x="61" y="4"/>
                </a:cxn>
                <a:cxn ang="0">
                  <a:pos x="79" y="0"/>
                </a:cxn>
                <a:cxn ang="0">
                  <a:pos x="445" y="0"/>
                </a:cxn>
                <a:cxn ang="0">
                  <a:pos x="455" y="0"/>
                </a:cxn>
                <a:cxn ang="0">
                  <a:pos x="472" y="4"/>
                </a:cxn>
                <a:cxn ang="0">
                  <a:pos x="487" y="11"/>
                </a:cxn>
                <a:cxn ang="0">
                  <a:pos x="502" y="21"/>
                </a:cxn>
                <a:cxn ang="0">
                  <a:pos x="514" y="33"/>
                </a:cxn>
                <a:cxn ang="0">
                  <a:pos x="523" y="47"/>
                </a:cxn>
                <a:cxn ang="0">
                  <a:pos x="530" y="64"/>
                </a:cxn>
                <a:cxn ang="0">
                  <a:pos x="534" y="81"/>
                </a:cxn>
                <a:cxn ang="0">
                  <a:pos x="534" y="90"/>
                </a:cxn>
              </a:cxnLst>
              <a:rect l="0" t="0" r="r" b="b"/>
              <a:pathLst>
                <a:path w="534" h="909">
                  <a:moveTo>
                    <a:pt x="534" y="90"/>
                  </a:moveTo>
                  <a:lnTo>
                    <a:pt x="534" y="818"/>
                  </a:lnTo>
                  <a:lnTo>
                    <a:pt x="534" y="818"/>
                  </a:lnTo>
                  <a:lnTo>
                    <a:pt x="534" y="827"/>
                  </a:lnTo>
                  <a:lnTo>
                    <a:pt x="533" y="837"/>
                  </a:lnTo>
                  <a:lnTo>
                    <a:pt x="530" y="845"/>
                  </a:lnTo>
                  <a:lnTo>
                    <a:pt x="527" y="854"/>
                  </a:lnTo>
                  <a:lnTo>
                    <a:pt x="523" y="861"/>
                  </a:lnTo>
                  <a:lnTo>
                    <a:pt x="518" y="869"/>
                  </a:lnTo>
                  <a:lnTo>
                    <a:pt x="514" y="877"/>
                  </a:lnTo>
                  <a:lnTo>
                    <a:pt x="508" y="883"/>
                  </a:lnTo>
                  <a:lnTo>
                    <a:pt x="502" y="889"/>
                  </a:lnTo>
                  <a:lnTo>
                    <a:pt x="496" y="893"/>
                  </a:lnTo>
                  <a:lnTo>
                    <a:pt x="487" y="898"/>
                  </a:lnTo>
                  <a:lnTo>
                    <a:pt x="480" y="902"/>
                  </a:lnTo>
                  <a:lnTo>
                    <a:pt x="472" y="905"/>
                  </a:lnTo>
                  <a:lnTo>
                    <a:pt x="463" y="907"/>
                  </a:lnTo>
                  <a:lnTo>
                    <a:pt x="455" y="909"/>
                  </a:lnTo>
                  <a:lnTo>
                    <a:pt x="445" y="909"/>
                  </a:lnTo>
                  <a:lnTo>
                    <a:pt x="87" y="909"/>
                  </a:lnTo>
                  <a:lnTo>
                    <a:pt x="87" y="909"/>
                  </a:lnTo>
                  <a:lnTo>
                    <a:pt x="79" y="909"/>
                  </a:lnTo>
                  <a:lnTo>
                    <a:pt x="69" y="907"/>
                  </a:lnTo>
                  <a:lnTo>
                    <a:pt x="61" y="905"/>
                  </a:lnTo>
                  <a:lnTo>
                    <a:pt x="54" y="902"/>
                  </a:lnTo>
                  <a:lnTo>
                    <a:pt x="45" y="898"/>
                  </a:lnTo>
                  <a:lnTo>
                    <a:pt x="38" y="893"/>
                  </a:lnTo>
                  <a:lnTo>
                    <a:pt x="31" y="889"/>
                  </a:lnTo>
                  <a:lnTo>
                    <a:pt x="25" y="883"/>
                  </a:lnTo>
                  <a:lnTo>
                    <a:pt x="19" y="877"/>
                  </a:lnTo>
                  <a:lnTo>
                    <a:pt x="14" y="869"/>
                  </a:lnTo>
                  <a:lnTo>
                    <a:pt x="10" y="861"/>
                  </a:lnTo>
                  <a:lnTo>
                    <a:pt x="6" y="854"/>
                  </a:lnTo>
                  <a:lnTo>
                    <a:pt x="4" y="845"/>
                  </a:lnTo>
                  <a:lnTo>
                    <a:pt x="1" y="837"/>
                  </a:lnTo>
                  <a:lnTo>
                    <a:pt x="0" y="827"/>
                  </a:lnTo>
                  <a:lnTo>
                    <a:pt x="0" y="818"/>
                  </a:lnTo>
                  <a:lnTo>
                    <a:pt x="0" y="90"/>
                  </a:lnTo>
                  <a:lnTo>
                    <a:pt x="0" y="90"/>
                  </a:lnTo>
                  <a:lnTo>
                    <a:pt x="0" y="81"/>
                  </a:lnTo>
                  <a:lnTo>
                    <a:pt x="1" y="72"/>
                  </a:lnTo>
                  <a:lnTo>
                    <a:pt x="4" y="64"/>
                  </a:lnTo>
                  <a:lnTo>
                    <a:pt x="6" y="56"/>
                  </a:lnTo>
                  <a:lnTo>
                    <a:pt x="10" y="47"/>
                  </a:lnTo>
                  <a:lnTo>
                    <a:pt x="14" y="40"/>
                  </a:lnTo>
                  <a:lnTo>
                    <a:pt x="19" y="33"/>
                  </a:lnTo>
                  <a:lnTo>
                    <a:pt x="25" y="27"/>
                  </a:lnTo>
                  <a:lnTo>
                    <a:pt x="31" y="21"/>
                  </a:lnTo>
                  <a:lnTo>
                    <a:pt x="38" y="15"/>
                  </a:lnTo>
                  <a:lnTo>
                    <a:pt x="45" y="11"/>
                  </a:lnTo>
                  <a:lnTo>
                    <a:pt x="54" y="6"/>
                  </a:lnTo>
                  <a:lnTo>
                    <a:pt x="61" y="4"/>
                  </a:lnTo>
                  <a:lnTo>
                    <a:pt x="69" y="2"/>
                  </a:lnTo>
                  <a:lnTo>
                    <a:pt x="79" y="0"/>
                  </a:lnTo>
                  <a:lnTo>
                    <a:pt x="87" y="0"/>
                  </a:lnTo>
                  <a:lnTo>
                    <a:pt x="445" y="0"/>
                  </a:lnTo>
                  <a:lnTo>
                    <a:pt x="445" y="0"/>
                  </a:lnTo>
                  <a:lnTo>
                    <a:pt x="455" y="0"/>
                  </a:lnTo>
                  <a:lnTo>
                    <a:pt x="463" y="2"/>
                  </a:lnTo>
                  <a:lnTo>
                    <a:pt x="472" y="4"/>
                  </a:lnTo>
                  <a:lnTo>
                    <a:pt x="480" y="6"/>
                  </a:lnTo>
                  <a:lnTo>
                    <a:pt x="487" y="11"/>
                  </a:lnTo>
                  <a:lnTo>
                    <a:pt x="496" y="15"/>
                  </a:lnTo>
                  <a:lnTo>
                    <a:pt x="502" y="21"/>
                  </a:lnTo>
                  <a:lnTo>
                    <a:pt x="508" y="27"/>
                  </a:lnTo>
                  <a:lnTo>
                    <a:pt x="514" y="33"/>
                  </a:lnTo>
                  <a:lnTo>
                    <a:pt x="518" y="40"/>
                  </a:lnTo>
                  <a:lnTo>
                    <a:pt x="523" y="47"/>
                  </a:lnTo>
                  <a:lnTo>
                    <a:pt x="527" y="56"/>
                  </a:lnTo>
                  <a:lnTo>
                    <a:pt x="530" y="64"/>
                  </a:lnTo>
                  <a:lnTo>
                    <a:pt x="533" y="72"/>
                  </a:lnTo>
                  <a:lnTo>
                    <a:pt x="534" y="81"/>
                  </a:lnTo>
                  <a:lnTo>
                    <a:pt x="534" y="90"/>
                  </a:lnTo>
                  <a:lnTo>
                    <a:pt x="534" y="9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46" name="Freeform 229"/>
            <p:cNvSpPr>
              <a:spLocks/>
            </p:cNvSpPr>
            <p:nvPr/>
          </p:nvSpPr>
          <p:spPr bwMode="auto">
            <a:xfrm>
              <a:off x="3593" y="827"/>
              <a:ext cx="102" cy="135"/>
            </a:xfrm>
            <a:custGeom>
              <a:avLst/>
              <a:gdLst/>
              <a:ahLst/>
              <a:cxnLst>
                <a:cxn ang="0">
                  <a:pos x="206" y="0"/>
                </a:cxn>
                <a:cxn ang="0">
                  <a:pos x="0" y="237"/>
                </a:cxn>
                <a:cxn ang="0">
                  <a:pos x="121" y="237"/>
                </a:cxn>
                <a:cxn ang="0">
                  <a:pos x="92" y="404"/>
                </a:cxn>
                <a:cxn ang="0">
                  <a:pos x="305" y="141"/>
                </a:cxn>
                <a:cxn ang="0">
                  <a:pos x="163" y="141"/>
                </a:cxn>
                <a:cxn ang="0">
                  <a:pos x="206" y="0"/>
                </a:cxn>
              </a:cxnLst>
              <a:rect l="0" t="0" r="r" b="b"/>
              <a:pathLst>
                <a:path w="305" h="404">
                  <a:moveTo>
                    <a:pt x="206" y="0"/>
                  </a:moveTo>
                  <a:lnTo>
                    <a:pt x="0" y="237"/>
                  </a:lnTo>
                  <a:lnTo>
                    <a:pt x="121" y="237"/>
                  </a:lnTo>
                  <a:lnTo>
                    <a:pt x="92" y="404"/>
                  </a:lnTo>
                  <a:lnTo>
                    <a:pt x="305" y="141"/>
                  </a:lnTo>
                  <a:lnTo>
                    <a:pt x="163" y="141"/>
                  </a:lnTo>
                  <a:lnTo>
                    <a:pt x="20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</p:grpSp>
      <p:pic>
        <p:nvPicPr>
          <p:cNvPr id="21" name="Picture 2" descr="RTE (entreprise) — Wikipédia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293" y="6232480"/>
            <a:ext cx="54000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71056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sz="4400" dirty="0"/>
              <a:t>Merci pour votre attention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/>
              <a:t>Futurs énergétiques 2050</a:t>
            </a:r>
          </a:p>
        </p:txBody>
      </p:sp>
    </p:spTree>
    <p:extLst>
      <p:ext uri="{BB962C8B-B14F-4D97-AF65-F5344CB8AC3E}">
        <p14:creationId xmlns:p14="http://schemas.microsoft.com/office/powerpoint/2010/main" val="22738637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52810" y="3294345"/>
            <a:ext cx="1503123" cy="9144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1123123"/>
            <a:ext cx="12191999" cy="57348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Clr>
                <a:schemeClr val="bg2"/>
              </a:buClr>
              <a:buFont typeface="Arial" panose="020B0604020202020204" pitchFamily="34" charset="0"/>
              <a:buChar char="•"/>
            </a:pPr>
            <a:endParaRPr lang="fr-FR" dirty="0">
              <a:solidFill>
                <a:srgbClr val="FFFFFF"/>
              </a:solidFill>
            </a:endParaRPr>
          </a:p>
          <a:p>
            <a:pPr marL="1073150" indent="-357188">
              <a:buClr>
                <a:schemeClr val="bg2"/>
              </a:buClr>
              <a:buFont typeface="Arial" panose="020B0604020202020204" pitchFamily="34" charset="0"/>
              <a:buChar char="•"/>
            </a:pPr>
            <a:endParaRPr lang="fr-FR" dirty="0">
              <a:solidFill>
                <a:schemeClr val="accent4"/>
              </a:solidFill>
            </a:endParaRPr>
          </a:p>
          <a:p>
            <a:pPr marL="1073150" indent="-357188">
              <a:buClr>
                <a:schemeClr val="bg2"/>
              </a:buClr>
              <a:buFont typeface="Arial" panose="020B0604020202020204" pitchFamily="34" charset="0"/>
              <a:buChar char="•"/>
            </a:pPr>
            <a:endParaRPr lang="fr-FR" dirty="0">
              <a:solidFill>
                <a:schemeClr val="tx1"/>
              </a:solidFill>
            </a:endParaRPr>
          </a:p>
          <a:p>
            <a:pPr marL="1073150" indent="-357188">
              <a:buClr>
                <a:schemeClr val="bg2"/>
              </a:buClr>
              <a:buFont typeface="Arial" panose="020B0604020202020204" pitchFamily="34" charset="0"/>
              <a:buChar char="•"/>
            </a:pP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3" name="Ellipse 12"/>
          <p:cNvSpPr/>
          <p:nvPr/>
        </p:nvSpPr>
        <p:spPr>
          <a:xfrm>
            <a:off x="100208" y="137601"/>
            <a:ext cx="828000" cy="828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 b="1" dirty="0">
              <a:solidFill>
                <a:srgbClr val="00A6D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2160" y="625720"/>
            <a:ext cx="1038225" cy="22860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2855933" y="342109"/>
            <a:ext cx="9060465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fr-FR" sz="2400" b="1" dirty="0">
                <a:solidFill>
                  <a:srgbClr val="FFFFFF"/>
                </a:solidFill>
              </a:rPr>
              <a:t>L’univers de l’étude : la sortir des énergies fossiles</a:t>
            </a:r>
            <a:endParaRPr lang="fr-FR" sz="24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7" name="Connecteur droit 16"/>
          <p:cNvCxnSpPr/>
          <p:nvPr/>
        </p:nvCxnSpPr>
        <p:spPr>
          <a:xfrm>
            <a:off x="2729595" y="257420"/>
            <a:ext cx="0" cy="5969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ZoneTexte 3"/>
          <p:cNvSpPr txBox="1"/>
          <p:nvPr/>
        </p:nvSpPr>
        <p:spPr>
          <a:xfrm>
            <a:off x="2597989" y="1299818"/>
            <a:ext cx="7372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chemeClr val="bg1">
                    <a:lumMod val="50000"/>
                  </a:schemeClr>
                </a:solidFill>
              </a:rPr>
              <a:t>Consommation d’énergie finale en France (Stratégie nationale bas-carbone)</a:t>
            </a:r>
          </a:p>
        </p:txBody>
      </p:sp>
      <p:grpSp>
        <p:nvGrpSpPr>
          <p:cNvPr id="27" name="Group 257"/>
          <p:cNvGrpSpPr>
            <a:grpSpLocks noChangeAspect="1"/>
          </p:cNvGrpSpPr>
          <p:nvPr/>
        </p:nvGrpSpPr>
        <p:grpSpPr bwMode="auto">
          <a:xfrm>
            <a:off x="302755" y="257420"/>
            <a:ext cx="460385" cy="483404"/>
            <a:chOff x="838" y="1293"/>
            <a:chExt cx="320" cy="336"/>
          </a:xfrm>
        </p:grpSpPr>
        <p:sp>
          <p:nvSpPr>
            <p:cNvPr id="28" name="Freeform 258"/>
            <p:cNvSpPr>
              <a:spLocks/>
            </p:cNvSpPr>
            <p:nvPr/>
          </p:nvSpPr>
          <p:spPr bwMode="auto">
            <a:xfrm>
              <a:off x="838" y="1392"/>
              <a:ext cx="318" cy="237"/>
            </a:xfrm>
            <a:custGeom>
              <a:avLst/>
              <a:gdLst/>
              <a:ahLst/>
              <a:cxnLst>
                <a:cxn ang="0">
                  <a:pos x="0" y="711"/>
                </a:cxn>
                <a:cxn ang="0">
                  <a:pos x="0" y="0"/>
                </a:cxn>
                <a:cxn ang="0">
                  <a:pos x="491" y="427"/>
                </a:cxn>
                <a:cxn ang="0">
                  <a:pos x="731" y="259"/>
                </a:cxn>
                <a:cxn ang="0">
                  <a:pos x="952" y="542"/>
                </a:cxn>
                <a:cxn ang="0">
                  <a:pos x="952" y="706"/>
                </a:cxn>
                <a:cxn ang="0">
                  <a:pos x="0" y="711"/>
                </a:cxn>
              </a:cxnLst>
              <a:rect l="0" t="0" r="r" b="b"/>
              <a:pathLst>
                <a:path w="952" h="711">
                  <a:moveTo>
                    <a:pt x="0" y="711"/>
                  </a:moveTo>
                  <a:lnTo>
                    <a:pt x="0" y="0"/>
                  </a:lnTo>
                  <a:lnTo>
                    <a:pt x="491" y="427"/>
                  </a:lnTo>
                  <a:lnTo>
                    <a:pt x="731" y="259"/>
                  </a:lnTo>
                  <a:lnTo>
                    <a:pt x="952" y="542"/>
                  </a:lnTo>
                  <a:lnTo>
                    <a:pt x="952" y="706"/>
                  </a:lnTo>
                  <a:lnTo>
                    <a:pt x="0" y="711"/>
                  </a:lnTo>
                  <a:close/>
                </a:path>
              </a:pathLst>
            </a:custGeom>
            <a:solidFill>
              <a:srgbClr val="00A6D9"/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29" name="Freeform 259"/>
            <p:cNvSpPr>
              <a:spLocks/>
            </p:cNvSpPr>
            <p:nvPr/>
          </p:nvSpPr>
          <p:spPr bwMode="auto">
            <a:xfrm>
              <a:off x="838" y="1293"/>
              <a:ext cx="315" cy="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1" y="425"/>
                </a:cxn>
                <a:cxn ang="0">
                  <a:pos x="731" y="259"/>
                </a:cxn>
                <a:cxn ang="0">
                  <a:pos x="943" y="530"/>
                </a:cxn>
              </a:cxnLst>
              <a:rect l="0" t="0" r="r" b="b"/>
              <a:pathLst>
                <a:path w="943" h="530">
                  <a:moveTo>
                    <a:pt x="0" y="0"/>
                  </a:moveTo>
                  <a:lnTo>
                    <a:pt x="491" y="425"/>
                  </a:lnTo>
                  <a:lnTo>
                    <a:pt x="731" y="259"/>
                  </a:lnTo>
                  <a:lnTo>
                    <a:pt x="943" y="53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30" name="Freeform 260"/>
            <p:cNvSpPr>
              <a:spLocks/>
            </p:cNvSpPr>
            <p:nvPr/>
          </p:nvSpPr>
          <p:spPr bwMode="auto">
            <a:xfrm>
              <a:off x="1129" y="1447"/>
              <a:ext cx="29" cy="27"/>
            </a:xfrm>
            <a:custGeom>
              <a:avLst/>
              <a:gdLst/>
              <a:ahLst/>
              <a:cxnLst>
                <a:cxn ang="0">
                  <a:pos x="0" y="69"/>
                </a:cxn>
                <a:cxn ang="0">
                  <a:pos x="2" y="55"/>
                </a:cxn>
                <a:cxn ang="0">
                  <a:pos x="68" y="66"/>
                </a:cxn>
                <a:cxn ang="0">
                  <a:pos x="74" y="0"/>
                </a:cxn>
                <a:cxn ang="0">
                  <a:pos x="87" y="1"/>
                </a:cxn>
                <a:cxn ang="0">
                  <a:pos x="80" y="82"/>
                </a:cxn>
                <a:cxn ang="0">
                  <a:pos x="0" y="69"/>
                </a:cxn>
              </a:cxnLst>
              <a:rect l="0" t="0" r="r" b="b"/>
              <a:pathLst>
                <a:path w="87" h="82">
                  <a:moveTo>
                    <a:pt x="0" y="69"/>
                  </a:moveTo>
                  <a:lnTo>
                    <a:pt x="2" y="55"/>
                  </a:lnTo>
                  <a:lnTo>
                    <a:pt x="68" y="66"/>
                  </a:lnTo>
                  <a:lnTo>
                    <a:pt x="74" y="0"/>
                  </a:lnTo>
                  <a:lnTo>
                    <a:pt x="87" y="1"/>
                  </a:lnTo>
                  <a:lnTo>
                    <a:pt x="80" y="82"/>
                  </a:lnTo>
                  <a:lnTo>
                    <a:pt x="0" y="6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31" name="Line 261"/>
            <p:cNvSpPr>
              <a:spLocks noChangeShapeType="1"/>
            </p:cNvSpPr>
            <p:nvPr/>
          </p:nvSpPr>
          <p:spPr bwMode="auto">
            <a:xfrm>
              <a:off x="1081" y="1481"/>
              <a:ext cx="1" cy="14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32" name="Line 262"/>
            <p:cNvSpPr>
              <a:spLocks noChangeShapeType="1"/>
            </p:cNvSpPr>
            <p:nvPr/>
          </p:nvSpPr>
          <p:spPr bwMode="auto">
            <a:xfrm>
              <a:off x="1007" y="1530"/>
              <a:ext cx="1" cy="9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33" name="Line 263"/>
            <p:cNvSpPr>
              <a:spLocks noChangeShapeType="1"/>
            </p:cNvSpPr>
            <p:nvPr/>
          </p:nvSpPr>
          <p:spPr bwMode="auto">
            <a:xfrm>
              <a:off x="923" y="1465"/>
              <a:ext cx="1" cy="16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</p:grpSp>
      <p:sp>
        <p:nvSpPr>
          <p:cNvPr id="14" name="ZoneTexte 13"/>
          <p:cNvSpPr txBox="1"/>
          <p:nvPr/>
        </p:nvSpPr>
        <p:spPr>
          <a:xfrm>
            <a:off x="909932" y="80877"/>
            <a:ext cx="18379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FFFFFF"/>
                </a:solidFill>
                <a:cs typeface="Arial" panose="020B0604020202020204" pitchFamily="34" charset="0"/>
              </a:rPr>
              <a:t>La problématique</a:t>
            </a:r>
          </a:p>
          <a:p>
            <a:r>
              <a:rPr lang="fr-FR" dirty="0">
                <a:solidFill>
                  <a:srgbClr val="FFFFFF"/>
                </a:solidFill>
                <a:cs typeface="Arial" panose="020B0604020202020204" pitchFamily="34" charset="0"/>
              </a:rPr>
              <a:t>générale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4770"/>
          <a:stretch/>
        </p:blipFill>
        <p:spPr>
          <a:xfrm>
            <a:off x="716797" y="1880399"/>
            <a:ext cx="11134725" cy="4627341"/>
          </a:xfrm>
          <a:prstGeom prst="rect">
            <a:avLst/>
          </a:prstGeom>
        </p:spPr>
      </p:pic>
      <p:sp>
        <p:nvSpPr>
          <p:cNvPr id="23" name="ZoneTexte 22"/>
          <p:cNvSpPr txBox="1"/>
          <p:nvPr/>
        </p:nvSpPr>
        <p:spPr>
          <a:xfrm>
            <a:off x="2924792" y="4941408"/>
            <a:ext cx="6687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>
                <a:solidFill>
                  <a:schemeClr val="bg1"/>
                </a:solidFill>
              </a:rPr>
              <a:t>~ 60 %</a:t>
            </a:r>
          </a:p>
        </p:txBody>
      </p:sp>
      <p:pic>
        <p:nvPicPr>
          <p:cNvPr id="20" name="Picture 2" descr="RTE (entreprise) — Wikipédia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293" y="6232480"/>
            <a:ext cx="54000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2315546" y="6124460"/>
            <a:ext cx="403311" cy="221018"/>
          </a:xfrm>
          <a:prstGeom prst="rect">
            <a:avLst/>
          </a:prstGeom>
          <a:solidFill>
            <a:schemeClr val="bg1"/>
          </a:solidFill>
        </p:spPr>
        <p:txBody>
          <a:bodyPr wrap="none" lIns="18000" tIns="18000" rIns="18000" bIns="18000" rtlCol="0">
            <a:spAutoFit/>
          </a:bodyPr>
          <a:lstStyle/>
          <a:p>
            <a:r>
              <a:rPr lang="fr-F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totale</a:t>
            </a:r>
          </a:p>
        </p:txBody>
      </p:sp>
      <p:cxnSp>
        <p:nvCxnSpPr>
          <p:cNvPr id="7" name="Connecteur droit avec flèche 6"/>
          <p:cNvCxnSpPr/>
          <p:nvPr/>
        </p:nvCxnSpPr>
        <p:spPr>
          <a:xfrm flipH="1">
            <a:off x="2068294" y="4850274"/>
            <a:ext cx="437332" cy="115747"/>
          </a:xfrm>
          <a:prstGeom prst="straightConnector1">
            <a:avLst/>
          </a:prstGeom>
          <a:ln w="38100"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/>
        </p:nvSpPr>
        <p:spPr>
          <a:xfrm>
            <a:off x="273571" y="4619578"/>
            <a:ext cx="182106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>
                <a:solidFill>
                  <a:schemeClr val="bg1">
                    <a:lumMod val="50000"/>
                  </a:schemeClr>
                </a:solidFill>
              </a:rPr>
              <a:t>~70% des émissions de gaz à effet de serre de la France</a:t>
            </a:r>
          </a:p>
        </p:txBody>
      </p:sp>
    </p:spTree>
    <p:extLst>
      <p:ext uri="{BB962C8B-B14F-4D97-AF65-F5344CB8AC3E}">
        <p14:creationId xmlns:p14="http://schemas.microsoft.com/office/powerpoint/2010/main" val="34346871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52810" y="3294345"/>
            <a:ext cx="1503123" cy="9144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1123123"/>
            <a:ext cx="12191999" cy="57348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Clr>
                <a:schemeClr val="bg2"/>
              </a:buClr>
              <a:buFont typeface="Arial" panose="020B0604020202020204" pitchFamily="34" charset="0"/>
              <a:buChar char="•"/>
            </a:pPr>
            <a:endParaRPr lang="fr-FR" dirty="0">
              <a:solidFill>
                <a:srgbClr val="FFFFFF"/>
              </a:solidFill>
            </a:endParaRPr>
          </a:p>
          <a:p>
            <a:pPr marL="1073150" indent="-357188">
              <a:buClr>
                <a:schemeClr val="bg2"/>
              </a:buClr>
              <a:buFont typeface="Arial" panose="020B0604020202020204" pitchFamily="34" charset="0"/>
              <a:buChar char="•"/>
            </a:pPr>
            <a:endParaRPr lang="fr-FR" dirty="0">
              <a:solidFill>
                <a:schemeClr val="accent4"/>
              </a:solidFill>
            </a:endParaRPr>
          </a:p>
          <a:p>
            <a:pPr marL="1073150" indent="-357188">
              <a:buClr>
                <a:schemeClr val="bg2"/>
              </a:buClr>
              <a:buFont typeface="Arial" panose="020B0604020202020204" pitchFamily="34" charset="0"/>
              <a:buChar char="•"/>
            </a:pPr>
            <a:endParaRPr lang="fr-FR" dirty="0">
              <a:solidFill>
                <a:schemeClr val="tx1"/>
              </a:solidFill>
            </a:endParaRPr>
          </a:p>
          <a:p>
            <a:pPr marL="1073150" indent="-357188">
              <a:buClr>
                <a:schemeClr val="bg2"/>
              </a:buClr>
              <a:buFont typeface="Arial" panose="020B0604020202020204" pitchFamily="34" charset="0"/>
              <a:buChar char="•"/>
            </a:pP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3" name="Ellipse 12"/>
          <p:cNvSpPr/>
          <p:nvPr/>
        </p:nvSpPr>
        <p:spPr>
          <a:xfrm>
            <a:off x="100208" y="137601"/>
            <a:ext cx="828000" cy="828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 b="1" dirty="0">
              <a:solidFill>
                <a:srgbClr val="00A6D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1029965" y="322878"/>
            <a:ext cx="1041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FFFFFF"/>
                </a:solidFill>
                <a:cs typeface="Arial" panose="020B0604020202020204" pitchFamily="34" charset="0"/>
              </a:rPr>
              <a:t>Les défis </a:t>
            </a:r>
            <a:endParaRPr lang="fr-FR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2160" y="625720"/>
            <a:ext cx="1038225" cy="22860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2855933" y="342109"/>
            <a:ext cx="9060465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fr-FR" sz="2400" b="1" u="sng" dirty="0">
                <a:solidFill>
                  <a:srgbClr val="FFFFFF"/>
                </a:solidFill>
              </a:rPr>
              <a:t>Premier défi </a:t>
            </a:r>
            <a:r>
              <a:rPr lang="fr-FR" sz="2400" b="1" dirty="0">
                <a:solidFill>
                  <a:srgbClr val="FFFFFF"/>
                </a:solidFill>
              </a:rPr>
              <a:t>: augmenter la production d’électricité </a:t>
            </a:r>
            <a:r>
              <a:rPr lang="fr-FR" sz="2400" b="1" dirty="0" err="1">
                <a:solidFill>
                  <a:srgbClr val="FFFFFF"/>
                </a:solidFill>
              </a:rPr>
              <a:t>décarbonée</a:t>
            </a:r>
            <a:endParaRPr lang="fr-FR" sz="24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7" name="Connecteur droit 16"/>
          <p:cNvCxnSpPr/>
          <p:nvPr/>
        </p:nvCxnSpPr>
        <p:spPr>
          <a:xfrm>
            <a:off x="2729595" y="257420"/>
            <a:ext cx="0" cy="5969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ZoneTexte 3"/>
          <p:cNvSpPr txBox="1"/>
          <p:nvPr/>
        </p:nvSpPr>
        <p:spPr>
          <a:xfrm>
            <a:off x="3889094" y="1317095"/>
            <a:ext cx="48498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chemeClr val="bg1">
                    <a:lumMod val="50000"/>
                  </a:schemeClr>
                </a:solidFill>
              </a:rPr>
              <a:t>Consommation d’énergie finale en France (SNBC)</a:t>
            </a:r>
          </a:p>
        </p:txBody>
      </p:sp>
      <p:sp>
        <p:nvSpPr>
          <p:cNvPr id="2" name="Flèche droite 1"/>
          <p:cNvSpPr/>
          <p:nvPr/>
        </p:nvSpPr>
        <p:spPr>
          <a:xfrm>
            <a:off x="5847966" y="4006981"/>
            <a:ext cx="1050545" cy="576594"/>
          </a:xfrm>
          <a:prstGeom prst="right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ZoneTexte 25"/>
          <p:cNvSpPr txBox="1"/>
          <p:nvPr/>
        </p:nvSpPr>
        <p:spPr>
          <a:xfrm>
            <a:off x="5439700" y="3621229"/>
            <a:ext cx="1867075" cy="369332"/>
          </a:xfrm>
          <a:prstGeom prst="rect">
            <a:avLst/>
          </a:prstGeom>
          <a:solidFill>
            <a:schemeClr val="bg1"/>
          </a:solidFill>
        </p:spPr>
        <p:txBody>
          <a:bodyPr wrap="square" tIns="0" bIns="0" rtlCol="0">
            <a:spAutoFit/>
          </a:bodyPr>
          <a:lstStyle/>
          <a:p>
            <a:pPr algn="ctr"/>
            <a:r>
              <a:rPr lang="fr-FR" sz="2400" b="1" dirty="0">
                <a:solidFill>
                  <a:schemeClr val="accent3"/>
                </a:solidFill>
              </a:rPr>
              <a:t>- 40 %</a:t>
            </a:r>
          </a:p>
        </p:txBody>
      </p:sp>
      <p:sp>
        <p:nvSpPr>
          <p:cNvPr id="27" name="Ellipse 26"/>
          <p:cNvSpPr/>
          <p:nvPr/>
        </p:nvSpPr>
        <p:spPr>
          <a:xfrm>
            <a:off x="5393803" y="3554392"/>
            <a:ext cx="1828800" cy="128479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7" name="Image 56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4770"/>
          <a:stretch/>
        </p:blipFill>
        <p:spPr>
          <a:xfrm>
            <a:off x="716797" y="1880399"/>
            <a:ext cx="11134725" cy="4627341"/>
          </a:xfrm>
          <a:prstGeom prst="rect">
            <a:avLst/>
          </a:prstGeom>
        </p:spPr>
      </p:pic>
      <p:sp>
        <p:nvSpPr>
          <p:cNvPr id="59" name="ZoneTexte 58"/>
          <p:cNvSpPr txBox="1"/>
          <p:nvPr/>
        </p:nvSpPr>
        <p:spPr>
          <a:xfrm>
            <a:off x="2315546" y="6124460"/>
            <a:ext cx="403311" cy="221018"/>
          </a:xfrm>
          <a:prstGeom prst="rect">
            <a:avLst/>
          </a:prstGeom>
          <a:solidFill>
            <a:schemeClr val="bg1"/>
          </a:solidFill>
        </p:spPr>
        <p:txBody>
          <a:bodyPr wrap="none" lIns="18000" tIns="18000" rIns="18000" bIns="18000" rtlCol="0">
            <a:spAutoFit/>
          </a:bodyPr>
          <a:lstStyle/>
          <a:p>
            <a:r>
              <a:rPr lang="fr-F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totale</a:t>
            </a:r>
          </a:p>
        </p:txBody>
      </p:sp>
      <p:pic>
        <p:nvPicPr>
          <p:cNvPr id="28" name="Image 2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90590" flipV="1">
            <a:off x="4132897" y="4378410"/>
            <a:ext cx="5028219" cy="845060"/>
          </a:xfrm>
          <a:prstGeom prst="rect">
            <a:avLst/>
          </a:prstGeom>
        </p:spPr>
      </p:pic>
      <p:grpSp>
        <p:nvGrpSpPr>
          <p:cNvPr id="36" name="Group 545"/>
          <p:cNvGrpSpPr>
            <a:grpSpLocks noChangeAspect="1"/>
          </p:cNvGrpSpPr>
          <p:nvPr/>
        </p:nvGrpSpPr>
        <p:grpSpPr bwMode="auto">
          <a:xfrm>
            <a:off x="242109" y="229812"/>
            <a:ext cx="544197" cy="578208"/>
            <a:chOff x="2172" y="2370"/>
            <a:chExt cx="464" cy="493"/>
          </a:xfrm>
        </p:grpSpPr>
        <p:sp>
          <p:nvSpPr>
            <p:cNvPr id="37" name="Freeform 546"/>
            <p:cNvSpPr>
              <a:spLocks noEditPoints="1"/>
            </p:cNvSpPr>
            <p:nvPr/>
          </p:nvSpPr>
          <p:spPr bwMode="auto">
            <a:xfrm>
              <a:off x="2313" y="2532"/>
              <a:ext cx="163" cy="238"/>
            </a:xfrm>
            <a:custGeom>
              <a:avLst/>
              <a:gdLst/>
              <a:ahLst/>
              <a:cxnLst>
                <a:cxn ang="0">
                  <a:pos x="242" y="414"/>
                </a:cxn>
                <a:cxn ang="0">
                  <a:pos x="96" y="397"/>
                </a:cxn>
                <a:cxn ang="0">
                  <a:pos x="96" y="397"/>
                </a:cxn>
                <a:cxn ang="0">
                  <a:pos x="93" y="335"/>
                </a:cxn>
                <a:cxn ang="0">
                  <a:pos x="92" y="318"/>
                </a:cxn>
                <a:cxn ang="0">
                  <a:pos x="82" y="289"/>
                </a:cxn>
                <a:cxn ang="0">
                  <a:pos x="69" y="266"/>
                </a:cxn>
                <a:cxn ang="0">
                  <a:pos x="45" y="240"/>
                </a:cxn>
                <a:cxn ang="0">
                  <a:pos x="21" y="214"/>
                </a:cxn>
                <a:cxn ang="0">
                  <a:pos x="8" y="192"/>
                </a:cxn>
                <a:cxn ang="0">
                  <a:pos x="1" y="165"/>
                </a:cxn>
                <a:cxn ang="0">
                  <a:pos x="0" y="147"/>
                </a:cxn>
                <a:cxn ang="0">
                  <a:pos x="3" y="113"/>
                </a:cxn>
                <a:cxn ang="0">
                  <a:pos x="14" y="83"/>
                </a:cxn>
                <a:cxn ang="0">
                  <a:pos x="29" y="58"/>
                </a:cxn>
                <a:cxn ang="0">
                  <a:pos x="49" y="38"/>
                </a:cxn>
                <a:cxn ang="0">
                  <a:pos x="73" y="20"/>
                </a:cxn>
                <a:cxn ang="0">
                  <a:pos x="101" y="9"/>
                </a:cxn>
                <a:cxn ang="0">
                  <a:pos x="132" y="2"/>
                </a:cxn>
                <a:cxn ang="0">
                  <a:pos x="165" y="0"/>
                </a:cxn>
                <a:cxn ang="0">
                  <a:pos x="181" y="0"/>
                </a:cxn>
                <a:cxn ang="0">
                  <a:pos x="213" y="5"/>
                </a:cxn>
                <a:cxn ang="0">
                  <a:pos x="242" y="17"/>
                </a:cxn>
                <a:cxn ang="0">
                  <a:pos x="268" y="32"/>
                </a:cxn>
                <a:cxn ang="0">
                  <a:pos x="290" y="52"/>
                </a:cxn>
                <a:cxn ang="0">
                  <a:pos x="308" y="76"/>
                </a:cxn>
                <a:cxn ang="0">
                  <a:pos x="320" y="105"/>
                </a:cxn>
                <a:cxn ang="0">
                  <a:pos x="326" y="136"/>
                </a:cxn>
                <a:cxn ang="0">
                  <a:pos x="327" y="152"/>
                </a:cxn>
                <a:cxn ang="0">
                  <a:pos x="324" y="185"/>
                </a:cxn>
                <a:cxn ang="0">
                  <a:pos x="313" y="214"/>
                </a:cxn>
                <a:cxn ang="0">
                  <a:pos x="301" y="240"/>
                </a:cxn>
                <a:cxn ang="0">
                  <a:pos x="285" y="262"/>
                </a:cxn>
                <a:cxn ang="0">
                  <a:pos x="255" y="292"/>
                </a:cxn>
                <a:cxn ang="0">
                  <a:pos x="242" y="303"/>
                </a:cxn>
                <a:cxn ang="0">
                  <a:pos x="222" y="421"/>
                </a:cxn>
                <a:cxn ang="0">
                  <a:pos x="218" y="439"/>
                </a:cxn>
                <a:cxn ang="0">
                  <a:pos x="212" y="455"/>
                </a:cxn>
                <a:cxn ang="0">
                  <a:pos x="199" y="467"/>
                </a:cxn>
                <a:cxn ang="0">
                  <a:pos x="182" y="475"/>
                </a:cxn>
                <a:cxn ang="0">
                  <a:pos x="172" y="476"/>
                </a:cxn>
                <a:cxn ang="0">
                  <a:pos x="151" y="472"/>
                </a:cxn>
                <a:cxn ang="0">
                  <a:pos x="134" y="463"/>
                </a:cxn>
                <a:cxn ang="0">
                  <a:pos x="120" y="453"/>
                </a:cxn>
                <a:cxn ang="0">
                  <a:pos x="222" y="421"/>
                </a:cxn>
              </a:cxnLst>
              <a:rect l="0" t="0" r="r" b="b"/>
              <a:pathLst>
                <a:path w="327" h="476">
                  <a:moveTo>
                    <a:pt x="96" y="452"/>
                  </a:moveTo>
                  <a:lnTo>
                    <a:pt x="242" y="414"/>
                  </a:lnTo>
                  <a:lnTo>
                    <a:pt x="96" y="452"/>
                  </a:lnTo>
                  <a:close/>
                  <a:moveTo>
                    <a:pt x="96" y="397"/>
                  </a:moveTo>
                  <a:lnTo>
                    <a:pt x="242" y="358"/>
                  </a:lnTo>
                  <a:lnTo>
                    <a:pt x="96" y="397"/>
                  </a:lnTo>
                  <a:close/>
                  <a:moveTo>
                    <a:pt x="242" y="303"/>
                  </a:moveTo>
                  <a:lnTo>
                    <a:pt x="93" y="335"/>
                  </a:lnTo>
                  <a:lnTo>
                    <a:pt x="93" y="335"/>
                  </a:lnTo>
                  <a:lnTo>
                    <a:pt x="92" y="318"/>
                  </a:lnTo>
                  <a:lnTo>
                    <a:pt x="87" y="302"/>
                  </a:lnTo>
                  <a:lnTo>
                    <a:pt x="82" y="289"/>
                  </a:lnTo>
                  <a:lnTo>
                    <a:pt x="76" y="278"/>
                  </a:lnTo>
                  <a:lnTo>
                    <a:pt x="69" y="266"/>
                  </a:lnTo>
                  <a:lnTo>
                    <a:pt x="61" y="257"/>
                  </a:lnTo>
                  <a:lnTo>
                    <a:pt x="45" y="240"/>
                  </a:lnTo>
                  <a:lnTo>
                    <a:pt x="29" y="223"/>
                  </a:lnTo>
                  <a:lnTo>
                    <a:pt x="21" y="214"/>
                  </a:lnTo>
                  <a:lnTo>
                    <a:pt x="14" y="203"/>
                  </a:lnTo>
                  <a:lnTo>
                    <a:pt x="8" y="192"/>
                  </a:lnTo>
                  <a:lnTo>
                    <a:pt x="5" y="179"/>
                  </a:lnTo>
                  <a:lnTo>
                    <a:pt x="1" y="165"/>
                  </a:lnTo>
                  <a:lnTo>
                    <a:pt x="0" y="147"/>
                  </a:lnTo>
                  <a:lnTo>
                    <a:pt x="0" y="147"/>
                  </a:lnTo>
                  <a:lnTo>
                    <a:pt x="1" y="130"/>
                  </a:lnTo>
                  <a:lnTo>
                    <a:pt x="3" y="113"/>
                  </a:lnTo>
                  <a:lnTo>
                    <a:pt x="8" y="98"/>
                  </a:lnTo>
                  <a:lnTo>
                    <a:pt x="14" y="83"/>
                  </a:lnTo>
                  <a:lnTo>
                    <a:pt x="21" y="71"/>
                  </a:lnTo>
                  <a:lnTo>
                    <a:pt x="29" y="58"/>
                  </a:lnTo>
                  <a:lnTo>
                    <a:pt x="38" y="48"/>
                  </a:lnTo>
                  <a:lnTo>
                    <a:pt x="49" y="38"/>
                  </a:lnTo>
                  <a:lnTo>
                    <a:pt x="61" y="28"/>
                  </a:lnTo>
                  <a:lnTo>
                    <a:pt x="73" y="20"/>
                  </a:lnTo>
                  <a:lnTo>
                    <a:pt x="87" y="15"/>
                  </a:lnTo>
                  <a:lnTo>
                    <a:pt x="101" y="9"/>
                  </a:lnTo>
                  <a:lnTo>
                    <a:pt x="116" y="4"/>
                  </a:lnTo>
                  <a:lnTo>
                    <a:pt x="132" y="2"/>
                  </a:lnTo>
                  <a:lnTo>
                    <a:pt x="148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81" y="0"/>
                  </a:lnTo>
                  <a:lnTo>
                    <a:pt x="197" y="2"/>
                  </a:lnTo>
                  <a:lnTo>
                    <a:pt x="213" y="5"/>
                  </a:lnTo>
                  <a:lnTo>
                    <a:pt x="228" y="10"/>
                  </a:lnTo>
                  <a:lnTo>
                    <a:pt x="242" y="17"/>
                  </a:lnTo>
                  <a:lnTo>
                    <a:pt x="255" y="24"/>
                  </a:lnTo>
                  <a:lnTo>
                    <a:pt x="268" y="32"/>
                  </a:lnTo>
                  <a:lnTo>
                    <a:pt x="279" y="42"/>
                  </a:lnTo>
                  <a:lnTo>
                    <a:pt x="290" y="52"/>
                  </a:lnTo>
                  <a:lnTo>
                    <a:pt x="300" y="64"/>
                  </a:lnTo>
                  <a:lnTo>
                    <a:pt x="308" y="76"/>
                  </a:lnTo>
                  <a:lnTo>
                    <a:pt x="315" y="90"/>
                  </a:lnTo>
                  <a:lnTo>
                    <a:pt x="320" y="105"/>
                  </a:lnTo>
                  <a:lnTo>
                    <a:pt x="324" y="120"/>
                  </a:lnTo>
                  <a:lnTo>
                    <a:pt x="326" y="136"/>
                  </a:lnTo>
                  <a:lnTo>
                    <a:pt x="327" y="152"/>
                  </a:lnTo>
                  <a:lnTo>
                    <a:pt x="327" y="152"/>
                  </a:lnTo>
                  <a:lnTo>
                    <a:pt x="326" y="169"/>
                  </a:lnTo>
                  <a:lnTo>
                    <a:pt x="324" y="185"/>
                  </a:lnTo>
                  <a:lnTo>
                    <a:pt x="319" y="200"/>
                  </a:lnTo>
                  <a:lnTo>
                    <a:pt x="313" y="214"/>
                  </a:lnTo>
                  <a:lnTo>
                    <a:pt x="308" y="228"/>
                  </a:lnTo>
                  <a:lnTo>
                    <a:pt x="301" y="240"/>
                  </a:lnTo>
                  <a:lnTo>
                    <a:pt x="293" y="252"/>
                  </a:lnTo>
                  <a:lnTo>
                    <a:pt x="285" y="262"/>
                  </a:lnTo>
                  <a:lnTo>
                    <a:pt x="269" y="279"/>
                  </a:lnTo>
                  <a:lnTo>
                    <a:pt x="255" y="292"/>
                  </a:lnTo>
                  <a:lnTo>
                    <a:pt x="242" y="303"/>
                  </a:lnTo>
                  <a:lnTo>
                    <a:pt x="242" y="303"/>
                  </a:lnTo>
                  <a:close/>
                  <a:moveTo>
                    <a:pt x="222" y="421"/>
                  </a:moveTo>
                  <a:lnTo>
                    <a:pt x="222" y="421"/>
                  </a:lnTo>
                  <a:lnTo>
                    <a:pt x="221" y="430"/>
                  </a:lnTo>
                  <a:lnTo>
                    <a:pt x="218" y="439"/>
                  </a:lnTo>
                  <a:lnTo>
                    <a:pt x="216" y="447"/>
                  </a:lnTo>
                  <a:lnTo>
                    <a:pt x="212" y="455"/>
                  </a:lnTo>
                  <a:lnTo>
                    <a:pt x="206" y="461"/>
                  </a:lnTo>
                  <a:lnTo>
                    <a:pt x="199" y="467"/>
                  </a:lnTo>
                  <a:lnTo>
                    <a:pt x="191" y="471"/>
                  </a:lnTo>
                  <a:lnTo>
                    <a:pt x="182" y="475"/>
                  </a:lnTo>
                  <a:lnTo>
                    <a:pt x="182" y="475"/>
                  </a:lnTo>
                  <a:lnTo>
                    <a:pt x="172" y="476"/>
                  </a:lnTo>
                  <a:lnTo>
                    <a:pt x="161" y="475"/>
                  </a:lnTo>
                  <a:lnTo>
                    <a:pt x="151" y="472"/>
                  </a:lnTo>
                  <a:lnTo>
                    <a:pt x="142" y="468"/>
                  </a:lnTo>
                  <a:lnTo>
                    <a:pt x="134" y="463"/>
                  </a:lnTo>
                  <a:lnTo>
                    <a:pt x="126" y="459"/>
                  </a:lnTo>
                  <a:lnTo>
                    <a:pt x="120" y="453"/>
                  </a:lnTo>
                  <a:lnTo>
                    <a:pt x="116" y="448"/>
                  </a:lnTo>
                  <a:lnTo>
                    <a:pt x="222" y="421"/>
                  </a:lnTo>
                  <a:close/>
                </a:path>
              </a:pathLst>
            </a:custGeom>
            <a:solidFill>
              <a:srgbClr val="00A6D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38" name="Line 547"/>
            <p:cNvSpPr>
              <a:spLocks noChangeShapeType="1"/>
            </p:cNvSpPr>
            <p:nvPr/>
          </p:nvSpPr>
          <p:spPr bwMode="auto">
            <a:xfrm flipV="1">
              <a:off x="2361" y="2740"/>
              <a:ext cx="73" cy="1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39" name="Line 548"/>
            <p:cNvSpPr>
              <a:spLocks noChangeShapeType="1"/>
            </p:cNvSpPr>
            <p:nvPr/>
          </p:nvSpPr>
          <p:spPr bwMode="auto">
            <a:xfrm flipV="1">
              <a:off x="2361" y="2711"/>
              <a:ext cx="73" cy="2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40" name="Freeform 549"/>
            <p:cNvSpPr>
              <a:spLocks/>
            </p:cNvSpPr>
            <p:nvPr/>
          </p:nvSpPr>
          <p:spPr bwMode="auto">
            <a:xfrm>
              <a:off x="2313" y="2532"/>
              <a:ext cx="163" cy="168"/>
            </a:xfrm>
            <a:custGeom>
              <a:avLst/>
              <a:gdLst/>
              <a:ahLst/>
              <a:cxnLst>
                <a:cxn ang="0">
                  <a:pos x="93" y="335"/>
                </a:cxn>
                <a:cxn ang="0">
                  <a:pos x="92" y="318"/>
                </a:cxn>
                <a:cxn ang="0">
                  <a:pos x="82" y="289"/>
                </a:cxn>
                <a:cxn ang="0">
                  <a:pos x="69" y="266"/>
                </a:cxn>
                <a:cxn ang="0">
                  <a:pos x="45" y="240"/>
                </a:cxn>
                <a:cxn ang="0">
                  <a:pos x="21" y="214"/>
                </a:cxn>
                <a:cxn ang="0">
                  <a:pos x="8" y="192"/>
                </a:cxn>
                <a:cxn ang="0">
                  <a:pos x="1" y="165"/>
                </a:cxn>
                <a:cxn ang="0">
                  <a:pos x="0" y="147"/>
                </a:cxn>
                <a:cxn ang="0">
                  <a:pos x="3" y="113"/>
                </a:cxn>
                <a:cxn ang="0">
                  <a:pos x="14" y="83"/>
                </a:cxn>
                <a:cxn ang="0">
                  <a:pos x="29" y="58"/>
                </a:cxn>
                <a:cxn ang="0">
                  <a:pos x="49" y="38"/>
                </a:cxn>
                <a:cxn ang="0">
                  <a:pos x="73" y="20"/>
                </a:cxn>
                <a:cxn ang="0">
                  <a:pos x="101" y="9"/>
                </a:cxn>
                <a:cxn ang="0">
                  <a:pos x="132" y="2"/>
                </a:cxn>
                <a:cxn ang="0">
                  <a:pos x="165" y="0"/>
                </a:cxn>
                <a:cxn ang="0">
                  <a:pos x="181" y="0"/>
                </a:cxn>
                <a:cxn ang="0">
                  <a:pos x="213" y="5"/>
                </a:cxn>
                <a:cxn ang="0">
                  <a:pos x="242" y="17"/>
                </a:cxn>
                <a:cxn ang="0">
                  <a:pos x="268" y="32"/>
                </a:cxn>
                <a:cxn ang="0">
                  <a:pos x="290" y="52"/>
                </a:cxn>
                <a:cxn ang="0">
                  <a:pos x="308" y="76"/>
                </a:cxn>
                <a:cxn ang="0">
                  <a:pos x="320" y="105"/>
                </a:cxn>
                <a:cxn ang="0">
                  <a:pos x="326" y="136"/>
                </a:cxn>
                <a:cxn ang="0">
                  <a:pos x="327" y="152"/>
                </a:cxn>
                <a:cxn ang="0">
                  <a:pos x="324" y="185"/>
                </a:cxn>
                <a:cxn ang="0">
                  <a:pos x="313" y="214"/>
                </a:cxn>
                <a:cxn ang="0">
                  <a:pos x="301" y="240"/>
                </a:cxn>
                <a:cxn ang="0">
                  <a:pos x="285" y="262"/>
                </a:cxn>
                <a:cxn ang="0">
                  <a:pos x="255" y="292"/>
                </a:cxn>
                <a:cxn ang="0">
                  <a:pos x="242" y="303"/>
                </a:cxn>
              </a:cxnLst>
              <a:rect l="0" t="0" r="r" b="b"/>
              <a:pathLst>
                <a:path w="327" h="335">
                  <a:moveTo>
                    <a:pt x="242" y="303"/>
                  </a:moveTo>
                  <a:lnTo>
                    <a:pt x="93" y="335"/>
                  </a:lnTo>
                  <a:lnTo>
                    <a:pt x="93" y="335"/>
                  </a:lnTo>
                  <a:lnTo>
                    <a:pt x="92" y="318"/>
                  </a:lnTo>
                  <a:lnTo>
                    <a:pt x="87" y="302"/>
                  </a:lnTo>
                  <a:lnTo>
                    <a:pt x="82" y="289"/>
                  </a:lnTo>
                  <a:lnTo>
                    <a:pt x="76" y="278"/>
                  </a:lnTo>
                  <a:lnTo>
                    <a:pt x="69" y="266"/>
                  </a:lnTo>
                  <a:lnTo>
                    <a:pt x="61" y="257"/>
                  </a:lnTo>
                  <a:lnTo>
                    <a:pt x="45" y="240"/>
                  </a:lnTo>
                  <a:lnTo>
                    <a:pt x="29" y="223"/>
                  </a:lnTo>
                  <a:lnTo>
                    <a:pt x="21" y="214"/>
                  </a:lnTo>
                  <a:lnTo>
                    <a:pt x="14" y="203"/>
                  </a:lnTo>
                  <a:lnTo>
                    <a:pt x="8" y="192"/>
                  </a:lnTo>
                  <a:lnTo>
                    <a:pt x="5" y="179"/>
                  </a:lnTo>
                  <a:lnTo>
                    <a:pt x="1" y="165"/>
                  </a:lnTo>
                  <a:lnTo>
                    <a:pt x="0" y="147"/>
                  </a:lnTo>
                  <a:lnTo>
                    <a:pt x="0" y="147"/>
                  </a:lnTo>
                  <a:lnTo>
                    <a:pt x="1" y="130"/>
                  </a:lnTo>
                  <a:lnTo>
                    <a:pt x="3" y="113"/>
                  </a:lnTo>
                  <a:lnTo>
                    <a:pt x="8" y="98"/>
                  </a:lnTo>
                  <a:lnTo>
                    <a:pt x="14" y="83"/>
                  </a:lnTo>
                  <a:lnTo>
                    <a:pt x="21" y="71"/>
                  </a:lnTo>
                  <a:lnTo>
                    <a:pt x="29" y="58"/>
                  </a:lnTo>
                  <a:lnTo>
                    <a:pt x="38" y="48"/>
                  </a:lnTo>
                  <a:lnTo>
                    <a:pt x="49" y="38"/>
                  </a:lnTo>
                  <a:lnTo>
                    <a:pt x="61" y="28"/>
                  </a:lnTo>
                  <a:lnTo>
                    <a:pt x="73" y="20"/>
                  </a:lnTo>
                  <a:lnTo>
                    <a:pt x="87" y="15"/>
                  </a:lnTo>
                  <a:lnTo>
                    <a:pt x="101" y="9"/>
                  </a:lnTo>
                  <a:lnTo>
                    <a:pt x="116" y="4"/>
                  </a:lnTo>
                  <a:lnTo>
                    <a:pt x="132" y="2"/>
                  </a:lnTo>
                  <a:lnTo>
                    <a:pt x="148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81" y="0"/>
                  </a:lnTo>
                  <a:lnTo>
                    <a:pt x="197" y="2"/>
                  </a:lnTo>
                  <a:lnTo>
                    <a:pt x="213" y="5"/>
                  </a:lnTo>
                  <a:lnTo>
                    <a:pt x="228" y="10"/>
                  </a:lnTo>
                  <a:lnTo>
                    <a:pt x="242" y="17"/>
                  </a:lnTo>
                  <a:lnTo>
                    <a:pt x="255" y="24"/>
                  </a:lnTo>
                  <a:lnTo>
                    <a:pt x="268" y="32"/>
                  </a:lnTo>
                  <a:lnTo>
                    <a:pt x="279" y="42"/>
                  </a:lnTo>
                  <a:lnTo>
                    <a:pt x="290" y="52"/>
                  </a:lnTo>
                  <a:lnTo>
                    <a:pt x="300" y="64"/>
                  </a:lnTo>
                  <a:lnTo>
                    <a:pt x="308" y="76"/>
                  </a:lnTo>
                  <a:lnTo>
                    <a:pt x="315" y="90"/>
                  </a:lnTo>
                  <a:lnTo>
                    <a:pt x="320" y="105"/>
                  </a:lnTo>
                  <a:lnTo>
                    <a:pt x="324" y="120"/>
                  </a:lnTo>
                  <a:lnTo>
                    <a:pt x="326" y="136"/>
                  </a:lnTo>
                  <a:lnTo>
                    <a:pt x="327" y="152"/>
                  </a:lnTo>
                  <a:lnTo>
                    <a:pt x="327" y="152"/>
                  </a:lnTo>
                  <a:lnTo>
                    <a:pt x="326" y="169"/>
                  </a:lnTo>
                  <a:lnTo>
                    <a:pt x="324" y="185"/>
                  </a:lnTo>
                  <a:lnTo>
                    <a:pt x="319" y="200"/>
                  </a:lnTo>
                  <a:lnTo>
                    <a:pt x="313" y="214"/>
                  </a:lnTo>
                  <a:lnTo>
                    <a:pt x="308" y="228"/>
                  </a:lnTo>
                  <a:lnTo>
                    <a:pt x="301" y="240"/>
                  </a:lnTo>
                  <a:lnTo>
                    <a:pt x="293" y="252"/>
                  </a:lnTo>
                  <a:lnTo>
                    <a:pt x="285" y="262"/>
                  </a:lnTo>
                  <a:lnTo>
                    <a:pt x="269" y="279"/>
                  </a:lnTo>
                  <a:lnTo>
                    <a:pt x="255" y="292"/>
                  </a:lnTo>
                  <a:lnTo>
                    <a:pt x="242" y="303"/>
                  </a:lnTo>
                  <a:lnTo>
                    <a:pt x="242" y="303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41" name="Freeform 550"/>
            <p:cNvSpPr>
              <a:spLocks/>
            </p:cNvSpPr>
            <p:nvPr/>
          </p:nvSpPr>
          <p:spPr bwMode="auto">
            <a:xfrm>
              <a:off x="2370" y="2743"/>
              <a:ext cx="53" cy="27"/>
            </a:xfrm>
            <a:custGeom>
              <a:avLst/>
              <a:gdLst/>
              <a:ahLst/>
              <a:cxnLst>
                <a:cxn ang="0">
                  <a:pos x="106" y="0"/>
                </a:cxn>
                <a:cxn ang="0">
                  <a:pos x="106" y="0"/>
                </a:cxn>
                <a:cxn ang="0">
                  <a:pos x="105" y="9"/>
                </a:cxn>
                <a:cxn ang="0">
                  <a:pos x="102" y="18"/>
                </a:cxn>
                <a:cxn ang="0">
                  <a:pos x="100" y="26"/>
                </a:cxn>
                <a:cxn ang="0">
                  <a:pos x="96" y="34"/>
                </a:cxn>
                <a:cxn ang="0">
                  <a:pos x="90" y="40"/>
                </a:cxn>
                <a:cxn ang="0">
                  <a:pos x="83" y="46"/>
                </a:cxn>
                <a:cxn ang="0">
                  <a:pos x="75" y="50"/>
                </a:cxn>
                <a:cxn ang="0">
                  <a:pos x="66" y="54"/>
                </a:cxn>
                <a:cxn ang="0">
                  <a:pos x="66" y="54"/>
                </a:cxn>
                <a:cxn ang="0">
                  <a:pos x="56" y="55"/>
                </a:cxn>
                <a:cxn ang="0">
                  <a:pos x="45" y="54"/>
                </a:cxn>
                <a:cxn ang="0">
                  <a:pos x="35" y="51"/>
                </a:cxn>
                <a:cxn ang="0">
                  <a:pos x="26" y="47"/>
                </a:cxn>
                <a:cxn ang="0">
                  <a:pos x="18" y="42"/>
                </a:cxn>
                <a:cxn ang="0">
                  <a:pos x="10" y="38"/>
                </a:cxn>
                <a:cxn ang="0">
                  <a:pos x="4" y="32"/>
                </a:cxn>
                <a:cxn ang="0">
                  <a:pos x="0" y="27"/>
                </a:cxn>
                <a:cxn ang="0">
                  <a:pos x="106" y="0"/>
                </a:cxn>
              </a:cxnLst>
              <a:rect l="0" t="0" r="r" b="b"/>
              <a:pathLst>
                <a:path w="106" h="55">
                  <a:moveTo>
                    <a:pt x="106" y="0"/>
                  </a:moveTo>
                  <a:lnTo>
                    <a:pt x="106" y="0"/>
                  </a:lnTo>
                  <a:lnTo>
                    <a:pt x="105" y="9"/>
                  </a:lnTo>
                  <a:lnTo>
                    <a:pt x="102" y="18"/>
                  </a:lnTo>
                  <a:lnTo>
                    <a:pt x="100" y="26"/>
                  </a:lnTo>
                  <a:lnTo>
                    <a:pt x="96" y="34"/>
                  </a:lnTo>
                  <a:lnTo>
                    <a:pt x="90" y="40"/>
                  </a:lnTo>
                  <a:lnTo>
                    <a:pt x="83" y="46"/>
                  </a:lnTo>
                  <a:lnTo>
                    <a:pt x="75" y="50"/>
                  </a:lnTo>
                  <a:lnTo>
                    <a:pt x="66" y="54"/>
                  </a:lnTo>
                  <a:lnTo>
                    <a:pt x="66" y="54"/>
                  </a:lnTo>
                  <a:lnTo>
                    <a:pt x="56" y="55"/>
                  </a:lnTo>
                  <a:lnTo>
                    <a:pt x="45" y="54"/>
                  </a:lnTo>
                  <a:lnTo>
                    <a:pt x="35" y="51"/>
                  </a:lnTo>
                  <a:lnTo>
                    <a:pt x="26" y="47"/>
                  </a:lnTo>
                  <a:lnTo>
                    <a:pt x="18" y="42"/>
                  </a:lnTo>
                  <a:lnTo>
                    <a:pt x="10" y="38"/>
                  </a:lnTo>
                  <a:lnTo>
                    <a:pt x="4" y="32"/>
                  </a:lnTo>
                  <a:lnTo>
                    <a:pt x="0" y="27"/>
                  </a:lnTo>
                  <a:lnTo>
                    <a:pt x="106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42" name="Freeform 551"/>
            <p:cNvSpPr>
              <a:spLocks/>
            </p:cNvSpPr>
            <p:nvPr/>
          </p:nvSpPr>
          <p:spPr bwMode="auto">
            <a:xfrm>
              <a:off x="2365" y="2587"/>
              <a:ext cx="68" cy="71"/>
            </a:xfrm>
            <a:custGeom>
              <a:avLst/>
              <a:gdLst/>
              <a:ahLst/>
              <a:cxnLst>
                <a:cxn ang="0">
                  <a:pos x="0" y="68"/>
                </a:cxn>
                <a:cxn ang="0">
                  <a:pos x="54" y="142"/>
                </a:cxn>
                <a:cxn ang="0">
                  <a:pos x="135" y="0"/>
                </a:cxn>
              </a:cxnLst>
              <a:rect l="0" t="0" r="r" b="b"/>
              <a:pathLst>
                <a:path w="135" h="142">
                  <a:moveTo>
                    <a:pt x="0" y="68"/>
                  </a:moveTo>
                  <a:lnTo>
                    <a:pt x="54" y="142"/>
                  </a:lnTo>
                  <a:lnTo>
                    <a:pt x="135" y="0"/>
                  </a:lnTo>
                </a:path>
              </a:pathLst>
            </a:custGeom>
            <a:noFill/>
            <a:ln w="9525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43" name="Line 552"/>
            <p:cNvSpPr>
              <a:spLocks noChangeShapeType="1"/>
            </p:cNvSpPr>
            <p:nvPr/>
          </p:nvSpPr>
          <p:spPr bwMode="auto">
            <a:xfrm>
              <a:off x="2545" y="2630"/>
              <a:ext cx="15" cy="1"/>
            </a:xfrm>
            <a:prstGeom prst="line">
              <a:avLst/>
            </a:prstGeom>
            <a:noFill/>
            <a:ln w="9525">
              <a:solidFill>
                <a:srgbClr val="00A6D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44" name="Line 553"/>
            <p:cNvSpPr>
              <a:spLocks noChangeShapeType="1"/>
            </p:cNvSpPr>
            <p:nvPr/>
          </p:nvSpPr>
          <p:spPr bwMode="auto">
            <a:xfrm>
              <a:off x="2242" y="2630"/>
              <a:ext cx="15" cy="1"/>
            </a:xfrm>
            <a:prstGeom prst="line">
              <a:avLst/>
            </a:prstGeom>
            <a:noFill/>
            <a:ln w="9525">
              <a:solidFill>
                <a:srgbClr val="00A6D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45" name="Line 554"/>
            <p:cNvSpPr>
              <a:spLocks noChangeShapeType="1"/>
            </p:cNvSpPr>
            <p:nvPr/>
          </p:nvSpPr>
          <p:spPr bwMode="auto">
            <a:xfrm flipV="1">
              <a:off x="2401" y="2470"/>
              <a:ext cx="1" cy="16"/>
            </a:xfrm>
            <a:prstGeom prst="line">
              <a:avLst/>
            </a:prstGeom>
            <a:noFill/>
            <a:ln w="9525">
              <a:solidFill>
                <a:srgbClr val="00A6D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46" name="Line 555"/>
            <p:cNvSpPr>
              <a:spLocks noChangeShapeType="1"/>
            </p:cNvSpPr>
            <p:nvPr/>
          </p:nvSpPr>
          <p:spPr bwMode="auto">
            <a:xfrm flipV="1">
              <a:off x="2502" y="2517"/>
              <a:ext cx="12" cy="11"/>
            </a:xfrm>
            <a:prstGeom prst="line">
              <a:avLst/>
            </a:prstGeom>
            <a:noFill/>
            <a:ln w="9525">
              <a:solidFill>
                <a:srgbClr val="00A6D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47" name="Line 556"/>
            <p:cNvSpPr>
              <a:spLocks noChangeShapeType="1"/>
            </p:cNvSpPr>
            <p:nvPr/>
          </p:nvSpPr>
          <p:spPr bwMode="auto">
            <a:xfrm flipV="1">
              <a:off x="2288" y="2732"/>
              <a:ext cx="11" cy="10"/>
            </a:xfrm>
            <a:prstGeom prst="line">
              <a:avLst/>
            </a:prstGeom>
            <a:noFill/>
            <a:ln w="9525">
              <a:solidFill>
                <a:srgbClr val="00A6D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48" name="Line 557"/>
            <p:cNvSpPr>
              <a:spLocks noChangeShapeType="1"/>
            </p:cNvSpPr>
            <p:nvPr/>
          </p:nvSpPr>
          <p:spPr bwMode="auto">
            <a:xfrm flipH="1" flipV="1">
              <a:off x="2288" y="2517"/>
              <a:ext cx="11" cy="11"/>
            </a:xfrm>
            <a:prstGeom prst="line">
              <a:avLst/>
            </a:prstGeom>
            <a:noFill/>
            <a:ln w="9525">
              <a:solidFill>
                <a:srgbClr val="00A6D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49" name="Line 558"/>
            <p:cNvSpPr>
              <a:spLocks noChangeShapeType="1"/>
            </p:cNvSpPr>
            <p:nvPr/>
          </p:nvSpPr>
          <p:spPr bwMode="auto">
            <a:xfrm flipH="1" flipV="1">
              <a:off x="2502" y="2732"/>
              <a:ext cx="12" cy="10"/>
            </a:xfrm>
            <a:prstGeom prst="line">
              <a:avLst/>
            </a:prstGeom>
            <a:noFill/>
            <a:ln w="9525">
              <a:solidFill>
                <a:srgbClr val="00A6D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50" name="Freeform 559"/>
            <p:cNvSpPr>
              <a:spLocks/>
            </p:cNvSpPr>
            <p:nvPr/>
          </p:nvSpPr>
          <p:spPr bwMode="auto">
            <a:xfrm>
              <a:off x="2573" y="2719"/>
              <a:ext cx="63" cy="5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" y="107"/>
                </a:cxn>
                <a:cxn ang="0">
                  <a:pos x="127" y="87"/>
                </a:cxn>
              </a:cxnLst>
              <a:rect l="0" t="0" r="r" b="b"/>
              <a:pathLst>
                <a:path w="127" h="107">
                  <a:moveTo>
                    <a:pt x="0" y="0"/>
                  </a:moveTo>
                  <a:lnTo>
                    <a:pt x="20" y="107"/>
                  </a:lnTo>
                  <a:lnTo>
                    <a:pt x="127" y="87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51" name="Freeform 560"/>
            <p:cNvSpPr>
              <a:spLocks/>
            </p:cNvSpPr>
            <p:nvPr/>
          </p:nvSpPr>
          <p:spPr bwMode="auto">
            <a:xfrm>
              <a:off x="2190" y="2721"/>
              <a:ext cx="350" cy="142"/>
            </a:xfrm>
            <a:custGeom>
              <a:avLst/>
              <a:gdLst/>
              <a:ahLst/>
              <a:cxnLst>
                <a:cxn ang="0">
                  <a:pos x="699" y="190"/>
                </a:cxn>
                <a:cxn ang="0">
                  <a:pos x="699" y="190"/>
                </a:cxn>
                <a:cxn ang="0">
                  <a:pos x="683" y="202"/>
                </a:cxn>
                <a:cxn ang="0">
                  <a:pos x="667" y="213"/>
                </a:cxn>
                <a:cxn ang="0">
                  <a:pos x="651" y="222"/>
                </a:cxn>
                <a:cxn ang="0">
                  <a:pos x="634" y="232"/>
                </a:cxn>
                <a:cxn ang="0">
                  <a:pos x="617" y="241"/>
                </a:cxn>
                <a:cxn ang="0">
                  <a:pos x="600" y="249"/>
                </a:cxn>
                <a:cxn ang="0">
                  <a:pos x="582" y="256"/>
                </a:cxn>
                <a:cxn ang="0">
                  <a:pos x="565" y="261"/>
                </a:cxn>
                <a:cxn ang="0">
                  <a:pos x="547" y="267"/>
                </a:cxn>
                <a:cxn ang="0">
                  <a:pos x="529" y="272"/>
                </a:cxn>
                <a:cxn ang="0">
                  <a:pos x="510" y="276"/>
                </a:cxn>
                <a:cxn ang="0">
                  <a:pos x="492" y="280"/>
                </a:cxn>
                <a:cxn ang="0">
                  <a:pos x="474" y="282"/>
                </a:cxn>
                <a:cxn ang="0">
                  <a:pos x="454" y="283"/>
                </a:cxn>
                <a:cxn ang="0">
                  <a:pos x="436" y="284"/>
                </a:cxn>
                <a:cxn ang="0">
                  <a:pos x="418" y="284"/>
                </a:cxn>
                <a:cxn ang="0">
                  <a:pos x="398" y="284"/>
                </a:cxn>
                <a:cxn ang="0">
                  <a:pos x="380" y="283"/>
                </a:cxn>
                <a:cxn ang="0">
                  <a:pos x="361" y="281"/>
                </a:cxn>
                <a:cxn ang="0">
                  <a:pos x="342" y="277"/>
                </a:cxn>
                <a:cxn ang="0">
                  <a:pos x="324" y="274"/>
                </a:cxn>
                <a:cxn ang="0">
                  <a:pos x="306" y="269"/>
                </a:cxn>
                <a:cxn ang="0">
                  <a:pos x="287" y="265"/>
                </a:cxn>
                <a:cxn ang="0">
                  <a:pos x="269" y="258"/>
                </a:cxn>
                <a:cxn ang="0">
                  <a:pos x="251" y="251"/>
                </a:cxn>
                <a:cxn ang="0">
                  <a:pos x="234" y="244"/>
                </a:cxn>
                <a:cxn ang="0">
                  <a:pos x="216" y="235"/>
                </a:cxn>
                <a:cxn ang="0">
                  <a:pos x="199" y="226"/>
                </a:cxn>
                <a:cxn ang="0">
                  <a:pos x="182" y="217"/>
                </a:cxn>
                <a:cxn ang="0">
                  <a:pos x="166" y="205"/>
                </a:cxn>
                <a:cxn ang="0">
                  <a:pos x="149" y="194"/>
                </a:cxn>
                <a:cxn ang="0">
                  <a:pos x="134" y="181"/>
                </a:cxn>
                <a:cxn ang="0">
                  <a:pos x="134" y="181"/>
                </a:cxn>
                <a:cxn ang="0">
                  <a:pos x="111" y="162"/>
                </a:cxn>
                <a:cxn ang="0">
                  <a:pos x="91" y="141"/>
                </a:cxn>
                <a:cxn ang="0">
                  <a:pos x="72" y="121"/>
                </a:cxn>
                <a:cxn ang="0">
                  <a:pos x="54" y="98"/>
                </a:cxn>
                <a:cxn ang="0">
                  <a:pos x="38" y="75"/>
                </a:cxn>
                <a:cxn ang="0">
                  <a:pos x="24" y="51"/>
                </a:cxn>
                <a:cxn ang="0">
                  <a:pos x="12" y="26"/>
                </a:cxn>
                <a:cxn ang="0">
                  <a:pos x="0" y="0"/>
                </a:cxn>
              </a:cxnLst>
              <a:rect l="0" t="0" r="r" b="b"/>
              <a:pathLst>
                <a:path w="699" h="284">
                  <a:moveTo>
                    <a:pt x="699" y="190"/>
                  </a:moveTo>
                  <a:lnTo>
                    <a:pt x="699" y="190"/>
                  </a:lnTo>
                  <a:lnTo>
                    <a:pt x="683" y="202"/>
                  </a:lnTo>
                  <a:lnTo>
                    <a:pt x="667" y="213"/>
                  </a:lnTo>
                  <a:lnTo>
                    <a:pt x="651" y="222"/>
                  </a:lnTo>
                  <a:lnTo>
                    <a:pt x="634" y="232"/>
                  </a:lnTo>
                  <a:lnTo>
                    <a:pt x="617" y="241"/>
                  </a:lnTo>
                  <a:lnTo>
                    <a:pt x="600" y="249"/>
                  </a:lnTo>
                  <a:lnTo>
                    <a:pt x="582" y="256"/>
                  </a:lnTo>
                  <a:lnTo>
                    <a:pt x="565" y="261"/>
                  </a:lnTo>
                  <a:lnTo>
                    <a:pt x="547" y="267"/>
                  </a:lnTo>
                  <a:lnTo>
                    <a:pt x="529" y="272"/>
                  </a:lnTo>
                  <a:lnTo>
                    <a:pt x="510" y="276"/>
                  </a:lnTo>
                  <a:lnTo>
                    <a:pt x="492" y="280"/>
                  </a:lnTo>
                  <a:lnTo>
                    <a:pt x="474" y="282"/>
                  </a:lnTo>
                  <a:lnTo>
                    <a:pt x="454" y="283"/>
                  </a:lnTo>
                  <a:lnTo>
                    <a:pt x="436" y="284"/>
                  </a:lnTo>
                  <a:lnTo>
                    <a:pt x="418" y="284"/>
                  </a:lnTo>
                  <a:lnTo>
                    <a:pt x="398" y="284"/>
                  </a:lnTo>
                  <a:lnTo>
                    <a:pt x="380" y="283"/>
                  </a:lnTo>
                  <a:lnTo>
                    <a:pt x="361" y="281"/>
                  </a:lnTo>
                  <a:lnTo>
                    <a:pt x="342" y="277"/>
                  </a:lnTo>
                  <a:lnTo>
                    <a:pt x="324" y="274"/>
                  </a:lnTo>
                  <a:lnTo>
                    <a:pt x="306" y="269"/>
                  </a:lnTo>
                  <a:lnTo>
                    <a:pt x="287" y="265"/>
                  </a:lnTo>
                  <a:lnTo>
                    <a:pt x="269" y="258"/>
                  </a:lnTo>
                  <a:lnTo>
                    <a:pt x="251" y="251"/>
                  </a:lnTo>
                  <a:lnTo>
                    <a:pt x="234" y="244"/>
                  </a:lnTo>
                  <a:lnTo>
                    <a:pt x="216" y="235"/>
                  </a:lnTo>
                  <a:lnTo>
                    <a:pt x="199" y="226"/>
                  </a:lnTo>
                  <a:lnTo>
                    <a:pt x="182" y="217"/>
                  </a:lnTo>
                  <a:lnTo>
                    <a:pt x="166" y="205"/>
                  </a:lnTo>
                  <a:lnTo>
                    <a:pt x="149" y="194"/>
                  </a:lnTo>
                  <a:lnTo>
                    <a:pt x="134" y="181"/>
                  </a:lnTo>
                  <a:lnTo>
                    <a:pt x="134" y="181"/>
                  </a:lnTo>
                  <a:lnTo>
                    <a:pt x="111" y="162"/>
                  </a:lnTo>
                  <a:lnTo>
                    <a:pt x="91" y="141"/>
                  </a:lnTo>
                  <a:lnTo>
                    <a:pt x="72" y="121"/>
                  </a:lnTo>
                  <a:lnTo>
                    <a:pt x="54" y="98"/>
                  </a:lnTo>
                  <a:lnTo>
                    <a:pt x="38" y="75"/>
                  </a:lnTo>
                  <a:lnTo>
                    <a:pt x="24" y="51"/>
                  </a:lnTo>
                  <a:lnTo>
                    <a:pt x="12" y="26"/>
                  </a:lnTo>
                  <a:lnTo>
                    <a:pt x="0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52" name="Freeform 561"/>
            <p:cNvSpPr>
              <a:spLocks/>
            </p:cNvSpPr>
            <p:nvPr/>
          </p:nvSpPr>
          <p:spPr bwMode="auto">
            <a:xfrm>
              <a:off x="2495" y="2429"/>
              <a:ext cx="133" cy="34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26" y="13"/>
                </a:cxn>
                <a:cxn ang="0">
                  <a:pos x="51" y="28"/>
                </a:cxn>
                <a:cxn ang="0">
                  <a:pos x="76" y="44"/>
                </a:cxn>
                <a:cxn ang="0">
                  <a:pos x="100" y="63"/>
                </a:cxn>
                <a:cxn ang="0">
                  <a:pos x="100" y="63"/>
                </a:cxn>
                <a:cxn ang="0">
                  <a:pos x="118" y="77"/>
                </a:cxn>
                <a:cxn ang="0">
                  <a:pos x="134" y="93"/>
                </a:cxn>
                <a:cxn ang="0">
                  <a:pos x="148" y="109"/>
                </a:cxn>
                <a:cxn ang="0">
                  <a:pos x="163" y="127"/>
                </a:cxn>
                <a:cxn ang="0">
                  <a:pos x="177" y="144"/>
                </a:cxn>
                <a:cxn ang="0">
                  <a:pos x="190" y="161"/>
                </a:cxn>
                <a:cxn ang="0">
                  <a:pos x="201" y="179"/>
                </a:cxn>
                <a:cxn ang="0">
                  <a:pos x="213" y="199"/>
                </a:cxn>
                <a:cxn ang="0">
                  <a:pos x="222" y="218"/>
                </a:cxn>
                <a:cxn ang="0">
                  <a:pos x="231" y="238"/>
                </a:cxn>
                <a:cxn ang="0">
                  <a:pos x="239" y="257"/>
                </a:cxn>
                <a:cxn ang="0">
                  <a:pos x="246" y="278"/>
                </a:cxn>
                <a:cxn ang="0">
                  <a:pos x="251" y="298"/>
                </a:cxn>
                <a:cxn ang="0">
                  <a:pos x="256" y="319"/>
                </a:cxn>
                <a:cxn ang="0">
                  <a:pos x="261" y="340"/>
                </a:cxn>
                <a:cxn ang="0">
                  <a:pos x="263" y="361"/>
                </a:cxn>
                <a:cxn ang="0">
                  <a:pos x="265" y="382"/>
                </a:cxn>
                <a:cxn ang="0">
                  <a:pos x="266" y="404"/>
                </a:cxn>
                <a:cxn ang="0">
                  <a:pos x="266" y="424"/>
                </a:cxn>
                <a:cxn ang="0">
                  <a:pos x="265" y="446"/>
                </a:cxn>
                <a:cxn ang="0">
                  <a:pos x="263" y="467"/>
                </a:cxn>
                <a:cxn ang="0">
                  <a:pos x="261" y="488"/>
                </a:cxn>
                <a:cxn ang="0">
                  <a:pos x="256" y="509"/>
                </a:cxn>
                <a:cxn ang="0">
                  <a:pos x="251" y="531"/>
                </a:cxn>
                <a:cxn ang="0">
                  <a:pos x="246" y="551"/>
                </a:cxn>
                <a:cxn ang="0">
                  <a:pos x="238" y="572"/>
                </a:cxn>
                <a:cxn ang="0">
                  <a:pos x="230" y="591"/>
                </a:cxn>
                <a:cxn ang="0">
                  <a:pos x="221" y="612"/>
                </a:cxn>
                <a:cxn ang="0">
                  <a:pos x="211" y="631"/>
                </a:cxn>
                <a:cxn ang="0">
                  <a:pos x="200" y="651"/>
                </a:cxn>
                <a:cxn ang="0">
                  <a:pos x="187" y="669"/>
                </a:cxn>
                <a:cxn ang="0">
                  <a:pos x="175" y="687"/>
                </a:cxn>
              </a:cxnLst>
              <a:rect l="0" t="0" r="r" b="b"/>
              <a:pathLst>
                <a:path w="266" h="687">
                  <a:moveTo>
                    <a:pt x="0" y="0"/>
                  </a:moveTo>
                  <a:lnTo>
                    <a:pt x="0" y="0"/>
                  </a:lnTo>
                  <a:lnTo>
                    <a:pt x="26" y="13"/>
                  </a:lnTo>
                  <a:lnTo>
                    <a:pt x="51" y="28"/>
                  </a:lnTo>
                  <a:lnTo>
                    <a:pt x="76" y="44"/>
                  </a:lnTo>
                  <a:lnTo>
                    <a:pt x="100" y="63"/>
                  </a:lnTo>
                  <a:lnTo>
                    <a:pt x="100" y="63"/>
                  </a:lnTo>
                  <a:lnTo>
                    <a:pt x="118" y="77"/>
                  </a:lnTo>
                  <a:lnTo>
                    <a:pt x="134" y="93"/>
                  </a:lnTo>
                  <a:lnTo>
                    <a:pt x="148" y="109"/>
                  </a:lnTo>
                  <a:lnTo>
                    <a:pt x="163" y="127"/>
                  </a:lnTo>
                  <a:lnTo>
                    <a:pt x="177" y="144"/>
                  </a:lnTo>
                  <a:lnTo>
                    <a:pt x="190" y="161"/>
                  </a:lnTo>
                  <a:lnTo>
                    <a:pt x="201" y="179"/>
                  </a:lnTo>
                  <a:lnTo>
                    <a:pt x="213" y="199"/>
                  </a:lnTo>
                  <a:lnTo>
                    <a:pt x="222" y="218"/>
                  </a:lnTo>
                  <a:lnTo>
                    <a:pt x="231" y="238"/>
                  </a:lnTo>
                  <a:lnTo>
                    <a:pt x="239" y="257"/>
                  </a:lnTo>
                  <a:lnTo>
                    <a:pt x="246" y="278"/>
                  </a:lnTo>
                  <a:lnTo>
                    <a:pt x="251" y="298"/>
                  </a:lnTo>
                  <a:lnTo>
                    <a:pt x="256" y="319"/>
                  </a:lnTo>
                  <a:lnTo>
                    <a:pt x="261" y="340"/>
                  </a:lnTo>
                  <a:lnTo>
                    <a:pt x="263" y="361"/>
                  </a:lnTo>
                  <a:lnTo>
                    <a:pt x="265" y="382"/>
                  </a:lnTo>
                  <a:lnTo>
                    <a:pt x="266" y="404"/>
                  </a:lnTo>
                  <a:lnTo>
                    <a:pt x="266" y="424"/>
                  </a:lnTo>
                  <a:lnTo>
                    <a:pt x="265" y="446"/>
                  </a:lnTo>
                  <a:lnTo>
                    <a:pt x="263" y="467"/>
                  </a:lnTo>
                  <a:lnTo>
                    <a:pt x="261" y="488"/>
                  </a:lnTo>
                  <a:lnTo>
                    <a:pt x="256" y="509"/>
                  </a:lnTo>
                  <a:lnTo>
                    <a:pt x="251" y="531"/>
                  </a:lnTo>
                  <a:lnTo>
                    <a:pt x="246" y="551"/>
                  </a:lnTo>
                  <a:lnTo>
                    <a:pt x="238" y="572"/>
                  </a:lnTo>
                  <a:lnTo>
                    <a:pt x="230" y="591"/>
                  </a:lnTo>
                  <a:lnTo>
                    <a:pt x="221" y="612"/>
                  </a:lnTo>
                  <a:lnTo>
                    <a:pt x="211" y="631"/>
                  </a:lnTo>
                  <a:lnTo>
                    <a:pt x="200" y="651"/>
                  </a:lnTo>
                  <a:lnTo>
                    <a:pt x="187" y="669"/>
                  </a:lnTo>
                  <a:lnTo>
                    <a:pt x="175" y="687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53" name="Freeform 562"/>
            <p:cNvSpPr>
              <a:spLocks/>
            </p:cNvSpPr>
            <p:nvPr/>
          </p:nvSpPr>
          <p:spPr bwMode="auto">
            <a:xfrm>
              <a:off x="2174" y="2409"/>
              <a:ext cx="264" cy="252"/>
            </a:xfrm>
            <a:custGeom>
              <a:avLst/>
              <a:gdLst/>
              <a:ahLst/>
              <a:cxnLst>
                <a:cxn ang="0">
                  <a:pos x="4" y="504"/>
                </a:cxn>
                <a:cxn ang="0">
                  <a:pos x="4" y="504"/>
                </a:cxn>
                <a:cxn ang="0">
                  <a:pos x="1" y="481"/>
                </a:cxn>
                <a:cxn ang="0">
                  <a:pos x="0" y="460"/>
                </a:cxn>
                <a:cxn ang="0">
                  <a:pos x="1" y="438"/>
                </a:cxn>
                <a:cxn ang="0">
                  <a:pos x="2" y="415"/>
                </a:cxn>
                <a:cxn ang="0">
                  <a:pos x="5" y="393"/>
                </a:cxn>
                <a:cxn ang="0">
                  <a:pos x="8" y="372"/>
                </a:cxn>
                <a:cxn ang="0">
                  <a:pos x="13" y="350"/>
                </a:cxn>
                <a:cxn ang="0">
                  <a:pos x="18" y="328"/>
                </a:cxn>
                <a:cxn ang="0">
                  <a:pos x="25" y="306"/>
                </a:cxn>
                <a:cxn ang="0">
                  <a:pos x="33" y="285"/>
                </a:cxn>
                <a:cxn ang="0">
                  <a:pos x="42" y="264"/>
                </a:cxn>
                <a:cxn ang="0">
                  <a:pos x="52" y="243"/>
                </a:cxn>
                <a:cxn ang="0">
                  <a:pos x="63" y="224"/>
                </a:cxn>
                <a:cxn ang="0">
                  <a:pos x="76" y="203"/>
                </a:cxn>
                <a:cxn ang="0">
                  <a:pos x="89" y="185"/>
                </a:cxn>
                <a:cxn ang="0">
                  <a:pos x="103" y="166"/>
                </a:cxn>
                <a:cxn ang="0">
                  <a:pos x="103" y="166"/>
                </a:cxn>
                <a:cxn ang="0">
                  <a:pos x="125" y="143"/>
                </a:cxn>
                <a:cxn ang="0">
                  <a:pos x="147" y="121"/>
                </a:cxn>
                <a:cxn ang="0">
                  <a:pos x="169" y="100"/>
                </a:cxn>
                <a:cxn ang="0">
                  <a:pos x="193" y="82"/>
                </a:cxn>
                <a:cxn ang="0">
                  <a:pos x="219" y="66"/>
                </a:cxn>
                <a:cxn ang="0">
                  <a:pos x="244" y="51"/>
                </a:cxn>
                <a:cxn ang="0">
                  <a:pos x="271" y="38"/>
                </a:cxn>
                <a:cxn ang="0">
                  <a:pos x="299" y="27"/>
                </a:cxn>
                <a:cxn ang="0">
                  <a:pos x="326" y="18"/>
                </a:cxn>
                <a:cxn ang="0">
                  <a:pos x="355" y="11"/>
                </a:cxn>
                <a:cxn ang="0">
                  <a:pos x="383" y="5"/>
                </a:cxn>
                <a:cxn ang="0">
                  <a:pos x="412" y="2"/>
                </a:cxn>
                <a:cxn ang="0">
                  <a:pos x="442" y="0"/>
                </a:cxn>
                <a:cxn ang="0">
                  <a:pos x="470" y="0"/>
                </a:cxn>
                <a:cxn ang="0">
                  <a:pos x="500" y="2"/>
                </a:cxn>
                <a:cxn ang="0">
                  <a:pos x="528" y="5"/>
                </a:cxn>
              </a:cxnLst>
              <a:rect l="0" t="0" r="r" b="b"/>
              <a:pathLst>
                <a:path w="528" h="504">
                  <a:moveTo>
                    <a:pt x="4" y="504"/>
                  </a:moveTo>
                  <a:lnTo>
                    <a:pt x="4" y="504"/>
                  </a:lnTo>
                  <a:lnTo>
                    <a:pt x="1" y="481"/>
                  </a:lnTo>
                  <a:lnTo>
                    <a:pt x="0" y="460"/>
                  </a:lnTo>
                  <a:lnTo>
                    <a:pt x="1" y="438"/>
                  </a:lnTo>
                  <a:lnTo>
                    <a:pt x="2" y="415"/>
                  </a:lnTo>
                  <a:lnTo>
                    <a:pt x="5" y="393"/>
                  </a:lnTo>
                  <a:lnTo>
                    <a:pt x="8" y="372"/>
                  </a:lnTo>
                  <a:lnTo>
                    <a:pt x="13" y="350"/>
                  </a:lnTo>
                  <a:lnTo>
                    <a:pt x="18" y="328"/>
                  </a:lnTo>
                  <a:lnTo>
                    <a:pt x="25" y="306"/>
                  </a:lnTo>
                  <a:lnTo>
                    <a:pt x="33" y="285"/>
                  </a:lnTo>
                  <a:lnTo>
                    <a:pt x="42" y="264"/>
                  </a:lnTo>
                  <a:lnTo>
                    <a:pt x="52" y="243"/>
                  </a:lnTo>
                  <a:lnTo>
                    <a:pt x="63" y="224"/>
                  </a:lnTo>
                  <a:lnTo>
                    <a:pt x="76" y="203"/>
                  </a:lnTo>
                  <a:lnTo>
                    <a:pt x="89" y="185"/>
                  </a:lnTo>
                  <a:lnTo>
                    <a:pt x="103" y="166"/>
                  </a:lnTo>
                  <a:lnTo>
                    <a:pt x="103" y="166"/>
                  </a:lnTo>
                  <a:lnTo>
                    <a:pt x="125" y="143"/>
                  </a:lnTo>
                  <a:lnTo>
                    <a:pt x="147" y="121"/>
                  </a:lnTo>
                  <a:lnTo>
                    <a:pt x="169" y="100"/>
                  </a:lnTo>
                  <a:lnTo>
                    <a:pt x="193" y="82"/>
                  </a:lnTo>
                  <a:lnTo>
                    <a:pt x="219" y="66"/>
                  </a:lnTo>
                  <a:lnTo>
                    <a:pt x="244" y="51"/>
                  </a:lnTo>
                  <a:lnTo>
                    <a:pt x="271" y="38"/>
                  </a:lnTo>
                  <a:lnTo>
                    <a:pt x="299" y="27"/>
                  </a:lnTo>
                  <a:lnTo>
                    <a:pt x="326" y="18"/>
                  </a:lnTo>
                  <a:lnTo>
                    <a:pt x="355" y="11"/>
                  </a:lnTo>
                  <a:lnTo>
                    <a:pt x="383" y="5"/>
                  </a:lnTo>
                  <a:lnTo>
                    <a:pt x="412" y="2"/>
                  </a:lnTo>
                  <a:lnTo>
                    <a:pt x="442" y="0"/>
                  </a:lnTo>
                  <a:lnTo>
                    <a:pt x="470" y="0"/>
                  </a:lnTo>
                  <a:lnTo>
                    <a:pt x="500" y="2"/>
                  </a:lnTo>
                  <a:lnTo>
                    <a:pt x="528" y="5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54" name="Freeform 563"/>
            <p:cNvSpPr>
              <a:spLocks/>
            </p:cNvSpPr>
            <p:nvPr/>
          </p:nvSpPr>
          <p:spPr bwMode="auto">
            <a:xfrm>
              <a:off x="2172" y="2721"/>
              <a:ext cx="70" cy="52"/>
            </a:xfrm>
            <a:custGeom>
              <a:avLst/>
              <a:gdLst/>
              <a:ahLst/>
              <a:cxnLst>
                <a:cxn ang="0">
                  <a:pos x="139" y="38"/>
                </a:cxn>
                <a:cxn ang="0">
                  <a:pos x="36" y="0"/>
                </a:cxn>
                <a:cxn ang="0">
                  <a:pos x="0" y="103"/>
                </a:cxn>
              </a:cxnLst>
              <a:rect l="0" t="0" r="r" b="b"/>
              <a:pathLst>
                <a:path w="139" h="103">
                  <a:moveTo>
                    <a:pt x="139" y="38"/>
                  </a:moveTo>
                  <a:lnTo>
                    <a:pt x="36" y="0"/>
                  </a:lnTo>
                  <a:lnTo>
                    <a:pt x="0" y="103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55" name="Freeform 564"/>
            <p:cNvSpPr>
              <a:spLocks/>
            </p:cNvSpPr>
            <p:nvPr/>
          </p:nvSpPr>
          <p:spPr bwMode="auto">
            <a:xfrm>
              <a:off x="2395" y="2370"/>
              <a:ext cx="43" cy="77"/>
            </a:xfrm>
            <a:custGeom>
              <a:avLst/>
              <a:gdLst/>
              <a:ahLst/>
              <a:cxnLst>
                <a:cxn ang="0">
                  <a:pos x="0" y="153"/>
                </a:cxn>
                <a:cxn ang="0">
                  <a:pos x="84" y="83"/>
                </a:cxn>
                <a:cxn ang="0">
                  <a:pos x="14" y="0"/>
                </a:cxn>
              </a:cxnLst>
              <a:rect l="0" t="0" r="r" b="b"/>
              <a:pathLst>
                <a:path w="84" h="153">
                  <a:moveTo>
                    <a:pt x="0" y="153"/>
                  </a:moveTo>
                  <a:lnTo>
                    <a:pt x="84" y="83"/>
                  </a:lnTo>
                  <a:lnTo>
                    <a:pt x="14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</p:grpSp>
      <p:sp>
        <p:nvSpPr>
          <p:cNvPr id="7" name="Rectangle 6"/>
          <p:cNvSpPr/>
          <p:nvPr/>
        </p:nvSpPr>
        <p:spPr>
          <a:xfrm>
            <a:off x="5741042" y="3411938"/>
            <a:ext cx="1611629" cy="108929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5339836" y="3554905"/>
            <a:ext cx="21219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>
                <a:solidFill>
                  <a:schemeClr val="bg2"/>
                </a:solidFill>
              </a:rPr>
              <a:t>+ 35 % </a:t>
            </a:r>
          </a:p>
          <a:p>
            <a:pPr algn="ctr"/>
            <a:r>
              <a:rPr lang="fr-FR" sz="1200" b="1" dirty="0">
                <a:solidFill>
                  <a:schemeClr val="bg2"/>
                </a:solidFill>
              </a:rPr>
              <a:t>(scénario de référence de RTE)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2924792" y="4941408"/>
            <a:ext cx="6687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>
                <a:solidFill>
                  <a:schemeClr val="bg1"/>
                </a:solidFill>
              </a:rPr>
              <a:t>~ 60 %</a:t>
            </a:r>
          </a:p>
        </p:txBody>
      </p:sp>
      <p:pic>
        <p:nvPicPr>
          <p:cNvPr id="58" name="Picture 2" descr="RTE (entreprise) — Wikipédia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293" y="6232480"/>
            <a:ext cx="54000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75546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52810" y="3294345"/>
            <a:ext cx="1503123" cy="9144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1123123"/>
            <a:ext cx="12191999" cy="57348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Clr>
                <a:schemeClr val="bg2"/>
              </a:buClr>
              <a:buFont typeface="Arial" panose="020B0604020202020204" pitchFamily="34" charset="0"/>
              <a:buChar char="•"/>
            </a:pPr>
            <a:endParaRPr lang="fr-FR" dirty="0">
              <a:solidFill>
                <a:srgbClr val="FFFFFF"/>
              </a:solidFill>
            </a:endParaRPr>
          </a:p>
          <a:p>
            <a:pPr marL="1073150" indent="-357188">
              <a:buClr>
                <a:schemeClr val="bg2"/>
              </a:buClr>
              <a:buFont typeface="Arial" panose="020B0604020202020204" pitchFamily="34" charset="0"/>
              <a:buChar char="•"/>
            </a:pPr>
            <a:endParaRPr lang="fr-FR" dirty="0">
              <a:solidFill>
                <a:schemeClr val="accent4"/>
              </a:solidFill>
            </a:endParaRPr>
          </a:p>
          <a:p>
            <a:pPr marL="1073150" indent="-357188">
              <a:buClr>
                <a:schemeClr val="bg2"/>
              </a:buClr>
              <a:buFont typeface="Arial" panose="020B0604020202020204" pitchFamily="34" charset="0"/>
              <a:buChar char="•"/>
            </a:pPr>
            <a:endParaRPr lang="fr-FR" dirty="0">
              <a:solidFill>
                <a:schemeClr val="tx1"/>
              </a:solidFill>
            </a:endParaRPr>
          </a:p>
          <a:p>
            <a:pPr marL="1073150" indent="-357188">
              <a:buClr>
                <a:schemeClr val="bg2"/>
              </a:buClr>
              <a:buFont typeface="Arial" panose="020B0604020202020204" pitchFamily="34" charset="0"/>
              <a:buChar char="•"/>
            </a:pP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3" name="Ellipse 12"/>
          <p:cNvSpPr/>
          <p:nvPr/>
        </p:nvSpPr>
        <p:spPr>
          <a:xfrm>
            <a:off x="100208" y="137601"/>
            <a:ext cx="828000" cy="828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 b="1" dirty="0">
              <a:solidFill>
                <a:srgbClr val="00A6D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1029965" y="322878"/>
            <a:ext cx="9889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FFFFFF"/>
                </a:solidFill>
                <a:cs typeface="Arial" panose="020B0604020202020204" pitchFamily="34" charset="0"/>
              </a:rPr>
              <a:t>Les défis</a:t>
            </a:r>
            <a:endParaRPr lang="fr-FR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2160" y="625720"/>
            <a:ext cx="1038225" cy="22860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2855933" y="342109"/>
            <a:ext cx="9060465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fr-FR" sz="2400" b="1" u="sng" dirty="0">
                <a:solidFill>
                  <a:srgbClr val="FFFFFF"/>
                </a:solidFill>
              </a:rPr>
              <a:t>Second défi </a:t>
            </a:r>
            <a:r>
              <a:rPr lang="fr-FR" sz="2400" b="1" dirty="0">
                <a:solidFill>
                  <a:srgbClr val="FFFFFF"/>
                </a:solidFill>
              </a:rPr>
              <a:t>: remplacer le parc nucléaire de seconde génération</a:t>
            </a:r>
            <a:endParaRPr lang="fr-FR" sz="24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7" name="Connecteur droit 16"/>
          <p:cNvCxnSpPr/>
          <p:nvPr/>
        </p:nvCxnSpPr>
        <p:spPr>
          <a:xfrm>
            <a:off x="2729595" y="257420"/>
            <a:ext cx="0" cy="5969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oup 545"/>
          <p:cNvGrpSpPr>
            <a:grpSpLocks noChangeAspect="1"/>
          </p:cNvGrpSpPr>
          <p:nvPr/>
        </p:nvGrpSpPr>
        <p:grpSpPr bwMode="auto">
          <a:xfrm>
            <a:off x="242109" y="229812"/>
            <a:ext cx="544197" cy="578208"/>
            <a:chOff x="2172" y="2370"/>
            <a:chExt cx="464" cy="493"/>
          </a:xfrm>
        </p:grpSpPr>
        <p:sp>
          <p:nvSpPr>
            <p:cNvPr id="21" name="Freeform 546"/>
            <p:cNvSpPr>
              <a:spLocks noEditPoints="1"/>
            </p:cNvSpPr>
            <p:nvPr/>
          </p:nvSpPr>
          <p:spPr bwMode="auto">
            <a:xfrm>
              <a:off x="2313" y="2532"/>
              <a:ext cx="163" cy="238"/>
            </a:xfrm>
            <a:custGeom>
              <a:avLst/>
              <a:gdLst/>
              <a:ahLst/>
              <a:cxnLst>
                <a:cxn ang="0">
                  <a:pos x="242" y="414"/>
                </a:cxn>
                <a:cxn ang="0">
                  <a:pos x="96" y="397"/>
                </a:cxn>
                <a:cxn ang="0">
                  <a:pos x="96" y="397"/>
                </a:cxn>
                <a:cxn ang="0">
                  <a:pos x="93" y="335"/>
                </a:cxn>
                <a:cxn ang="0">
                  <a:pos x="92" y="318"/>
                </a:cxn>
                <a:cxn ang="0">
                  <a:pos x="82" y="289"/>
                </a:cxn>
                <a:cxn ang="0">
                  <a:pos x="69" y="266"/>
                </a:cxn>
                <a:cxn ang="0">
                  <a:pos x="45" y="240"/>
                </a:cxn>
                <a:cxn ang="0">
                  <a:pos x="21" y="214"/>
                </a:cxn>
                <a:cxn ang="0">
                  <a:pos x="8" y="192"/>
                </a:cxn>
                <a:cxn ang="0">
                  <a:pos x="1" y="165"/>
                </a:cxn>
                <a:cxn ang="0">
                  <a:pos x="0" y="147"/>
                </a:cxn>
                <a:cxn ang="0">
                  <a:pos x="3" y="113"/>
                </a:cxn>
                <a:cxn ang="0">
                  <a:pos x="14" y="83"/>
                </a:cxn>
                <a:cxn ang="0">
                  <a:pos x="29" y="58"/>
                </a:cxn>
                <a:cxn ang="0">
                  <a:pos x="49" y="38"/>
                </a:cxn>
                <a:cxn ang="0">
                  <a:pos x="73" y="20"/>
                </a:cxn>
                <a:cxn ang="0">
                  <a:pos x="101" y="9"/>
                </a:cxn>
                <a:cxn ang="0">
                  <a:pos x="132" y="2"/>
                </a:cxn>
                <a:cxn ang="0">
                  <a:pos x="165" y="0"/>
                </a:cxn>
                <a:cxn ang="0">
                  <a:pos x="181" y="0"/>
                </a:cxn>
                <a:cxn ang="0">
                  <a:pos x="213" y="5"/>
                </a:cxn>
                <a:cxn ang="0">
                  <a:pos x="242" y="17"/>
                </a:cxn>
                <a:cxn ang="0">
                  <a:pos x="268" y="32"/>
                </a:cxn>
                <a:cxn ang="0">
                  <a:pos x="290" y="52"/>
                </a:cxn>
                <a:cxn ang="0">
                  <a:pos x="308" y="76"/>
                </a:cxn>
                <a:cxn ang="0">
                  <a:pos x="320" y="105"/>
                </a:cxn>
                <a:cxn ang="0">
                  <a:pos x="326" y="136"/>
                </a:cxn>
                <a:cxn ang="0">
                  <a:pos x="327" y="152"/>
                </a:cxn>
                <a:cxn ang="0">
                  <a:pos x="324" y="185"/>
                </a:cxn>
                <a:cxn ang="0">
                  <a:pos x="313" y="214"/>
                </a:cxn>
                <a:cxn ang="0">
                  <a:pos x="301" y="240"/>
                </a:cxn>
                <a:cxn ang="0">
                  <a:pos x="285" y="262"/>
                </a:cxn>
                <a:cxn ang="0">
                  <a:pos x="255" y="292"/>
                </a:cxn>
                <a:cxn ang="0">
                  <a:pos x="242" y="303"/>
                </a:cxn>
                <a:cxn ang="0">
                  <a:pos x="222" y="421"/>
                </a:cxn>
                <a:cxn ang="0">
                  <a:pos x="218" y="439"/>
                </a:cxn>
                <a:cxn ang="0">
                  <a:pos x="212" y="455"/>
                </a:cxn>
                <a:cxn ang="0">
                  <a:pos x="199" y="467"/>
                </a:cxn>
                <a:cxn ang="0">
                  <a:pos x="182" y="475"/>
                </a:cxn>
                <a:cxn ang="0">
                  <a:pos x="172" y="476"/>
                </a:cxn>
                <a:cxn ang="0">
                  <a:pos x="151" y="472"/>
                </a:cxn>
                <a:cxn ang="0">
                  <a:pos x="134" y="463"/>
                </a:cxn>
                <a:cxn ang="0">
                  <a:pos x="120" y="453"/>
                </a:cxn>
                <a:cxn ang="0">
                  <a:pos x="222" y="421"/>
                </a:cxn>
              </a:cxnLst>
              <a:rect l="0" t="0" r="r" b="b"/>
              <a:pathLst>
                <a:path w="327" h="476">
                  <a:moveTo>
                    <a:pt x="96" y="452"/>
                  </a:moveTo>
                  <a:lnTo>
                    <a:pt x="242" y="414"/>
                  </a:lnTo>
                  <a:lnTo>
                    <a:pt x="96" y="452"/>
                  </a:lnTo>
                  <a:close/>
                  <a:moveTo>
                    <a:pt x="96" y="397"/>
                  </a:moveTo>
                  <a:lnTo>
                    <a:pt x="242" y="358"/>
                  </a:lnTo>
                  <a:lnTo>
                    <a:pt x="96" y="397"/>
                  </a:lnTo>
                  <a:close/>
                  <a:moveTo>
                    <a:pt x="242" y="303"/>
                  </a:moveTo>
                  <a:lnTo>
                    <a:pt x="93" y="335"/>
                  </a:lnTo>
                  <a:lnTo>
                    <a:pt x="93" y="335"/>
                  </a:lnTo>
                  <a:lnTo>
                    <a:pt x="92" y="318"/>
                  </a:lnTo>
                  <a:lnTo>
                    <a:pt x="87" y="302"/>
                  </a:lnTo>
                  <a:lnTo>
                    <a:pt x="82" y="289"/>
                  </a:lnTo>
                  <a:lnTo>
                    <a:pt x="76" y="278"/>
                  </a:lnTo>
                  <a:lnTo>
                    <a:pt x="69" y="266"/>
                  </a:lnTo>
                  <a:lnTo>
                    <a:pt x="61" y="257"/>
                  </a:lnTo>
                  <a:lnTo>
                    <a:pt x="45" y="240"/>
                  </a:lnTo>
                  <a:lnTo>
                    <a:pt x="29" y="223"/>
                  </a:lnTo>
                  <a:lnTo>
                    <a:pt x="21" y="214"/>
                  </a:lnTo>
                  <a:lnTo>
                    <a:pt x="14" y="203"/>
                  </a:lnTo>
                  <a:lnTo>
                    <a:pt x="8" y="192"/>
                  </a:lnTo>
                  <a:lnTo>
                    <a:pt x="5" y="179"/>
                  </a:lnTo>
                  <a:lnTo>
                    <a:pt x="1" y="165"/>
                  </a:lnTo>
                  <a:lnTo>
                    <a:pt x="0" y="147"/>
                  </a:lnTo>
                  <a:lnTo>
                    <a:pt x="0" y="147"/>
                  </a:lnTo>
                  <a:lnTo>
                    <a:pt x="1" y="130"/>
                  </a:lnTo>
                  <a:lnTo>
                    <a:pt x="3" y="113"/>
                  </a:lnTo>
                  <a:lnTo>
                    <a:pt x="8" y="98"/>
                  </a:lnTo>
                  <a:lnTo>
                    <a:pt x="14" y="83"/>
                  </a:lnTo>
                  <a:lnTo>
                    <a:pt x="21" y="71"/>
                  </a:lnTo>
                  <a:lnTo>
                    <a:pt x="29" y="58"/>
                  </a:lnTo>
                  <a:lnTo>
                    <a:pt x="38" y="48"/>
                  </a:lnTo>
                  <a:lnTo>
                    <a:pt x="49" y="38"/>
                  </a:lnTo>
                  <a:lnTo>
                    <a:pt x="61" y="28"/>
                  </a:lnTo>
                  <a:lnTo>
                    <a:pt x="73" y="20"/>
                  </a:lnTo>
                  <a:lnTo>
                    <a:pt x="87" y="15"/>
                  </a:lnTo>
                  <a:lnTo>
                    <a:pt x="101" y="9"/>
                  </a:lnTo>
                  <a:lnTo>
                    <a:pt x="116" y="4"/>
                  </a:lnTo>
                  <a:lnTo>
                    <a:pt x="132" y="2"/>
                  </a:lnTo>
                  <a:lnTo>
                    <a:pt x="148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81" y="0"/>
                  </a:lnTo>
                  <a:lnTo>
                    <a:pt x="197" y="2"/>
                  </a:lnTo>
                  <a:lnTo>
                    <a:pt x="213" y="5"/>
                  </a:lnTo>
                  <a:lnTo>
                    <a:pt x="228" y="10"/>
                  </a:lnTo>
                  <a:lnTo>
                    <a:pt x="242" y="17"/>
                  </a:lnTo>
                  <a:lnTo>
                    <a:pt x="255" y="24"/>
                  </a:lnTo>
                  <a:lnTo>
                    <a:pt x="268" y="32"/>
                  </a:lnTo>
                  <a:lnTo>
                    <a:pt x="279" y="42"/>
                  </a:lnTo>
                  <a:lnTo>
                    <a:pt x="290" y="52"/>
                  </a:lnTo>
                  <a:lnTo>
                    <a:pt x="300" y="64"/>
                  </a:lnTo>
                  <a:lnTo>
                    <a:pt x="308" y="76"/>
                  </a:lnTo>
                  <a:lnTo>
                    <a:pt x="315" y="90"/>
                  </a:lnTo>
                  <a:lnTo>
                    <a:pt x="320" y="105"/>
                  </a:lnTo>
                  <a:lnTo>
                    <a:pt x="324" y="120"/>
                  </a:lnTo>
                  <a:lnTo>
                    <a:pt x="326" y="136"/>
                  </a:lnTo>
                  <a:lnTo>
                    <a:pt x="327" y="152"/>
                  </a:lnTo>
                  <a:lnTo>
                    <a:pt x="327" y="152"/>
                  </a:lnTo>
                  <a:lnTo>
                    <a:pt x="326" y="169"/>
                  </a:lnTo>
                  <a:lnTo>
                    <a:pt x="324" y="185"/>
                  </a:lnTo>
                  <a:lnTo>
                    <a:pt x="319" y="200"/>
                  </a:lnTo>
                  <a:lnTo>
                    <a:pt x="313" y="214"/>
                  </a:lnTo>
                  <a:lnTo>
                    <a:pt x="308" y="228"/>
                  </a:lnTo>
                  <a:lnTo>
                    <a:pt x="301" y="240"/>
                  </a:lnTo>
                  <a:lnTo>
                    <a:pt x="293" y="252"/>
                  </a:lnTo>
                  <a:lnTo>
                    <a:pt x="285" y="262"/>
                  </a:lnTo>
                  <a:lnTo>
                    <a:pt x="269" y="279"/>
                  </a:lnTo>
                  <a:lnTo>
                    <a:pt x="255" y="292"/>
                  </a:lnTo>
                  <a:lnTo>
                    <a:pt x="242" y="303"/>
                  </a:lnTo>
                  <a:lnTo>
                    <a:pt x="242" y="303"/>
                  </a:lnTo>
                  <a:close/>
                  <a:moveTo>
                    <a:pt x="222" y="421"/>
                  </a:moveTo>
                  <a:lnTo>
                    <a:pt x="222" y="421"/>
                  </a:lnTo>
                  <a:lnTo>
                    <a:pt x="221" y="430"/>
                  </a:lnTo>
                  <a:lnTo>
                    <a:pt x="218" y="439"/>
                  </a:lnTo>
                  <a:lnTo>
                    <a:pt x="216" y="447"/>
                  </a:lnTo>
                  <a:lnTo>
                    <a:pt x="212" y="455"/>
                  </a:lnTo>
                  <a:lnTo>
                    <a:pt x="206" y="461"/>
                  </a:lnTo>
                  <a:lnTo>
                    <a:pt x="199" y="467"/>
                  </a:lnTo>
                  <a:lnTo>
                    <a:pt x="191" y="471"/>
                  </a:lnTo>
                  <a:lnTo>
                    <a:pt x="182" y="475"/>
                  </a:lnTo>
                  <a:lnTo>
                    <a:pt x="182" y="475"/>
                  </a:lnTo>
                  <a:lnTo>
                    <a:pt x="172" y="476"/>
                  </a:lnTo>
                  <a:lnTo>
                    <a:pt x="161" y="475"/>
                  </a:lnTo>
                  <a:lnTo>
                    <a:pt x="151" y="472"/>
                  </a:lnTo>
                  <a:lnTo>
                    <a:pt x="142" y="468"/>
                  </a:lnTo>
                  <a:lnTo>
                    <a:pt x="134" y="463"/>
                  </a:lnTo>
                  <a:lnTo>
                    <a:pt x="126" y="459"/>
                  </a:lnTo>
                  <a:lnTo>
                    <a:pt x="120" y="453"/>
                  </a:lnTo>
                  <a:lnTo>
                    <a:pt x="116" y="448"/>
                  </a:lnTo>
                  <a:lnTo>
                    <a:pt x="222" y="421"/>
                  </a:lnTo>
                  <a:close/>
                </a:path>
              </a:pathLst>
            </a:custGeom>
            <a:solidFill>
              <a:srgbClr val="00A6D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22" name="Line 547"/>
            <p:cNvSpPr>
              <a:spLocks noChangeShapeType="1"/>
            </p:cNvSpPr>
            <p:nvPr/>
          </p:nvSpPr>
          <p:spPr bwMode="auto">
            <a:xfrm flipV="1">
              <a:off x="2361" y="2740"/>
              <a:ext cx="73" cy="1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23" name="Line 548"/>
            <p:cNvSpPr>
              <a:spLocks noChangeShapeType="1"/>
            </p:cNvSpPr>
            <p:nvPr/>
          </p:nvSpPr>
          <p:spPr bwMode="auto">
            <a:xfrm flipV="1">
              <a:off x="2361" y="2711"/>
              <a:ext cx="73" cy="2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24" name="Freeform 549"/>
            <p:cNvSpPr>
              <a:spLocks/>
            </p:cNvSpPr>
            <p:nvPr/>
          </p:nvSpPr>
          <p:spPr bwMode="auto">
            <a:xfrm>
              <a:off x="2313" y="2532"/>
              <a:ext cx="163" cy="168"/>
            </a:xfrm>
            <a:custGeom>
              <a:avLst/>
              <a:gdLst/>
              <a:ahLst/>
              <a:cxnLst>
                <a:cxn ang="0">
                  <a:pos x="93" y="335"/>
                </a:cxn>
                <a:cxn ang="0">
                  <a:pos x="92" y="318"/>
                </a:cxn>
                <a:cxn ang="0">
                  <a:pos x="82" y="289"/>
                </a:cxn>
                <a:cxn ang="0">
                  <a:pos x="69" y="266"/>
                </a:cxn>
                <a:cxn ang="0">
                  <a:pos x="45" y="240"/>
                </a:cxn>
                <a:cxn ang="0">
                  <a:pos x="21" y="214"/>
                </a:cxn>
                <a:cxn ang="0">
                  <a:pos x="8" y="192"/>
                </a:cxn>
                <a:cxn ang="0">
                  <a:pos x="1" y="165"/>
                </a:cxn>
                <a:cxn ang="0">
                  <a:pos x="0" y="147"/>
                </a:cxn>
                <a:cxn ang="0">
                  <a:pos x="3" y="113"/>
                </a:cxn>
                <a:cxn ang="0">
                  <a:pos x="14" y="83"/>
                </a:cxn>
                <a:cxn ang="0">
                  <a:pos x="29" y="58"/>
                </a:cxn>
                <a:cxn ang="0">
                  <a:pos x="49" y="38"/>
                </a:cxn>
                <a:cxn ang="0">
                  <a:pos x="73" y="20"/>
                </a:cxn>
                <a:cxn ang="0">
                  <a:pos x="101" y="9"/>
                </a:cxn>
                <a:cxn ang="0">
                  <a:pos x="132" y="2"/>
                </a:cxn>
                <a:cxn ang="0">
                  <a:pos x="165" y="0"/>
                </a:cxn>
                <a:cxn ang="0">
                  <a:pos x="181" y="0"/>
                </a:cxn>
                <a:cxn ang="0">
                  <a:pos x="213" y="5"/>
                </a:cxn>
                <a:cxn ang="0">
                  <a:pos x="242" y="17"/>
                </a:cxn>
                <a:cxn ang="0">
                  <a:pos x="268" y="32"/>
                </a:cxn>
                <a:cxn ang="0">
                  <a:pos x="290" y="52"/>
                </a:cxn>
                <a:cxn ang="0">
                  <a:pos x="308" y="76"/>
                </a:cxn>
                <a:cxn ang="0">
                  <a:pos x="320" y="105"/>
                </a:cxn>
                <a:cxn ang="0">
                  <a:pos x="326" y="136"/>
                </a:cxn>
                <a:cxn ang="0">
                  <a:pos x="327" y="152"/>
                </a:cxn>
                <a:cxn ang="0">
                  <a:pos x="324" y="185"/>
                </a:cxn>
                <a:cxn ang="0">
                  <a:pos x="313" y="214"/>
                </a:cxn>
                <a:cxn ang="0">
                  <a:pos x="301" y="240"/>
                </a:cxn>
                <a:cxn ang="0">
                  <a:pos x="285" y="262"/>
                </a:cxn>
                <a:cxn ang="0">
                  <a:pos x="255" y="292"/>
                </a:cxn>
                <a:cxn ang="0">
                  <a:pos x="242" y="303"/>
                </a:cxn>
              </a:cxnLst>
              <a:rect l="0" t="0" r="r" b="b"/>
              <a:pathLst>
                <a:path w="327" h="335">
                  <a:moveTo>
                    <a:pt x="242" y="303"/>
                  </a:moveTo>
                  <a:lnTo>
                    <a:pt x="93" y="335"/>
                  </a:lnTo>
                  <a:lnTo>
                    <a:pt x="93" y="335"/>
                  </a:lnTo>
                  <a:lnTo>
                    <a:pt x="92" y="318"/>
                  </a:lnTo>
                  <a:lnTo>
                    <a:pt x="87" y="302"/>
                  </a:lnTo>
                  <a:lnTo>
                    <a:pt x="82" y="289"/>
                  </a:lnTo>
                  <a:lnTo>
                    <a:pt x="76" y="278"/>
                  </a:lnTo>
                  <a:lnTo>
                    <a:pt x="69" y="266"/>
                  </a:lnTo>
                  <a:lnTo>
                    <a:pt x="61" y="257"/>
                  </a:lnTo>
                  <a:lnTo>
                    <a:pt x="45" y="240"/>
                  </a:lnTo>
                  <a:lnTo>
                    <a:pt x="29" y="223"/>
                  </a:lnTo>
                  <a:lnTo>
                    <a:pt x="21" y="214"/>
                  </a:lnTo>
                  <a:lnTo>
                    <a:pt x="14" y="203"/>
                  </a:lnTo>
                  <a:lnTo>
                    <a:pt x="8" y="192"/>
                  </a:lnTo>
                  <a:lnTo>
                    <a:pt x="5" y="179"/>
                  </a:lnTo>
                  <a:lnTo>
                    <a:pt x="1" y="165"/>
                  </a:lnTo>
                  <a:lnTo>
                    <a:pt x="0" y="147"/>
                  </a:lnTo>
                  <a:lnTo>
                    <a:pt x="0" y="147"/>
                  </a:lnTo>
                  <a:lnTo>
                    <a:pt x="1" y="130"/>
                  </a:lnTo>
                  <a:lnTo>
                    <a:pt x="3" y="113"/>
                  </a:lnTo>
                  <a:lnTo>
                    <a:pt x="8" y="98"/>
                  </a:lnTo>
                  <a:lnTo>
                    <a:pt x="14" y="83"/>
                  </a:lnTo>
                  <a:lnTo>
                    <a:pt x="21" y="71"/>
                  </a:lnTo>
                  <a:lnTo>
                    <a:pt x="29" y="58"/>
                  </a:lnTo>
                  <a:lnTo>
                    <a:pt x="38" y="48"/>
                  </a:lnTo>
                  <a:lnTo>
                    <a:pt x="49" y="38"/>
                  </a:lnTo>
                  <a:lnTo>
                    <a:pt x="61" y="28"/>
                  </a:lnTo>
                  <a:lnTo>
                    <a:pt x="73" y="20"/>
                  </a:lnTo>
                  <a:lnTo>
                    <a:pt x="87" y="15"/>
                  </a:lnTo>
                  <a:lnTo>
                    <a:pt x="101" y="9"/>
                  </a:lnTo>
                  <a:lnTo>
                    <a:pt x="116" y="4"/>
                  </a:lnTo>
                  <a:lnTo>
                    <a:pt x="132" y="2"/>
                  </a:lnTo>
                  <a:lnTo>
                    <a:pt x="148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81" y="0"/>
                  </a:lnTo>
                  <a:lnTo>
                    <a:pt x="197" y="2"/>
                  </a:lnTo>
                  <a:lnTo>
                    <a:pt x="213" y="5"/>
                  </a:lnTo>
                  <a:lnTo>
                    <a:pt x="228" y="10"/>
                  </a:lnTo>
                  <a:lnTo>
                    <a:pt x="242" y="17"/>
                  </a:lnTo>
                  <a:lnTo>
                    <a:pt x="255" y="24"/>
                  </a:lnTo>
                  <a:lnTo>
                    <a:pt x="268" y="32"/>
                  </a:lnTo>
                  <a:lnTo>
                    <a:pt x="279" y="42"/>
                  </a:lnTo>
                  <a:lnTo>
                    <a:pt x="290" y="52"/>
                  </a:lnTo>
                  <a:lnTo>
                    <a:pt x="300" y="64"/>
                  </a:lnTo>
                  <a:lnTo>
                    <a:pt x="308" y="76"/>
                  </a:lnTo>
                  <a:lnTo>
                    <a:pt x="315" y="90"/>
                  </a:lnTo>
                  <a:lnTo>
                    <a:pt x="320" y="105"/>
                  </a:lnTo>
                  <a:lnTo>
                    <a:pt x="324" y="120"/>
                  </a:lnTo>
                  <a:lnTo>
                    <a:pt x="326" y="136"/>
                  </a:lnTo>
                  <a:lnTo>
                    <a:pt x="327" y="152"/>
                  </a:lnTo>
                  <a:lnTo>
                    <a:pt x="327" y="152"/>
                  </a:lnTo>
                  <a:lnTo>
                    <a:pt x="326" y="169"/>
                  </a:lnTo>
                  <a:lnTo>
                    <a:pt x="324" y="185"/>
                  </a:lnTo>
                  <a:lnTo>
                    <a:pt x="319" y="200"/>
                  </a:lnTo>
                  <a:lnTo>
                    <a:pt x="313" y="214"/>
                  </a:lnTo>
                  <a:lnTo>
                    <a:pt x="308" y="228"/>
                  </a:lnTo>
                  <a:lnTo>
                    <a:pt x="301" y="240"/>
                  </a:lnTo>
                  <a:lnTo>
                    <a:pt x="293" y="252"/>
                  </a:lnTo>
                  <a:lnTo>
                    <a:pt x="285" y="262"/>
                  </a:lnTo>
                  <a:lnTo>
                    <a:pt x="269" y="279"/>
                  </a:lnTo>
                  <a:lnTo>
                    <a:pt x="255" y="292"/>
                  </a:lnTo>
                  <a:lnTo>
                    <a:pt x="242" y="303"/>
                  </a:lnTo>
                  <a:lnTo>
                    <a:pt x="242" y="303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25" name="Freeform 550"/>
            <p:cNvSpPr>
              <a:spLocks/>
            </p:cNvSpPr>
            <p:nvPr/>
          </p:nvSpPr>
          <p:spPr bwMode="auto">
            <a:xfrm>
              <a:off x="2370" y="2743"/>
              <a:ext cx="53" cy="27"/>
            </a:xfrm>
            <a:custGeom>
              <a:avLst/>
              <a:gdLst/>
              <a:ahLst/>
              <a:cxnLst>
                <a:cxn ang="0">
                  <a:pos x="106" y="0"/>
                </a:cxn>
                <a:cxn ang="0">
                  <a:pos x="106" y="0"/>
                </a:cxn>
                <a:cxn ang="0">
                  <a:pos x="105" y="9"/>
                </a:cxn>
                <a:cxn ang="0">
                  <a:pos x="102" y="18"/>
                </a:cxn>
                <a:cxn ang="0">
                  <a:pos x="100" y="26"/>
                </a:cxn>
                <a:cxn ang="0">
                  <a:pos x="96" y="34"/>
                </a:cxn>
                <a:cxn ang="0">
                  <a:pos x="90" y="40"/>
                </a:cxn>
                <a:cxn ang="0">
                  <a:pos x="83" y="46"/>
                </a:cxn>
                <a:cxn ang="0">
                  <a:pos x="75" y="50"/>
                </a:cxn>
                <a:cxn ang="0">
                  <a:pos x="66" y="54"/>
                </a:cxn>
                <a:cxn ang="0">
                  <a:pos x="66" y="54"/>
                </a:cxn>
                <a:cxn ang="0">
                  <a:pos x="56" y="55"/>
                </a:cxn>
                <a:cxn ang="0">
                  <a:pos x="45" y="54"/>
                </a:cxn>
                <a:cxn ang="0">
                  <a:pos x="35" y="51"/>
                </a:cxn>
                <a:cxn ang="0">
                  <a:pos x="26" y="47"/>
                </a:cxn>
                <a:cxn ang="0">
                  <a:pos x="18" y="42"/>
                </a:cxn>
                <a:cxn ang="0">
                  <a:pos x="10" y="38"/>
                </a:cxn>
                <a:cxn ang="0">
                  <a:pos x="4" y="32"/>
                </a:cxn>
                <a:cxn ang="0">
                  <a:pos x="0" y="27"/>
                </a:cxn>
                <a:cxn ang="0">
                  <a:pos x="106" y="0"/>
                </a:cxn>
              </a:cxnLst>
              <a:rect l="0" t="0" r="r" b="b"/>
              <a:pathLst>
                <a:path w="106" h="55">
                  <a:moveTo>
                    <a:pt x="106" y="0"/>
                  </a:moveTo>
                  <a:lnTo>
                    <a:pt x="106" y="0"/>
                  </a:lnTo>
                  <a:lnTo>
                    <a:pt x="105" y="9"/>
                  </a:lnTo>
                  <a:lnTo>
                    <a:pt x="102" y="18"/>
                  </a:lnTo>
                  <a:lnTo>
                    <a:pt x="100" y="26"/>
                  </a:lnTo>
                  <a:lnTo>
                    <a:pt x="96" y="34"/>
                  </a:lnTo>
                  <a:lnTo>
                    <a:pt x="90" y="40"/>
                  </a:lnTo>
                  <a:lnTo>
                    <a:pt x="83" y="46"/>
                  </a:lnTo>
                  <a:lnTo>
                    <a:pt x="75" y="50"/>
                  </a:lnTo>
                  <a:lnTo>
                    <a:pt x="66" y="54"/>
                  </a:lnTo>
                  <a:lnTo>
                    <a:pt x="66" y="54"/>
                  </a:lnTo>
                  <a:lnTo>
                    <a:pt x="56" y="55"/>
                  </a:lnTo>
                  <a:lnTo>
                    <a:pt x="45" y="54"/>
                  </a:lnTo>
                  <a:lnTo>
                    <a:pt x="35" y="51"/>
                  </a:lnTo>
                  <a:lnTo>
                    <a:pt x="26" y="47"/>
                  </a:lnTo>
                  <a:lnTo>
                    <a:pt x="18" y="42"/>
                  </a:lnTo>
                  <a:lnTo>
                    <a:pt x="10" y="38"/>
                  </a:lnTo>
                  <a:lnTo>
                    <a:pt x="4" y="32"/>
                  </a:lnTo>
                  <a:lnTo>
                    <a:pt x="0" y="27"/>
                  </a:lnTo>
                  <a:lnTo>
                    <a:pt x="106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26" name="Freeform 551"/>
            <p:cNvSpPr>
              <a:spLocks/>
            </p:cNvSpPr>
            <p:nvPr/>
          </p:nvSpPr>
          <p:spPr bwMode="auto">
            <a:xfrm>
              <a:off x="2365" y="2587"/>
              <a:ext cx="68" cy="71"/>
            </a:xfrm>
            <a:custGeom>
              <a:avLst/>
              <a:gdLst/>
              <a:ahLst/>
              <a:cxnLst>
                <a:cxn ang="0">
                  <a:pos x="0" y="68"/>
                </a:cxn>
                <a:cxn ang="0">
                  <a:pos x="54" y="142"/>
                </a:cxn>
                <a:cxn ang="0">
                  <a:pos x="135" y="0"/>
                </a:cxn>
              </a:cxnLst>
              <a:rect l="0" t="0" r="r" b="b"/>
              <a:pathLst>
                <a:path w="135" h="142">
                  <a:moveTo>
                    <a:pt x="0" y="68"/>
                  </a:moveTo>
                  <a:lnTo>
                    <a:pt x="54" y="142"/>
                  </a:lnTo>
                  <a:lnTo>
                    <a:pt x="135" y="0"/>
                  </a:lnTo>
                </a:path>
              </a:pathLst>
            </a:custGeom>
            <a:noFill/>
            <a:ln w="9525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27" name="Line 552"/>
            <p:cNvSpPr>
              <a:spLocks noChangeShapeType="1"/>
            </p:cNvSpPr>
            <p:nvPr/>
          </p:nvSpPr>
          <p:spPr bwMode="auto">
            <a:xfrm>
              <a:off x="2545" y="2630"/>
              <a:ext cx="15" cy="1"/>
            </a:xfrm>
            <a:prstGeom prst="line">
              <a:avLst/>
            </a:prstGeom>
            <a:noFill/>
            <a:ln w="9525">
              <a:solidFill>
                <a:srgbClr val="00A6D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28" name="Line 553"/>
            <p:cNvSpPr>
              <a:spLocks noChangeShapeType="1"/>
            </p:cNvSpPr>
            <p:nvPr/>
          </p:nvSpPr>
          <p:spPr bwMode="auto">
            <a:xfrm>
              <a:off x="2242" y="2630"/>
              <a:ext cx="15" cy="1"/>
            </a:xfrm>
            <a:prstGeom prst="line">
              <a:avLst/>
            </a:prstGeom>
            <a:noFill/>
            <a:ln w="9525">
              <a:solidFill>
                <a:srgbClr val="00A6D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29" name="Line 554"/>
            <p:cNvSpPr>
              <a:spLocks noChangeShapeType="1"/>
            </p:cNvSpPr>
            <p:nvPr/>
          </p:nvSpPr>
          <p:spPr bwMode="auto">
            <a:xfrm flipV="1">
              <a:off x="2401" y="2470"/>
              <a:ext cx="1" cy="16"/>
            </a:xfrm>
            <a:prstGeom prst="line">
              <a:avLst/>
            </a:prstGeom>
            <a:noFill/>
            <a:ln w="9525">
              <a:solidFill>
                <a:srgbClr val="00A6D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30" name="Line 555"/>
            <p:cNvSpPr>
              <a:spLocks noChangeShapeType="1"/>
            </p:cNvSpPr>
            <p:nvPr/>
          </p:nvSpPr>
          <p:spPr bwMode="auto">
            <a:xfrm flipV="1">
              <a:off x="2502" y="2517"/>
              <a:ext cx="12" cy="11"/>
            </a:xfrm>
            <a:prstGeom prst="line">
              <a:avLst/>
            </a:prstGeom>
            <a:noFill/>
            <a:ln w="9525">
              <a:solidFill>
                <a:srgbClr val="00A6D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31" name="Line 556"/>
            <p:cNvSpPr>
              <a:spLocks noChangeShapeType="1"/>
            </p:cNvSpPr>
            <p:nvPr/>
          </p:nvSpPr>
          <p:spPr bwMode="auto">
            <a:xfrm flipV="1">
              <a:off x="2288" y="2732"/>
              <a:ext cx="11" cy="10"/>
            </a:xfrm>
            <a:prstGeom prst="line">
              <a:avLst/>
            </a:prstGeom>
            <a:noFill/>
            <a:ln w="9525">
              <a:solidFill>
                <a:srgbClr val="00A6D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32" name="Line 557"/>
            <p:cNvSpPr>
              <a:spLocks noChangeShapeType="1"/>
            </p:cNvSpPr>
            <p:nvPr/>
          </p:nvSpPr>
          <p:spPr bwMode="auto">
            <a:xfrm flipH="1" flipV="1">
              <a:off x="2288" y="2517"/>
              <a:ext cx="11" cy="11"/>
            </a:xfrm>
            <a:prstGeom prst="line">
              <a:avLst/>
            </a:prstGeom>
            <a:noFill/>
            <a:ln w="9525">
              <a:solidFill>
                <a:srgbClr val="00A6D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33" name="Line 558"/>
            <p:cNvSpPr>
              <a:spLocks noChangeShapeType="1"/>
            </p:cNvSpPr>
            <p:nvPr/>
          </p:nvSpPr>
          <p:spPr bwMode="auto">
            <a:xfrm flipH="1" flipV="1">
              <a:off x="2502" y="2732"/>
              <a:ext cx="12" cy="10"/>
            </a:xfrm>
            <a:prstGeom prst="line">
              <a:avLst/>
            </a:prstGeom>
            <a:noFill/>
            <a:ln w="9525">
              <a:solidFill>
                <a:srgbClr val="00A6D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34" name="Freeform 559"/>
            <p:cNvSpPr>
              <a:spLocks/>
            </p:cNvSpPr>
            <p:nvPr/>
          </p:nvSpPr>
          <p:spPr bwMode="auto">
            <a:xfrm>
              <a:off x="2573" y="2719"/>
              <a:ext cx="63" cy="5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" y="107"/>
                </a:cxn>
                <a:cxn ang="0">
                  <a:pos x="127" y="87"/>
                </a:cxn>
              </a:cxnLst>
              <a:rect l="0" t="0" r="r" b="b"/>
              <a:pathLst>
                <a:path w="127" h="107">
                  <a:moveTo>
                    <a:pt x="0" y="0"/>
                  </a:moveTo>
                  <a:lnTo>
                    <a:pt x="20" y="107"/>
                  </a:lnTo>
                  <a:lnTo>
                    <a:pt x="127" y="87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35" name="Freeform 560"/>
            <p:cNvSpPr>
              <a:spLocks/>
            </p:cNvSpPr>
            <p:nvPr/>
          </p:nvSpPr>
          <p:spPr bwMode="auto">
            <a:xfrm>
              <a:off x="2190" y="2721"/>
              <a:ext cx="350" cy="142"/>
            </a:xfrm>
            <a:custGeom>
              <a:avLst/>
              <a:gdLst/>
              <a:ahLst/>
              <a:cxnLst>
                <a:cxn ang="0">
                  <a:pos x="699" y="190"/>
                </a:cxn>
                <a:cxn ang="0">
                  <a:pos x="699" y="190"/>
                </a:cxn>
                <a:cxn ang="0">
                  <a:pos x="683" y="202"/>
                </a:cxn>
                <a:cxn ang="0">
                  <a:pos x="667" y="213"/>
                </a:cxn>
                <a:cxn ang="0">
                  <a:pos x="651" y="222"/>
                </a:cxn>
                <a:cxn ang="0">
                  <a:pos x="634" y="232"/>
                </a:cxn>
                <a:cxn ang="0">
                  <a:pos x="617" y="241"/>
                </a:cxn>
                <a:cxn ang="0">
                  <a:pos x="600" y="249"/>
                </a:cxn>
                <a:cxn ang="0">
                  <a:pos x="582" y="256"/>
                </a:cxn>
                <a:cxn ang="0">
                  <a:pos x="565" y="261"/>
                </a:cxn>
                <a:cxn ang="0">
                  <a:pos x="547" y="267"/>
                </a:cxn>
                <a:cxn ang="0">
                  <a:pos x="529" y="272"/>
                </a:cxn>
                <a:cxn ang="0">
                  <a:pos x="510" y="276"/>
                </a:cxn>
                <a:cxn ang="0">
                  <a:pos x="492" y="280"/>
                </a:cxn>
                <a:cxn ang="0">
                  <a:pos x="474" y="282"/>
                </a:cxn>
                <a:cxn ang="0">
                  <a:pos x="454" y="283"/>
                </a:cxn>
                <a:cxn ang="0">
                  <a:pos x="436" y="284"/>
                </a:cxn>
                <a:cxn ang="0">
                  <a:pos x="418" y="284"/>
                </a:cxn>
                <a:cxn ang="0">
                  <a:pos x="398" y="284"/>
                </a:cxn>
                <a:cxn ang="0">
                  <a:pos x="380" y="283"/>
                </a:cxn>
                <a:cxn ang="0">
                  <a:pos x="361" y="281"/>
                </a:cxn>
                <a:cxn ang="0">
                  <a:pos x="342" y="277"/>
                </a:cxn>
                <a:cxn ang="0">
                  <a:pos x="324" y="274"/>
                </a:cxn>
                <a:cxn ang="0">
                  <a:pos x="306" y="269"/>
                </a:cxn>
                <a:cxn ang="0">
                  <a:pos x="287" y="265"/>
                </a:cxn>
                <a:cxn ang="0">
                  <a:pos x="269" y="258"/>
                </a:cxn>
                <a:cxn ang="0">
                  <a:pos x="251" y="251"/>
                </a:cxn>
                <a:cxn ang="0">
                  <a:pos x="234" y="244"/>
                </a:cxn>
                <a:cxn ang="0">
                  <a:pos x="216" y="235"/>
                </a:cxn>
                <a:cxn ang="0">
                  <a:pos x="199" y="226"/>
                </a:cxn>
                <a:cxn ang="0">
                  <a:pos x="182" y="217"/>
                </a:cxn>
                <a:cxn ang="0">
                  <a:pos x="166" y="205"/>
                </a:cxn>
                <a:cxn ang="0">
                  <a:pos x="149" y="194"/>
                </a:cxn>
                <a:cxn ang="0">
                  <a:pos x="134" y="181"/>
                </a:cxn>
                <a:cxn ang="0">
                  <a:pos x="134" y="181"/>
                </a:cxn>
                <a:cxn ang="0">
                  <a:pos x="111" y="162"/>
                </a:cxn>
                <a:cxn ang="0">
                  <a:pos x="91" y="141"/>
                </a:cxn>
                <a:cxn ang="0">
                  <a:pos x="72" y="121"/>
                </a:cxn>
                <a:cxn ang="0">
                  <a:pos x="54" y="98"/>
                </a:cxn>
                <a:cxn ang="0">
                  <a:pos x="38" y="75"/>
                </a:cxn>
                <a:cxn ang="0">
                  <a:pos x="24" y="51"/>
                </a:cxn>
                <a:cxn ang="0">
                  <a:pos x="12" y="26"/>
                </a:cxn>
                <a:cxn ang="0">
                  <a:pos x="0" y="0"/>
                </a:cxn>
              </a:cxnLst>
              <a:rect l="0" t="0" r="r" b="b"/>
              <a:pathLst>
                <a:path w="699" h="284">
                  <a:moveTo>
                    <a:pt x="699" y="190"/>
                  </a:moveTo>
                  <a:lnTo>
                    <a:pt x="699" y="190"/>
                  </a:lnTo>
                  <a:lnTo>
                    <a:pt x="683" y="202"/>
                  </a:lnTo>
                  <a:lnTo>
                    <a:pt x="667" y="213"/>
                  </a:lnTo>
                  <a:lnTo>
                    <a:pt x="651" y="222"/>
                  </a:lnTo>
                  <a:lnTo>
                    <a:pt x="634" y="232"/>
                  </a:lnTo>
                  <a:lnTo>
                    <a:pt x="617" y="241"/>
                  </a:lnTo>
                  <a:lnTo>
                    <a:pt x="600" y="249"/>
                  </a:lnTo>
                  <a:lnTo>
                    <a:pt x="582" y="256"/>
                  </a:lnTo>
                  <a:lnTo>
                    <a:pt x="565" y="261"/>
                  </a:lnTo>
                  <a:lnTo>
                    <a:pt x="547" y="267"/>
                  </a:lnTo>
                  <a:lnTo>
                    <a:pt x="529" y="272"/>
                  </a:lnTo>
                  <a:lnTo>
                    <a:pt x="510" y="276"/>
                  </a:lnTo>
                  <a:lnTo>
                    <a:pt x="492" y="280"/>
                  </a:lnTo>
                  <a:lnTo>
                    <a:pt x="474" y="282"/>
                  </a:lnTo>
                  <a:lnTo>
                    <a:pt x="454" y="283"/>
                  </a:lnTo>
                  <a:lnTo>
                    <a:pt x="436" y="284"/>
                  </a:lnTo>
                  <a:lnTo>
                    <a:pt x="418" y="284"/>
                  </a:lnTo>
                  <a:lnTo>
                    <a:pt x="398" y="284"/>
                  </a:lnTo>
                  <a:lnTo>
                    <a:pt x="380" y="283"/>
                  </a:lnTo>
                  <a:lnTo>
                    <a:pt x="361" y="281"/>
                  </a:lnTo>
                  <a:lnTo>
                    <a:pt x="342" y="277"/>
                  </a:lnTo>
                  <a:lnTo>
                    <a:pt x="324" y="274"/>
                  </a:lnTo>
                  <a:lnTo>
                    <a:pt x="306" y="269"/>
                  </a:lnTo>
                  <a:lnTo>
                    <a:pt x="287" y="265"/>
                  </a:lnTo>
                  <a:lnTo>
                    <a:pt x="269" y="258"/>
                  </a:lnTo>
                  <a:lnTo>
                    <a:pt x="251" y="251"/>
                  </a:lnTo>
                  <a:lnTo>
                    <a:pt x="234" y="244"/>
                  </a:lnTo>
                  <a:lnTo>
                    <a:pt x="216" y="235"/>
                  </a:lnTo>
                  <a:lnTo>
                    <a:pt x="199" y="226"/>
                  </a:lnTo>
                  <a:lnTo>
                    <a:pt x="182" y="217"/>
                  </a:lnTo>
                  <a:lnTo>
                    <a:pt x="166" y="205"/>
                  </a:lnTo>
                  <a:lnTo>
                    <a:pt x="149" y="194"/>
                  </a:lnTo>
                  <a:lnTo>
                    <a:pt x="134" y="181"/>
                  </a:lnTo>
                  <a:lnTo>
                    <a:pt x="134" y="181"/>
                  </a:lnTo>
                  <a:lnTo>
                    <a:pt x="111" y="162"/>
                  </a:lnTo>
                  <a:lnTo>
                    <a:pt x="91" y="141"/>
                  </a:lnTo>
                  <a:lnTo>
                    <a:pt x="72" y="121"/>
                  </a:lnTo>
                  <a:lnTo>
                    <a:pt x="54" y="98"/>
                  </a:lnTo>
                  <a:lnTo>
                    <a:pt x="38" y="75"/>
                  </a:lnTo>
                  <a:lnTo>
                    <a:pt x="24" y="51"/>
                  </a:lnTo>
                  <a:lnTo>
                    <a:pt x="12" y="26"/>
                  </a:lnTo>
                  <a:lnTo>
                    <a:pt x="0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36" name="Freeform 561"/>
            <p:cNvSpPr>
              <a:spLocks/>
            </p:cNvSpPr>
            <p:nvPr/>
          </p:nvSpPr>
          <p:spPr bwMode="auto">
            <a:xfrm>
              <a:off x="2495" y="2429"/>
              <a:ext cx="133" cy="34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26" y="13"/>
                </a:cxn>
                <a:cxn ang="0">
                  <a:pos x="51" y="28"/>
                </a:cxn>
                <a:cxn ang="0">
                  <a:pos x="76" y="44"/>
                </a:cxn>
                <a:cxn ang="0">
                  <a:pos x="100" y="63"/>
                </a:cxn>
                <a:cxn ang="0">
                  <a:pos x="100" y="63"/>
                </a:cxn>
                <a:cxn ang="0">
                  <a:pos x="118" y="77"/>
                </a:cxn>
                <a:cxn ang="0">
                  <a:pos x="134" y="93"/>
                </a:cxn>
                <a:cxn ang="0">
                  <a:pos x="148" y="109"/>
                </a:cxn>
                <a:cxn ang="0">
                  <a:pos x="163" y="127"/>
                </a:cxn>
                <a:cxn ang="0">
                  <a:pos x="177" y="144"/>
                </a:cxn>
                <a:cxn ang="0">
                  <a:pos x="190" y="161"/>
                </a:cxn>
                <a:cxn ang="0">
                  <a:pos x="201" y="179"/>
                </a:cxn>
                <a:cxn ang="0">
                  <a:pos x="213" y="199"/>
                </a:cxn>
                <a:cxn ang="0">
                  <a:pos x="222" y="218"/>
                </a:cxn>
                <a:cxn ang="0">
                  <a:pos x="231" y="238"/>
                </a:cxn>
                <a:cxn ang="0">
                  <a:pos x="239" y="257"/>
                </a:cxn>
                <a:cxn ang="0">
                  <a:pos x="246" y="278"/>
                </a:cxn>
                <a:cxn ang="0">
                  <a:pos x="251" y="298"/>
                </a:cxn>
                <a:cxn ang="0">
                  <a:pos x="256" y="319"/>
                </a:cxn>
                <a:cxn ang="0">
                  <a:pos x="261" y="340"/>
                </a:cxn>
                <a:cxn ang="0">
                  <a:pos x="263" y="361"/>
                </a:cxn>
                <a:cxn ang="0">
                  <a:pos x="265" y="382"/>
                </a:cxn>
                <a:cxn ang="0">
                  <a:pos x="266" y="404"/>
                </a:cxn>
                <a:cxn ang="0">
                  <a:pos x="266" y="424"/>
                </a:cxn>
                <a:cxn ang="0">
                  <a:pos x="265" y="446"/>
                </a:cxn>
                <a:cxn ang="0">
                  <a:pos x="263" y="467"/>
                </a:cxn>
                <a:cxn ang="0">
                  <a:pos x="261" y="488"/>
                </a:cxn>
                <a:cxn ang="0">
                  <a:pos x="256" y="509"/>
                </a:cxn>
                <a:cxn ang="0">
                  <a:pos x="251" y="531"/>
                </a:cxn>
                <a:cxn ang="0">
                  <a:pos x="246" y="551"/>
                </a:cxn>
                <a:cxn ang="0">
                  <a:pos x="238" y="572"/>
                </a:cxn>
                <a:cxn ang="0">
                  <a:pos x="230" y="591"/>
                </a:cxn>
                <a:cxn ang="0">
                  <a:pos x="221" y="612"/>
                </a:cxn>
                <a:cxn ang="0">
                  <a:pos x="211" y="631"/>
                </a:cxn>
                <a:cxn ang="0">
                  <a:pos x="200" y="651"/>
                </a:cxn>
                <a:cxn ang="0">
                  <a:pos x="187" y="669"/>
                </a:cxn>
                <a:cxn ang="0">
                  <a:pos x="175" y="687"/>
                </a:cxn>
              </a:cxnLst>
              <a:rect l="0" t="0" r="r" b="b"/>
              <a:pathLst>
                <a:path w="266" h="687">
                  <a:moveTo>
                    <a:pt x="0" y="0"/>
                  </a:moveTo>
                  <a:lnTo>
                    <a:pt x="0" y="0"/>
                  </a:lnTo>
                  <a:lnTo>
                    <a:pt x="26" y="13"/>
                  </a:lnTo>
                  <a:lnTo>
                    <a:pt x="51" y="28"/>
                  </a:lnTo>
                  <a:lnTo>
                    <a:pt x="76" y="44"/>
                  </a:lnTo>
                  <a:lnTo>
                    <a:pt x="100" y="63"/>
                  </a:lnTo>
                  <a:lnTo>
                    <a:pt x="100" y="63"/>
                  </a:lnTo>
                  <a:lnTo>
                    <a:pt x="118" y="77"/>
                  </a:lnTo>
                  <a:lnTo>
                    <a:pt x="134" y="93"/>
                  </a:lnTo>
                  <a:lnTo>
                    <a:pt x="148" y="109"/>
                  </a:lnTo>
                  <a:lnTo>
                    <a:pt x="163" y="127"/>
                  </a:lnTo>
                  <a:lnTo>
                    <a:pt x="177" y="144"/>
                  </a:lnTo>
                  <a:lnTo>
                    <a:pt x="190" y="161"/>
                  </a:lnTo>
                  <a:lnTo>
                    <a:pt x="201" y="179"/>
                  </a:lnTo>
                  <a:lnTo>
                    <a:pt x="213" y="199"/>
                  </a:lnTo>
                  <a:lnTo>
                    <a:pt x="222" y="218"/>
                  </a:lnTo>
                  <a:lnTo>
                    <a:pt x="231" y="238"/>
                  </a:lnTo>
                  <a:lnTo>
                    <a:pt x="239" y="257"/>
                  </a:lnTo>
                  <a:lnTo>
                    <a:pt x="246" y="278"/>
                  </a:lnTo>
                  <a:lnTo>
                    <a:pt x="251" y="298"/>
                  </a:lnTo>
                  <a:lnTo>
                    <a:pt x="256" y="319"/>
                  </a:lnTo>
                  <a:lnTo>
                    <a:pt x="261" y="340"/>
                  </a:lnTo>
                  <a:lnTo>
                    <a:pt x="263" y="361"/>
                  </a:lnTo>
                  <a:lnTo>
                    <a:pt x="265" y="382"/>
                  </a:lnTo>
                  <a:lnTo>
                    <a:pt x="266" y="404"/>
                  </a:lnTo>
                  <a:lnTo>
                    <a:pt x="266" y="424"/>
                  </a:lnTo>
                  <a:lnTo>
                    <a:pt x="265" y="446"/>
                  </a:lnTo>
                  <a:lnTo>
                    <a:pt x="263" y="467"/>
                  </a:lnTo>
                  <a:lnTo>
                    <a:pt x="261" y="488"/>
                  </a:lnTo>
                  <a:lnTo>
                    <a:pt x="256" y="509"/>
                  </a:lnTo>
                  <a:lnTo>
                    <a:pt x="251" y="531"/>
                  </a:lnTo>
                  <a:lnTo>
                    <a:pt x="246" y="551"/>
                  </a:lnTo>
                  <a:lnTo>
                    <a:pt x="238" y="572"/>
                  </a:lnTo>
                  <a:lnTo>
                    <a:pt x="230" y="591"/>
                  </a:lnTo>
                  <a:lnTo>
                    <a:pt x="221" y="612"/>
                  </a:lnTo>
                  <a:lnTo>
                    <a:pt x="211" y="631"/>
                  </a:lnTo>
                  <a:lnTo>
                    <a:pt x="200" y="651"/>
                  </a:lnTo>
                  <a:lnTo>
                    <a:pt x="187" y="669"/>
                  </a:lnTo>
                  <a:lnTo>
                    <a:pt x="175" y="687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37" name="Freeform 562"/>
            <p:cNvSpPr>
              <a:spLocks/>
            </p:cNvSpPr>
            <p:nvPr/>
          </p:nvSpPr>
          <p:spPr bwMode="auto">
            <a:xfrm>
              <a:off x="2174" y="2409"/>
              <a:ext cx="264" cy="252"/>
            </a:xfrm>
            <a:custGeom>
              <a:avLst/>
              <a:gdLst/>
              <a:ahLst/>
              <a:cxnLst>
                <a:cxn ang="0">
                  <a:pos x="4" y="504"/>
                </a:cxn>
                <a:cxn ang="0">
                  <a:pos x="4" y="504"/>
                </a:cxn>
                <a:cxn ang="0">
                  <a:pos x="1" y="481"/>
                </a:cxn>
                <a:cxn ang="0">
                  <a:pos x="0" y="460"/>
                </a:cxn>
                <a:cxn ang="0">
                  <a:pos x="1" y="438"/>
                </a:cxn>
                <a:cxn ang="0">
                  <a:pos x="2" y="415"/>
                </a:cxn>
                <a:cxn ang="0">
                  <a:pos x="5" y="393"/>
                </a:cxn>
                <a:cxn ang="0">
                  <a:pos x="8" y="372"/>
                </a:cxn>
                <a:cxn ang="0">
                  <a:pos x="13" y="350"/>
                </a:cxn>
                <a:cxn ang="0">
                  <a:pos x="18" y="328"/>
                </a:cxn>
                <a:cxn ang="0">
                  <a:pos x="25" y="306"/>
                </a:cxn>
                <a:cxn ang="0">
                  <a:pos x="33" y="285"/>
                </a:cxn>
                <a:cxn ang="0">
                  <a:pos x="42" y="264"/>
                </a:cxn>
                <a:cxn ang="0">
                  <a:pos x="52" y="243"/>
                </a:cxn>
                <a:cxn ang="0">
                  <a:pos x="63" y="224"/>
                </a:cxn>
                <a:cxn ang="0">
                  <a:pos x="76" y="203"/>
                </a:cxn>
                <a:cxn ang="0">
                  <a:pos x="89" y="185"/>
                </a:cxn>
                <a:cxn ang="0">
                  <a:pos x="103" y="166"/>
                </a:cxn>
                <a:cxn ang="0">
                  <a:pos x="103" y="166"/>
                </a:cxn>
                <a:cxn ang="0">
                  <a:pos x="125" y="143"/>
                </a:cxn>
                <a:cxn ang="0">
                  <a:pos x="147" y="121"/>
                </a:cxn>
                <a:cxn ang="0">
                  <a:pos x="169" y="100"/>
                </a:cxn>
                <a:cxn ang="0">
                  <a:pos x="193" y="82"/>
                </a:cxn>
                <a:cxn ang="0">
                  <a:pos x="219" y="66"/>
                </a:cxn>
                <a:cxn ang="0">
                  <a:pos x="244" y="51"/>
                </a:cxn>
                <a:cxn ang="0">
                  <a:pos x="271" y="38"/>
                </a:cxn>
                <a:cxn ang="0">
                  <a:pos x="299" y="27"/>
                </a:cxn>
                <a:cxn ang="0">
                  <a:pos x="326" y="18"/>
                </a:cxn>
                <a:cxn ang="0">
                  <a:pos x="355" y="11"/>
                </a:cxn>
                <a:cxn ang="0">
                  <a:pos x="383" y="5"/>
                </a:cxn>
                <a:cxn ang="0">
                  <a:pos x="412" y="2"/>
                </a:cxn>
                <a:cxn ang="0">
                  <a:pos x="442" y="0"/>
                </a:cxn>
                <a:cxn ang="0">
                  <a:pos x="470" y="0"/>
                </a:cxn>
                <a:cxn ang="0">
                  <a:pos x="500" y="2"/>
                </a:cxn>
                <a:cxn ang="0">
                  <a:pos x="528" y="5"/>
                </a:cxn>
              </a:cxnLst>
              <a:rect l="0" t="0" r="r" b="b"/>
              <a:pathLst>
                <a:path w="528" h="504">
                  <a:moveTo>
                    <a:pt x="4" y="504"/>
                  </a:moveTo>
                  <a:lnTo>
                    <a:pt x="4" y="504"/>
                  </a:lnTo>
                  <a:lnTo>
                    <a:pt x="1" y="481"/>
                  </a:lnTo>
                  <a:lnTo>
                    <a:pt x="0" y="460"/>
                  </a:lnTo>
                  <a:lnTo>
                    <a:pt x="1" y="438"/>
                  </a:lnTo>
                  <a:lnTo>
                    <a:pt x="2" y="415"/>
                  </a:lnTo>
                  <a:lnTo>
                    <a:pt x="5" y="393"/>
                  </a:lnTo>
                  <a:lnTo>
                    <a:pt x="8" y="372"/>
                  </a:lnTo>
                  <a:lnTo>
                    <a:pt x="13" y="350"/>
                  </a:lnTo>
                  <a:lnTo>
                    <a:pt x="18" y="328"/>
                  </a:lnTo>
                  <a:lnTo>
                    <a:pt x="25" y="306"/>
                  </a:lnTo>
                  <a:lnTo>
                    <a:pt x="33" y="285"/>
                  </a:lnTo>
                  <a:lnTo>
                    <a:pt x="42" y="264"/>
                  </a:lnTo>
                  <a:lnTo>
                    <a:pt x="52" y="243"/>
                  </a:lnTo>
                  <a:lnTo>
                    <a:pt x="63" y="224"/>
                  </a:lnTo>
                  <a:lnTo>
                    <a:pt x="76" y="203"/>
                  </a:lnTo>
                  <a:lnTo>
                    <a:pt x="89" y="185"/>
                  </a:lnTo>
                  <a:lnTo>
                    <a:pt x="103" y="166"/>
                  </a:lnTo>
                  <a:lnTo>
                    <a:pt x="103" y="166"/>
                  </a:lnTo>
                  <a:lnTo>
                    <a:pt x="125" y="143"/>
                  </a:lnTo>
                  <a:lnTo>
                    <a:pt x="147" y="121"/>
                  </a:lnTo>
                  <a:lnTo>
                    <a:pt x="169" y="100"/>
                  </a:lnTo>
                  <a:lnTo>
                    <a:pt x="193" y="82"/>
                  </a:lnTo>
                  <a:lnTo>
                    <a:pt x="219" y="66"/>
                  </a:lnTo>
                  <a:lnTo>
                    <a:pt x="244" y="51"/>
                  </a:lnTo>
                  <a:lnTo>
                    <a:pt x="271" y="38"/>
                  </a:lnTo>
                  <a:lnTo>
                    <a:pt x="299" y="27"/>
                  </a:lnTo>
                  <a:lnTo>
                    <a:pt x="326" y="18"/>
                  </a:lnTo>
                  <a:lnTo>
                    <a:pt x="355" y="11"/>
                  </a:lnTo>
                  <a:lnTo>
                    <a:pt x="383" y="5"/>
                  </a:lnTo>
                  <a:lnTo>
                    <a:pt x="412" y="2"/>
                  </a:lnTo>
                  <a:lnTo>
                    <a:pt x="442" y="0"/>
                  </a:lnTo>
                  <a:lnTo>
                    <a:pt x="470" y="0"/>
                  </a:lnTo>
                  <a:lnTo>
                    <a:pt x="500" y="2"/>
                  </a:lnTo>
                  <a:lnTo>
                    <a:pt x="528" y="5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38" name="Freeform 563"/>
            <p:cNvSpPr>
              <a:spLocks/>
            </p:cNvSpPr>
            <p:nvPr/>
          </p:nvSpPr>
          <p:spPr bwMode="auto">
            <a:xfrm>
              <a:off x="2172" y="2721"/>
              <a:ext cx="70" cy="52"/>
            </a:xfrm>
            <a:custGeom>
              <a:avLst/>
              <a:gdLst/>
              <a:ahLst/>
              <a:cxnLst>
                <a:cxn ang="0">
                  <a:pos x="139" y="38"/>
                </a:cxn>
                <a:cxn ang="0">
                  <a:pos x="36" y="0"/>
                </a:cxn>
                <a:cxn ang="0">
                  <a:pos x="0" y="103"/>
                </a:cxn>
              </a:cxnLst>
              <a:rect l="0" t="0" r="r" b="b"/>
              <a:pathLst>
                <a:path w="139" h="103">
                  <a:moveTo>
                    <a:pt x="139" y="38"/>
                  </a:moveTo>
                  <a:lnTo>
                    <a:pt x="36" y="0"/>
                  </a:lnTo>
                  <a:lnTo>
                    <a:pt x="0" y="103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39" name="Freeform 564"/>
            <p:cNvSpPr>
              <a:spLocks/>
            </p:cNvSpPr>
            <p:nvPr/>
          </p:nvSpPr>
          <p:spPr bwMode="auto">
            <a:xfrm>
              <a:off x="2395" y="2370"/>
              <a:ext cx="43" cy="77"/>
            </a:xfrm>
            <a:custGeom>
              <a:avLst/>
              <a:gdLst/>
              <a:ahLst/>
              <a:cxnLst>
                <a:cxn ang="0">
                  <a:pos x="0" y="153"/>
                </a:cxn>
                <a:cxn ang="0">
                  <a:pos x="84" y="83"/>
                </a:cxn>
                <a:cxn ang="0">
                  <a:pos x="14" y="0"/>
                </a:cxn>
              </a:cxnLst>
              <a:rect l="0" t="0" r="r" b="b"/>
              <a:pathLst>
                <a:path w="84" h="153">
                  <a:moveTo>
                    <a:pt x="0" y="153"/>
                  </a:moveTo>
                  <a:lnTo>
                    <a:pt x="84" y="83"/>
                  </a:lnTo>
                  <a:lnTo>
                    <a:pt x="14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</p:grpSp>
      <p:pic>
        <p:nvPicPr>
          <p:cNvPr id="40" name="Image 39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78127" y="1754090"/>
            <a:ext cx="8522208" cy="4102699"/>
          </a:xfrm>
          <a:prstGeom prst="rect">
            <a:avLst/>
          </a:prstGeom>
        </p:spPr>
      </p:pic>
      <p:sp>
        <p:nvSpPr>
          <p:cNvPr id="3" name="Ellipse 2"/>
          <p:cNvSpPr/>
          <p:nvPr/>
        </p:nvSpPr>
        <p:spPr>
          <a:xfrm>
            <a:off x="8125428" y="3495554"/>
            <a:ext cx="914400" cy="914400"/>
          </a:xfrm>
          <a:prstGeom prst="ellipse">
            <a:avLst/>
          </a:prstGeom>
          <a:solidFill>
            <a:schemeClr val="bg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>
                <a:solidFill>
                  <a:schemeClr val="bg2"/>
                </a:solidFill>
              </a:rPr>
              <a:t>?</a:t>
            </a:r>
          </a:p>
        </p:txBody>
      </p:sp>
      <p:pic>
        <p:nvPicPr>
          <p:cNvPr id="42" name="Picture 2" descr="RTE (entreprise) — Wikipédia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293" y="6232480"/>
            <a:ext cx="54000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9160006" y="5403795"/>
            <a:ext cx="959164" cy="261610"/>
          </a:xfrm>
          <a:prstGeom prst="rect">
            <a:avLst/>
          </a:prstGeom>
          <a:solidFill>
            <a:schemeClr val="bg1"/>
          </a:solidFill>
        </p:spPr>
        <p:txBody>
          <a:bodyPr wrap="none" lIns="36000" rIns="36000" rtlCol="0">
            <a:spAutoFit/>
          </a:bodyPr>
          <a:lstStyle/>
          <a:p>
            <a:r>
              <a:rPr lang="fr-FR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2020 et 2030    </a:t>
            </a:r>
          </a:p>
        </p:txBody>
      </p:sp>
    </p:spTree>
    <p:extLst>
      <p:ext uri="{BB962C8B-B14F-4D97-AF65-F5344CB8AC3E}">
        <p14:creationId xmlns:p14="http://schemas.microsoft.com/office/powerpoint/2010/main" val="39011298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52810" y="3294345"/>
            <a:ext cx="1503123" cy="9144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1123123"/>
            <a:ext cx="12191999" cy="57348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Clr>
                <a:schemeClr val="bg2"/>
              </a:buClr>
              <a:buFont typeface="Arial" panose="020B0604020202020204" pitchFamily="34" charset="0"/>
              <a:buChar char="•"/>
            </a:pPr>
            <a:endParaRPr lang="fr-FR" dirty="0">
              <a:solidFill>
                <a:srgbClr val="FFFFFF"/>
              </a:solidFill>
            </a:endParaRPr>
          </a:p>
          <a:p>
            <a:pPr marL="1073150" indent="-357188">
              <a:buClr>
                <a:schemeClr val="bg2"/>
              </a:buClr>
              <a:buFont typeface="Arial" panose="020B0604020202020204" pitchFamily="34" charset="0"/>
              <a:buChar char="•"/>
            </a:pPr>
            <a:endParaRPr lang="fr-FR" dirty="0">
              <a:solidFill>
                <a:schemeClr val="accent4"/>
              </a:solidFill>
            </a:endParaRPr>
          </a:p>
          <a:p>
            <a:pPr marL="1073150" indent="-357188">
              <a:buClr>
                <a:schemeClr val="bg2"/>
              </a:buClr>
              <a:buFont typeface="Arial" panose="020B0604020202020204" pitchFamily="34" charset="0"/>
              <a:buChar char="•"/>
            </a:pPr>
            <a:endParaRPr lang="fr-FR" dirty="0">
              <a:solidFill>
                <a:schemeClr val="tx1"/>
              </a:solidFill>
            </a:endParaRPr>
          </a:p>
          <a:p>
            <a:pPr marL="1073150" indent="-357188">
              <a:buClr>
                <a:schemeClr val="bg2"/>
              </a:buClr>
              <a:buFont typeface="Arial" panose="020B0604020202020204" pitchFamily="34" charset="0"/>
              <a:buChar char="•"/>
            </a:pP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3" name="Ellipse 12"/>
          <p:cNvSpPr/>
          <p:nvPr/>
        </p:nvSpPr>
        <p:spPr>
          <a:xfrm>
            <a:off x="100208" y="137601"/>
            <a:ext cx="828000" cy="828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 b="1" dirty="0">
              <a:solidFill>
                <a:srgbClr val="00A6D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1029965" y="322878"/>
            <a:ext cx="1352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FFFFFF"/>
                </a:solidFill>
                <a:cs typeface="Arial" panose="020B0604020202020204" pitchFamily="34" charset="0"/>
              </a:rPr>
              <a:t>Introduction</a:t>
            </a:r>
            <a:endParaRPr lang="fr-FR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2160" y="625720"/>
            <a:ext cx="1038225" cy="22860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2855933" y="342109"/>
            <a:ext cx="9060465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fr-FR" sz="2400" b="1" dirty="0">
                <a:solidFill>
                  <a:srgbClr val="FFFFFF"/>
                </a:solidFill>
              </a:rPr>
              <a:t>Un dispositif de concertation inédit</a:t>
            </a:r>
            <a:endParaRPr lang="fr-FR" sz="24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7" name="Connecteur droit 16"/>
          <p:cNvCxnSpPr/>
          <p:nvPr/>
        </p:nvCxnSpPr>
        <p:spPr>
          <a:xfrm>
            <a:off x="2729595" y="257420"/>
            <a:ext cx="0" cy="5969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ZoneTexte 2"/>
          <p:cNvSpPr txBox="1"/>
          <p:nvPr/>
        </p:nvSpPr>
        <p:spPr>
          <a:xfrm>
            <a:off x="2855933" y="1763656"/>
            <a:ext cx="7926144" cy="42165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>
                <a:solidFill>
                  <a:schemeClr val="bg2"/>
                </a:solidFill>
              </a:rPr>
              <a:t>7</a:t>
            </a:r>
            <a:r>
              <a:rPr lang="fr-FR" sz="2000" b="1" dirty="0"/>
              <a:t> réunions plénières </a:t>
            </a:r>
          </a:p>
          <a:p>
            <a:endParaRPr lang="fr-FR" sz="2000" b="1" dirty="0"/>
          </a:p>
          <a:p>
            <a:r>
              <a:rPr lang="fr-FR" sz="2800" b="1" dirty="0">
                <a:solidFill>
                  <a:schemeClr val="bg2"/>
                </a:solidFill>
              </a:rPr>
              <a:t>9</a:t>
            </a:r>
            <a:r>
              <a:rPr lang="fr-FR" sz="2000" b="1" dirty="0"/>
              <a:t> groupes de travail </a:t>
            </a:r>
          </a:p>
          <a:p>
            <a:endParaRPr lang="fr-FR" sz="2000" b="1" dirty="0"/>
          </a:p>
          <a:p>
            <a:r>
              <a:rPr lang="fr-FR" sz="2800" b="1" dirty="0">
                <a:solidFill>
                  <a:schemeClr val="bg2"/>
                </a:solidFill>
              </a:rPr>
              <a:t>120</a:t>
            </a:r>
            <a:r>
              <a:rPr lang="fr-FR" sz="2800" b="1" dirty="0">
                <a:solidFill>
                  <a:schemeClr val="accent4"/>
                </a:solidFill>
              </a:rPr>
              <a:t> </a:t>
            </a:r>
            <a:r>
              <a:rPr lang="fr-FR" sz="2000" b="1" dirty="0"/>
              <a:t>organisations représentées</a:t>
            </a:r>
          </a:p>
          <a:p>
            <a:endParaRPr lang="fr-FR" sz="2000" b="1" dirty="0"/>
          </a:p>
          <a:p>
            <a:r>
              <a:rPr lang="fr-FR" sz="2800" b="1" dirty="0">
                <a:solidFill>
                  <a:schemeClr val="bg2"/>
                </a:solidFill>
              </a:rPr>
              <a:t>40</a:t>
            </a:r>
            <a:r>
              <a:rPr lang="fr-FR" sz="2000" b="1" dirty="0"/>
              <a:t> réunions techniques </a:t>
            </a:r>
          </a:p>
          <a:p>
            <a:endParaRPr lang="fr-FR" sz="2000" b="1" dirty="0"/>
          </a:p>
          <a:p>
            <a:r>
              <a:rPr lang="fr-FR" sz="2800" b="1" dirty="0">
                <a:solidFill>
                  <a:schemeClr val="bg2"/>
                </a:solidFill>
              </a:rPr>
              <a:t>1500</a:t>
            </a:r>
            <a:r>
              <a:rPr lang="fr-FR" sz="2000" b="1" dirty="0"/>
              <a:t> pages de documents de cadrage produits pendant la concertation</a:t>
            </a:r>
          </a:p>
          <a:p>
            <a:endParaRPr lang="fr-FR" sz="2000" b="1" dirty="0"/>
          </a:p>
          <a:p>
            <a:r>
              <a:rPr lang="fr-FR" sz="2800" b="1" dirty="0">
                <a:solidFill>
                  <a:schemeClr val="bg2"/>
                </a:solidFill>
              </a:rPr>
              <a:t>4000</a:t>
            </a:r>
            <a:r>
              <a:rPr lang="fr-FR" sz="2000" b="1" dirty="0"/>
              <a:t> réponses reçues à la consultation publique </a:t>
            </a:r>
          </a:p>
        </p:txBody>
      </p:sp>
      <p:grpSp>
        <p:nvGrpSpPr>
          <p:cNvPr id="49" name="Groupe 48"/>
          <p:cNvGrpSpPr/>
          <p:nvPr/>
        </p:nvGrpSpPr>
        <p:grpSpPr>
          <a:xfrm>
            <a:off x="672195" y="1763656"/>
            <a:ext cx="542730" cy="509910"/>
            <a:chOff x="5644364" y="1192213"/>
            <a:chExt cx="1999449" cy="1724523"/>
          </a:xfrm>
        </p:grpSpPr>
        <p:grpSp>
          <p:nvGrpSpPr>
            <p:cNvPr id="51" name="Group 5"/>
            <p:cNvGrpSpPr>
              <a:grpSpLocks noChangeAspect="1"/>
            </p:cNvGrpSpPr>
            <p:nvPr/>
          </p:nvGrpSpPr>
          <p:grpSpPr bwMode="auto">
            <a:xfrm>
              <a:off x="5644362" y="1192219"/>
              <a:ext cx="1999449" cy="1724526"/>
              <a:chOff x="4415" y="751"/>
              <a:chExt cx="400" cy="345"/>
            </a:xfrm>
          </p:grpSpPr>
          <p:sp>
            <p:nvSpPr>
              <p:cNvPr id="55" name="Rectangle 6"/>
              <p:cNvSpPr>
                <a:spLocks noChangeArrowheads="1"/>
              </p:cNvSpPr>
              <p:nvPr/>
            </p:nvSpPr>
            <p:spPr bwMode="auto">
              <a:xfrm>
                <a:off x="4484" y="752"/>
                <a:ext cx="219" cy="175"/>
              </a:xfrm>
              <a:prstGeom prst="rect">
                <a:avLst/>
              </a:prstGeom>
              <a:solidFill>
                <a:srgbClr val="00A6D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  <p:sp>
            <p:nvSpPr>
              <p:cNvPr id="56" name="Freeform 7"/>
              <p:cNvSpPr>
                <a:spLocks/>
              </p:cNvSpPr>
              <p:nvPr/>
            </p:nvSpPr>
            <p:spPr bwMode="auto">
              <a:xfrm>
                <a:off x="4483" y="751"/>
                <a:ext cx="218" cy="175"/>
              </a:xfrm>
              <a:custGeom>
                <a:avLst/>
                <a:gdLst/>
                <a:ahLst/>
                <a:cxnLst>
                  <a:cxn ang="0">
                    <a:pos x="0" y="124"/>
                  </a:cxn>
                  <a:cxn ang="0">
                    <a:pos x="0" y="0"/>
                  </a:cxn>
                  <a:cxn ang="0">
                    <a:pos x="655" y="0"/>
                  </a:cxn>
                  <a:cxn ang="0">
                    <a:pos x="655" y="523"/>
                  </a:cxn>
                  <a:cxn ang="0">
                    <a:pos x="172" y="523"/>
                  </a:cxn>
                </a:cxnLst>
                <a:rect l="0" t="0" r="r" b="b"/>
                <a:pathLst>
                  <a:path w="655" h="523">
                    <a:moveTo>
                      <a:pt x="0" y="124"/>
                    </a:moveTo>
                    <a:lnTo>
                      <a:pt x="0" y="0"/>
                    </a:lnTo>
                    <a:lnTo>
                      <a:pt x="655" y="0"/>
                    </a:lnTo>
                    <a:lnTo>
                      <a:pt x="655" y="523"/>
                    </a:lnTo>
                    <a:lnTo>
                      <a:pt x="172" y="523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  <p:sp>
            <p:nvSpPr>
              <p:cNvPr id="57" name="Line 8"/>
              <p:cNvSpPr>
                <a:spLocks noChangeShapeType="1"/>
              </p:cNvSpPr>
              <p:nvPr/>
            </p:nvSpPr>
            <p:spPr bwMode="auto">
              <a:xfrm>
                <a:off x="4592" y="926"/>
                <a:ext cx="1" cy="9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  <p:sp>
            <p:nvSpPr>
              <p:cNvPr id="58" name="Line 9"/>
              <p:cNvSpPr>
                <a:spLocks noChangeShapeType="1"/>
              </p:cNvSpPr>
              <p:nvPr/>
            </p:nvSpPr>
            <p:spPr bwMode="auto">
              <a:xfrm>
                <a:off x="4593" y="1015"/>
                <a:ext cx="48" cy="44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  <p:sp>
            <p:nvSpPr>
              <p:cNvPr id="59" name="Line 10"/>
              <p:cNvSpPr>
                <a:spLocks noChangeShapeType="1"/>
              </p:cNvSpPr>
              <p:nvPr/>
            </p:nvSpPr>
            <p:spPr bwMode="auto">
              <a:xfrm flipH="1">
                <a:off x="4543" y="1015"/>
                <a:ext cx="49" cy="44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  <p:sp>
            <p:nvSpPr>
              <p:cNvPr id="60" name="Freeform 11"/>
              <p:cNvSpPr>
                <a:spLocks/>
              </p:cNvSpPr>
              <p:nvPr/>
            </p:nvSpPr>
            <p:spPr bwMode="auto">
              <a:xfrm>
                <a:off x="4415" y="868"/>
                <a:ext cx="147" cy="194"/>
              </a:xfrm>
              <a:custGeom>
                <a:avLst/>
                <a:gdLst/>
                <a:ahLst/>
                <a:cxnLst>
                  <a:cxn ang="0">
                    <a:pos x="107" y="183"/>
                  </a:cxn>
                  <a:cxn ang="0">
                    <a:pos x="70" y="293"/>
                  </a:cxn>
                  <a:cxn ang="0">
                    <a:pos x="60" y="314"/>
                  </a:cxn>
                  <a:cxn ang="0">
                    <a:pos x="47" y="325"/>
                  </a:cxn>
                  <a:cxn ang="0">
                    <a:pos x="33" y="329"/>
                  </a:cxn>
                  <a:cxn ang="0">
                    <a:pos x="22" y="327"/>
                  </a:cxn>
                  <a:cxn ang="0">
                    <a:pos x="11" y="320"/>
                  </a:cxn>
                  <a:cxn ang="0">
                    <a:pos x="3" y="310"/>
                  </a:cxn>
                  <a:cxn ang="0">
                    <a:pos x="0" y="299"/>
                  </a:cxn>
                  <a:cxn ang="0">
                    <a:pos x="1" y="286"/>
                  </a:cxn>
                  <a:cxn ang="0">
                    <a:pos x="50" y="126"/>
                  </a:cxn>
                  <a:cxn ang="0">
                    <a:pos x="58" y="106"/>
                  </a:cxn>
                  <a:cxn ang="0">
                    <a:pos x="71" y="92"/>
                  </a:cxn>
                  <a:cxn ang="0">
                    <a:pos x="86" y="87"/>
                  </a:cxn>
                  <a:cxn ang="0">
                    <a:pos x="103" y="85"/>
                  </a:cxn>
                  <a:cxn ang="0">
                    <a:pos x="136" y="91"/>
                  </a:cxn>
                  <a:cxn ang="0">
                    <a:pos x="166" y="96"/>
                  </a:cxn>
                  <a:cxn ang="0">
                    <a:pos x="182" y="99"/>
                  </a:cxn>
                  <a:cxn ang="0">
                    <a:pos x="201" y="100"/>
                  </a:cxn>
                  <a:cxn ang="0">
                    <a:pos x="228" y="98"/>
                  </a:cxn>
                  <a:cxn ang="0">
                    <a:pos x="249" y="94"/>
                  </a:cxn>
                  <a:cxn ang="0">
                    <a:pos x="267" y="85"/>
                  </a:cxn>
                  <a:cxn ang="0">
                    <a:pos x="322" y="43"/>
                  </a:cxn>
                  <a:cxn ang="0">
                    <a:pos x="377" y="7"/>
                  </a:cxn>
                  <a:cxn ang="0">
                    <a:pos x="387" y="3"/>
                  </a:cxn>
                  <a:cxn ang="0">
                    <a:pos x="404" y="0"/>
                  </a:cxn>
                  <a:cxn ang="0">
                    <a:pos x="419" y="4"/>
                  </a:cxn>
                  <a:cxn ang="0">
                    <a:pos x="430" y="14"/>
                  </a:cxn>
                  <a:cxn ang="0">
                    <a:pos x="437" y="27"/>
                  </a:cxn>
                  <a:cxn ang="0">
                    <a:pos x="440" y="42"/>
                  </a:cxn>
                  <a:cxn ang="0">
                    <a:pos x="435" y="57"/>
                  </a:cxn>
                  <a:cxn ang="0">
                    <a:pos x="423" y="71"/>
                  </a:cxn>
                  <a:cxn ang="0">
                    <a:pos x="288" y="176"/>
                  </a:cxn>
                  <a:cxn ang="0">
                    <a:pos x="130" y="582"/>
                  </a:cxn>
                </a:cxnLst>
                <a:rect l="0" t="0" r="r" b="b"/>
                <a:pathLst>
                  <a:path w="440" h="582">
                    <a:moveTo>
                      <a:pt x="130" y="582"/>
                    </a:moveTo>
                    <a:lnTo>
                      <a:pt x="107" y="183"/>
                    </a:lnTo>
                    <a:lnTo>
                      <a:pt x="70" y="293"/>
                    </a:lnTo>
                    <a:lnTo>
                      <a:pt x="70" y="293"/>
                    </a:lnTo>
                    <a:lnTo>
                      <a:pt x="65" y="304"/>
                    </a:lnTo>
                    <a:lnTo>
                      <a:pt x="60" y="314"/>
                    </a:lnTo>
                    <a:lnTo>
                      <a:pt x="53" y="321"/>
                    </a:lnTo>
                    <a:lnTo>
                      <a:pt x="47" y="325"/>
                    </a:lnTo>
                    <a:lnTo>
                      <a:pt x="40" y="328"/>
                    </a:lnTo>
                    <a:lnTo>
                      <a:pt x="33" y="329"/>
                    </a:lnTo>
                    <a:lnTo>
                      <a:pt x="28" y="328"/>
                    </a:lnTo>
                    <a:lnTo>
                      <a:pt x="22" y="327"/>
                    </a:lnTo>
                    <a:lnTo>
                      <a:pt x="17" y="324"/>
                    </a:lnTo>
                    <a:lnTo>
                      <a:pt x="11" y="320"/>
                    </a:lnTo>
                    <a:lnTo>
                      <a:pt x="7" y="315"/>
                    </a:lnTo>
                    <a:lnTo>
                      <a:pt x="3" y="310"/>
                    </a:lnTo>
                    <a:lnTo>
                      <a:pt x="1" y="304"/>
                    </a:lnTo>
                    <a:lnTo>
                      <a:pt x="0" y="299"/>
                    </a:lnTo>
                    <a:lnTo>
                      <a:pt x="0" y="292"/>
                    </a:lnTo>
                    <a:lnTo>
                      <a:pt x="1" y="286"/>
                    </a:lnTo>
                    <a:lnTo>
                      <a:pt x="50" y="126"/>
                    </a:lnTo>
                    <a:lnTo>
                      <a:pt x="50" y="126"/>
                    </a:lnTo>
                    <a:lnTo>
                      <a:pt x="54" y="114"/>
                    </a:lnTo>
                    <a:lnTo>
                      <a:pt x="58" y="106"/>
                    </a:lnTo>
                    <a:lnTo>
                      <a:pt x="64" y="98"/>
                    </a:lnTo>
                    <a:lnTo>
                      <a:pt x="71" y="92"/>
                    </a:lnTo>
                    <a:lnTo>
                      <a:pt x="78" y="89"/>
                    </a:lnTo>
                    <a:lnTo>
                      <a:pt x="86" y="87"/>
                    </a:lnTo>
                    <a:lnTo>
                      <a:pt x="95" y="85"/>
                    </a:lnTo>
                    <a:lnTo>
                      <a:pt x="103" y="85"/>
                    </a:lnTo>
                    <a:lnTo>
                      <a:pt x="120" y="88"/>
                    </a:lnTo>
                    <a:lnTo>
                      <a:pt x="136" y="91"/>
                    </a:lnTo>
                    <a:lnTo>
                      <a:pt x="152" y="95"/>
                    </a:lnTo>
                    <a:lnTo>
                      <a:pt x="166" y="96"/>
                    </a:lnTo>
                    <a:lnTo>
                      <a:pt x="166" y="96"/>
                    </a:lnTo>
                    <a:lnTo>
                      <a:pt x="182" y="99"/>
                    </a:lnTo>
                    <a:lnTo>
                      <a:pt x="201" y="100"/>
                    </a:lnTo>
                    <a:lnTo>
                      <a:pt x="201" y="100"/>
                    </a:lnTo>
                    <a:lnTo>
                      <a:pt x="215" y="99"/>
                    </a:lnTo>
                    <a:lnTo>
                      <a:pt x="228" y="98"/>
                    </a:lnTo>
                    <a:lnTo>
                      <a:pt x="240" y="96"/>
                    </a:lnTo>
                    <a:lnTo>
                      <a:pt x="249" y="94"/>
                    </a:lnTo>
                    <a:lnTo>
                      <a:pt x="259" y="89"/>
                    </a:lnTo>
                    <a:lnTo>
                      <a:pt x="267" y="85"/>
                    </a:lnTo>
                    <a:lnTo>
                      <a:pt x="286" y="74"/>
                    </a:lnTo>
                    <a:lnTo>
                      <a:pt x="322" y="43"/>
                    </a:lnTo>
                    <a:lnTo>
                      <a:pt x="347" y="27"/>
                    </a:lnTo>
                    <a:lnTo>
                      <a:pt x="377" y="7"/>
                    </a:lnTo>
                    <a:lnTo>
                      <a:pt x="377" y="7"/>
                    </a:lnTo>
                    <a:lnTo>
                      <a:pt x="387" y="3"/>
                    </a:lnTo>
                    <a:lnTo>
                      <a:pt x="396" y="1"/>
                    </a:lnTo>
                    <a:lnTo>
                      <a:pt x="404" y="0"/>
                    </a:lnTo>
                    <a:lnTo>
                      <a:pt x="412" y="1"/>
                    </a:lnTo>
                    <a:lnTo>
                      <a:pt x="419" y="4"/>
                    </a:lnTo>
                    <a:lnTo>
                      <a:pt x="425" y="8"/>
                    </a:lnTo>
                    <a:lnTo>
                      <a:pt x="430" y="14"/>
                    </a:lnTo>
                    <a:lnTo>
                      <a:pt x="435" y="20"/>
                    </a:lnTo>
                    <a:lnTo>
                      <a:pt x="437" y="27"/>
                    </a:lnTo>
                    <a:lnTo>
                      <a:pt x="440" y="33"/>
                    </a:lnTo>
                    <a:lnTo>
                      <a:pt x="440" y="42"/>
                    </a:lnTo>
                    <a:lnTo>
                      <a:pt x="439" y="49"/>
                    </a:lnTo>
                    <a:lnTo>
                      <a:pt x="435" y="57"/>
                    </a:lnTo>
                    <a:lnTo>
                      <a:pt x="430" y="64"/>
                    </a:lnTo>
                    <a:lnTo>
                      <a:pt x="423" y="71"/>
                    </a:lnTo>
                    <a:lnTo>
                      <a:pt x="414" y="78"/>
                    </a:lnTo>
                    <a:lnTo>
                      <a:pt x="288" y="176"/>
                    </a:lnTo>
                    <a:lnTo>
                      <a:pt x="263" y="582"/>
                    </a:lnTo>
                    <a:lnTo>
                      <a:pt x="130" y="58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  <p:sp>
            <p:nvSpPr>
              <p:cNvPr id="61" name="Freeform 12"/>
              <p:cNvSpPr>
                <a:spLocks/>
              </p:cNvSpPr>
              <p:nvPr/>
            </p:nvSpPr>
            <p:spPr bwMode="auto">
              <a:xfrm>
                <a:off x="4415" y="868"/>
                <a:ext cx="147" cy="194"/>
              </a:xfrm>
              <a:custGeom>
                <a:avLst/>
                <a:gdLst/>
                <a:ahLst/>
                <a:cxnLst>
                  <a:cxn ang="0">
                    <a:pos x="107" y="183"/>
                  </a:cxn>
                  <a:cxn ang="0">
                    <a:pos x="70" y="293"/>
                  </a:cxn>
                  <a:cxn ang="0">
                    <a:pos x="60" y="314"/>
                  </a:cxn>
                  <a:cxn ang="0">
                    <a:pos x="47" y="325"/>
                  </a:cxn>
                  <a:cxn ang="0">
                    <a:pos x="33" y="329"/>
                  </a:cxn>
                  <a:cxn ang="0">
                    <a:pos x="22" y="327"/>
                  </a:cxn>
                  <a:cxn ang="0">
                    <a:pos x="11" y="320"/>
                  </a:cxn>
                  <a:cxn ang="0">
                    <a:pos x="3" y="310"/>
                  </a:cxn>
                  <a:cxn ang="0">
                    <a:pos x="0" y="299"/>
                  </a:cxn>
                  <a:cxn ang="0">
                    <a:pos x="1" y="286"/>
                  </a:cxn>
                  <a:cxn ang="0">
                    <a:pos x="50" y="126"/>
                  </a:cxn>
                  <a:cxn ang="0">
                    <a:pos x="58" y="106"/>
                  </a:cxn>
                  <a:cxn ang="0">
                    <a:pos x="71" y="92"/>
                  </a:cxn>
                  <a:cxn ang="0">
                    <a:pos x="86" y="87"/>
                  </a:cxn>
                  <a:cxn ang="0">
                    <a:pos x="103" y="85"/>
                  </a:cxn>
                  <a:cxn ang="0">
                    <a:pos x="136" y="91"/>
                  </a:cxn>
                  <a:cxn ang="0">
                    <a:pos x="166" y="96"/>
                  </a:cxn>
                  <a:cxn ang="0">
                    <a:pos x="182" y="99"/>
                  </a:cxn>
                  <a:cxn ang="0">
                    <a:pos x="201" y="100"/>
                  </a:cxn>
                  <a:cxn ang="0">
                    <a:pos x="228" y="98"/>
                  </a:cxn>
                  <a:cxn ang="0">
                    <a:pos x="249" y="94"/>
                  </a:cxn>
                  <a:cxn ang="0">
                    <a:pos x="267" y="85"/>
                  </a:cxn>
                  <a:cxn ang="0">
                    <a:pos x="322" y="43"/>
                  </a:cxn>
                  <a:cxn ang="0">
                    <a:pos x="377" y="7"/>
                  </a:cxn>
                  <a:cxn ang="0">
                    <a:pos x="387" y="3"/>
                  </a:cxn>
                  <a:cxn ang="0">
                    <a:pos x="404" y="0"/>
                  </a:cxn>
                  <a:cxn ang="0">
                    <a:pos x="419" y="4"/>
                  </a:cxn>
                  <a:cxn ang="0">
                    <a:pos x="430" y="14"/>
                  </a:cxn>
                  <a:cxn ang="0">
                    <a:pos x="437" y="27"/>
                  </a:cxn>
                  <a:cxn ang="0">
                    <a:pos x="440" y="42"/>
                  </a:cxn>
                  <a:cxn ang="0">
                    <a:pos x="435" y="57"/>
                  </a:cxn>
                  <a:cxn ang="0">
                    <a:pos x="423" y="71"/>
                  </a:cxn>
                  <a:cxn ang="0">
                    <a:pos x="288" y="176"/>
                  </a:cxn>
                </a:cxnLst>
                <a:rect l="0" t="0" r="r" b="b"/>
                <a:pathLst>
                  <a:path w="440" h="582">
                    <a:moveTo>
                      <a:pt x="130" y="582"/>
                    </a:moveTo>
                    <a:lnTo>
                      <a:pt x="107" y="183"/>
                    </a:lnTo>
                    <a:lnTo>
                      <a:pt x="70" y="293"/>
                    </a:lnTo>
                    <a:lnTo>
                      <a:pt x="70" y="293"/>
                    </a:lnTo>
                    <a:lnTo>
                      <a:pt x="65" y="304"/>
                    </a:lnTo>
                    <a:lnTo>
                      <a:pt x="60" y="314"/>
                    </a:lnTo>
                    <a:lnTo>
                      <a:pt x="53" y="321"/>
                    </a:lnTo>
                    <a:lnTo>
                      <a:pt x="47" y="325"/>
                    </a:lnTo>
                    <a:lnTo>
                      <a:pt x="40" y="328"/>
                    </a:lnTo>
                    <a:lnTo>
                      <a:pt x="33" y="329"/>
                    </a:lnTo>
                    <a:lnTo>
                      <a:pt x="28" y="328"/>
                    </a:lnTo>
                    <a:lnTo>
                      <a:pt x="22" y="327"/>
                    </a:lnTo>
                    <a:lnTo>
                      <a:pt x="17" y="324"/>
                    </a:lnTo>
                    <a:lnTo>
                      <a:pt x="11" y="320"/>
                    </a:lnTo>
                    <a:lnTo>
                      <a:pt x="7" y="315"/>
                    </a:lnTo>
                    <a:lnTo>
                      <a:pt x="3" y="310"/>
                    </a:lnTo>
                    <a:lnTo>
                      <a:pt x="1" y="304"/>
                    </a:lnTo>
                    <a:lnTo>
                      <a:pt x="0" y="299"/>
                    </a:lnTo>
                    <a:lnTo>
                      <a:pt x="0" y="292"/>
                    </a:lnTo>
                    <a:lnTo>
                      <a:pt x="1" y="286"/>
                    </a:lnTo>
                    <a:lnTo>
                      <a:pt x="50" y="126"/>
                    </a:lnTo>
                    <a:lnTo>
                      <a:pt x="50" y="126"/>
                    </a:lnTo>
                    <a:lnTo>
                      <a:pt x="54" y="114"/>
                    </a:lnTo>
                    <a:lnTo>
                      <a:pt x="58" y="106"/>
                    </a:lnTo>
                    <a:lnTo>
                      <a:pt x="64" y="98"/>
                    </a:lnTo>
                    <a:lnTo>
                      <a:pt x="71" y="92"/>
                    </a:lnTo>
                    <a:lnTo>
                      <a:pt x="78" y="89"/>
                    </a:lnTo>
                    <a:lnTo>
                      <a:pt x="86" y="87"/>
                    </a:lnTo>
                    <a:lnTo>
                      <a:pt x="95" y="85"/>
                    </a:lnTo>
                    <a:lnTo>
                      <a:pt x="103" y="85"/>
                    </a:lnTo>
                    <a:lnTo>
                      <a:pt x="120" y="88"/>
                    </a:lnTo>
                    <a:lnTo>
                      <a:pt x="136" y="91"/>
                    </a:lnTo>
                    <a:lnTo>
                      <a:pt x="152" y="95"/>
                    </a:lnTo>
                    <a:lnTo>
                      <a:pt x="166" y="96"/>
                    </a:lnTo>
                    <a:lnTo>
                      <a:pt x="166" y="96"/>
                    </a:lnTo>
                    <a:lnTo>
                      <a:pt x="182" y="99"/>
                    </a:lnTo>
                    <a:lnTo>
                      <a:pt x="201" y="100"/>
                    </a:lnTo>
                    <a:lnTo>
                      <a:pt x="201" y="100"/>
                    </a:lnTo>
                    <a:lnTo>
                      <a:pt x="215" y="99"/>
                    </a:lnTo>
                    <a:lnTo>
                      <a:pt x="228" y="98"/>
                    </a:lnTo>
                    <a:lnTo>
                      <a:pt x="240" y="96"/>
                    </a:lnTo>
                    <a:lnTo>
                      <a:pt x="249" y="94"/>
                    </a:lnTo>
                    <a:lnTo>
                      <a:pt x="259" y="89"/>
                    </a:lnTo>
                    <a:lnTo>
                      <a:pt x="267" y="85"/>
                    </a:lnTo>
                    <a:lnTo>
                      <a:pt x="286" y="74"/>
                    </a:lnTo>
                    <a:lnTo>
                      <a:pt x="322" y="43"/>
                    </a:lnTo>
                    <a:lnTo>
                      <a:pt x="347" y="27"/>
                    </a:lnTo>
                    <a:lnTo>
                      <a:pt x="377" y="7"/>
                    </a:lnTo>
                    <a:lnTo>
                      <a:pt x="377" y="7"/>
                    </a:lnTo>
                    <a:lnTo>
                      <a:pt x="387" y="3"/>
                    </a:lnTo>
                    <a:lnTo>
                      <a:pt x="396" y="1"/>
                    </a:lnTo>
                    <a:lnTo>
                      <a:pt x="404" y="0"/>
                    </a:lnTo>
                    <a:lnTo>
                      <a:pt x="412" y="1"/>
                    </a:lnTo>
                    <a:lnTo>
                      <a:pt x="419" y="4"/>
                    </a:lnTo>
                    <a:lnTo>
                      <a:pt x="425" y="8"/>
                    </a:lnTo>
                    <a:lnTo>
                      <a:pt x="430" y="14"/>
                    </a:lnTo>
                    <a:lnTo>
                      <a:pt x="435" y="20"/>
                    </a:lnTo>
                    <a:lnTo>
                      <a:pt x="437" y="27"/>
                    </a:lnTo>
                    <a:lnTo>
                      <a:pt x="440" y="33"/>
                    </a:lnTo>
                    <a:lnTo>
                      <a:pt x="440" y="42"/>
                    </a:lnTo>
                    <a:lnTo>
                      <a:pt x="439" y="49"/>
                    </a:lnTo>
                    <a:lnTo>
                      <a:pt x="435" y="57"/>
                    </a:lnTo>
                    <a:lnTo>
                      <a:pt x="430" y="64"/>
                    </a:lnTo>
                    <a:lnTo>
                      <a:pt x="423" y="71"/>
                    </a:lnTo>
                    <a:lnTo>
                      <a:pt x="414" y="78"/>
                    </a:lnTo>
                    <a:lnTo>
                      <a:pt x="288" y="176"/>
                    </a:lnTo>
                    <a:lnTo>
                      <a:pt x="263" y="582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  <p:sp>
            <p:nvSpPr>
              <p:cNvPr id="62" name="Freeform 15"/>
              <p:cNvSpPr>
                <a:spLocks/>
              </p:cNvSpPr>
              <p:nvPr/>
            </p:nvSpPr>
            <p:spPr bwMode="auto">
              <a:xfrm>
                <a:off x="4617" y="1044"/>
                <a:ext cx="99" cy="52"/>
              </a:xfrm>
              <a:custGeom>
                <a:avLst/>
                <a:gdLst/>
                <a:ahLst/>
                <a:cxnLst>
                  <a:cxn ang="0">
                    <a:pos x="0" y="156"/>
                  </a:cxn>
                  <a:cxn ang="0">
                    <a:pos x="0" y="74"/>
                  </a:cxn>
                  <a:cxn ang="0">
                    <a:pos x="0" y="74"/>
                  </a:cxn>
                  <a:cxn ang="0">
                    <a:pos x="1" y="58"/>
                  </a:cxn>
                  <a:cxn ang="0">
                    <a:pos x="6" y="44"/>
                  </a:cxn>
                  <a:cxn ang="0">
                    <a:pos x="13" y="33"/>
                  </a:cxn>
                  <a:cxn ang="0">
                    <a:pos x="22" y="22"/>
                  </a:cxn>
                  <a:cxn ang="0">
                    <a:pos x="32" y="12"/>
                  </a:cxn>
                  <a:cxn ang="0">
                    <a:pos x="45" y="7"/>
                  </a:cxn>
                  <a:cxn ang="0">
                    <a:pos x="58" y="2"/>
                  </a:cxn>
                  <a:cxn ang="0">
                    <a:pos x="74" y="0"/>
                  </a:cxn>
                  <a:cxn ang="0">
                    <a:pos x="223" y="0"/>
                  </a:cxn>
                  <a:cxn ang="0">
                    <a:pos x="223" y="0"/>
                  </a:cxn>
                  <a:cxn ang="0">
                    <a:pos x="238" y="2"/>
                  </a:cxn>
                  <a:cxn ang="0">
                    <a:pos x="252" y="7"/>
                  </a:cxn>
                  <a:cxn ang="0">
                    <a:pos x="265" y="12"/>
                  </a:cxn>
                  <a:cxn ang="0">
                    <a:pos x="274" y="22"/>
                  </a:cxn>
                  <a:cxn ang="0">
                    <a:pos x="284" y="32"/>
                  </a:cxn>
                  <a:cxn ang="0">
                    <a:pos x="290" y="44"/>
                  </a:cxn>
                  <a:cxn ang="0">
                    <a:pos x="295" y="58"/>
                  </a:cxn>
                  <a:cxn ang="0">
                    <a:pos x="297" y="74"/>
                  </a:cxn>
                  <a:cxn ang="0">
                    <a:pos x="297" y="156"/>
                  </a:cxn>
                  <a:cxn ang="0">
                    <a:pos x="297" y="156"/>
                  </a:cxn>
                  <a:cxn ang="0">
                    <a:pos x="0" y="156"/>
                  </a:cxn>
                </a:cxnLst>
                <a:rect l="0" t="0" r="r" b="b"/>
                <a:pathLst>
                  <a:path w="297" h="156">
                    <a:moveTo>
                      <a:pt x="0" y="156"/>
                    </a:moveTo>
                    <a:lnTo>
                      <a:pt x="0" y="74"/>
                    </a:lnTo>
                    <a:lnTo>
                      <a:pt x="0" y="74"/>
                    </a:lnTo>
                    <a:lnTo>
                      <a:pt x="1" y="58"/>
                    </a:lnTo>
                    <a:lnTo>
                      <a:pt x="6" y="44"/>
                    </a:lnTo>
                    <a:lnTo>
                      <a:pt x="13" y="33"/>
                    </a:lnTo>
                    <a:lnTo>
                      <a:pt x="22" y="22"/>
                    </a:lnTo>
                    <a:lnTo>
                      <a:pt x="32" y="12"/>
                    </a:lnTo>
                    <a:lnTo>
                      <a:pt x="45" y="7"/>
                    </a:lnTo>
                    <a:lnTo>
                      <a:pt x="58" y="2"/>
                    </a:lnTo>
                    <a:lnTo>
                      <a:pt x="74" y="0"/>
                    </a:lnTo>
                    <a:lnTo>
                      <a:pt x="223" y="0"/>
                    </a:lnTo>
                    <a:lnTo>
                      <a:pt x="223" y="0"/>
                    </a:lnTo>
                    <a:lnTo>
                      <a:pt x="238" y="2"/>
                    </a:lnTo>
                    <a:lnTo>
                      <a:pt x="252" y="7"/>
                    </a:lnTo>
                    <a:lnTo>
                      <a:pt x="265" y="12"/>
                    </a:lnTo>
                    <a:lnTo>
                      <a:pt x="274" y="22"/>
                    </a:lnTo>
                    <a:lnTo>
                      <a:pt x="284" y="32"/>
                    </a:lnTo>
                    <a:lnTo>
                      <a:pt x="290" y="44"/>
                    </a:lnTo>
                    <a:lnTo>
                      <a:pt x="295" y="58"/>
                    </a:lnTo>
                    <a:lnTo>
                      <a:pt x="297" y="74"/>
                    </a:lnTo>
                    <a:lnTo>
                      <a:pt x="297" y="156"/>
                    </a:lnTo>
                    <a:lnTo>
                      <a:pt x="297" y="156"/>
                    </a:lnTo>
                    <a:lnTo>
                      <a:pt x="0" y="15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  <p:sp>
            <p:nvSpPr>
              <p:cNvPr id="63" name="Freeform 16"/>
              <p:cNvSpPr>
                <a:spLocks/>
              </p:cNvSpPr>
              <p:nvPr/>
            </p:nvSpPr>
            <p:spPr bwMode="auto">
              <a:xfrm>
                <a:off x="4617" y="1044"/>
                <a:ext cx="99" cy="52"/>
              </a:xfrm>
              <a:custGeom>
                <a:avLst/>
                <a:gdLst/>
                <a:ahLst/>
                <a:cxnLst>
                  <a:cxn ang="0">
                    <a:pos x="0" y="156"/>
                  </a:cxn>
                  <a:cxn ang="0">
                    <a:pos x="0" y="74"/>
                  </a:cxn>
                  <a:cxn ang="0">
                    <a:pos x="0" y="74"/>
                  </a:cxn>
                  <a:cxn ang="0">
                    <a:pos x="1" y="58"/>
                  </a:cxn>
                  <a:cxn ang="0">
                    <a:pos x="6" y="44"/>
                  </a:cxn>
                  <a:cxn ang="0">
                    <a:pos x="13" y="33"/>
                  </a:cxn>
                  <a:cxn ang="0">
                    <a:pos x="22" y="22"/>
                  </a:cxn>
                  <a:cxn ang="0">
                    <a:pos x="32" y="12"/>
                  </a:cxn>
                  <a:cxn ang="0">
                    <a:pos x="45" y="7"/>
                  </a:cxn>
                  <a:cxn ang="0">
                    <a:pos x="58" y="2"/>
                  </a:cxn>
                  <a:cxn ang="0">
                    <a:pos x="74" y="0"/>
                  </a:cxn>
                  <a:cxn ang="0">
                    <a:pos x="223" y="0"/>
                  </a:cxn>
                  <a:cxn ang="0">
                    <a:pos x="223" y="0"/>
                  </a:cxn>
                  <a:cxn ang="0">
                    <a:pos x="238" y="2"/>
                  </a:cxn>
                  <a:cxn ang="0">
                    <a:pos x="252" y="7"/>
                  </a:cxn>
                  <a:cxn ang="0">
                    <a:pos x="265" y="12"/>
                  </a:cxn>
                  <a:cxn ang="0">
                    <a:pos x="274" y="22"/>
                  </a:cxn>
                  <a:cxn ang="0">
                    <a:pos x="284" y="32"/>
                  </a:cxn>
                  <a:cxn ang="0">
                    <a:pos x="290" y="44"/>
                  </a:cxn>
                  <a:cxn ang="0">
                    <a:pos x="295" y="58"/>
                  </a:cxn>
                  <a:cxn ang="0">
                    <a:pos x="297" y="74"/>
                  </a:cxn>
                  <a:cxn ang="0">
                    <a:pos x="297" y="156"/>
                  </a:cxn>
                  <a:cxn ang="0">
                    <a:pos x="297" y="156"/>
                  </a:cxn>
                </a:cxnLst>
                <a:rect l="0" t="0" r="r" b="b"/>
                <a:pathLst>
                  <a:path w="297" h="156">
                    <a:moveTo>
                      <a:pt x="0" y="156"/>
                    </a:moveTo>
                    <a:lnTo>
                      <a:pt x="0" y="74"/>
                    </a:lnTo>
                    <a:lnTo>
                      <a:pt x="0" y="74"/>
                    </a:lnTo>
                    <a:lnTo>
                      <a:pt x="1" y="58"/>
                    </a:lnTo>
                    <a:lnTo>
                      <a:pt x="6" y="44"/>
                    </a:lnTo>
                    <a:lnTo>
                      <a:pt x="13" y="33"/>
                    </a:lnTo>
                    <a:lnTo>
                      <a:pt x="22" y="22"/>
                    </a:lnTo>
                    <a:lnTo>
                      <a:pt x="32" y="12"/>
                    </a:lnTo>
                    <a:lnTo>
                      <a:pt x="45" y="7"/>
                    </a:lnTo>
                    <a:lnTo>
                      <a:pt x="58" y="2"/>
                    </a:lnTo>
                    <a:lnTo>
                      <a:pt x="74" y="0"/>
                    </a:lnTo>
                    <a:lnTo>
                      <a:pt x="223" y="0"/>
                    </a:lnTo>
                    <a:lnTo>
                      <a:pt x="223" y="0"/>
                    </a:lnTo>
                    <a:lnTo>
                      <a:pt x="238" y="2"/>
                    </a:lnTo>
                    <a:lnTo>
                      <a:pt x="252" y="7"/>
                    </a:lnTo>
                    <a:lnTo>
                      <a:pt x="265" y="12"/>
                    </a:lnTo>
                    <a:lnTo>
                      <a:pt x="274" y="22"/>
                    </a:lnTo>
                    <a:lnTo>
                      <a:pt x="284" y="32"/>
                    </a:lnTo>
                    <a:lnTo>
                      <a:pt x="290" y="44"/>
                    </a:lnTo>
                    <a:lnTo>
                      <a:pt x="295" y="58"/>
                    </a:lnTo>
                    <a:lnTo>
                      <a:pt x="297" y="74"/>
                    </a:lnTo>
                    <a:lnTo>
                      <a:pt x="297" y="156"/>
                    </a:lnTo>
                    <a:lnTo>
                      <a:pt x="297" y="156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  <p:sp>
            <p:nvSpPr>
              <p:cNvPr id="64" name="Line 17"/>
              <p:cNvSpPr>
                <a:spLocks noChangeShapeType="1"/>
              </p:cNvSpPr>
              <p:nvPr/>
            </p:nvSpPr>
            <p:spPr bwMode="auto">
              <a:xfrm flipV="1">
                <a:off x="4692" y="1066"/>
                <a:ext cx="1" cy="3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  <p:sp>
            <p:nvSpPr>
              <p:cNvPr id="65" name="Line 18"/>
              <p:cNvSpPr>
                <a:spLocks noChangeShapeType="1"/>
              </p:cNvSpPr>
              <p:nvPr/>
            </p:nvSpPr>
            <p:spPr bwMode="auto">
              <a:xfrm>
                <a:off x="4642" y="1066"/>
                <a:ext cx="1" cy="3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  <p:sp>
            <p:nvSpPr>
              <p:cNvPr id="66" name="Freeform 20"/>
              <p:cNvSpPr>
                <a:spLocks/>
              </p:cNvSpPr>
              <p:nvPr/>
            </p:nvSpPr>
            <p:spPr bwMode="auto">
              <a:xfrm>
                <a:off x="4716" y="1044"/>
                <a:ext cx="99" cy="52"/>
              </a:xfrm>
              <a:custGeom>
                <a:avLst/>
                <a:gdLst/>
                <a:ahLst/>
                <a:cxnLst>
                  <a:cxn ang="0">
                    <a:pos x="0" y="156"/>
                  </a:cxn>
                  <a:cxn ang="0">
                    <a:pos x="0" y="74"/>
                  </a:cxn>
                  <a:cxn ang="0">
                    <a:pos x="0" y="74"/>
                  </a:cxn>
                  <a:cxn ang="0">
                    <a:pos x="3" y="58"/>
                  </a:cxn>
                  <a:cxn ang="0">
                    <a:pos x="7" y="44"/>
                  </a:cxn>
                  <a:cxn ang="0">
                    <a:pos x="13" y="33"/>
                  </a:cxn>
                  <a:cxn ang="0">
                    <a:pos x="23" y="22"/>
                  </a:cxn>
                  <a:cxn ang="0">
                    <a:pos x="34" y="12"/>
                  </a:cxn>
                  <a:cxn ang="0">
                    <a:pos x="45" y="7"/>
                  </a:cxn>
                  <a:cxn ang="0">
                    <a:pos x="59" y="2"/>
                  </a:cxn>
                  <a:cxn ang="0">
                    <a:pos x="74" y="0"/>
                  </a:cxn>
                  <a:cxn ang="0">
                    <a:pos x="223" y="0"/>
                  </a:cxn>
                  <a:cxn ang="0">
                    <a:pos x="223" y="0"/>
                  </a:cxn>
                  <a:cxn ang="0">
                    <a:pos x="239" y="2"/>
                  </a:cxn>
                  <a:cxn ang="0">
                    <a:pos x="252" y="7"/>
                  </a:cxn>
                  <a:cxn ang="0">
                    <a:pos x="265" y="12"/>
                  </a:cxn>
                  <a:cxn ang="0">
                    <a:pos x="275" y="22"/>
                  </a:cxn>
                  <a:cxn ang="0">
                    <a:pos x="284" y="32"/>
                  </a:cxn>
                  <a:cxn ang="0">
                    <a:pos x="291" y="44"/>
                  </a:cxn>
                  <a:cxn ang="0">
                    <a:pos x="296" y="58"/>
                  </a:cxn>
                  <a:cxn ang="0">
                    <a:pos x="297" y="74"/>
                  </a:cxn>
                  <a:cxn ang="0">
                    <a:pos x="297" y="156"/>
                  </a:cxn>
                  <a:cxn ang="0">
                    <a:pos x="297" y="156"/>
                  </a:cxn>
                  <a:cxn ang="0">
                    <a:pos x="0" y="156"/>
                  </a:cxn>
                </a:cxnLst>
                <a:rect l="0" t="0" r="r" b="b"/>
                <a:pathLst>
                  <a:path w="297" h="156">
                    <a:moveTo>
                      <a:pt x="0" y="156"/>
                    </a:moveTo>
                    <a:lnTo>
                      <a:pt x="0" y="74"/>
                    </a:lnTo>
                    <a:lnTo>
                      <a:pt x="0" y="74"/>
                    </a:lnTo>
                    <a:lnTo>
                      <a:pt x="3" y="58"/>
                    </a:lnTo>
                    <a:lnTo>
                      <a:pt x="7" y="44"/>
                    </a:lnTo>
                    <a:lnTo>
                      <a:pt x="13" y="33"/>
                    </a:lnTo>
                    <a:lnTo>
                      <a:pt x="23" y="22"/>
                    </a:lnTo>
                    <a:lnTo>
                      <a:pt x="34" y="12"/>
                    </a:lnTo>
                    <a:lnTo>
                      <a:pt x="45" y="7"/>
                    </a:lnTo>
                    <a:lnTo>
                      <a:pt x="59" y="2"/>
                    </a:lnTo>
                    <a:lnTo>
                      <a:pt x="74" y="0"/>
                    </a:lnTo>
                    <a:lnTo>
                      <a:pt x="223" y="0"/>
                    </a:lnTo>
                    <a:lnTo>
                      <a:pt x="223" y="0"/>
                    </a:lnTo>
                    <a:lnTo>
                      <a:pt x="239" y="2"/>
                    </a:lnTo>
                    <a:lnTo>
                      <a:pt x="252" y="7"/>
                    </a:lnTo>
                    <a:lnTo>
                      <a:pt x="265" y="12"/>
                    </a:lnTo>
                    <a:lnTo>
                      <a:pt x="275" y="22"/>
                    </a:lnTo>
                    <a:lnTo>
                      <a:pt x="284" y="32"/>
                    </a:lnTo>
                    <a:lnTo>
                      <a:pt x="291" y="44"/>
                    </a:lnTo>
                    <a:lnTo>
                      <a:pt x="296" y="58"/>
                    </a:lnTo>
                    <a:lnTo>
                      <a:pt x="297" y="74"/>
                    </a:lnTo>
                    <a:lnTo>
                      <a:pt x="297" y="156"/>
                    </a:lnTo>
                    <a:lnTo>
                      <a:pt x="297" y="156"/>
                    </a:lnTo>
                    <a:lnTo>
                      <a:pt x="0" y="15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  <p:sp>
            <p:nvSpPr>
              <p:cNvPr id="67" name="Freeform 21"/>
              <p:cNvSpPr>
                <a:spLocks/>
              </p:cNvSpPr>
              <p:nvPr/>
            </p:nvSpPr>
            <p:spPr bwMode="auto">
              <a:xfrm>
                <a:off x="4716" y="1044"/>
                <a:ext cx="99" cy="52"/>
              </a:xfrm>
              <a:custGeom>
                <a:avLst/>
                <a:gdLst/>
                <a:ahLst/>
                <a:cxnLst>
                  <a:cxn ang="0">
                    <a:pos x="0" y="156"/>
                  </a:cxn>
                  <a:cxn ang="0">
                    <a:pos x="0" y="74"/>
                  </a:cxn>
                  <a:cxn ang="0">
                    <a:pos x="0" y="74"/>
                  </a:cxn>
                  <a:cxn ang="0">
                    <a:pos x="3" y="58"/>
                  </a:cxn>
                  <a:cxn ang="0">
                    <a:pos x="7" y="44"/>
                  </a:cxn>
                  <a:cxn ang="0">
                    <a:pos x="13" y="33"/>
                  </a:cxn>
                  <a:cxn ang="0">
                    <a:pos x="23" y="22"/>
                  </a:cxn>
                  <a:cxn ang="0">
                    <a:pos x="34" y="12"/>
                  </a:cxn>
                  <a:cxn ang="0">
                    <a:pos x="45" y="7"/>
                  </a:cxn>
                  <a:cxn ang="0">
                    <a:pos x="59" y="2"/>
                  </a:cxn>
                  <a:cxn ang="0">
                    <a:pos x="74" y="0"/>
                  </a:cxn>
                  <a:cxn ang="0">
                    <a:pos x="223" y="0"/>
                  </a:cxn>
                  <a:cxn ang="0">
                    <a:pos x="223" y="0"/>
                  </a:cxn>
                  <a:cxn ang="0">
                    <a:pos x="239" y="2"/>
                  </a:cxn>
                  <a:cxn ang="0">
                    <a:pos x="252" y="7"/>
                  </a:cxn>
                  <a:cxn ang="0">
                    <a:pos x="265" y="12"/>
                  </a:cxn>
                  <a:cxn ang="0">
                    <a:pos x="275" y="22"/>
                  </a:cxn>
                  <a:cxn ang="0">
                    <a:pos x="284" y="32"/>
                  </a:cxn>
                  <a:cxn ang="0">
                    <a:pos x="291" y="44"/>
                  </a:cxn>
                  <a:cxn ang="0">
                    <a:pos x="296" y="58"/>
                  </a:cxn>
                  <a:cxn ang="0">
                    <a:pos x="297" y="74"/>
                  </a:cxn>
                  <a:cxn ang="0">
                    <a:pos x="297" y="156"/>
                  </a:cxn>
                  <a:cxn ang="0">
                    <a:pos x="297" y="156"/>
                  </a:cxn>
                </a:cxnLst>
                <a:rect l="0" t="0" r="r" b="b"/>
                <a:pathLst>
                  <a:path w="297" h="156">
                    <a:moveTo>
                      <a:pt x="0" y="156"/>
                    </a:moveTo>
                    <a:lnTo>
                      <a:pt x="0" y="74"/>
                    </a:lnTo>
                    <a:lnTo>
                      <a:pt x="0" y="74"/>
                    </a:lnTo>
                    <a:lnTo>
                      <a:pt x="3" y="58"/>
                    </a:lnTo>
                    <a:lnTo>
                      <a:pt x="7" y="44"/>
                    </a:lnTo>
                    <a:lnTo>
                      <a:pt x="13" y="33"/>
                    </a:lnTo>
                    <a:lnTo>
                      <a:pt x="23" y="22"/>
                    </a:lnTo>
                    <a:lnTo>
                      <a:pt x="34" y="12"/>
                    </a:lnTo>
                    <a:lnTo>
                      <a:pt x="45" y="7"/>
                    </a:lnTo>
                    <a:lnTo>
                      <a:pt x="59" y="2"/>
                    </a:lnTo>
                    <a:lnTo>
                      <a:pt x="74" y="0"/>
                    </a:lnTo>
                    <a:lnTo>
                      <a:pt x="223" y="0"/>
                    </a:lnTo>
                    <a:lnTo>
                      <a:pt x="223" y="0"/>
                    </a:lnTo>
                    <a:lnTo>
                      <a:pt x="239" y="2"/>
                    </a:lnTo>
                    <a:lnTo>
                      <a:pt x="252" y="7"/>
                    </a:lnTo>
                    <a:lnTo>
                      <a:pt x="265" y="12"/>
                    </a:lnTo>
                    <a:lnTo>
                      <a:pt x="275" y="22"/>
                    </a:lnTo>
                    <a:lnTo>
                      <a:pt x="284" y="32"/>
                    </a:lnTo>
                    <a:lnTo>
                      <a:pt x="291" y="44"/>
                    </a:lnTo>
                    <a:lnTo>
                      <a:pt x="296" y="58"/>
                    </a:lnTo>
                    <a:lnTo>
                      <a:pt x="297" y="74"/>
                    </a:lnTo>
                    <a:lnTo>
                      <a:pt x="297" y="156"/>
                    </a:lnTo>
                    <a:lnTo>
                      <a:pt x="297" y="156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  <p:sp>
            <p:nvSpPr>
              <p:cNvPr id="68" name="Line 22"/>
              <p:cNvSpPr>
                <a:spLocks noChangeShapeType="1"/>
              </p:cNvSpPr>
              <p:nvPr/>
            </p:nvSpPr>
            <p:spPr bwMode="auto">
              <a:xfrm flipV="1">
                <a:off x="4790" y="1066"/>
                <a:ext cx="1" cy="3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  <p:sp>
            <p:nvSpPr>
              <p:cNvPr id="69" name="Line 23"/>
              <p:cNvSpPr>
                <a:spLocks noChangeShapeType="1"/>
              </p:cNvSpPr>
              <p:nvPr/>
            </p:nvSpPr>
            <p:spPr bwMode="auto">
              <a:xfrm>
                <a:off x="4740" y="1066"/>
                <a:ext cx="1" cy="3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  <p:sp>
            <p:nvSpPr>
              <p:cNvPr id="70" name="Line 24"/>
              <p:cNvSpPr>
                <a:spLocks noChangeShapeType="1"/>
              </p:cNvSpPr>
              <p:nvPr/>
            </p:nvSpPr>
            <p:spPr bwMode="auto">
              <a:xfrm flipV="1">
                <a:off x="4481" y="988"/>
                <a:ext cx="1" cy="74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52" name="Ellipse 51"/>
            <p:cNvSpPr/>
            <p:nvPr/>
          </p:nvSpPr>
          <p:spPr>
            <a:xfrm>
              <a:off x="5846016" y="1567109"/>
              <a:ext cx="275746" cy="275746"/>
            </a:xfrm>
            <a:prstGeom prst="ellipse">
              <a:avLst/>
            </a:prstGeom>
            <a:solidFill>
              <a:schemeClr val="bg1"/>
            </a:solidFill>
            <a:ln w="9525" cap="flat">
              <a:solidFill>
                <a:schemeClr val="tx1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8" tIns="45718" rIns="45718" bIns="45718" numCol="1" spcCol="38100" rtlCol="0" anchor="ctr">
              <a:spAutoFit/>
            </a:bodyPr>
            <a:lstStyle/>
            <a:p>
              <a:pPr hangingPunct="0"/>
              <a:endParaRPr lang="fr-FR" sz="1400">
                <a:solidFill>
                  <a:srgbClr val="000000"/>
                </a:solidFill>
                <a:sym typeface="Arial"/>
              </a:endParaRPr>
            </a:p>
          </p:txBody>
        </p:sp>
        <p:sp>
          <p:nvSpPr>
            <p:cNvPr id="53" name="Ellipse 52"/>
            <p:cNvSpPr/>
            <p:nvPr/>
          </p:nvSpPr>
          <p:spPr>
            <a:xfrm>
              <a:off x="6772225" y="2301084"/>
              <a:ext cx="275746" cy="275746"/>
            </a:xfrm>
            <a:prstGeom prst="ellipse">
              <a:avLst/>
            </a:prstGeom>
            <a:solidFill>
              <a:schemeClr val="bg1"/>
            </a:solidFill>
            <a:ln w="9525" cap="flat">
              <a:solidFill>
                <a:schemeClr val="tx1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8" tIns="45718" rIns="45718" bIns="45718" numCol="1" spcCol="38100" rtlCol="0" anchor="ctr">
              <a:spAutoFit/>
            </a:bodyPr>
            <a:lstStyle/>
            <a:p>
              <a:pPr hangingPunct="0"/>
              <a:endParaRPr lang="fr-FR" sz="1400">
                <a:solidFill>
                  <a:srgbClr val="000000"/>
                </a:solidFill>
                <a:sym typeface="Arial"/>
              </a:endParaRPr>
            </a:p>
          </p:txBody>
        </p:sp>
        <p:sp>
          <p:nvSpPr>
            <p:cNvPr id="54" name="Ellipse 53"/>
            <p:cNvSpPr/>
            <p:nvPr/>
          </p:nvSpPr>
          <p:spPr>
            <a:xfrm>
              <a:off x="7273915" y="2301084"/>
              <a:ext cx="275746" cy="275746"/>
            </a:xfrm>
            <a:prstGeom prst="ellipse">
              <a:avLst/>
            </a:prstGeom>
            <a:solidFill>
              <a:schemeClr val="bg1"/>
            </a:solidFill>
            <a:ln w="9525" cap="flat">
              <a:solidFill>
                <a:schemeClr val="tx1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8" tIns="45718" rIns="45718" bIns="45718" numCol="1" spcCol="38100" rtlCol="0" anchor="ctr">
              <a:spAutoFit/>
            </a:bodyPr>
            <a:lstStyle/>
            <a:p>
              <a:pPr hangingPunct="0"/>
              <a:endParaRPr lang="fr-FR" sz="1400">
                <a:solidFill>
                  <a:srgbClr val="000000"/>
                </a:solidFill>
                <a:sym typeface="Arial"/>
              </a:endParaRPr>
            </a:p>
          </p:txBody>
        </p:sp>
      </p:grpSp>
      <p:grpSp>
        <p:nvGrpSpPr>
          <p:cNvPr id="71" name="Group 87"/>
          <p:cNvGrpSpPr>
            <a:grpSpLocks noChangeAspect="1"/>
          </p:cNvGrpSpPr>
          <p:nvPr/>
        </p:nvGrpSpPr>
        <p:grpSpPr bwMode="auto">
          <a:xfrm>
            <a:off x="1638974" y="2459159"/>
            <a:ext cx="525803" cy="552426"/>
            <a:chOff x="3183" y="1272"/>
            <a:chExt cx="1896" cy="1992"/>
          </a:xfrm>
        </p:grpSpPr>
        <p:sp>
          <p:nvSpPr>
            <p:cNvPr id="72" name="Line 88"/>
            <p:cNvSpPr>
              <a:spLocks noChangeShapeType="1"/>
            </p:cNvSpPr>
            <p:nvPr/>
          </p:nvSpPr>
          <p:spPr bwMode="auto">
            <a:xfrm flipH="1">
              <a:off x="3629" y="2666"/>
              <a:ext cx="1008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73" name="Freeform 89"/>
            <p:cNvSpPr>
              <a:spLocks/>
            </p:cNvSpPr>
            <p:nvPr/>
          </p:nvSpPr>
          <p:spPr bwMode="auto">
            <a:xfrm>
              <a:off x="4665" y="2572"/>
              <a:ext cx="414" cy="440"/>
            </a:xfrm>
            <a:custGeom>
              <a:avLst/>
              <a:gdLst/>
              <a:ahLst/>
              <a:cxnLst>
                <a:cxn ang="0">
                  <a:pos x="414" y="0"/>
                </a:cxn>
                <a:cxn ang="0">
                  <a:pos x="374" y="314"/>
                </a:cxn>
                <a:cxn ang="0">
                  <a:pos x="374" y="314"/>
                </a:cxn>
                <a:cxn ang="0">
                  <a:pos x="370" y="344"/>
                </a:cxn>
                <a:cxn ang="0">
                  <a:pos x="360" y="368"/>
                </a:cxn>
                <a:cxn ang="0">
                  <a:pos x="348" y="390"/>
                </a:cxn>
                <a:cxn ang="0">
                  <a:pos x="334" y="408"/>
                </a:cxn>
                <a:cxn ang="0">
                  <a:pos x="326" y="416"/>
                </a:cxn>
                <a:cxn ang="0">
                  <a:pos x="318" y="422"/>
                </a:cxn>
                <a:cxn ang="0">
                  <a:pos x="308" y="428"/>
                </a:cxn>
                <a:cxn ang="0">
                  <a:pos x="296" y="432"/>
                </a:cxn>
                <a:cxn ang="0">
                  <a:pos x="274" y="438"/>
                </a:cxn>
                <a:cxn ang="0">
                  <a:pos x="248" y="440"/>
                </a:cxn>
                <a:cxn ang="0">
                  <a:pos x="0" y="440"/>
                </a:cxn>
              </a:cxnLst>
              <a:rect l="0" t="0" r="r" b="b"/>
              <a:pathLst>
                <a:path w="414" h="440">
                  <a:moveTo>
                    <a:pt x="414" y="0"/>
                  </a:moveTo>
                  <a:lnTo>
                    <a:pt x="374" y="314"/>
                  </a:lnTo>
                  <a:lnTo>
                    <a:pt x="374" y="314"/>
                  </a:lnTo>
                  <a:lnTo>
                    <a:pt x="370" y="344"/>
                  </a:lnTo>
                  <a:lnTo>
                    <a:pt x="360" y="368"/>
                  </a:lnTo>
                  <a:lnTo>
                    <a:pt x="348" y="390"/>
                  </a:lnTo>
                  <a:lnTo>
                    <a:pt x="334" y="408"/>
                  </a:lnTo>
                  <a:lnTo>
                    <a:pt x="326" y="416"/>
                  </a:lnTo>
                  <a:lnTo>
                    <a:pt x="318" y="422"/>
                  </a:lnTo>
                  <a:lnTo>
                    <a:pt x="308" y="428"/>
                  </a:lnTo>
                  <a:lnTo>
                    <a:pt x="296" y="432"/>
                  </a:lnTo>
                  <a:lnTo>
                    <a:pt x="274" y="438"/>
                  </a:lnTo>
                  <a:lnTo>
                    <a:pt x="248" y="440"/>
                  </a:lnTo>
                  <a:lnTo>
                    <a:pt x="0" y="44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74" name="Freeform 90"/>
            <p:cNvSpPr>
              <a:spLocks/>
            </p:cNvSpPr>
            <p:nvPr/>
          </p:nvSpPr>
          <p:spPr bwMode="auto">
            <a:xfrm>
              <a:off x="4601" y="1966"/>
              <a:ext cx="236" cy="278"/>
            </a:xfrm>
            <a:custGeom>
              <a:avLst/>
              <a:gdLst/>
              <a:ahLst/>
              <a:cxnLst>
                <a:cxn ang="0">
                  <a:pos x="0" y="96"/>
                </a:cxn>
                <a:cxn ang="0">
                  <a:pos x="0" y="96"/>
                </a:cxn>
                <a:cxn ang="0">
                  <a:pos x="4" y="74"/>
                </a:cxn>
                <a:cxn ang="0">
                  <a:pos x="12" y="56"/>
                </a:cxn>
                <a:cxn ang="0">
                  <a:pos x="24" y="40"/>
                </a:cxn>
                <a:cxn ang="0">
                  <a:pos x="38" y="26"/>
                </a:cxn>
                <a:cxn ang="0">
                  <a:pos x="54" y="16"/>
                </a:cxn>
                <a:cxn ang="0">
                  <a:pos x="74" y="8"/>
                </a:cxn>
                <a:cxn ang="0">
                  <a:pos x="94" y="4"/>
                </a:cxn>
                <a:cxn ang="0">
                  <a:pos x="116" y="0"/>
                </a:cxn>
                <a:cxn ang="0">
                  <a:pos x="116" y="0"/>
                </a:cxn>
                <a:cxn ang="0">
                  <a:pos x="138" y="2"/>
                </a:cxn>
                <a:cxn ang="0">
                  <a:pos x="158" y="4"/>
                </a:cxn>
                <a:cxn ang="0">
                  <a:pos x="178" y="10"/>
                </a:cxn>
                <a:cxn ang="0">
                  <a:pos x="196" y="20"/>
                </a:cxn>
                <a:cxn ang="0">
                  <a:pos x="210" y="32"/>
                </a:cxn>
                <a:cxn ang="0">
                  <a:pos x="222" y="46"/>
                </a:cxn>
                <a:cxn ang="0">
                  <a:pos x="230" y="64"/>
                </a:cxn>
                <a:cxn ang="0">
                  <a:pos x="234" y="84"/>
                </a:cxn>
                <a:cxn ang="0">
                  <a:pos x="234" y="84"/>
                </a:cxn>
                <a:cxn ang="0">
                  <a:pos x="236" y="114"/>
                </a:cxn>
                <a:cxn ang="0">
                  <a:pos x="234" y="152"/>
                </a:cxn>
                <a:cxn ang="0">
                  <a:pos x="228" y="188"/>
                </a:cxn>
                <a:cxn ang="0">
                  <a:pos x="224" y="204"/>
                </a:cxn>
                <a:cxn ang="0">
                  <a:pos x="218" y="216"/>
                </a:cxn>
                <a:cxn ang="0">
                  <a:pos x="218" y="216"/>
                </a:cxn>
                <a:cxn ang="0">
                  <a:pos x="212" y="226"/>
                </a:cxn>
                <a:cxn ang="0">
                  <a:pos x="206" y="234"/>
                </a:cxn>
                <a:cxn ang="0">
                  <a:pos x="188" y="252"/>
                </a:cxn>
                <a:cxn ang="0">
                  <a:pos x="176" y="260"/>
                </a:cxn>
                <a:cxn ang="0">
                  <a:pos x="166" y="266"/>
                </a:cxn>
                <a:cxn ang="0">
                  <a:pos x="152" y="272"/>
                </a:cxn>
                <a:cxn ang="0">
                  <a:pos x="140" y="276"/>
                </a:cxn>
                <a:cxn ang="0">
                  <a:pos x="140" y="276"/>
                </a:cxn>
                <a:cxn ang="0">
                  <a:pos x="122" y="278"/>
                </a:cxn>
                <a:cxn ang="0">
                  <a:pos x="102" y="278"/>
                </a:cxn>
                <a:cxn ang="0">
                  <a:pos x="102" y="278"/>
                </a:cxn>
                <a:cxn ang="0">
                  <a:pos x="90" y="274"/>
                </a:cxn>
                <a:cxn ang="0">
                  <a:pos x="78" y="270"/>
                </a:cxn>
                <a:cxn ang="0">
                  <a:pos x="66" y="264"/>
                </a:cxn>
                <a:cxn ang="0">
                  <a:pos x="54" y="258"/>
                </a:cxn>
                <a:cxn ang="0">
                  <a:pos x="44" y="250"/>
                </a:cxn>
                <a:cxn ang="0">
                  <a:pos x="36" y="244"/>
                </a:cxn>
                <a:cxn ang="0">
                  <a:pos x="28" y="234"/>
                </a:cxn>
                <a:cxn ang="0">
                  <a:pos x="22" y="226"/>
                </a:cxn>
                <a:cxn ang="0">
                  <a:pos x="22" y="226"/>
                </a:cxn>
                <a:cxn ang="0">
                  <a:pos x="16" y="214"/>
                </a:cxn>
                <a:cxn ang="0">
                  <a:pos x="12" y="198"/>
                </a:cxn>
                <a:cxn ang="0">
                  <a:pos x="4" y="162"/>
                </a:cxn>
                <a:cxn ang="0">
                  <a:pos x="0" y="126"/>
                </a:cxn>
                <a:cxn ang="0">
                  <a:pos x="0" y="96"/>
                </a:cxn>
                <a:cxn ang="0">
                  <a:pos x="0" y="96"/>
                </a:cxn>
              </a:cxnLst>
              <a:rect l="0" t="0" r="r" b="b"/>
              <a:pathLst>
                <a:path w="236" h="278">
                  <a:moveTo>
                    <a:pt x="0" y="96"/>
                  </a:moveTo>
                  <a:lnTo>
                    <a:pt x="0" y="96"/>
                  </a:lnTo>
                  <a:lnTo>
                    <a:pt x="4" y="74"/>
                  </a:lnTo>
                  <a:lnTo>
                    <a:pt x="12" y="56"/>
                  </a:lnTo>
                  <a:lnTo>
                    <a:pt x="24" y="40"/>
                  </a:lnTo>
                  <a:lnTo>
                    <a:pt x="38" y="26"/>
                  </a:lnTo>
                  <a:lnTo>
                    <a:pt x="54" y="16"/>
                  </a:lnTo>
                  <a:lnTo>
                    <a:pt x="74" y="8"/>
                  </a:lnTo>
                  <a:lnTo>
                    <a:pt x="94" y="4"/>
                  </a:lnTo>
                  <a:lnTo>
                    <a:pt x="116" y="0"/>
                  </a:lnTo>
                  <a:lnTo>
                    <a:pt x="116" y="0"/>
                  </a:lnTo>
                  <a:lnTo>
                    <a:pt x="138" y="2"/>
                  </a:lnTo>
                  <a:lnTo>
                    <a:pt x="158" y="4"/>
                  </a:lnTo>
                  <a:lnTo>
                    <a:pt x="178" y="10"/>
                  </a:lnTo>
                  <a:lnTo>
                    <a:pt x="196" y="20"/>
                  </a:lnTo>
                  <a:lnTo>
                    <a:pt x="210" y="32"/>
                  </a:lnTo>
                  <a:lnTo>
                    <a:pt x="222" y="46"/>
                  </a:lnTo>
                  <a:lnTo>
                    <a:pt x="230" y="64"/>
                  </a:lnTo>
                  <a:lnTo>
                    <a:pt x="234" y="84"/>
                  </a:lnTo>
                  <a:lnTo>
                    <a:pt x="234" y="84"/>
                  </a:lnTo>
                  <a:lnTo>
                    <a:pt x="236" y="114"/>
                  </a:lnTo>
                  <a:lnTo>
                    <a:pt x="234" y="152"/>
                  </a:lnTo>
                  <a:lnTo>
                    <a:pt x="228" y="188"/>
                  </a:lnTo>
                  <a:lnTo>
                    <a:pt x="224" y="204"/>
                  </a:lnTo>
                  <a:lnTo>
                    <a:pt x="218" y="216"/>
                  </a:lnTo>
                  <a:lnTo>
                    <a:pt x="218" y="216"/>
                  </a:lnTo>
                  <a:lnTo>
                    <a:pt x="212" y="226"/>
                  </a:lnTo>
                  <a:lnTo>
                    <a:pt x="206" y="234"/>
                  </a:lnTo>
                  <a:lnTo>
                    <a:pt x="188" y="252"/>
                  </a:lnTo>
                  <a:lnTo>
                    <a:pt x="176" y="260"/>
                  </a:lnTo>
                  <a:lnTo>
                    <a:pt x="166" y="266"/>
                  </a:lnTo>
                  <a:lnTo>
                    <a:pt x="152" y="272"/>
                  </a:lnTo>
                  <a:lnTo>
                    <a:pt x="140" y="276"/>
                  </a:lnTo>
                  <a:lnTo>
                    <a:pt x="140" y="276"/>
                  </a:lnTo>
                  <a:lnTo>
                    <a:pt x="122" y="278"/>
                  </a:lnTo>
                  <a:lnTo>
                    <a:pt x="102" y="278"/>
                  </a:lnTo>
                  <a:lnTo>
                    <a:pt x="102" y="278"/>
                  </a:lnTo>
                  <a:lnTo>
                    <a:pt x="90" y="274"/>
                  </a:lnTo>
                  <a:lnTo>
                    <a:pt x="78" y="270"/>
                  </a:lnTo>
                  <a:lnTo>
                    <a:pt x="66" y="264"/>
                  </a:lnTo>
                  <a:lnTo>
                    <a:pt x="54" y="258"/>
                  </a:lnTo>
                  <a:lnTo>
                    <a:pt x="44" y="250"/>
                  </a:lnTo>
                  <a:lnTo>
                    <a:pt x="36" y="244"/>
                  </a:lnTo>
                  <a:lnTo>
                    <a:pt x="28" y="234"/>
                  </a:lnTo>
                  <a:lnTo>
                    <a:pt x="22" y="226"/>
                  </a:lnTo>
                  <a:lnTo>
                    <a:pt x="22" y="226"/>
                  </a:lnTo>
                  <a:lnTo>
                    <a:pt x="16" y="214"/>
                  </a:lnTo>
                  <a:lnTo>
                    <a:pt x="12" y="198"/>
                  </a:lnTo>
                  <a:lnTo>
                    <a:pt x="4" y="162"/>
                  </a:lnTo>
                  <a:lnTo>
                    <a:pt x="0" y="126"/>
                  </a:lnTo>
                  <a:lnTo>
                    <a:pt x="0" y="96"/>
                  </a:lnTo>
                  <a:lnTo>
                    <a:pt x="0" y="96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75" name="Freeform 91"/>
            <p:cNvSpPr>
              <a:spLocks/>
            </p:cNvSpPr>
            <p:nvPr/>
          </p:nvSpPr>
          <p:spPr bwMode="auto">
            <a:xfrm>
              <a:off x="4265" y="2310"/>
              <a:ext cx="704" cy="954"/>
            </a:xfrm>
            <a:custGeom>
              <a:avLst/>
              <a:gdLst/>
              <a:ahLst/>
              <a:cxnLst>
                <a:cxn ang="0">
                  <a:pos x="358" y="650"/>
                </a:cxn>
                <a:cxn ang="0">
                  <a:pos x="360" y="642"/>
                </a:cxn>
                <a:cxn ang="0">
                  <a:pos x="370" y="632"/>
                </a:cxn>
                <a:cxn ang="0">
                  <a:pos x="586" y="630"/>
                </a:cxn>
                <a:cxn ang="0">
                  <a:pos x="604" y="630"/>
                </a:cxn>
                <a:cxn ang="0">
                  <a:pos x="634" y="624"/>
                </a:cxn>
                <a:cxn ang="0">
                  <a:pos x="658" y="610"/>
                </a:cxn>
                <a:cxn ang="0">
                  <a:pos x="676" y="594"/>
                </a:cxn>
                <a:cxn ang="0">
                  <a:pos x="688" y="572"/>
                </a:cxn>
                <a:cxn ang="0">
                  <a:pos x="700" y="536"/>
                </a:cxn>
                <a:cxn ang="0">
                  <a:pos x="704" y="480"/>
                </a:cxn>
                <a:cxn ang="0">
                  <a:pos x="700" y="396"/>
                </a:cxn>
                <a:cxn ang="0">
                  <a:pos x="694" y="298"/>
                </a:cxn>
                <a:cxn ang="0">
                  <a:pos x="682" y="200"/>
                </a:cxn>
                <a:cxn ang="0">
                  <a:pos x="658" y="112"/>
                </a:cxn>
                <a:cxn ang="0">
                  <a:pos x="648" y="88"/>
                </a:cxn>
                <a:cxn ang="0">
                  <a:pos x="622" y="48"/>
                </a:cxn>
                <a:cxn ang="0">
                  <a:pos x="590" y="20"/>
                </a:cxn>
                <a:cxn ang="0">
                  <a:pos x="554" y="6"/>
                </a:cxn>
                <a:cxn ang="0">
                  <a:pos x="516" y="0"/>
                </a:cxn>
                <a:cxn ang="0">
                  <a:pos x="478" y="2"/>
                </a:cxn>
                <a:cxn ang="0">
                  <a:pos x="442" y="12"/>
                </a:cxn>
                <a:cxn ang="0">
                  <a:pos x="410" y="26"/>
                </a:cxn>
                <a:cxn ang="0">
                  <a:pos x="396" y="36"/>
                </a:cxn>
                <a:cxn ang="0">
                  <a:pos x="362" y="72"/>
                </a:cxn>
                <a:cxn ang="0">
                  <a:pos x="330" y="118"/>
                </a:cxn>
                <a:cxn ang="0">
                  <a:pos x="270" y="208"/>
                </a:cxn>
                <a:cxn ang="0">
                  <a:pos x="266" y="212"/>
                </a:cxn>
                <a:cxn ang="0">
                  <a:pos x="32" y="246"/>
                </a:cxn>
                <a:cxn ang="0">
                  <a:pos x="22" y="250"/>
                </a:cxn>
                <a:cxn ang="0">
                  <a:pos x="8" y="260"/>
                </a:cxn>
                <a:cxn ang="0">
                  <a:pos x="0" y="276"/>
                </a:cxn>
                <a:cxn ang="0">
                  <a:pos x="0" y="292"/>
                </a:cxn>
                <a:cxn ang="0">
                  <a:pos x="8" y="318"/>
                </a:cxn>
                <a:cxn ang="0">
                  <a:pos x="18" y="334"/>
                </a:cxn>
                <a:cxn ang="0">
                  <a:pos x="32" y="346"/>
                </a:cxn>
                <a:cxn ang="0">
                  <a:pos x="48" y="350"/>
                </a:cxn>
                <a:cxn ang="0">
                  <a:pos x="274" y="350"/>
                </a:cxn>
                <a:cxn ang="0">
                  <a:pos x="298" y="346"/>
                </a:cxn>
                <a:cxn ang="0">
                  <a:pos x="472" y="210"/>
                </a:cxn>
              </a:cxnLst>
              <a:rect l="0" t="0" r="r" b="b"/>
              <a:pathLst>
                <a:path w="704" h="954">
                  <a:moveTo>
                    <a:pt x="348" y="954"/>
                  </a:moveTo>
                  <a:lnTo>
                    <a:pt x="358" y="650"/>
                  </a:lnTo>
                  <a:lnTo>
                    <a:pt x="358" y="650"/>
                  </a:lnTo>
                  <a:lnTo>
                    <a:pt x="360" y="642"/>
                  </a:lnTo>
                  <a:lnTo>
                    <a:pt x="364" y="636"/>
                  </a:lnTo>
                  <a:lnTo>
                    <a:pt x="370" y="632"/>
                  </a:lnTo>
                  <a:lnTo>
                    <a:pt x="380" y="630"/>
                  </a:lnTo>
                  <a:lnTo>
                    <a:pt x="586" y="630"/>
                  </a:lnTo>
                  <a:lnTo>
                    <a:pt x="586" y="630"/>
                  </a:lnTo>
                  <a:lnTo>
                    <a:pt x="604" y="630"/>
                  </a:lnTo>
                  <a:lnTo>
                    <a:pt x="620" y="628"/>
                  </a:lnTo>
                  <a:lnTo>
                    <a:pt x="634" y="624"/>
                  </a:lnTo>
                  <a:lnTo>
                    <a:pt x="646" y="618"/>
                  </a:lnTo>
                  <a:lnTo>
                    <a:pt x="658" y="610"/>
                  </a:lnTo>
                  <a:lnTo>
                    <a:pt x="666" y="602"/>
                  </a:lnTo>
                  <a:lnTo>
                    <a:pt x="676" y="594"/>
                  </a:lnTo>
                  <a:lnTo>
                    <a:pt x="682" y="584"/>
                  </a:lnTo>
                  <a:lnTo>
                    <a:pt x="688" y="572"/>
                  </a:lnTo>
                  <a:lnTo>
                    <a:pt x="694" y="560"/>
                  </a:lnTo>
                  <a:lnTo>
                    <a:pt x="700" y="536"/>
                  </a:lnTo>
                  <a:lnTo>
                    <a:pt x="704" y="508"/>
                  </a:lnTo>
                  <a:lnTo>
                    <a:pt x="704" y="480"/>
                  </a:lnTo>
                  <a:lnTo>
                    <a:pt x="704" y="480"/>
                  </a:lnTo>
                  <a:lnTo>
                    <a:pt x="700" y="396"/>
                  </a:lnTo>
                  <a:lnTo>
                    <a:pt x="698" y="348"/>
                  </a:lnTo>
                  <a:lnTo>
                    <a:pt x="694" y="298"/>
                  </a:lnTo>
                  <a:lnTo>
                    <a:pt x="688" y="248"/>
                  </a:lnTo>
                  <a:lnTo>
                    <a:pt x="682" y="200"/>
                  </a:lnTo>
                  <a:lnTo>
                    <a:pt x="672" y="154"/>
                  </a:lnTo>
                  <a:lnTo>
                    <a:pt x="658" y="112"/>
                  </a:lnTo>
                  <a:lnTo>
                    <a:pt x="658" y="112"/>
                  </a:lnTo>
                  <a:lnTo>
                    <a:pt x="648" y="88"/>
                  </a:lnTo>
                  <a:lnTo>
                    <a:pt x="636" y="66"/>
                  </a:lnTo>
                  <a:lnTo>
                    <a:pt x="622" y="48"/>
                  </a:lnTo>
                  <a:lnTo>
                    <a:pt x="606" y="32"/>
                  </a:lnTo>
                  <a:lnTo>
                    <a:pt x="590" y="20"/>
                  </a:lnTo>
                  <a:lnTo>
                    <a:pt x="572" y="12"/>
                  </a:lnTo>
                  <a:lnTo>
                    <a:pt x="554" y="6"/>
                  </a:lnTo>
                  <a:lnTo>
                    <a:pt x="536" y="0"/>
                  </a:lnTo>
                  <a:lnTo>
                    <a:pt x="516" y="0"/>
                  </a:lnTo>
                  <a:lnTo>
                    <a:pt x="498" y="0"/>
                  </a:lnTo>
                  <a:lnTo>
                    <a:pt x="478" y="2"/>
                  </a:lnTo>
                  <a:lnTo>
                    <a:pt x="460" y="6"/>
                  </a:lnTo>
                  <a:lnTo>
                    <a:pt x="442" y="12"/>
                  </a:lnTo>
                  <a:lnTo>
                    <a:pt x="426" y="18"/>
                  </a:lnTo>
                  <a:lnTo>
                    <a:pt x="410" y="26"/>
                  </a:lnTo>
                  <a:lnTo>
                    <a:pt x="396" y="36"/>
                  </a:lnTo>
                  <a:lnTo>
                    <a:pt x="396" y="36"/>
                  </a:lnTo>
                  <a:lnTo>
                    <a:pt x="380" y="52"/>
                  </a:lnTo>
                  <a:lnTo>
                    <a:pt x="362" y="72"/>
                  </a:lnTo>
                  <a:lnTo>
                    <a:pt x="346" y="94"/>
                  </a:lnTo>
                  <a:lnTo>
                    <a:pt x="330" y="118"/>
                  </a:lnTo>
                  <a:lnTo>
                    <a:pt x="298" y="166"/>
                  </a:lnTo>
                  <a:lnTo>
                    <a:pt x="270" y="208"/>
                  </a:lnTo>
                  <a:lnTo>
                    <a:pt x="270" y="208"/>
                  </a:lnTo>
                  <a:lnTo>
                    <a:pt x="266" y="212"/>
                  </a:lnTo>
                  <a:lnTo>
                    <a:pt x="260" y="214"/>
                  </a:lnTo>
                  <a:lnTo>
                    <a:pt x="32" y="246"/>
                  </a:lnTo>
                  <a:lnTo>
                    <a:pt x="32" y="246"/>
                  </a:lnTo>
                  <a:lnTo>
                    <a:pt x="22" y="250"/>
                  </a:lnTo>
                  <a:lnTo>
                    <a:pt x="14" y="254"/>
                  </a:lnTo>
                  <a:lnTo>
                    <a:pt x="8" y="260"/>
                  </a:lnTo>
                  <a:lnTo>
                    <a:pt x="4" y="268"/>
                  </a:lnTo>
                  <a:lnTo>
                    <a:pt x="0" y="276"/>
                  </a:lnTo>
                  <a:lnTo>
                    <a:pt x="0" y="284"/>
                  </a:lnTo>
                  <a:lnTo>
                    <a:pt x="0" y="292"/>
                  </a:lnTo>
                  <a:lnTo>
                    <a:pt x="0" y="302"/>
                  </a:lnTo>
                  <a:lnTo>
                    <a:pt x="8" y="318"/>
                  </a:lnTo>
                  <a:lnTo>
                    <a:pt x="12" y="326"/>
                  </a:lnTo>
                  <a:lnTo>
                    <a:pt x="18" y="334"/>
                  </a:lnTo>
                  <a:lnTo>
                    <a:pt x="24" y="340"/>
                  </a:lnTo>
                  <a:lnTo>
                    <a:pt x="32" y="346"/>
                  </a:lnTo>
                  <a:lnTo>
                    <a:pt x="40" y="348"/>
                  </a:lnTo>
                  <a:lnTo>
                    <a:pt x="48" y="350"/>
                  </a:lnTo>
                  <a:lnTo>
                    <a:pt x="274" y="350"/>
                  </a:lnTo>
                  <a:lnTo>
                    <a:pt x="274" y="350"/>
                  </a:lnTo>
                  <a:lnTo>
                    <a:pt x="286" y="348"/>
                  </a:lnTo>
                  <a:lnTo>
                    <a:pt x="298" y="346"/>
                  </a:lnTo>
                  <a:lnTo>
                    <a:pt x="318" y="336"/>
                  </a:lnTo>
                  <a:lnTo>
                    <a:pt x="472" y="21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76" name="Freeform 92"/>
            <p:cNvSpPr>
              <a:spLocks/>
            </p:cNvSpPr>
            <p:nvPr/>
          </p:nvSpPr>
          <p:spPr bwMode="auto">
            <a:xfrm>
              <a:off x="4475" y="2564"/>
              <a:ext cx="264" cy="700"/>
            </a:xfrm>
            <a:custGeom>
              <a:avLst/>
              <a:gdLst/>
              <a:ahLst/>
              <a:cxnLst>
                <a:cxn ang="0">
                  <a:pos x="220" y="0"/>
                </a:cxn>
                <a:cxn ang="0">
                  <a:pos x="264" y="180"/>
                </a:cxn>
                <a:cxn ang="0">
                  <a:pos x="250" y="204"/>
                </a:cxn>
                <a:cxn ang="0">
                  <a:pos x="72" y="244"/>
                </a:cxn>
                <a:cxn ang="0">
                  <a:pos x="72" y="244"/>
                </a:cxn>
                <a:cxn ang="0">
                  <a:pos x="62" y="246"/>
                </a:cxn>
                <a:cxn ang="0">
                  <a:pos x="54" y="250"/>
                </a:cxn>
                <a:cxn ang="0">
                  <a:pos x="44" y="256"/>
                </a:cxn>
                <a:cxn ang="0">
                  <a:pos x="38" y="262"/>
                </a:cxn>
                <a:cxn ang="0">
                  <a:pos x="24" y="276"/>
                </a:cxn>
                <a:cxn ang="0">
                  <a:pos x="14" y="292"/>
                </a:cxn>
                <a:cxn ang="0">
                  <a:pos x="6" y="310"/>
                </a:cxn>
                <a:cxn ang="0">
                  <a:pos x="2" y="326"/>
                </a:cxn>
                <a:cxn ang="0">
                  <a:pos x="0" y="344"/>
                </a:cxn>
                <a:cxn ang="0">
                  <a:pos x="0" y="358"/>
                </a:cxn>
                <a:cxn ang="0">
                  <a:pos x="22" y="700"/>
                </a:cxn>
              </a:cxnLst>
              <a:rect l="0" t="0" r="r" b="b"/>
              <a:pathLst>
                <a:path w="264" h="700">
                  <a:moveTo>
                    <a:pt x="220" y="0"/>
                  </a:moveTo>
                  <a:lnTo>
                    <a:pt x="264" y="180"/>
                  </a:lnTo>
                  <a:lnTo>
                    <a:pt x="250" y="204"/>
                  </a:lnTo>
                  <a:lnTo>
                    <a:pt x="72" y="244"/>
                  </a:lnTo>
                  <a:lnTo>
                    <a:pt x="72" y="244"/>
                  </a:lnTo>
                  <a:lnTo>
                    <a:pt x="62" y="246"/>
                  </a:lnTo>
                  <a:lnTo>
                    <a:pt x="54" y="250"/>
                  </a:lnTo>
                  <a:lnTo>
                    <a:pt x="44" y="256"/>
                  </a:lnTo>
                  <a:lnTo>
                    <a:pt x="38" y="262"/>
                  </a:lnTo>
                  <a:lnTo>
                    <a:pt x="24" y="276"/>
                  </a:lnTo>
                  <a:lnTo>
                    <a:pt x="14" y="292"/>
                  </a:lnTo>
                  <a:lnTo>
                    <a:pt x="6" y="310"/>
                  </a:lnTo>
                  <a:lnTo>
                    <a:pt x="2" y="326"/>
                  </a:lnTo>
                  <a:lnTo>
                    <a:pt x="0" y="344"/>
                  </a:lnTo>
                  <a:lnTo>
                    <a:pt x="0" y="358"/>
                  </a:lnTo>
                  <a:lnTo>
                    <a:pt x="22" y="70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77" name="Freeform 93"/>
            <p:cNvSpPr>
              <a:spLocks/>
            </p:cNvSpPr>
            <p:nvPr/>
          </p:nvSpPr>
          <p:spPr bwMode="auto">
            <a:xfrm>
              <a:off x="3183" y="2572"/>
              <a:ext cx="412" cy="44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8" y="314"/>
                </a:cxn>
                <a:cxn ang="0">
                  <a:pos x="38" y="314"/>
                </a:cxn>
                <a:cxn ang="0">
                  <a:pos x="44" y="344"/>
                </a:cxn>
                <a:cxn ang="0">
                  <a:pos x="52" y="368"/>
                </a:cxn>
                <a:cxn ang="0">
                  <a:pos x="64" y="390"/>
                </a:cxn>
                <a:cxn ang="0">
                  <a:pos x="78" y="408"/>
                </a:cxn>
                <a:cxn ang="0">
                  <a:pos x="86" y="416"/>
                </a:cxn>
                <a:cxn ang="0">
                  <a:pos x="96" y="422"/>
                </a:cxn>
                <a:cxn ang="0">
                  <a:pos x="106" y="428"/>
                </a:cxn>
                <a:cxn ang="0">
                  <a:pos x="116" y="432"/>
                </a:cxn>
                <a:cxn ang="0">
                  <a:pos x="140" y="438"/>
                </a:cxn>
                <a:cxn ang="0">
                  <a:pos x="166" y="440"/>
                </a:cxn>
                <a:cxn ang="0">
                  <a:pos x="412" y="440"/>
                </a:cxn>
              </a:cxnLst>
              <a:rect l="0" t="0" r="r" b="b"/>
              <a:pathLst>
                <a:path w="412" h="440">
                  <a:moveTo>
                    <a:pt x="0" y="0"/>
                  </a:moveTo>
                  <a:lnTo>
                    <a:pt x="38" y="314"/>
                  </a:lnTo>
                  <a:lnTo>
                    <a:pt x="38" y="314"/>
                  </a:lnTo>
                  <a:lnTo>
                    <a:pt x="44" y="344"/>
                  </a:lnTo>
                  <a:lnTo>
                    <a:pt x="52" y="368"/>
                  </a:lnTo>
                  <a:lnTo>
                    <a:pt x="64" y="390"/>
                  </a:lnTo>
                  <a:lnTo>
                    <a:pt x="78" y="408"/>
                  </a:lnTo>
                  <a:lnTo>
                    <a:pt x="86" y="416"/>
                  </a:lnTo>
                  <a:lnTo>
                    <a:pt x="96" y="422"/>
                  </a:lnTo>
                  <a:lnTo>
                    <a:pt x="106" y="428"/>
                  </a:lnTo>
                  <a:lnTo>
                    <a:pt x="116" y="432"/>
                  </a:lnTo>
                  <a:lnTo>
                    <a:pt x="140" y="438"/>
                  </a:lnTo>
                  <a:lnTo>
                    <a:pt x="166" y="440"/>
                  </a:lnTo>
                  <a:lnTo>
                    <a:pt x="412" y="44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78" name="Freeform 94"/>
            <p:cNvSpPr>
              <a:spLocks/>
            </p:cNvSpPr>
            <p:nvPr/>
          </p:nvSpPr>
          <p:spPr bwMode="auto">
            <a:xfrm>
              <a:off x="3423" y="1966"/>
              <a:ext cx="236" cy="278"/>
            </a:xfrm>
            <a:custGeom>
              <a:avLst/>
              <a:gdLst/>
              <a:ahLst/>
              <a:cxnLst>
                <a:cxn ang="0">
                  <a:pos x="236" y="96"/>
                </a:cxn>
                <a:cxn ang="0">
                  <a:pos x="236" y="96"/>
                </a:cxn>
                <a:cxn ang="0">
                  <a:pos x="232" y="74"/>
                </a:cxn>
                <a:cxn ang="0">
                  <a:pos x="224" y="56"/>
                </a:cxn>
                <a:cxn ang="0">
                  <a:pos x="212" y="40"/>
                </a:cxn>
                <a:cxn ang="0">
                  <a:pos x="198" y="26"/>
                </a:cxn>
                <a:cxn ang="0">
                  <a:pos x="182" y="16"/>
                </a:cxn>
                <a:cxn ang="0">
                  <a:pos x="162" y="8"/>
                </a:cxn>
                <a:cxn ang="0">
                  <a:pos x="142" y="4"/>
                </a:cxn>
                <a:cxn ang="0">
                  <a:pos x="120" y="0"/>
                </a:cxn>
                <a:cxn ang="0">
                  <a:pos x="120" y="0"/>
                </a:cxn>
                <a:cxn ang="0">
                  <a:pos x="98" y="2"/>
                </a:cxn>
                <a:cxn ang="0">
                  <a:pos x="78" y="4"/>
                </a:cxn>
                <a:cxn ang="0">
                  <a:pos x="58" y="10"/>
                </a:cxn>
                <a:cxn ang="0">
                  <a:pos x="42" y="20"/>
                </a:cxn>
                <a:cxn ang="0">
                  <a:pos x="26" y="32"/>
                </a:cxn>
                <a:cxn ang="0">
                  <a:pos x="14" y="46"/>
                </a:cxn>
                <a:cxn ang="0">
                  <a:pos x="6" y="64"/>
                </a:cxn>
                <a:cxn ang="0">
                  <a:pos x="2" y="84"/>
                </a:cxn>
                <a:cxn ang="0">
                  <a:pos x="2" y="84"/>
                </a:cxn>
                <a:cxn ang="0">
                  <a:pos x="0" y="114"/>
                </a:cxn>
                <a:cxn ang="0">
                  <a:pos x="4" y="152"/>
                </a:cxn>
                <a:cxn ang="0">
                  <a:pos x="10" y="188"/>
                </a:cxn>
                <a:cxn ang="0">
                  <a:pos x="14" y="204"/>
                </a:cxn>
                <a:cxn ang="0">
                  <a:pos x="18" y="216"/>
                </a:cxn>
                <a:cxn ang="0">
                  <a:pos x="18" y="216"/>
                </a:cxn>
                <a:cxn ang="0">
                  <a:pos x="24" y="226"/>
                </a:cxn>
                <a:cxn ang="0">
                  <a:pos x="32" y="234"/>
                </a:cxn>
                <a:cxn ang="0">
                  <a:pos x="50" y="252"/>
                </a:cxn>
                <a:cxn ang="0">
                  <a:pos x="60" y="260"/>
                </a:cxn>
                <a:cxn ang="0">
                  <a:pos x="72" y="266"/>
                </a:cxn>
                <a:cxn ang="0">
                  <a:pos x="84" y="272"/>
                </a:cxn>
                <a:cxn ang="0">
                  <a:pos x="96" y="276"/>
                </a:cxn>
                <a:cxn ang="0">
                  <a:pos x="96" y="276"/>
                </a:cxn>
                <a:cxn ang="0">
                  <a:pos x="116" y="278"/>
                </a:cxn>
                <a:cxn ang="0">
                  <a:pos x="134" y="278"/>
                </a:cxn>
                <a:cxn ang="0">
                  <a:pos x="134" y="278"/>
                </a:cxn>
                <a:cxn ang="0">
                  <a:pos x="146" y="274"/>
                </a:cxn>
                <a:cxn ang="0">
                  <a:pos x="160" y="270"/>
                </a:cxn>
                <a:cxn ang="0">
                  <a:pos x="170" y="264"/>
                </a:cxn>
                <a:cxn ang="0">
                  <a:pos x="182" y="258"/>
                </a:cxn>
                <a:cxn ang="0">
                  <a:pos x="192" y="250"/>
                </a:cxn>
                <a:cxn ang="0">
                  <a:pos x="200" y="244"/>
                </a:cxn>
                <a:cxn ang="0">
                  <a:pos x="208" y="234"/>
                </a:cxn>
                <a:cxn ang="0">
                  <a:pos x="214" y="226"/>
                </a:cxn>
                <a:cxn ang="0">
                  <a:pos x="214" y="226"/>
                </a:cxn>
                <a:cxn ang="0">
                  <a:pos x="220" y="214"/>
                </a:cxn>
                <a:cxn ang="0">
                  <a:pos x="224" y="198"/>
                </a:cxn>
                <a:cxn ang="0">
                  <a:pos x="232" y="162"/>
                </a:cxn>
                <a:cxn ang="0">
                  <a:pos x="236" y="126"/>
                </a:cxn>
                <a:cxn ang="0">
                  <a:pos x="236" y="96"/>
                </a:cxn>
                <a:cxn ang="0">
                  <a:pos x="236" y="96"/>
                </a:cxn>
              </a:cxnLst>
              <a:rect l="0" t="0" r="r" b="b"/>
              <a:pathLst>
                <a:path w="236" h="278">
                  <a:moveTo>
                    <a:pt x="236" y="96"/>
                  </a:moveTo>
                  <a:lnTo>
                    <a:pt x="236" y="96"/>
                  </a:lnTo>
                  <a:lnTo>
                    <a:pt x="232" y="74"/>
                  </a:lnTo>
                  <a:lnTo>
                    <a:pt x="224" y="56"/>
                  </a:lnTo>
                  <a:lnTo>
                    <a:pt x="212" y="40"/>
                  </a:lnTo>
                  <a:lnTo>
                    <a:pt x="198" y="26"/>
                  </a:lnTo>
                  <a:lnTo>
                    <a:pt x="182" y="16"/>
                  </a:lnTo>
                  <a:lnTo>
                    <a:pt x="162" y="8"/>
                  </a:lnTo>
                  <a:lnTo>
                    <a:pt x="142" y="4"/>
                  </a:lnTo>
                  <a:lnTo>
                    <a:pt x="120" y="0"/>
                  </a:lnTo>
                  <a:lnTo>
                    <a:pt x="120" y="0"/>
                  </a:lnTo>
                  <a:lnTo>
                    <a:pt x="98" y="2"/>
                  </a:lnTo>
                  <a:lnTo>
                    <a:pt x="78" y="4"/>
                  </a:lnTo>
                  <a:lnTo>
                    <a:pt x="58" y="10"/>
                  </a:lnTo>
                  <a:lnTo>
                    <a:pt x="42" y="20"/>
                  </a:lnTo>
                  <a:lnTo>
                    <a:pt x="26" y="32"/>
                  </a:lnTo>
                  <a:lnTo>
                    <a:pt x="14" y="46"/>
                  </a:lnTo>
                  <a:lnTo>
                    <a:pt x="6" y="64"/>
                  </a:lnTo>
                  <a:lnTo>
                    <a:pt x="2" y="84"/>
                  </a:lnTo>
                  <a:lnTo>
                    <a:pt x="2" y="84"/>
                  </a:lnTo>
                  <a:lnTo>
                    <a:pt x="0" y="114"/>
                  </a:lnTo>
                  <a:lnTo>
                    <a:pt x="4" y="152"/>
                  </a:lnTo>
                  <a:lnTo>
                    <a:pt x="10" y="188"/>
                  </a:lnTo>
                  <a:lnTo>
                    <a:pt x="14" y="204"/>
                  </a:lnTo>
                  <a:lnTo>
                    <a:pt x="18" y="216"/>
                  </a:lnTo>
                  <a:lnTo>
                    <a:pt x="18" y="216"/>
                  </a:lnTo>
                  <a:lnTo>
                    <a:pt x="24" y="226"/>
                  </a:lnTo>
                  <a:lnTo>
                    <a:pt x="32" y="234"/>
                  </a:lnTo>
                  <a:lnTo>
                    <a:pt x="50" y="252"/>
                  </a:lnTo>
                  <a:lnTo>
                    <a:pt x="60" y="260"/>
                  </a:lnTo>
                  <a:lnTo>
                    <a:pt x="72" y="266"/>
                  </a:lnTo>
                  <a:lnTo>
                    <a:pt x="84" y="272"/>
                  </a:lnTo>
                  <a:lnTo>
                    <a:pt x="96" y="276"/>
                  </a:lnTo>
                  <a:lnTo>
                    <a:pt x="96" y="276"/>
                  </a:lnTo>
                  <a:lnTo>
                    <a:pt x="116" y="278"/>
                  </a:lnTo>
                  <a:lnTo>
                    <a:pt x="134" y="278"/>
                  </a:lnTo>
                  <a:lnTo>
                    <a:pt x="134" y="278"/>
                  </a:lnTo>
                  <a:lnTo>
                    <a:pt x="146" y="274"/>
                  </a:lnTo>
                  <a:lnTo>
                    <a:pt x="160" y="270"/>
                  </a:lnTo>
                  <a:lnTo>
                    <a:pt x="170" y="264"/>
                  </a:lnTo>
                  <a:lnTo>
                    <a:pt x="182" y="258"/>
                  </a:lnTo>
                  <a:lnTo>
                    <a:pt x="192" y="250"/>
                  </a:lnTo>
                  <a:lnTo>
                    <a:pt x="200" y="244"/>
                  </a:lnTo>
                  <a:lnTo>
                    <a:pt x="208" y="234"/>
                  </a:lnTo>
                  <a:lnTo>
                    <a:pt x="214" y="226"/>
                  </a:lnTo>
                  <a:lnTo>
                    <a:pt x="214" y="226"/>
                  </a:lnTo>
                  <a:lnTo>
                    <a:pt x="220" y="214"/>
                  </a:lnTo>
                  <a:lnTo>
                    <a:pt x="224" y="198"/>
                  </a:lnTo>
                  <a:lnTo>
                    <a:pt x="232" y="162"/>
                  </a:lnTo>
                  <a:lnTo>
                    <a:pt x="236" y="126"/>
                  </a:lnTo>
                  <a:lnTo>
                    <a:pt x="236" y="96"/>
                  </a:lnTo>
                  <a:lnTo>
                    <a:pt x="236" y="96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79" name="Freeform 95"/>
            <p:cNvSpPr>
              <a:spLocks/>
            </p:cNvSpPr>
            <p:nvPr/>
          </p:nvSpPr>
          <p:spPr bwMode="auto">
            <a:xfrm>
              <a:off x="3291" y="2310"/>
              <a:ext cx="706" cy="954"/>
            </a:xfrm>
            <a:custGeom>
              <a:avLst/>
              <a:gdLst/>
              <a:ahLst/>
              <a:cxnLst>
                <a:cxn ang="0">
                  <a:pos x="346" y="650"/>
                </a:cxn>
                <a:cxn ang="0">
                  <a:pos x="346" y="642"/>
                </a:cxn>
                <a:cxn ang="0">
                  <a:pos x="334" y="632"/>
                </a:cxn>
                <a:cxn ang="0">
                  <a:pos x="118" y="630"/>
                </a:cxn>
                <a:cxn ang="0">
                  <a:pos x="102" y="630"/>
                </a:cxn>
                <a:cxn ang="0">
                  <a:pos x="72" y="624"/>
                </a:cxn>
                <a:cxn ang="0">
                  <a:pos x="48" y="610"/>
                </a:cxn>
                <a:cxn ang="0">
                  <a:pos x="30" y="594"/>
                </a:cxn>
                <a:cxn ang="0">
                  <a:pos x="16" y="572"/>
                </a:cxn>
                <a:cxn ang="0">
                  <a:pos x="4" y="536"/>
                </a:cxn>
                <a:cxn ang="0">
                  <a:pos x="0" y="480"/>
                </a:cxn>
                <a:cxn ang="0">
                  <a:pos x="4" y="396"/>
                </a:cxn>
                <a:cxn ang="0">
                  <a:pos x="10" y="298"/>
                </a:cxn>
                <a:cxn ang="0">
                  <a:pos x="24" y="200"/>
                </a:cxn>
                <a:cxn ang="0">
                  <a:pos x="46" y="112"/>
                </a:cxn>
                <a:cxn ang="0">
                  <a:pos x="56" y="88"/>
                </a:cxn>
                <a:cxn ang="0">
                  <a:pos x="82" y="48"/>
                </a:cxn>
                <a:cxn ang="0">
                  <a:pos x="114" y="20"/>
                </a:cxn>
                <a:cxn ang="0">
                  <a:pos x="150" y="6"/>
                </a:cxn>
                <a:cxn ang="0">
                  <a:pos x="188" y="0"/>
                </a:cxn>
                <a:cxn ang="0">
                  <a:pos x="226" y="2"/>
                </a:cxn>
                <a:cxn ang="0">
                  <a:pos x="262" y="12"/>
                </a:cxn>
                <a:cxn ang="0">
                  <a:pos x="294" y="26"/>
                </a:cxn>
                <a:cxn ang="0">
                  <a:pos x="308" y="36"/>
                </a:cxn>
                <a:cxn ang="0">
                  <a:pos x="342" y="72"/>
                </a:cxn>
                <a:cxn ang="0">
                  <a:pos x="374" y="118"/>
                </a:cxn>
                <a:cxn ang="0">
                  <a:pos x="434" y="208"/>
                </a:cxn>
                <a:cxn ang="0">
                  <a:pos x="438" y="212"/>
                </a:cxn>
                <a:cxn ang="0">
                  <a:pos x="674" y="246"/>
                </a:cxn>
                <a:cxn ang="0">
                  <a:pos x="682" y="250"/>
                </a:cxn>
                <a:cxn ang="0">
                  <a:pos x="696" y="260"/>
                </a:cxn>
                <a:cxn ang="0">
                  <a:pos x="704" y="276"/>
                </a:cxn>
                <a:cxn ang="0">
                  <a:pos x="706" y="292"/>
                </a:cxn>
                <a:cxn ang="0">
                  <a:pos x="698" y="318"/>
                </a:cxn>
                <a:cxn ang="0">
                  <a:pos x="686" y="334"/>
                </a:cxn>
                <a:cxn ang="0">
                  <a:pos x="672" y="346"/>
                </a:cxn>
                <a:cxn ang="0">
                  <a:pos x="656" y="350"/>
                </a:cxn>
                <a:cxn ang="0">
                  <a:pos x="430" y="350"/>
                </a:cxn>
                <a:cxn ang="0">
                  <a:pos x="408" y="346"/>
                </a:cxn>
                <a:cxn ang="0">
                  <a:pos x="232" y="210"/>
                </a:cxn>
              </a:cxnLst>
              <a:rect l="0" t="0" r="r" b="b"/>
              <a:pathLst>
                <a:path w="706" h="954">
                  <a:moveTo>
                    <a:pt x="358" y="954"/>
                  </a:moveTo>
                  <a:lnTo>
                    <a:pt x="346" y="650"/>
                  </a:lnTo>
                  <a:lnTo>
                    <a:pt x="346" y="650"/>
                  </a:lnTo>
                  <a:lnTo>
                    <a:pt x="346" y="642"/>
                  </a:lnTo>
                  <a:lnTo>
                    <a:pt x="342" y="636"/>
                  </a:lnTo>
                  <a:lnTo>
                    <a:pt x="334" y="632"/>
                  </a:lnTo>
                  <a:lnTo>
                    <a:pt x="326" y="630"/>
                  </a:lnTo>
                  <a:lnTo>
                    <a:pt x="118" y="630"/>
                  </a:lnTo>
                  <a:lnTo>
                    <a:pt x="118" y="630"/>
                  </a:lnTo>
                  <a:lnTo>
                    <a:pt x="102" y="630"/>
                  </a:lnTo>
                  <a:lnTo>
                    <a:pt x="86" y="628"/>
                  </a:lnTo>
                  <a:lnTo>
                    <a:pt x="72" y="624"/>
                  </a:lnTo>
                  <a:lnTo>
                    <a:pt x="58" y="618"/>
                  </a:lnTo>
                  <a:lnTo>
                    <a:pt x="48" y="610"/>
                  </a:lnTo>
                  <a:lnTo>
                    <a:pt x="38" y="602"/>
                  </a:lnTo>
                  <a:lnTo>
                    <a:pt x="30" y="594"/>
                  </a:lnTo>
                  <a:lnTo>
                    <a:pt x="22" y="584"/>
                  </a:lnTo>
                  <a:lnTo>
                    <a:pt x="16" y="572"/>
                  </a:lnTo>
                  <a:lnTo>
                    <a:pt x="12" y="560"/>
                  </a:lnTo>
                  <a:lnTo>
                    <a:pt x="4" y="536"/>
                  </a:lnTo>
                  <a:lnTo>
                    <a:pt x="2" y="508"/>
                  </a:lnTo>
                  <a:lnTo>
                    <a:pt x="0" y="480"/>
                  </a:lnTo>
                  <a:lnTo>
                    <a:pt x="0" y="480"/>
                  </a:lnTo>
                  <a:lnTo>
                    <a:pt x="4" y="396"/>
                  </a:lnTo>
                  <a:lnTo>
                    <a:pt x="6" y="348"/>
                  </a:lnTo>
                  <a:lnTo>
                    <a:pt x="10" y="298"/>
                  </a:lnTo>
                  <a:lnTo>
                    <a:pt x="16" y="248"/>
                  </a:lnTo>
                  <a:lnTo>
                    <a:pt x="24" y="200"/>
                  </a:lnTo>
                  <a:lnTo>
                    <a:pt x="34" y="154"/>
                  </a:lnTo>
                  <a:lnTo>
                    <a:pt x="46" y="112"/>
                  </a:lnTo>
                  <a:lnTo>
                    <a:pt x="46" y="112"/>
                  </a:lnTo>
                  <a:lnTo>
                    <a:pt x="56" y="88"/>
                  </a:lnTo>
                  <a:lnTo>
                    <a:pt x="68" y="66"/>
                  </a:lnTo>
                  <a:lnTo>
                    <a:pt x="82" y="48"/>
                  </a:lnTo>
                  <a:lnTo>
                    <a:pt x="98" y="32"/>
                  </a:lnTo>
                  <a:lnTo>
                    <a:pt x="114" y="20"/>
                  </a:lnTo>
                  <a:lnTo>
                    <a:pt x="132" y="12"/>
                  </a:lnTo>
                  <a:lnTo>
                    <a:pt x="150" y="6"/>
                  </a:lnTo>
                  <a:lnTo>
                    <a:pt x="170" y="0"/>
                  </a:lnTo>
                  <a:lnTo>
                    <a:pt x="188" y="0"/>
                  </a:lnTo>
                  <a:lnTo>
                    <a:pt x="208" y="0"/>
                  </a:lnTo>
                  <a:lnTo>
                    <a:pt x="226" y="2"/>
                  </a:lnTo>
                  <a:lnTo>
                    <a:pt x="244" y="6"/>
                  </a:lnTo>
                  <a:lnTo>
                    <a:pt x="262" y="12"/>
                  </a:lnTo>
                  <a:lnTo>
                    <a:pt x="278" y="18"/>
                  </a:lnTo>
                  <a:lnTo>
                    <a:pt x="294" y="26"/>
                  </a:lnTo>
                  <a:lnTo>
                    <a:pt x="308" y="36"/>
                  </a:lnTo>
                  <a:lnTo>
                    <a:pt x="308" y="36"/>
                  </a:lnTo>
                  <a:lnTo>
                    <a:pt x="326" y="52"/>
                  </a:lnTo>
                  <a:lnTo>
                    <a:pt x="342" y="72"/>
                  </a:lnTo>
                  <a:lnTo>
                    <a:pt x="358" y="94"/>
                  </a:lnTo>
                  <a:lnTo>
                    <a:pt x="374" y="118"/>
                  </a:lnTo>
                  <a:lnTo>
                    <a:pt x="406" y="166"/>
                  </a:lnTo>
                  <a:lnTo>
                    <a:pt x="434" y="208"/>
                  </a:lnTo>
                  <a:lnTo>
                    <a:pt x="434" y="208"/>
                  </a:lnTo>
                  <a:lnTo>
                    <a:pt x="438" y="212"/>
                  </a:lnTo>
                  <a:lnTo>
                    <a:pt x="444" y="214"/>
                  </a:lnTo>
                  <a:lnTo>
                    <a:pt x="674" y="246"/>
                  </a:lnTo>
                  <a:lnTo>
                    <a:pt x="674" y="246"/>
                  </a:lnTo>
                  <a:lnTo>
                    <a:pt x="682" y="250"/>
                  </a:lnTo>
                  <a:lnTo>
                    <a:pt x="690" y="254"/>
                  </a:lnTo>
                  <a:lnTo>
                    <a:pt x="696" y="260"/>
                  </a:lnTo>
                  <a:lnTo>
                    <a:pt x="702" y="268"/>
                  </a:lnTo>
                  <a:lnTo>
                    <a:pt x="704" y="276"/>
                  </a:lnTo>
                  <a:lnTo>
                    <a:pt x="706" y="284"/>
                  </a:lnTo>
                  <a:lnTo>
                    <a:pt x="706" y="292"/>
                  </a:lnTo>
                  <a:lnTo>
                    <a:pt x="704" y="302"/>
                  </a:lnTo>
                  <a:lnTo>
                    <a:pt x="698" y="318"/>
                  </a:lnTo>
                  <a:lnTo>
                    <a:pt x="692" y="326"/>
                  </a:lnTo>
                  <a:lnTo>
                    <a:pt x="686" y="334"/>
                  </a:lnTo>
                  <a:lnTo>
                    <a:pt x="680" y="340"/>
                  </a:lnTo>
                  <a:lnTo>
                    <a:pt x="672" y="346"/>
                  </a:lnTo>
                  <a:lnTo>
                    <a:pt x="664" y="348"/>
                  </a:lnTo>
                  <a:lnTo>
                    <a:pt x="656" y="350"/>
                  </a:lnTo>
                  <a:lnTo>
                    <a:pt x="430" y="350"/>
                  </a:lnTo>
                  <a:lnTo>
                    <a:pt x="430" y="350"/>
                  </a:lnTo>
                  <a:lnTo>
                    <a:pt x="418" y="348"/>
                  </a:lnTo>
                  <a:lnTo>
                    <a:pt x="408" y="346"/>
                  </a:lnTo>
                  <a:lnTo>
                    <a:pt x="386" y="336"/>
                  </a:lnTo>
                  <a:lnTo>
                    <a:pt x="232" y="21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80" name="Freeform 96"/>
            <p:cNvSpPr>
              <a:spLocks/>
            </p:cNvSpPr>
            <p:nvPr/>
          </p:nvSpPr>
          <p:spPr bwMode="auto">
            <a:xfrm>
              <a:off x="3523" y="2564"/>
              <a:ext cx="262" cy="700"/>
            </a:xfrm>
            <a:custGeom>
              <a:avLst/>
              <a:gdLst/>
              <a:ahLst/>
              <a:cxnLst>
                <a:cxn ang="0">
                  <a:pos x="42" y="0"/>
                </a:cxn>
                <a:cxn ang="0">
                  <a:pos x="0" y="180"/>
                </a:cxn>
                <a:cxn ang="0">
                  <a:pos x="14" y="204"/>
                </a:cxn>
                <a:cxn ang="0">
                  <a:pos x="190" y="244"/>
                </a:cxn>
                <a:cxn ang="0">
                  <a:pos x="190" y="244"/>
                </a:cxn>
                <a:cxn ang="0">
                  <a:pos x="200" y="246"/>
                </a:cxn>
                <a:cxn ang="0">
                  <a:pos x="210" y="250"/>
                </a:cxn>
                <a:cxn ang="0">
                  <a:pos x="218" y="256"/>
                </a:cxn>
                <a:cxn ang="0">
                  <a:pos x="226" y="262"/>
                </a:cxn>
                <a:cxn ang="0">
                  <a:pos x="238" y="276"/>
                </a:cxn>
                <a:cxn ang="0">
                  <a:pos x="248" y="292"/>
                </a:cxn>
                <a:cxn ang="0">
                  <a:pos x="256" y="310"/>
                </a:cxn>
                <a:cxn ang="0">
                  <a:pos x="260" y="326"/>
                </a:cxn>
                <a:cxn ang="0">
                  <a:pos x="262" y="344"/>
                </a:cxn>
                <a:cxn ang="0">
                  <a:pos x="262" y="358"/>
                </a:cxn>
                <a:cxn ang="0">
                  <a:pos x="240" y="700"/>
                </a:cxn>
              </a:cxnLst>
              <a:rect l="0" t="0" r="r" b="b"/>
              <a:pathLst>
                <a:path w="262" h="700">
                  <a:moveTo>
                    <a:pt x="42" y="0"/>
                  </a:moveTo>
                  <a:lnTo>
                    <a:pt x="0" y="180"/>
                  </a:lnTo>
                  <a:lnTo>
                    <a:pt x="14" y="204"/>
                  </a:lnTo>
                  <a:lnTo>
                    <a:pt x="190" y="244"/>
                  </a:lnTo>
                  <a:lnTo>
                    <a:pt x="190" y="244"/>
                  </a:lnTo>
                  <a:lnTo>
                    <a:pt x="200" y="246"/>
                  </a:lnTo>
                  <a:lnTo>
                    <a:pt x="210" y="250"/>
                  </a:lnTo>
                  <a:lnTo>
                    <a:pt x="218" y="256"/>
                  </a:lnTo>
                  <a:lnTo>
                    <a:pt x="226" y="262"/>
                  </a:lnTo>
                  <a:lnTo>
                    <a:pt x="238" y="276"/>
                  </a:lnTo>
                  <a:lnTo>
                    <a:pt x="248" y="292"/>
                  </a:lnTo>
                  <a:lnTo>
                    <a:pt x="256" y="310"/>
                  </a:lnTo>
                  <a:lnTo>
                    <a:pt x="260" y="326"/>
                  </a:lnTo>
                  <a:lnTo>
                    <a:pt x="262" y="344"/>
                  </a:lnTo>
                  <a:lnTo>
                    <a:pt x="262" y="358"/>
                  </a:lnTo>
                  <a:lnTo>
                    <a:pt x="240" y="70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81" name="Freeform 97"/>
            <p:cNvSpPr>
              <a:spLocks/>
            </p:cNvSpPr>
            <p:nvPr/>
          </p:nvSpPr>
          <p:spPr bwMode="auto">
            <a:xfrm>
              <a:off x="4025" y="1964"/>
              <a:ext cx="216" cy="258"/>
            </a:xfrm>
            <a:custGeom>
              <a:avLst/>
              <a:gdLst/>
              <a:ahLst/>
              <a:cxnLst>
                <a:cxn ang="0">
                  <a:pos x="216" y="82"/>
                </a:cxn>
                <a:cxn ang="0">
                  <a:pos x="216" y="82"/>
                </a:cxn>
                <a:cxn ang="0">
                  <a:pos x="212" y="62"/>
                </a:cxn>
                <a:cxn ang="0">
                  <a:pos x="204" y="46"/>
                </a:cxn>
                <a:cxn ang="0">
                  <a:pos x="194" y="32"/>
                </a:cxn>
                <a:cxn ang="0">
                  <a:pos x="180" y="20"/>
                </a:cxn>
                <a:cxn ang="0">
                  <a:pos x="164" y="10"/>
                </a:cxn>
                <a:cxn ang="0">
                  <a:pos x="146" y="4"/>
                </a:cxn>
                <a:cxn ang="0">
                  <a:pos x="128" y="0"/>
                </a:cxn>
                <a:cxn ang="0">
                  <a:pos x="108" y="0"/>
                </a:cxn>
                <a:cxn ang="0">
                  <a:pos x="108" y="0"/>
                </a:cxn>
                <a:cxn ang="0">
                  <a:pos x="88" y="0"/>
                </a:cxn>
                <a:cxn ang="0">
                  <a:pos x="68" y="4"/>
                </a:cxn>
                <a:cxn ang="0">
                  <a:pos x="52" y="10"/>
                </a:cxn>
                <a:cxn ang="0">
                  <a:pos x="36" y="20"/>
                </a:cxn>
                <a:cxn ang="0">
                  <a:pos x="22" y="32"/>
                </a:cxn>
                <a:cxn ang="0">
                  <a:pos x="12" y="46"/>
                </a:cxn>
                <a:cxn ang="0">
                  <a:pos x="4" y="62"/>
                </a:cxn>
                <a:cxn ang="0">
                  <a:pos x="0" y="82"/>
                </a:cxn>
                <a:cxn ang="0">
                  <a:pos x="0" y="82"/>
                </a:cxn>
                <a:cxn ang="0">
                  <a:pos x="0" y="110"/>
                </a:cxn>
                <a:cxn ang="0">
                  <a:pos x="2" y="144"/>
                </a:cxn>
                <a:cxn ang="0">
                  <a:pos x="8" y="178"/>
                </a:cxn>
                <a:cxn ang="0">
                  <a:pos x="12" y="192"/>
                </a:cxn>
                <a:cxn ang="0">
                  <a:pos x="18" y="204"/>
                </a:cxn>
                <a:cxn ang="0">
                  <a:pos x="18" y="204"/>
                </a:cxn>
                <a:cxn ang="0">
                  <a:pos x="24" y="212"/>
                </a:cxn>
                <a:cxn ang="0">
                  <a:pos x="30" y="220"/>
                </a:cxn>
                <a:cxn ang="0">
                  <a:pos x="46" y="236"/>
                </a:cxn>
                <a:cxn ang="0">
                  <a:pos x="68" y="248"/>
                </a:cxn>
                <a:cxn ang="0">
                  <a:pos x="78" y="252"/>
                </a:cxn>
                <a:cxn ang="0">
                  <a:pos x="90" y="256"/>
                </a:cxn>
                <a:cxn ang="0">
                  <a:pos x="90" y="256"/>
                </a:cxn>
                <a:cxn ang="0">
                  <a:pos x="108" y="258"/>
                </a:cxn>
                <a:cxn ang="0">
                  <a:pos x="126" y="256"/>
                </a:cxn>
                <a:cxn ang="0">
                  <a:pos x="126" y="256"/>
                </a:cxn>
                <a:cxn ang="0">
                  <a:pos x="136" y="252"/>
                </a:cxn>
                <a:cxn ang="0">
                  <a:pos x="148" y="248"/>
                </a:cxn>
                <a:cxn ang="0">
                  <a:pos x="168" y="236"/>
                </a:cxn>
                <a:cxn ang="0">
                  <a:pos x="186" y="220"/>
                </a:cxn>
                <a:cxn ang="0">
                  <a:pos x="192" y="212"/>
                </a:cxn>
                <a:cxn ang="0">
                  <a:pos x="198" y="204"/>
                </a:cxn>
                <a:cxn ang="0">
                  <a:pos x="198" y="204"/>
                </a:cxn>
                <a:cxn ang="0">
                  <a:pos x="202" y="192"/>
                </a:cxn>
                <a:cxn ang="0">
                  <a:pos x="208" y="178"/>
                </a:cxn>
                <a:cxn ang="0">
                  <a:pos x="214" y="144"/>
                </a:cxn>
                <a:cxn ang="0">
                  <a:pos x="216" y="110"/>
                </a:cxn>
                <a:cxn ang="0">
                  <a:pos x="216" y="82"/>
                </a:cxn>
                <a:cxn ang="0">
                  <a:pos x="216" y="82"/>
                </a:cxn>
              </a:cxnLst>
              <a:rect l="0" t="0" r="r" b="b"/>
              <a:pathLst>
                <a:path w="216" h="258">
                  <a:moveTo>
                    <a:pt x="216" y="82"/>
                  </a:moveTo>
                  <a:lnTo>
                    <a:pt x="216" y="82"/>
                  </a:lnTo>
                  <a:lnTo>
                    <a:pt x="212" y="62"/>
                  </a:lnTo>
                  <a:lnTo>
                    <a:pt x="204" y="46"/>
                  </a:lnTo>
                  <a:lnTo>
                    <a:pt x="194" y="32"/>
                  </a:lnTo>
                  <a:lnTo>
                    <a:pt x="180" y="20"/>
                  </a:lnTo>
                  <a:lnTo>
                    <a:pt x="164" y="10"/>
                  </a:lnTo>
                  <a:lnTo>
                    <a:pt x="146" y="4"/>
                  </a:lnTo>
                  <a:lnTo>
                    <a:pt x="128" y="0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88" y="0"/>
                  </a:lnTo>
                  <a:lnTo>
                    <a:pt x="68" y="4"/>
                  </a:lnTo>
                  <a:lnTo>
                    <a:pt x="52" y="10"/>
                  </a:lnTo>
                  <a:lnTo>
                    <a:pt x="36" y="20"/>
                  </a:lnTo>
                  <a:lnTo>
                    <a:pt x="22" y="32"/>
                  </a:lnTo>
                  <a:lnTo>
                    <a:pt x="12" y="46"/>
                  </a:lnTo>
                  <a:lnTo>
                    <a:pt x="4" y="62"/>
                  </a:lnTo>
                  <a:lnTo>
                    <a:pt x="0" y="82"/>
                  </a:lnTo>
                  <a:lnTo>
                    <a:pt x="0" y="82"/>
                  </a:lnTo>
                  <a:lnTo>
                    <a:pt x="0" y="110"/>
                  </a:lnTo>
                  <a:lnTo>
                    <a:pt x="2" y="144"/>
                  </a:lnTo>
                  <a:lnTo>
                    <a:pt x="8" y="178"/>
                  </a:lnTo>
                  <a:lnTo>
                    <a:pt x="12" y="192"/>
                  </a:lnTo>
                  <a:lnTo>
                    <a:pt x="18" y="204"/>
                  </a:lnTo>
                  <a:lnTo>
                    <a:pt x="18" y="204"/>
                  </a:lnTo>
                  <a:lnTo>
                    <a:pt x="24" y="212"/>
                  </a:lnTo>
                  <a:lnTo>
                    <a:pt x="30" y="220"/>
                  </a:lnTo>
                  <a:lnTo>
                    <a:pt x="46" y="236"/>
                  </a:lnTo>
                  <a:lnTo>
                    <a:pt x="68" y="248"/>
                  </a:lnTo>
                  <a:lnTo>
                    <a:pt x="78" y="252"/>
                  </a:lnTo>
                  <a:lnTo>
                    <a:pt x="90" y="256"/>
                  </a:lnTo>
                  <a:lnTo>
                    <a:pt x="90" y="256"/>
                  </a:lnTo>
                  <a:lnTo>
                    <a:pt x="108" y="258"/>
                  </a:lnTo>
                  <a:lnTo>
                    <a:pt x="126" y="256"/>
                  </a:lnTo>
                  <a:lnTo>
                    <a:pt x="126" y="256"/>
                  </a:lnTo>
                  <a:lnTo>
                    <a:pt x="136" y="252"/>
                  </a:lnTo>
                  <a:lnTo>
                    <a:pt x="148" y="248"/>
                  </a:lnTo>
                  <a:lnTo>
                    <a:pt x="168" y="236"/>
                  </a:lnTo>
                  <a:lnTo>
                    <a:pt x="186" y="220"/>
                  </a:lnTo>
                  <a:lnTo>
                    <a:pt x="192" y="212"/>
                  </a:lnTo>
                  <a:lnTo>
                    <a:pt x="198" y="204"/>
                  </a:lnTo>
                  <a:lnTo>
                    <a:pt x="198" y="204"/>
                  </a:lnTo>
                  <a:lnTo>
                    <a:pt x="202" y="192"/>
                  </a:lnTo>
                  <a:lnTo>
                    <a:pt x="208" y="178"/>
                  </a:lnTo>
                  <a:lnTo>
                    <a:pt x="214" y="144"/>
                  </a:lnTo>
                  <a:lnTo>
                    <a:pt x="216" y="110"/>
                  </a:lnTo>
                  <a:lnTo>
                    <a:pt x="216" y="82"/>
                  </a:lnTo>
                  <a:lnTo>
                    <a:pt x="216" y="82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82" name="Freeform 98"/>
            <p:cNvSpPr>
              <a:spLocks/>
            </p:cNvSpPr>
            <p:nvPr/>
          </p:nvSpPr>
          <p:spPr bwMode="auto">
            <a:xfrm>
              <a:off x="3879" y="2292"/>
              <a:ext cx="502" cy="192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16" y="92"/>
                </a:cxn>
                <a:cxn ang="0">
                  <a:pos x="16" y="92"/>
                </a:cxn>
                <a:cxn ang="0">
                  <a:pos x="18" y="82"/>
                </a:cxn>
                <a:cxn ang="0">
                  <a:pos x="22" y="70"/>
                </a:cxn>
                <a:cxn ang="0">
                  <a:pos x="28" y="60"/>
                </a:cxn>
                <a:cxn ang="0">
                  <a:pos x="38" y="52"/>
                </a:cxn>
                <a:cxn ang="0">
                  <a:pos x="48" y="44"/>
                </a:cxn>
                <a:cxn ang="0">
                  <a:pos x="62" y="36"/>
                </a:cxn>
                <a:cxn ang="0">
                  <a:pos x="76" y="28"/>
                </a:cxn>
                <a:cxn ang="0">
                  <a:pos x="92" y="22"/>
                </a:cxn>
                <a:cxn ang="0">
                  <a:pos x="128" y="12"/>
                </a:cxn>
                <a:cxn ang="0">
                  <a:pos x="168" y="4"/>
                </a:cxn>
                <a:cxn ang="0">
                  <a:pos x="210" y="0"/>
                </a:cxn>
                <a:cxn ang="0">
                  <a:pos x="254" y="0"/>
                </a:cxn>
                <a:cxn ang="0">
                  <a:pos x="298" y="0"/>
                </a:cxn>
                <a:cxn ang="0">
                  <a:pos x="340" y="4"/>
                </a:cxn>
                <a:cxn ang="0">
                  <a:pos x="380" y="12"/>
                </a:cxn>
                <a:cxn ang="0">
                  <a:pos x="416" y="22"/>
                </a:cxn>
                <a:cxn ang="0">
                  <a:pos x="432" y="28"/>
                </a:cxn>
                <a:cxn ang="0">
                  <a:pos x="446" y="36"/>
                </a:cxn>
                <a:cxn ang="0">
                  <a:pos x="458" y="44"/>
                </a:cxn>
                <a:cxn ang="0">
                  <a:pos x="470" y="52"/>
                </a:cxn>
                <a:cxn ang="0">
                  <a:pos x="478" y="60"/>
                </a:cxn>
                <a:cxn ang="0">
                  <a:pos x="484" y="70"/>
                </a:cxn>
                <a:cxn ang="0">
                  <a:pos x="488" y="82"/>
                </a:cxn>
                <a:cxn ang="0">
                  <a:pos x="490" y="92"/>
                </a:cxn>
                <a:cxn ang="0">
                  <a:pos x="502" y="192"/>
                </a:cxn>
              </a:cxnLst>
              <a:rect l="0" t="0" r="r" b="b"/>
              <a:pathLst>
                <a:path w="502" h="192">
                  <a:moveTo>
                    <a:pt x="0" y="192"/>
                  </a:moveTo>
                  <a:lnTo>
                    <a:pt x="16" y="92"/>
                  </a:lnTo>
                  <a:lnTo>
                    <a:pt x="16" y="92"/>
                  </a:lnTo>
                  <a:lnTo>
                    <a:pt x="18" y="82"/>
                  </a:lnTo>
                  <a:lnTo>
                    <a:pt x="22" y="70"/>
                  </a:lnTo>
                  <a:lnTo>
                    <a:pt x="28" y="60"/>
                  </a:lnTo>
                  <a:lnTo>
                    <a:pt x="38" y="52"/>
                  </a:lnTo>
                  <a:lnTo>
                    <a:pt x="48" y="44"/>
                  </a:lnTo>
                  <a:lnTo>
                    <a:pt x="62" y="36"/>
                  </a:lnTo>
                  <a:lnTo>
                    <a:pt x="76" y="28"/>
                  </a:lnTo>
                  <a:lnTo>
                    <a:pt x="92" y="22"/>
                  </a:lnTo>
                  <a:lnTo>
                    <a:pt x="128" y="12"/>
                  </a:lnTo>
                  <a:lnTo>
                    <a:pt x="168" y="4"/>
                  </a:lnTo>
                  <a:lnTo>
                    <a:pt x="210" y="0"/>
                  </a:lnTo>
                  <a:lnTo>
                    <a:pt x="254" y="0"/>
                  </a:lnTo>
                  <a:lnTo>
                    <a:pt x="298" y="0"/>
                  </a:lnTo>
                  <a:lnTo>
                    <a:pt x="340" y="4"/>
                  </a:lnTo>
                  <a:lnTo>
                    <a:pt x="380" y="12"/>
                  </a:lnTo>
                  <a:lnTo>
                    <a:pt x="416" y="22"/>
                  </a:lnTo>
                  <a:lnTo>
                    <a:pt x="432" y="28"/>
                  </a:lnTo>
                  <a:lnTo>
                    <a:pt x="446" y="36"/>
                  </a:lnTo>
                  <a:lnTo>
                    <a:pt x="458" y="44"/>
                  </a:lnTo>
                  <a:lnTo>
                    <a:pt x="470" y="52"/>
                  </a:lnTo>
                  <a:lnTo>
                    <a:pt x="478" y="60"/>
                  </a:lnTo>
                  <a:lnTo>
                    <a:pt x="484" y="70"/>
                  </a:lnTo>
                  <a:lnTo>
                    <a:pt x="488" y="82"/>
                  </a:lnTo>
                  <a:lnTo>
                    <a:pt x="490" y="92"/>
                  </a:lnTo>
                  <a:lnTo>
                    <a:pt x="502" y="192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83" name="Freeform 99"/>
            <p:cNvSpPr>
              <a:spLocks/>
            </p:cNvSpPr>
            <p:nvPr/>
          </p:nvSpPr>
          <p:spPr bwMode="auto">
            <a:xfrm>
              <a:off x="3603" y="1676"/>
              <a:ext cx="1050" cy="192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0" y="192"/>
                </a:cxn>
                <a:cxn ang="0">
                  <a:pos x="28" y="170"/>
                </a:cxn>
                <a:cxn ang="0">
                  <a:pos x="56" y="150"/>
                </a:cxn>
                <a:cxn ang="0">
                  <a:pos x="84" y="130"/>
                </a:cxn>
                <a:cxn ang="0">
                  <a:pos x="114" y="112"/>
                </a:cxn>
                <a:cxn ang="0">
                  <a:pos x="146" y="94"/>
                </a:cxn>
                <a:cxn ang="0">
                  <a:pos x="176" y="78"/>
                </a:cxn>
                <a:cxn ang="0">
                  <a:pos x="208" y="64"/>
                </a:cxn>
                <a:cxn ang="0">
                  <a:pos x="242" y="52"/>
                </a:cxn>
                <a:cxn ang="0">
                  <a:pos x="274" y="40"/>
                </a:cxn>
                <a:cxn ang="0">
                  <a:pos x="310" y="30"/>
                </a:cxn>
                <a:cxn ang="0">
                  <a:pos x="344" y="20"/>
                </a:cxn>
                <a:cxn ang="0">
                  <a:pos x="380" y="14"/>
                </a:cxn>
                <a:cxn ang="0">
                  <a:pos x="416" y="8"/>
                </a:cxn>
                <a:cxn ang="0">
                  <a:pos x="452" y="4"/>
                </a:cxn>
                <a:cxn ang="0">
                  <a:pos x="488" y="2"/>
                </a:cxn>
                <a:cxn ang="0">
                  <a:pos x="526" y="0"/>
                </a:cxn>
                <a:cxn ang="0">
                  <a:pos x="526" y="0"/>
                </a:cxn>
                <a:cxn ang="0">
                  <a:pos x="562" y="2"/>
                </a:cxn>
                <a:cxn ang="0">
                  <a:pos x="600" y="4"/>
                </a:cxn>
                <a:cxn ang="0">
                  <a:pos x="636" y="8"/>
                </a:cxn>
                <a:cxn ang="0">
                  <a:pos x="672" y="14"/>
                </a:cxn>
                <a:cxn ang="0">
                  <a:pos x="706" y="20"/>
                </a:cxn>
                <a:cxn ang="0">
                  <a:pos x="742" y="30"/>
                </a:cxn>
                <a:cxn ang="0">
                  <a:pos x="776" y="40"/>
                </a:cxn>
                <a:cxn ang="0">
                  <a:pos x="810" y="52"/>
                </a:cxn>
                <a:cxn ang="0">
                  <a:pos x="842" y="64"/>
                </a:cxn>
                <a:cxn ang="0">
                  <a:pos x="874" y="78"/>
                </a:cxn>
                <a:cxn ang="0">
                  <a:pos x="906" y="94"/>
                </a:cxn>
                <a:cxn ang="0">
                  <a:pos x="936" y="112"/>
                </a:cxn>
                <a:cxn ang="0">
                  <a:pos x="966" y="130"/>
                </a:cxn>
                <a:cxn ang="0">
                  <a:pos x="994" y="150"/>
                </a:cxn>
                <a:cxn ang="0">
                  <a:pos x="1022" y="170"/>
                </a:cxn>
                <a:cxn ang="0">
                  <a:pos x="1050" y="192"/>
                </a:cxn>
              </a:cxnLst>
              <a:rect l="0" t="0" r="r" b="b"/>
              <a:pathLst>
                <a:path w="1050" h="192">
                  <a:moveTo>
                    <a:pt x="0" y="192"/>
                  </a:moveTo>
                  <a:lnTo>
                    <a:pt x="0" y="192"/>
                  </a:lnTo>
                  <a:lnTo>
                    <a:pt x="28" y="170"/>
                  </a:lnTo>
                  <a:lnTo>
                    <a:pt x="56" y="150"/>
                  </a:lnTo>
                  <a:lnTo>
                    <a:pt x="84" y="130"/>
                  </a:lnTo>
                  <a:lnTo>
                    <a:pt x="114" y="112"/>
                  </a:lnTo>
                  <a:lnTo>
                    <a:pt x="146" y="94"/>
                  </a:lnTo>
                  <a:lnTo>
                    <a:pt x="176" y="78"/>
                  </a:lnTo>
                  <a:lnTo>
                    <a:pt x="208" y="64"/>
                  </a:lnTo>
                  <a:lnTo>
                    <a:pt x="242" y="52"/>
                  </a:lnTo>
                  <a:lnTo>
                    <a:pt x="274" y="40"/>
                  </a:lnTo>
                  <a:lnTo>
                    <a:pt x="310" y="30"/>
                  </a:lnTo>
                  <a:lnTo>
                    <a:pt x="344" y="20"/>
                  </a:lnTo>
                  <a:lnTo>
                    <a:pt x="380" y="14"/>
                  </a:lnTo>
                  <a:lnTo>
                    <a:pt x="416" y="8"/>
                  </a:lnTo>
                  <a:lnTo>
                    <a:pt x="452" y="4"/>
                  </a:lnTo>
                  <a:lnTo>
                    <a:pt x="488" y="2"/>
                  </a:lnTo>
                  <a:lnTo>
                    <a:pt x="526" y="0"/>
                  </a:lnTo>
                  <a:lnTo>
                    <a:pt x="526" y="0"/>
                  </a:lnTo>
                  <a:lnTo>
                    <a:pt x="562" y="2"/>
                  </a:lnTo>
                  <a:lnTo>
                    <a:pt x="600" y="4"/>
                  </a:lnTo>
                  <a:lnTo>
                    <a:pt x="636" y="8"/>
                  </a:lnTo>
                  <a:lnTo>
                    <a:pt x="672" y="14"/>
                  </a:lnTo>
                  <a:lnTo>
                    <a:pt x="706" y="20"/>
                  </a:lnTo>
                  <a:lnTo>
                    <a:pt x="742" y="30"/>
                  </a:lnTo>
                  <a:lnTo>
                    <a:pt x="776" y="40"/>
                  </a:lnTo>
                  <a:lnTo>
                    <a:pt x="810" y="52"/>
                  </a:lnTo>
                  <a:lnTo>
                    <a:pt x="842" y="64"/>
                  </a:lnTo>
                  <a:lnTo>
                    <a:pt x="874" y="78"/>
                  </a:lnTo>
                  <a:lnTo>
                    <a:pt x="906" y="94"/>
                  </a:lnTo>
                  <a:lnTo>
                    <a:pt x="936" y="112"/>
                  </a:lnTo>
                  <a:lnTo>
                    <a:pt x="966" y="130"/>
                  </a:lnTo>
                  <a:lnTo>
                    <a:pt x="994" y="150"/>
                  </a:lnTo>
                  <a:lnTo>
                    <a:pt x="1022" y="170"/>
                  </a:lnTo>
                  <a:lnTo>
                    <a:pt x="1050" y="192"/>
                  </a:lnTo>
                </a:path>
              </a:pathLst>
            </a:custGeom>
            <a:noFill/>
            <a:ln w="9525">
              <a:solidFill>
                <a:srgbClr val="00A6D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84" name="Freeform 100"/>
            <p:cNvSpPr>
              <a:spLocks/>
            </p:cNvSpPr>
            <p:nvPr/>
          </p:nvSpPr>
          <p:spPr bwMode="auto">
            <a:xfrm>
              <a:off x="4011" y="1272"/>
              <a:ext cx="236" cy="118"/>
            </a:xfrm>
            <a:custGeom>
              <a:avLst/>
              <a:gdLst/>
              <a:ahLst/>
              <a:cxnLst>
                <a:cxn ang="0">
                  <a:pos x="236" y="118"/>
                </a:cxn>
                <a:cxn ang="0">
                  <a:pos x="118" y="0"/>
                </a:cxn>
                <a:cxn ang="0">
                  <a:pos x="0" y="118"/>
                </a:cxn>
              </a:cxnLst>
              <a:rect l="0" t="0" r="r" b="b"/>
              <a:pathLst>
                <a:path w="236" h="118">
                  <a:moveTo>
                    <a:pt x="236" y="118"/>
                  </a:moveTo>
                  <a:lnTo>
                    <a:pt x="118" y="0"/>
                  </a:lnTo>
                  <a:lnTo>
                    <a:pt x="0" y="118"/>
                  </a:lnTo>
                </a:path>
              </a:pathLst>
            </a:custGeom>
            <a:noFill/>
            <a:ln w="9525">
              <a:solidFill>
                <a:srgbClr val="00A6D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85" name="Line 101"/>
            <p:cNvSpPr>
              <a:spLocks noChangeShapeType="1"/>
            </p:cNvSpPr>
            <p:nvPr/>
          </p:nvSpPr>
          <p:spPr bwMode="auto">
            <a:xfrm flipV="1">
              <a:off x="4129" y="1272"/>
              <a:ext cx="1" cy="348"/>
            </a:xfrm>
            <a:prstGeom prst="line">
              <a:avLst/>
            </a:prstGeom>
            <a:noFill/>
            <a:ln w="9525">
              <a:solidFill>
                <a:srgbClr val="00A6D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86" name="Freeform 102"/>
            <p:cNvSpPr>
              <a:spLocks/>
            </p:cNvSpPr>
            <p:nvPr/>
          </p:nvSpPr>
          <p:spPr bwMode="auto">
            <a:xfrm>
              <a:off x="4731" y="1526"/>
              <a:ext cx="180" cy="166"/>
            </a:xfrm>
            <a:custGeom>
              <a:avLst/>
              <a:gdLst/>
              <a:ahLst/>
              <a:cxnLst>
                <a:cxn ang="0">
                  <a:pos x="180" y="166"/>
                </a:cxn>
                <a:cxn ang="0">
                  <a:pos x="164" y="0"/>
                </a:cxn>
                <a:cxn ang="0">
                  <a:pos x="0" y="14"/>
                </a:cxn>
              </a:cxnLst>
              <a:rect l="0" t="0" r="r" b="b"/>
              <a:pathLst>
                <a:path w="180" h="166">
                  <a:moveTo>
                    <a:pt x="180" y="166"/>
                  </a:moveTo>
                  <a:lnTo>
                    <a:pt x="164" y="0"/>
                  </a:lnTo>
                  <a:lnTo>
                    <a:pt x="0" y="14"/>
                  </a:lnTo>
                </a:path>
              </a:pathLst>
            </a:custGeom>
            <a:noFill/>
            <a:ln w="9525">
              <a:solidFill>
                <a:srgbClr val="00A6D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87" name="Line 103"/>
            <p:cNvSpPr>
              <a:spLocks noChangeShapeType="1"/>
            </p:cNvSpPr>
            <p:nvPr/>
          </p:nvSpPr>
          <p:spPr bwMode="auto">
            <a:xfrm flipV="1">
              <a:off x="4673" y="1526"/>
              <a:ext cx="222" cy="266"/>
            </a:xfrm>
            <a:prstGeom prst="line">
              <a:avLst/>
            </a:prstGeom>
            <a:noFill/>
            <a:ln w="9525">
              <a:solidFill>
                <a:srgbClr val="00A6D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88" name="Freeform 104"/>
            <p:cNvSpPr>
              <a:spLocks/>
            </p:cNvSpPr>
            <p:nvPr/>
          </p:nvSpPr>
          <p:spPr bwMode="auto">
            <a:xfrm>
              <a:off x="3351" y="1526"/>
              <a:ext cx="180" cy="166"/>
            </a:xfrm>
            <a:custGeom>
              <a:avLst/>
              <a:gdLst/>
              <a:ahLst/>
              <a:cxnLst>
                <a:cxn ang="0">
                  <a:pos x="0" y="166"/>
                </a:cxn>
                <a:cxn ang="0">
                  <a:pos x="14" y="0"/>
                </a:cxn>
                <a:cxn ang="0">
                  <a:pos x="180" y="14"/>
                </a:cxn>
              </a:cxnLst>
              <a:rect l="0" t="0" r="r" b="b"/>
              <a:pathLst>
                <a:path w="180" h="166">
                  <a:moveTo>
                    <a:pt x="0" y="166"/>
                  </a:moveTo>
                  <a:lnTo>
                    <a:pt x="14" y="0"/>
                  </a:lnTo>
                  <a:lnTo>
                    <a:pt x="180" y="14"/>
                  </a:lnTo>
                </a:path>
              </a:pathLst>
            </a:custGeom>
            <a:noFill/>
            <a:ln w="9525">
              <a:solidFill>
                <a:srgbClr val="00A6D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89" name="Line 105"/>
            <p:cNvSpPr>
              <a:spLocks noChangeShapeType="1"/>
            </p:cNvSpPr>
            <p:nvPr/>
          </p:nvSpPr>
          <p:spPr bwMode="auto">
            <a:xfrm flipH="1" flipV="1">
              <a:off x="3365" y="1526"/>
              <a:ext cx="224" cy="266"/>
            </a:xfrm>
            <a:prstGeom prst="line">
              <a:avLst/>
            </a:prstGeom>
            <a:noFill/>
            <a:ln w="9525">
              <a:solidFill>
                <a:srgbClr val="00A6D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</p:grpSp>
      <p:grpSp>
        <p:nvGrpSpPr>
          <p:cNvPr id="90" name="Group 109"/>
          <p:cNvGrpSpPr>
            <a:grpSpLocks noChangeAspect="1"/>
          </p:cNvGrpSpPr>
          <p:nvPr/>
        </p:nvGrpSpPr>
        <p:grpSpPr bwMode="auto">
          <a:xfrm>
            <a:off x="716889" y="3196549"/>
            <a:ext cx="496272" cy="585047"/>
            <a:chOff x="1826" y="681"/>
            <a:chExt cx="1364" cy="1608"/>
          </a:xfrm>
        </p:grpSpPr>
        <p:sp>
          <p:nvSpPr>
            <p:cNvPr id="91" name="Freeform 111"/>
            <p:cNvSpPr>
              <a:spLocks/>
            </p:cNvSpPr>
            <p:nvPr/>
          </p:nvSpPr>
          <p:spPr bwMode="auto">
            <a:xfrm>
              <a:off x="2236" y="1035"/>
              <a:ext cx="542" cy="1254"/>
            </a:xfrm>
            <a:custGeom>
              <a:avLst/>
              <a:gdLst/>
              <a:ahLst/>
              <a:cxnLst>
                <a:cxn ang="0">
                  <a:pos x="84" y="1254"/>
                </a:cxn>
                <a:cxn ang="0">
                  <a:pos x="194" y="1254"/>
                </a:cxn>
                <a:cxn ang="0">
                  <a:pos x="194" y="1254"/>
                </a:cxn>
                <a:cxn ang="0">
                  <a:pos x="202" y="1162"/>
                </a:cxn>
                <a:cxn ang="0">
                  <a:pos x="222" y="962"/>
                </a:cxn>
                <a:cxn ang="0">
                  <a:pos x="234" y="854"/>
                </a:cxn>
                <a:cxn ang="0">
                  <a:pos x="246" y="760"/>
                </a:cxn>
                <a:cxn ang="0">
                  <a:pos x="254" y="722"/>
                </a:cxn>
                <a:cxn ang="0">
                  <a:pos x="260" y="694"/>
                </a:cxn>
                <a:cxn ang="0">
                  <a:pos x="266" y="674"/>
                </a:cxn>
                <a:cxn ang="0">
                  <a:pos x="270" y="670"/>
                </a:cxn>
                <a:cxn ang="0">
                  <a:pos x="272" y="668"/>
                </a:cxn>
                <a:cxn ang="0">
                  <a:pos x="272" y="668"/>
                </a:cxn>
                <a:cxn ang="0">
                  <a:pos x="276" y="670"/>
                </a:cxn>
                <a:cxn ang="0">
                  <a:pos x="278" y="674"/>
                </a:cxn>
                <a:cxn ang="0">
                  <a:pos x="286" y="694"/>
                </a:cxn>
                <a:cxn ang="0">
                  <a:pos x="292" y="722"/>
                </a:cxn>
                <a:cxn ang="0">
                  <a:pos x="298" y="760"/>
                </a:cxn>
                <a:cxn ang="0">
                  <a:pos x="310" y="854"/>
                </a:cxn>
                <a:cxn ang="0">
                  <a:pos x="322" y="962"/>
                </a:cxn>
                <a:cxn ang="0">
                  <a:pos x="340" y="1162"/>
                </a:cxn>
                <a:cxn ang="0">
                  <a:pos x="348" y="1254"/>
                </a:cxn>
                <a:cxn ang="0">
                  <a:pos x="450" y="1254"/>
                </a:cxn>
                <a:cxn ang="0">
                  <a:pos x="450" y="694"/>
                </a:cxn>
                <a:cxn ang="0">
                  <a:pos x="522" y="668"/>
                </a:cxn>
                <a:cxn ang="0">
                  <a:pos x="542" y="334"/>
                </a:cxn>
                <a:cxn ang="0">
                  <a:pos x="506" y="52"/>
                </a:cxn>
                <a:cxn ang="0">
                  <a:pos x="506" y="52"/>
                </a:cxn>
                <a:cxn ang="0">
                  <a:pos x="488" y="44"/>
                </a:cxn>
                <a:cxn ang="0">
                  <a:pos x="470" y="36"/>
                </a:cxn>
                <a:cxn ang="0">
                  <a:pos x="442" y="26"/>
                </a:cxn>
                <a:cxn ang="0">
                  <a:pos x="408" y="16"/>
                </a:cxn>
                <a:cxn ang="0">
                  <a:pos x="368" y="8"/>
                </a:cxn>
                <a:cxn ang="0">
                  <a:pos x="322" y="2"/>
                </a:cxn>
                <a:cxn ang="0">
                  <a:pos x="298" y="0"/>
                </a:cxn>
                <a:cxn ang="0">
                  <a:pos x="272" y="0"/>
                </a:cxn>
                <a:cxn ang="0">
                  <a:pos x="272" y="0"/>
                </a:cxn>
                <a:cxn ang="0">
                  <a:pos x="244" y="0"/>
                </a:cxn>
                <a:cxn ang="0">
                  <a:pos x="220" y="2"/>
                </a:cxn>
                <a:cxn ang="0">
                  <a:pos x="174" y="8"/>
                </a:cxn>
                <a:cxn ang="0">
                  <a:pos x="132" y="18"/>
                </a:cxn>
                <a:cxn ang="0">
                  <a:pos x="98" y="30"/>
                </a:cxn>
                <a:cxn ang="0">
                  <a:pos x="70" y="42"/>
                </a:cxn>
                <a:cxn ang="0">
                  <a:pos x="50" y="52"/>
                </a:cxn>
                <a:cxn ang="0">
                  <a:pos x="32" y="62"/>
                </a:cxn>
                <a:cxn ang="0">
                  <a:pos x="0" y="354"/>
                </a:cxn>
                <a:cxn ang="0">
                  <a:pos x="20" y="668"/>
                </a:cxn>
                <a:cxn ang="0">
                  <a:pos x="92" y="694"/>
                </a:cxn>
                <a:cxn ang="0">
                  <a:pos x="84" y="1254"/>
                </a:cxn>
              </a:cxnLst>
              <a:rect l="0" t="0" r="r" b="b"/>
              <a:pathLst>
                <a:path w="542" h="1254">
                  <a:moveTo>
                    <a:pt x="84" y="1254"/>
                  </a:moveTo>
                  <a:lnTo>
                    <a:pt x="194" y="1254"/>
                  </a:lnTo>
                  <a:lnTo>
                    <a:pt x="194" y="1254"/>
                  </a:lnTo>
                  <a:lnTo>
                    <a:pt x="202" y="1162"/>
                  </a:lnTo>
                  <a:lnTo>
                    <a:pt x="222" y="962"/>
                  </a:lnTo>
                  <a:lnTo>
                    <a:pt x="234" y="854"/>
                  </a:lnTo>
                  <a:lnTo>
                    <a:pt x="246" y="760"/>
                  </a:lnTo>
                  <a:lnTo>
                    <a:pt x="254" y="722"/>
                  </a:lnTo>
                  <a:lnTo>
                    <a:pt x="260" y="694"/>
                  </a:lnTo>
                  <a:lnTo>
                    <a:pt x="266" y="674"/>
                  </a:lnTo>
                  <a:lnTo>
                    <a:pt x="270" y="670"/>
                  </a:lnTo>
                  <a:lnTo>
                    <a:pt x="272" y="668"/>
                  </a:lnTo>
                  <a:lnTo>
                    <a:pt x="272" y="668"/>
                  </a:lnTo>
                  <a:lnTo>
                    <a:pt x="276" y="670"/>
                  </a:lnTo>
                  <a:lnTo>
                    <a:pt x="278" y="674"/>
                  </a:lnTo>
                  <a:lnTo>
                    <a:pt x="286" y="694"/>
                  </a:lnTo>
                  <a:lnTo>
                    <a:pt x="292" y="722"/>
                  </a:lnTo>
                  <a:lnTo>
                    <a:pt x="298" y="760"/>
                  </a:lnTo>
                  <a:lnTo>
                    <a:pt x="310" y="854"/>
                  </a:lnTo>
                  <a:lnTo>
                    <a:pt x="322" y="962"/>
                  </a:lnTo>
                  <a:lnTo>
                    <a:pt x="340" y="1162"/>
                  </a:lnTo>
                  <a:lnTo>
                    <a:pt x="348" y="1254"/>
                  </a:lnTo>
                  <a:lnTo>
                    <a:pt x="450" y="1254"/>
                  </a:lnTo>
                  <a:lnTo>
                    <a:pt x="450" y="694"/>
                  </a:lnTo>
                  <a:lnTo>
                    <a:pt x="522" y="668"/>
                  </a:lnTo>
                  <a:lnTo>
                    <a:pt x="542" y="334"/>
                  </a:lnTo>
                  <a:lnTo>
                    <a:pt x="506" y="52"/>
                  </a:lnTo>
                  <a:lnTo>
                    <a:pt x="506" y="52"/>
                  </a:lnTo>
                  <a:lnTo>
                    <a:pt x="488" y="44"/>
                  </a:lnTo>
                  <a:lnTo>
                    <a:pt x="470" y="36"/>
                  </a:lnTo>
                  <a:lnTo>
                    <a:pt x="442" y="26"/>
                  </a:lnTo>
                  <a:lnTo>
                    <a:pt x="408" y="16"/>
                  </a:lnTo>
                  <a:lnTo>
                    <a:pt x="368" y="8"/>
                  </a:lnTo>
                  <a:lnTo>
                    <a:pt x="322" y="2"/>
                  </a:lnTo>
                  <a:lnTo>
                    <a:pt x="298" y="0"/>
                  </a:lnTo>
                  <a:lnTo>
                    <a:pt x="272" y="0"/>
                  </a:lnTo>
                  <a:lnTo>
                    <a:pt x="272" y="0"/>
                  </a:lnTo>
                  <a:lnTo>
                    <a:pt x="244" y="0"/>
                  </a:lnTo>
                  <a:lnTo>
                    <a:pt x="220" y="2"/>
                  </a:lnTo>
                  <a:lnTo>
                    <a:pt x="174" y="8"/>
                  </a:lnTo>
                  <a:lnTo>
                    <a:pt x="132" y="18"/>
                  </a:lnTo>
                  <a:lnTo>
                    <a:pt x="98" y="30"/>
                  </a:lnTo>
                  <a:lnTo>
                    <a:pt x="70" y="42"/>
                  </a:lnTo>
                  <a:lnTo>
                    <a:pt x="50" y="52"/>
                  </a:lnTo>
                  <a:lnTo>
                    <a:pt x="32" y="62"/>
                  </a:lnTo>
                  <a:lnTo>
                    <a:pt x="0" y="354"/>
                  </a:lnTo>
                  <a:lnTo>
                    <a:pt x="20" y="668"/>
                  </a:lnTo>
                  <a:lnTo>
                    <a:pt x="92" y="694"/>
                  </a:lnTo>
                  <a:lnTo>
                    <a:pt x="84" y="1254"/>
                  </a:lnTo>
                  <a:close/>
                </a:path>
              </a:pathLst>
            </a:custGeom>
            <a:solidFill>
              <a:srgbClr val="00A6D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92" name="Freeform 112"/>
            <p:cNvSpPr>
              <a:spLocks/>
            </p:cNvSpPr>
            <p:nvPr/>
          </p:nvSpPr>
          <p:spPr bwMode="auto">
            <a:xfrm>
              <a:off x="1978" y="777"/>
              <a:ext cx="216" cy="252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0" y="80"/>
                </a:cxn>
                <a:cxn ang="0">
                  <a:pos x="4" y="62"/>
                </a:cxn>
                <a:cxn ang="0">
                  <a:pos x="12" y="44"/>
                </a:cxn>
                <a:cxn ang="0">
                  <a:pos x="22" y="30"/>
                </a:cxn>
                <a:cxn ang="0">
                  <a:pos x="36" y="20"/>
                </a:cxn>
                <a:cxn ang="0">
                  <a:pos x="52" y="10"/>
                </a:cxn>
                <a:cxn ang="0">
                  <a:pos x="70" y="4"/>
                </a:cxn>
                <a:cxn ang="0">
                  <a:pos x="88" y="0"/>
                </a:cxn>
                <a:cxn ang="0">
                  <a:pos x="108" y="0"/>
                </a:cxn>
                <a:cxn ang="0">
                  <a:pos x="108" y="0"/>
                </a:cxn>
                <a:cxn ang="0">
                  <a:pos x="128" y="0"/>
                </a:cxn>
                <a:cxn ang="0">
                  <a:pos x="146" y="4"/>
                </a:cxn>
                <a:cxn ang="0">
                  <a:pos x="164" y="10"/>
                </a:cxn>
                <a:cxn ang="0">
                  <a:pos x="180" y="20"/>
                </a:cxn>
                <a:cxn ang="0">
                  <a:pos x="194" y="30"/>
                </a:cxn>
                <a:cxn ang="0">
                  <a:pos x="204" y="44"/>
                </a:cxn>
                <a:cxn ang="0">
                  <a:pos x="212" y="62"/>
                </a:cxn>
                <a:cxn ang="0">
                  <a:pos x="216" y="80"/>
                </a:cxn>
                <a:cxn ang="0">
                  <a:pos x="216" y="80"/>
                </a:cxn>
                <a:cxn ang="0">
                  <a:pos x="216" y="108"/>
                </a:cxn>
                <a:cxn ang="0">
                  <a:pos x="212" y="140"/>
                </a:cxn>
                <a:cxn ang="0">
                  <a:pos x="206" y="174"/>
                </a:cxn>
                <a:cxn ang="0">
                  <a:pos x="202" y="188"/>
                </a:cxn>
                <a:cxn ang="0">
                  <a:pos x="198" y="200"/>
                </a:cxn>
                <a:cxn ang="0">
                  <a:pos x="198" y="200"/>
                </a:cxn>
                <a:cxn ang="0">
                  <a:pos x="192" y="208"/>
                </a:cxn>
                <a:cxn ang="0">
                  <a:pos x="186" y="216"/>
                </a:cxn>
                <a:cxn ang="0">
                  <a:pos x="168" y="230"/>
                </a:cxn>
                <a:cxn ang="0">
                  <a:pos x="148" y="242"/>
                </a:cxn>
                <a:cxn ang="0">
                  <a:pos x="136" y="246"/>
                </a:cxn>
                <a:cxn ang="0">
                  <a:pos x="126" y="250"/>
                </a:cxn>
                <a:cxn ang="0">
                  <a:pos x="126" y="250"/>
                </a:cxn>
                <a:cxn ang="0">
                  <a:pos x="108" y="252"/>
                </a:cxn>
                <a:cxn ang="0">
                  <a:pos x="90" y="250"/>
                </a:cxn>
                <a:cxn ang="0">
                  <a:pos x="90" y="250"/>
                </a:cxn>
                <a:cxn ang="0">
                  <a:pos x="80" y="246"/>
                </a:cxn>
                <a:cxn ang="0">
                  <a:pos x="68" y="242"/>
                </a:cxn>
                <a:cxn ang="0">
                  <a:pos x="48" y="230"/>
                </a:cxn>
                <a:cxn ang="0">
                  <a:pos x="30" y="216"/>
                </a:cxn>
                <a:cxn ang="0">
                  <a:pos x="24" y="208"/>
                </a:cxn>
                <a:cxn ang="0">
                  <a:pos x="18" y="200"/>
                </a:cxn>
                <a:cxn ang="0">
                  <a:pos x="18" y="200"/>
                </a:cxn>
                <a:cxn ang="0">
                  <a:pos x="14" y="188"/>
                </a:cxn>
                <a:cxn ang="0">
                  <a:pos x="10" y="174"/>
                </a:cxn>
                <a:cxn ang="0">
                  <a:pos x="4" y="140"/>
                </a:cxn>
                <a:cxn ang="0">
                  <a:pos x="0" y="108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216" h="252">
                  <a:moveTo>
                    <a:pt x="0" y="80"/>
                  </a:moveTo>
                  <a:lnTo>
                    <a:pt x="0" y="80"/>
                  </a:lnTo>
                  <a:lnTo>
                    <a:pt x="4" y="62"/>
                  </a:lnTo>
                  <a:lnTo>
                    <a:pt x="12" y="44"/>
                  </a:lnTo>
                  <a:lnTo>
                    <a:pt x="22" y="30"/>
                  </a:lnTo>
                  <a:lnTo>
                    <a:pt x="36" y="20"/>
                  </a:lnTo>
                  <a:lnTo>
                    <a:pt x="52" y="10"/>
                  </a:lnTo>
                  <a:lnTo>
                    <a:pt x="70" y="4"/>
                  </a:lnTo>
                  <a:lnTo>
                    <a:pt x="88" y="0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128" y="0"/>
                  </a:lnTo>
                  <a:lnTo>
                    <a:pt x="146" y="4"/>
                  </a:lnTo>
                  <a:lnTo>
                    <a:pt x="164" y="10"/>
                  </a:lnTo>
                  <a:lnTo>
                    <a:pt x="180" y="20"/>
                  </a:lnTo>
                  <a:lnTo>
                    <a:pt x="194" y="30"/>
                  </a:lnTo>
                  <a:lnTo>
                    <a:pt x="204" y="44"/>
                  </a:lnTo>
                  <a:lnTo>
                    <a:pt x="212" y="62"/>
                  </a:lnTo>
                  <a:lnTo>
                    <a:pt x="216" y="80"/>
                  </a:lnTo>
                  <a:lnTo>
                    <a:pt x="216" y="80"/>
                  </a:lnTo>
                  <a:lnTo>
                    <a:pt x="216" y="108"/>
                  </a:lnTo>
                  <a:lnTo>
                    <a:pt x="212" y="140"/>
                  </a:lnTo>
                  <a:lnTo>
                    <a:pt x="206" y="174"/>
                  </a:lnTo>
                  <a:lnTo>
                    <a:pt x="202" y="188"/>
                  </a:lnTo>
                  <a:lnTo>
                    <a:pt x="198" y="200"/>
                  </a:lnTo>
                  <a:lnTo>
                    <a:pt x="198" y="200"/>
                  </a:lnTo>
                  <a:lnTo>
                    <a:pt x="192" y="208"/>
                  </a:lnTo>
                  <a:lnTo>
                    <a:pt x="186" y="216"/>
                  </a:lnTo>
                  <a:lnTo>
                    <a:pt x="168" y="230"/>
                  </a:lnTo>
                  <a:lnTo>
                    <a:pt x="148" y="242"/>
                  </a:lnTo>
                  <a:lnTo>
                    <a:pt x="136" y="246"/>
                  </a:lnTo>
                  <a:lnTo>
                    <a:pt x="126" y="250"/>
                  </a:lnTo>
                  <a:lnTo>
                    <a:pt x="126" y="250"/>
                  </a:lnTo>
                  <a:lnTo>
                    <a:pt x="108" y="252"/>
                  </a:lnTo>
                  <a:lnTo>
                    <a:pt x="90" y="250"/>
                  </a:lnTo>
                  <a:lnTo>
                    <a:pt x="90" y="250"/>
                  </a:lnTo>
                  <a:lnTo>
                    <a:pt x="80" y="246"/>
                  </a:lnTo>
                  <a:lnTo>
                    <a:pt x="68" y="242"/>
                  </a:lnTo>
                  <a:lnTo>
                    <a:pt x="48" y="230"/>
                  </a:lnTo>
                  <a:lnTo>
                    <a:pt x="30" y="216"/>
                  </a:lnTo>
                  <a:lnTo>
                    <a:pt x="24" y="208"/>
                  </a:lnTo>
                  <a:lnTo>
                    <a:pt x="18" y="200"/>
                  </a:lnTo>
                  <a:lnTo>
                    <a:pt x="18" y="200"/>
                  </a:lnTo>
                  <a:lnTo>
                    <a:pt x="14" y="188"/>
                  </a:lnTo>
                  <a:lnTo>
                    <a:pt x="10" y="174"/>
                  </a:lnTo>
                  <a:lnTo>
                    <a:pt x="4" y="140"/>
                  </a:lnTo>
                  <a:lnTo>
                    <a:pt x="0" y="108"/>
                  </a:lnTo>
                  <a:lnTo>
                    <a:pt x="0" y="80"/>
                  </a:lnTo>
                  <a:lnTo>
                    <a:pt x="0" y="8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93" name="Freeform 113"/>
            <p:cNvSpPr>
              <a:spLocks/>
            </p:cNvSpPr>
            <p:nvPr/>
          </p:nvSpPr>
          <p:spPr bwMode="auto">
            <a:xfrm>
              <a:off x="1922" y="1231"/>
              <a:ext cx="30" cy="990"/>
            </a:xfrm>
            <a:custGeom>
              <a:avLst/>
              <a:gdLst/>
              <a:ahLst/>
              <a:cxnLst>
                <a:cxn ang="0">
                  <a:pos x="30" y="990"/>
                </a:cxn>
                <a:cxn ang="0">
                  <a:pos x="0" y="424"/>
                </a:cxn>
                <a:cxn ang="0">
                  <a:pos x="6" y="0"/>
                </a:cxn>
              </a:cxnLst>
              <a:rect l="0" t="0" r="r" b="b"/>
              <a:pathLst>
                <a:path w="30" h="990">
                  <a:moveTo>
                    <a:pt x="30" y="990"/>
                  </a:moveTo>
                  <a:lnTo>
                    <a:pt x="0" y="424"/>
                  </a:lnTo>
                  <a:lnTo>
                    <a:pt x="6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94" name="Line 114"/>
            <p:cNvSpPr>
              <a:spLocks noChangeShapeType="1"/>
            </p:cNvSpPr>
            <p:nvPr/>
          </p:nvSpPr>
          <p:spPr bwMode="auto">
            <a:xfrm flipV="1">
              <a:off x="2190" y="1751"/>
              <a:ext cx="22" cy="47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95" name="Freeform 115"/>
            <p:cNvSpPr>
              <a:spLocks/>
            </p:cNvSpPr>
            <p:nvPr/>
          </p:nvSpPr>
          <p:spPr bwMode="auto">
            <a:xfrm>
              <a:off x="1826" y="1103"/>
              <a:ext cx="364" cy="660"/>
            </a:xfrm>
            <a:custGeom>
              <a:avLst/>
              <a:gdLst/>
              <a:ahLst/>
              <a:cxnLst>
                <a:cxn ang="0">
                  <a:pos x="94" y="660"/>
                </a:cxn>
                <a:cxn ang="0">
                  <a:pos x="24" y="624"/>
                </a:cxn>
                <a:cxn ang="0">
                  <a:pos x="0" y="326"/>
                </a:cxn>
                <a:cxn ang="0">
                  <a:pos x="16" y="126"/>
                </a:cxn>
                <a:cxn ang="0">
                  <a:pos x="16" y="126"/>
                </a:cxn>
                <a:cxn ang="0">
                  <a:pos x="26" y="92"/>
                </a:cxn>
                <a:cxn ang="0">
                  <a:pos x="38" y="66"/>
                </a:cxn>
                <a:cxn ang="0">
                  <a:pos x="44" y="54"/>
                </a:cxn>
                <a:cxn ang="0">
                  <a:pos x="52" y="44"/>
                </a:cxn>
                <a:cxn ang="0">
                  <a:pos x="60" y="34"/>
                </a:cxn>
                <a:cxn ang="0">
                  <a:pos x="68" y="26"/>
                </a:cxn>
                <a:cxn ang="0">
                  <a:pos x="78" y="20"/>
                </a:cxn>
                <a:cxn ang="0">
                  <a:pos x="90" y="14"/>
                </a:cxn>
                <a:cxn ang="0">
                  <a:pos x="102" y="10"/>
                </a:cxn>
                <a:cxn ang="0">
                  <a:pos x="114" y="6"/>
                </a:cxn>
                <a:cxn ang="0">
                  <a:pos x="144" y="2"/>
                </a:cxn>
                <a:cxn ang="0">
                  <a:pos x="180" y="0"/>
                </a:cxn>
                <a:cxn ang="0">
                  <a:pos x="364" y="0"/>
                </a:cxn>
              </a:cxnLst>
              <a:rect l="0" t="0" r="r" b="b"/>
              <a:pathLst>
                <a:path w="364" h="660">
                  <a:moveTo>
                    <a:pt x="94" y="660"/>
                  </a:moveTo>
                  <a:lnTo>
                    <a:pt x="24" y="624"/>
                  </a:lnTo>
                  <a:lnTo>
                    <a:pt x="0" y="326"/>
                  </a:lnTo>
                  <a:lnTo>
                    <a:pt x="16" y="126"/>
                  </a:lnTo>
                  <a:lnTo>
                    <a:pt x="16" y="126"/>
                  </a:lnTo>
                  <a:lnTo>
                    <a:pt x="26" y="92"/>
                  </a:lnTo>
                  <a:lnTo>
                    <a:pt x="38" y="66"/>
                  </a:lnTo>
                  <a:lnTo>
                    <a:pt x="44" y="54"/>
                  </a:lnTo>
                  <a:lnTo>
                    <a:pt x="52" y="44"/>
                  </a:lnTo>
                  <a:lnTo>
                    <a:pt x="60" y="34"/>
                  </a:lnTo>
                  <a:lnTo>
                    <a:pt x="68" y="26"/>
                  </a:lnTo>
                  <a:lnTo>
                    <a:pt x="78" y="20"/>
                  </a:lnTo>
                  <a:lnTo>
                    <a:pt x="90" y="14"/>
                  </a:lnTo>
                  <a:lnTo>
                    <a:pt x="102" y="10"/>
                  </a:lnTo>
                  <a:lnTo>
                    <a:pt x="114" y="6"/>
                  </a:lnTo>
                  <a:lnTo>
                    <a:pt x="144" y="2"/>
                  </a:lnTo>
                  <a:lnTo>
                    <a:pt x="180" y="0"/>
                  </a:lnTo>
                  <a:lnTo>
                    <a:pt x="364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96" name="Freeform 116"/>
            <p:cNvSpPr>
              <a:spLocks/>
            </p:cNvSpPr>
            <p:nvPr/>
          </p:nvSpPr>
          <p:spPr bwMode="auto">
            <a:xfrm>
              <a:off x="2386" y="681"/>
              <a:ext cx="242" cy="286"/>
            </a:xfrm>
            <a:custGeom>
              <a:avLst/>
              <a:gdLst/>
              <a:ahLst/>
              <a:cxnLst>
                <a:cxn ang="0">
                  <a:pos x="0" y="92"/>
                </a:cxn>
                <a:cxn ang="0">
                  <a:pos x="0" y="92"/>
                </a:cxn>
                <a:cxn ang="0">
                  <a:pos x="2" y="80"/>
                </a:cxn>
                <a:cxn ang="0">
                  <a:pos x="4" y="70"/>
                </a:cxn>
                <a:cxn ang="0">
                  <a:pos x="14" y="52"/>
                </a:cxn>
                <a:cxn ang="0">
                  <a:pos x="26" y="36"/>
                </a:cxn>
                <a:cxn ang="0">
                  <a:pos x="40" y="22"/>
                </a:cxn>
                <a:cxn ang="0">
                  <a:pos x="58" y="12"/>
                </a:cxn>
                <a:cxn ang="0">
                  <a:pos x="78" y="6"/>
                </a:cxn>
                <a:cxn ang="0">
                  <a:pos x="98" y="2"/>
                </a:cxn>
                <a:cxn ang="0">
                  <a:pos x="122" y="0"/>
                </a:cxn>
                <a:cxn ang="0">
                  <a:pos x="122" y="0"/>
                </a:cxn>
                <a:cxn ang="0">
                  <a:pos x="144" y="2"/>
                </a:cxn>
                <a:cxn ang="0">
                  <a:pos x="166" y="6"/>
                </a:cxn>
                <a:cxn ang="0">
                  <a:pos x="184" y="12"/>
                </a:cxn>
                <a:cxn ang="0">
                  <a:pos x="202" y="22"/>
                </a:cxn>
                <a:cxn ang="0">
                  <a:pos x="218" y="36"/>
                </a:cxn>
                <a:cxn ang="0">
                  <a:pos x="230" y="52"/>
                </a:cxn>
                <a:cxn ang="0">
                  <a:pos x="238" y="70"/>
                </a:cxn>
                <a:cxn ang="0">
                  <a:pos x="240" y="80"/>
                </a:cxn>
                <a:cxn ang="0">
                  <a:pos x="242" y="92"/>
                </a:cxn>
                <a:cxn ang="0">
                  <a:pos x="242" y="92"/>
                </a:cxn>
                <a:cxn ang="0">
                  <a:pos x="242" y="122"/>
                </a:cxn>
                <a:cxn ang="0">
                  <a:pos x="240" y="160"/>
                </a:cxn>
                <a:cxn ang="0">
                  <a:pos x="232" y="198"/>
                </a:cxn>
                <a:cxn ang="0">
                  <a:pos x="228" y="214"/>
                </a:cxn>
                <a:cxn ang="0">
                  <a:pos x="222" y="226"/>
                </a:cxn>
                <a:cxn ang="0">
                  <a:pos x="222" y="226"/>
                </a:cxn>
                <a:cxn ang="0">
                  <a:pos x="216" y="236"/>
                </a:cxn>
                <a:cxn ang="0">
                  <a:pos x="208" y="244"/>
                </a:cxn>
                <a:cxn ang="0">
                  <a:pos x="200" y="254"/>
                </a:cxn>
                <a:cxn ang="0">
                  <a:pos x="190" y="262"/>
                </a:cxn>
                <a:cxn ang="0">
                  <a:pos x="178" y="268"/>
                </a:cxn>
                <a:cxn ang="0">
                  <a:pos x="166" y="274"/>
                </a:cxn>
                <a:cxn ang="0">
                  <a:pos x="154" y="280"/>
                </a:cxn>
                <a:cxn ang="0">
                  <a:pos x="140" y="284"/>
                </a:cxn>
                <a:cxn ang="0">
                  <a:pos x="140" y="284"/>
                </a:cxn>
                <a:cxn ang="0">
                  <a:pos x="122" y="286"/>
                </a:cxn>
                <a:cxn ang="0">
                  <a:pos x="102" y="284"/>
                </a:cxn>
                <a:cxn ang="0">
                  <a:pos x="102" y="284"/>
                </a:cxn>
                <a:cxn ang="0">
                  <a:pos x="88" y="280"/>
                </a:cxn>
                <a:cxn ang="0">
                  <a:pos x="76" y="274"/>
                </a:cxn>
                <a:cxn ang="0">
                  <a:pos x="64" y="268"/>
                </a:cxn>
                <a:cxn ang="0">
                  <a:pos x="52" y="262"/>
                </a:cxn>
                <a:cxn ang="0">
                  <a:pos x="42" y="254"/>
                </a:cxn>
                <a:cxn ang="0">
                  <a:pos x="34" y="244"/>
                </a:cxn>
                <a:cxn ang="0">
                  <a:pos x="26" y="236"/>
                </a:cxn>
                <a:cxn ang="0">
                  <a:pos x="20" y="226"/>
                </a:cxn>
                <a:cxn ang="0">
                  <a:pos x="20" y="226"/>
                </a:cxn>
                <a:cxn ang="0">
                  <a:pos x="14" y="214"/>
                </a:cxn>
                <a:cxn ang="0">
                  <a:pos x="10" y="198"/>
                </a:cxn>
                <a:cxn ang="0">
                  <a:pos x="4" y="160"/>
                </a:cxn>
                <a:cxn ang="0">
                  <a:pos x="0" y="122"/>
                </a:cxn>
                <a:cxn ang="0">
                  <a:pos x="0" y="92"/>
                </a:cxn>
                <a:cxn ang="0">
                  <a:pos x="0" y="92"/>
                </a:cxn>
              </a:cxnLst>
              <a:rect l="0" t="0" r="r" b="b"/>
              <a:pathLst>
                <a:path w="242" h="286">
                  <a:moveTo>
                    <a:pt x="0" y="92"/>
                  </a:moveTo>
                  <a:lnTo>
                    <a:pt x="0" y="92"/>
                  </a:lnTo>
                  <a:lnTo>
                    <a:pt x="2" y="80"/>
                  </a:lnTo>
                  <a:lnTo>
                    <a:pt x="4" y="70"/>
                  </a:lnTo>
                  <a:lnTo>
                    <a:pt x="14" y="52"/>
                  </a:lnTo>
                  <a:lnTo>
                    <a:pt x="26" y="36"/>
                  </a:lnTo>
                  <a:lnTo>
                    <a:pt x="40" y="22"/>
                  </a:lnTo>
                  <a:lnTo>
                    <a:pt x="58" y="12"/>
                  </a:lnTo>
                  <a:lnTo>
                    <a:pt x="78" y="6"/>
                  </a:lnTo>
                  <a:lnTo>
                    <a:pt x="98" y="2"/>
                  </a:lnTo>
                  <a:lnTo>
                    <a:pt x="122" y="0"/>
                  </a:lnTo>
                  <a:lnTo>
                    <a:pt x="122" y="0"/>
                  </a:lnTo>
                  <a:lnTo>
                    <a:pt x="144" y="2"/>
                  </a:lnTo>
                  <a:lnTo>
                    <a:pt x="166" y="6"/>
                  </a:lnTo>
                  <a:lnTo>
                    <a:pt x="184" y="12"/>
                  </a:lnTo>
                  <a:lnTo>
                    <a:pt x="202" y="22"/>
                  </a:lnTo>
                  <a:lnTo>
                    <a:pt x="218" y="36"/>
                  </a:lnTo>
                  <a:lnTo>
                    <a:pt x="230" y="52"/>
                  </a:lnTo>
                  <a:lnTo>
                    <a:pt x="238" y="70"/>
                  </a:lnTo>
                  <a:lnTo>
                    <a:pt x="240" y="80"/>
                  </a:lnTo>
                  <a:lnTo>
                    <a:pt x="242" y="92"/>
                  </a:lnTo>
                  <a:lnTo>
                    <a:pt x="242" y="92"/>
                  </a:lnTo>
                  <a:lnTo>
                    <a:pt x="242" y="122"/>
                  </a:lnTo>
                  <a:lnTo>
                    <a:pt x="240" y="160"/>
                  </a:lnTo>
                  <a:lnTo>
                    <a:pt x="232" y="198"/>
                  </a:lnTo>
                  <a:lnTo>
                    <a:pt x="228" y="214"/>
                  </a:lnTo>
                  <a:lnTo>
                    <a:pt x="222" y="226"/>
                  </a:lnTo>
                  <a:lnTo>
                    <a:pt x="222" y="226"/>
                  </a:lnTo>
                  <a:lnTo>
                    <a:pt x="216" y="236"/>
                  </a:lnTo>
                  <a:lnTo>
                    <a:pt x="208" y="244"/>
                  </a:lnTo>
                  <a:lnTo>
                    <a:pt x="200" y="254"/>
                  </a:lnTo>
                  <a:lnTo>
                    <a:pt x="190" y="262"/>
                  </a:lnTo>
                  <a:lnTo>
                    <a:pt x="178" y="268"/>
                  </a:lnTo>
                  <a:lnTo>
                    <a:pt x="166" y="274"/>
                  </a:lnTo>
                  <a:lnTo>
                    <a:pt x="154" y="280"/>
                  </a:lnTo>
                  <a:lnTo>
                    <a:pt x="140" y="284"/>
                  </a:lnTo>
                  <a:lnTo>
                    <a:pt x="140" y="284"/>
                  </a:lnTo>
                  <a:lnTo>
                    <a:pt x="122" y="286"/>
                  </a:lnTo>
                  <a:lnTo>
                    <a:pt x="102" y="284"/>
                  </a:lnTo>
                  <a:lnTo>
                    <a:pt x="102" y="284"/>
                  </a:lnTo>
                  <a:lnTo>
                    <a:pt x="88" y="280"/>
                  </a:lnTo>
                  <a:lnTo>
                    <a:pt x="76" y="274"/>
                  </a:lnTo>
                  <a:lnTo>
                    <a:pt x="64" y="268"/>
                  </a:lnTo>
                  <a:lnTo>
                    <a:pt x="52" y="262"/>
                  </a:lnTo>
                  <a:lnTo>
                    <a:pt x="42" y="254"/>
                  </a:lnTo>
                  <a:lnTo>
                    <a:pt x="34" y="244"/>
                  </a:lnTo>
                  <a:lnTo>
                    <a:pt x="26" y="236"/>
                  </a:lnTo>
                  <a:lnTo>
                    <a:pt x="20" y="226"/>
                  </a:lnTo>
                  <a:lnTo>
                    <a:pt x="20" y="226"/>
                  </a:lnTo>
                  <a:lnTo>
                    <a:pt x="14" y="214"/>
                  </a:lnTo>
                  <a:lnTo>
                    <a:pt x="10" y="198"/>
                  </a:lnTo>
                  <a:lnTo>
                    <a:pt x="4" y="160"/>
                  </a:lnTo>
                  <a:lnTo>
                    <a:pt x="0" y="122"/>
                  </a:lnTo>
                  <a:lnTo>
                    <a:pt x="0" y="92"/>
                  </a:lnTo>
                  <a:lnTo>
                    <a:pt x="0" y="92"/>
                  </a:lnTo>
                </a:path>
              </a:pathLst>
            </a:custGeom>
            <a:solidFill>
              <a:schemeClr val="bg2"/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97" name="Freeform 117"/>
            <p:cNvSpPr>
              <a:spLocks/>
            </p:cNvSpPr>
            <p:nvPr/>
          </p:nvSpPr>
          <p:spPr bwMode="auto">
            <a:xfrm>
              <a:off x="2824" y="777"/>
              <a:ext cx="216" cy="252"/>
            </a:xfrm>
            <a:custGeom>
              <a:avLst/>
              <a:gdLst/>
              <a:ahLst/>
              <a:cxnLst>
                <a:cxn ang="0">
                  <a:pos x="214" y="80"/>
                </a:cxn>
                <a:cxn ang="0">
                  <a:pos x="214" y="80"/>
                </a:cxn>
                <a:cxn ang="0">
                  <a:pos x="210" y="62"/>
                </a:cxn>
                <a:cxn ang="0">
                  <a:pos x="204" y="44"/>
                </a:cxn>
                <a:cxn ang="0">
                  <a:pos x="192" y="30"/>
                </a:cxn>
                <a:cxn ang="0">
                  <a:pos x="180" y="20"/>
                </a:cxn>
                <a:cxn ang="0">
                  <a:pos x="164" y="10"/>
                </a:cxn>
                <a:cxn ang="0">
                  <a:pos x="146" y="4"/>
                </a:cxn>
                <a:cxn ang="0">
                  <a:pos x="128" y="0"/>
                </a:cxn>
                <a:cxn ang="0">
                  <a:pos x="108" y="0"/>
                </a:cxn>
                <a:cxn ang="0">
                  <a:pos x="108" y="0"/>
                </a:cxn>
                <a:cxn ang="0">
                  <a:pos x="88" y="0"/>
                </a:cxn>
                <a:cxn ang="0">
                  <a:pos x="68" y="4"/>
                </a:cxn>
                <a:cxn ang="0">
                  <a:pos x="52" y="10"/>
                </a:cxn>
                <a:cxn ang="0">
                  <a:pos x="36" y="20"/>
                </a:cxn>
                <a:cxn ang="0">
                  <a:pos x="22" y="30"/>
                </a:cxn>
                <a:cxn ang="0">
                  <a:pos x="12" y="44"/>
                </a:cxn>
                <a:cxn ang="0">
                  <a:pos x="4" y="62"/>
                </a:cxn>
                <a:cxn ang="0">
                  <a:pos x="0" y="80"/>
                </a:cxn>
                <a:cxn ang="0">
                  <a:pos x="0" y="80"/>
                </a:cxn>
                <a:cxn ang="0">
                  <a:pos x="0" y="108"/>
                </a:cxn>
                <a:cxn ang="0">
                  <a:pos x="4" y="140"/>
                </a:cxn>
                <a:cxn ang="0">
                  <a:pos x="10" y="174"/>
                </a:cxn>
                <a:cxn ang="0">
                  <a:pos x="14" y="188"/>
                </a:cxn>
                <a:cxn ang="0">
                  <a:pos x="18" y="200"/>
                </a:cxn>
                <a:cxn ang="0">
                  <a:pos x="18" y="200"/>
                </a:cxn>
                <a:cxn ang="0">
                  <a:pos x="24" y="208"/>
                </a:cxn>
                <a:cxn ang="0">
                  <a:pos x="30" y="216"/>
                </a:cxn>
                <a:cxn ang="0">
                  <a:pos x="48" y="230"/>
                </a:cxn>
                <a:cxn ang="0">
                  <a:pos x="68" y="242"/>
                </a:cxn>
                <a:cxn ang="0">
                  <a:pos x="78" y="246"/>
                </a:cxn>
                <a:cxn ang="0">
                  <a:pos x="90" y="250"/>
                </a:cxn>
                <a:cxn ang="0">
                  <a:pos x="90" y="250"/>
                </a:cxn>
                <a:cxn ang="0">
                  <a:pos x="108" y="252"/>
                </a:cxn>
                <a:cxn ang="0">
                  <a:pos x="124" y="250"/>
                </a:cxn>
                <a:cxn ang="0">
                  <a:pos x="124" y="250"/>
                </a:cxn>
                <a:cxn ang="0">
                  <a:pos x="136" y="246"/>
                </a:cxn>
                <a:cxn ang="0">
                  <a:pos x="148" y="242"/>
                </a:cxn>
                <a:cxn ang="0">
                  <a:pos x="168" y="230"/>
                </a:cxn>
                <a:cxn ang="0">
                  <a:pos x="186" y="216"/>
                </a:cxn>
                <a:cxn ang="0">
                  <a:pos x="192" y="208"/>
                </a:cxn>
                <a:cxn ang="0">
                  <a:pos x="198" y="200"/>
                </a:cxn>
                <a:cxn ang="0">
                  <a:pos x="198" y="200"/>
                </a:cxn>
                <a:cxn ang="0">
                  <a:pos x="202" y="188"/>
                </a:cxn>
                <a:cxn ang="0">
                  <a:pos x="206" y="174"/>
                </a:cxn>
                <a:cxn ang="0">
                  <a:pos x="212" y="140"/>
                </a:cxn>
                <a:cxn ang="0">
                  <a:pos x="216" y="108"/>
                </a:cxn>
                <a:cxn ang="0">
                  <a:pos x="214" y="80"/>
                </a:cxn>
                <a:cxn ang="0">
                  <a:pos x="214" y="80"/>
                </a:cxn>
              </a:cxnLst>
              <a:rect l="0" t="0" r="r" b="b"/>
              <a:pathLst>
                <a:path w="216" h="252">
                  <a:moveTo>
                    <a:pt x="214" y="80"/>
                  </a:moveTo>
                  <a:lnTo>
                    <a:pt x="214" y="80"/>
                  </a:lnTo>
                  <a:lnTo>
                    <a:pt x="210" y="62"/>
                  </a:lnTo>
                  <a:lnTo>
                    <a:pt x="204" y="44"/>
                  </a:lnTo>
                  <a:lnTo>
                    <a:pt x="192" y="30"/>
                  </a:lnTo>
                  <a:lnTo>
                    <a:pt x="180" y="20"/>
                  </a:lnTo>
                  <a:lnTo>
                    <a:pt x="164" y="10"/>
                  </a:lnTo>
                  <a:lnTo>
                    <a:pt x="146" y="4"/>
                  </a:lnTo>
                  <a:lnTo>
                    <a:pt x="128" y="0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88" y="0"/>
                  </a:lnTo>
                  <a:lnTo>
                    <a:pt x="68" y="4"/>
                  </a:lnTo>
                  <a:lnTo>
                    <a:pt x="52" y="10"/>
                  </a:lnTo>
                  <a:lnTo>
                    <a:pt x="36" y="20"/>
                  </a:lnTo>
                  <a:lnTo>
                    <a:pt x="22" y="30"/>
                  </a:lnTo>
                  <a:lnTo>
                    <a:pt x="12" y="44"/>
                  </a:lnTo>
                  <a:lnTo>
                    <a:pt x="4" y="62"/>
                  </a:lnTo>
                  <a:lnTo>
                    <a:pt x="0" y="80"/>
                  </a:lnTo>
                  <a:lnTo>
                    <a:pt x="0" y="80"/>
                  </a:lnTo>
                  <a:lnTo>
                    <a:pt x="0" y="108"/>
                  </a:lnTo>
                  <a:lnTo>
                    <a:pt x="4" y="140"/>
                  </a:lnTo>
                  <a:lnTo>
                    <a:pt x="10" y="174"/>
                  </a:lnTo>
                  <a:lnTo>
                    <a:pt x="14" y="188"/>
                  </a:lnTo>
                  <a:lnTo>
                    <a:pt x="18" y="200"/>
                  </a:lnTo>
                  <a:lnTo>
                    <a:pt x="18" y="200"/>
                  </a:lnTo>
                  <a:lnTo>
                    <a:pt x="24" y="208"/>
                  </a:lnTo>
                  <a:lnTo>
                    <a:pt x="30" y="216"/>
                  </a:lnTo>
                  <a:lnTo>
                    <a:pt x="48" y="230"/>
                  </a:lnTo>
                  <a:lnTo>
                    <a:pt x="68" y="242"/>
                  </a:lnTo>
                  <a:lnTo>
                    <a:pt x="78" y="246"/>
                  </a:lnTo>
                  <a:lnTo>
                    <a:pt x="90" y="250"/>
                  </a:lnTo>
                  <a:lnTo>
                    <a:pt x="90" y="250"/>
                  </a:lnTo>
                  <a:lnTo>
                    <a:pt x="108" y="252"/>
                  </a:lnTo>
                  <a:lnTo>
                    <a:pt x="124" y="250"/>
                  </a:lnTo>
                  <a:lnTo>
                    <a:pt x="124" y="250"/>
                  </a:lnTo>
                  <a:lnTo>
                    <a:pt x="136" y="246"/>
                  </a:lnTo>
                  <a:lnTo>
                    <a:pt x="148" y="242"/>
                  </a:lnTo>
                  <a:lnTo>
                    <a:pt x="168" y="230"/>
                  </a:lnTo>
                  <a:lnTo>
                    <a:pt x="186" y="216"/>
                  </a:lnTo>
                  <a:lnTo>
                    <a:pt x="192" y="208"/>
                  </a:lnTo>
                  <a:lnTo>
                    <a:pt x="198" y="200"/>
                  </a:lnTo>
                  <a:lnTo>
                    <a:pt x="198" y="200"/>
                  </a:lnTo>
                  <a:lnTo>
                    <a:pt x="202" y="188"/>
                  </a:lnTo>
                  <a:lnTo>
                    <a:pt x="206" y="174"/>
                  </a:lnTo>
                  <a:lnTo>
                    <a:pt x="212" y="140"/>
                  </a:lnTo>
                  <a:lnTo>
                    <a:pt x="216" y="108"/>
                  </a:lnTo>
                  <a:lnTo>
                    <a:pt x="214" y="80"/>
                  </a:lnTo>
                  <a:lnTo>
                    <a:pt x="214" y="8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98" name="Freeform 118"/>
            <p:cNvSpPr>
              <a:spLocks/>
            </p:cNvSpPr>
            <p:nvPr/>
          </p:nvSpPr>
          <p:spPr bwMode="auto">
            <a:xfrm>
              <a:off x="3066" y="1231"/>
              <a:ext cx="28" cy="990"/>
            </a:xfrm>
            <a:custGeom>
              <a:avLst/>
              <a:gdLst/>
              <a:ahLst/>
              <a:cxnLst>
                <a:cxn ang="0">
                  <a:pos x="0" y="990"/>
                </a:cxn>
                <a:cxn ang="0">
                  <a:pos x="28" y="424"/>
                </a:cxn>
                <a:cxn ang="0">
                  <a:pos x="22" y="0"/>
                </a:cxn>
              </a:cxnLst>
              <a:rect l="0" t="0" r="r" b="b"/>
              <a:pathLst>
                <a:path w="28" h="990">
                  <a:moveTo>
                    <a:pt x="0" y="990"/>
                  </a:moveTo>
                  <a:lnTo>
                    <a:pt x="28" y="424"/>
                  </a:lnTo>
                  <a:lnTo>
                    <a:pt x="22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99" name="Line 119"/>
            <p:cNvSpPr>
              <a:spLocks noChangeShapeType="1"/>
            </p:cNvSpPr>
            <p:nvPr/>
          </p:nvSpPr>
          <p:spPr bwMode="auto">
            <a:xfrm flipH="1" flipV="1">
              <a:off x="2806" y="1751"/>
              <a:ext cx="22" cy="47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100" name="Freeform 120"/>
            <p:cNvSpPr>
              <a:spLocks/>
            </p:cNvSpPr>
            <p:nvPr/>
          </p:nvSpPr>
          <p:spPr bwMode="auto">
            <a:xfrm>
              <a:off x="2828" y="1103"/>
              <a:ext cx="362" cy="660"/>
            </a:xfrm>
            <a:custGeom>
              <a:avLst/>
              <a:gdLst/>
              <a:ahLst/>
              <a:cxnLst>
                <a:cxn ang="0">
                  <a:pos x="270" y="660"/>
                </a:cxn>
                <a:cxn ang="0">
                  <a:pos x="340" y="624"/>
                </a:cxn>
                <a:cxn ang="0">
                  <a:pos x="362" y="326"/>
                </a:cxn>
                <a:cxn ang="0">
                  <a:pos x="348" y="126"/>
                </a:cxn>
                <a:cxn ang="0">
                  <a:pos x="348" y="126"/>
                </a:cxn>
                <a:cxn ang="0">
                  <a:pos x="338" y="92"/>
                </a:cxn>
                <a:cxn ang="0">
                  <a:pos x="326" y="66"/>
                </a:cxn>
                <a:cxn ang="0">
                  <a:pos x="320" y="54"/>
                </a:cxn>
                <a:cxn ang="0">
                  <a:pos x="312" y="44"/>
                </a:cxn>
                <a:cxn ang="0">
                  <a:pos x="304" y="34"/>
                </a:cxn>
                <a:cxn ang="0">
                  <a:pos x="296" y="26"/>
                </a:cxn>
                <a:cxn ang="0">
                  <a:pos x="286" y="20"/>
                </a:cxn>
                <a:cxn ang="0">
                  <a:pos x="274" y="14"/>
                </a:cxn>
                <a:cxn ang="0">
                  <a:pos x="262" y="10"/>
                </a:cxn>
                <a:cxn ang="0">
                  <a:pos x="250" y="6"/>
                </a:cxn>
                <a:cxn ang="0">
                  <a:pos x="218" y="2"/>
                </a:cxn>
                <a:cxn ang="0">
                  <a:pos x="182" y="0"/>
                </a:cxn>
                <a:cxn ang="0">
                  <a:pos x="0" y="0"/>
                </a:cxn>
              </a:cxnLst>
              <a:rect l="0" t="0" r="r" b="b"/>
              <a:pathLst>
                <a:path w="362" h="660">
                  <a:moveTo>
                    <a:pt x="270" y="660"/>
                  </a:moveTo>
                  <a:lnTo>
                    <a:pt x="340" y="624"/>
                  </a:lnTo>
                  <a:lnTo>
                    <a:pt x="362" y="326"/>
                  </a:lnTo>
                  <a:lnTo>
                    <a:pt x="348" y="126"/>
                  </a:lnTo>
                  <a:lnTo>
                    <a:pt x="348" y="126"/>
                  </a:lnTo>
                  <a:lnTo>
                    <a:pt x="338" y="92"/>
                  </a:lnTo>
                  <a:lnTo>
                    <a:pt x="326" y="66"/>
                  </a:lnTo>
                  <a:lnTo>
                    <a:pt x="320" y="54"/>
                  </a:lnTo>
                  <a:lnTo>
                    <a:pt x="312" y="44"/>
                  </a:lnTo>
                  <a:lnTo>
                    <a:pt x="304" y="34"/>
                  </a:lnTo>
                  <a:lnTo>
                    <a:pt x="296" y="26"/>
                  </a:lnTo>
                  <a:lnTo>
                    <a:pt x="286" y="20"/>
                  </a:lnTo>
                  <a:lnTo>
                    <a:pt x="274" y="14"/>
                  </a:lnTo>
                  <a:lnTo>
                    <a:pt x="262" y="10"/>
                  </a:lnTo>
                  <a:lnTo>
                    <a:pt x="250" y="6"/>
                  </a:lnTo>
                  <a:lnTo>
                    <a:pt x="218" y="2"/>
                  </a:lnTo>
                  <a:lnTo>
                    <a:pt x="182" y="0"/>
                  </a:lnTo>
                  <a:lnTo>
                    <a:pt x="0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101" name="Line 121"/>
            <p:cNvSpPr>
              <a:spLocks noChangeShapeType="1"/>
            </p:cNvSpPr>
            <p:nvPr/>
          </p:nvSpPr>
          <p:spPr bwMode="auto">
            <a:xfrm>
              <a:off x="2072" y="1683"/>
              <a:ext cx="1" cy="53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102" name="Line 122"/>
            <p:cNvSpPr>
              <a:spLocks noChangeShapeType="1"/>
            </p:cNvSpPr>
            <p:nvPr/>
          </p:nvSpPr>
          <p:spPr bwMode="auto">
            <a:xfrm>
              <a:off x="2948" y="1683"/>
              <a:ext cx="1" cy="53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103" name="Line 123"/>
            <p:cNvSpPr>
              <a:spLocks noChangeShapeType="1"/>
            </p:cNvSpPr>
            <p:nvPr/>
          </p:nvSpPr>
          <p:spPr bwMode="auto">
            <a:xfrm>
              <a:off x="2508" y="1035"/>
              <a:ext cx="1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104" name="Freeform 124"/>
            <p:cNvSpPr>
              <a:spLocks/>
            </p:cNvSpPr>
            <p:nvPr/>
          </p:nvSpPr>
          <p:spPr bwMode="auto">
            <a:xfrm>
              <a:off x="2670" y="1189"/>
              <a:ext cx="16" cy="1100"/>
            </a:xfrm>
            <a:custGeom>
              <a:avLst/>
              <a:gdLst/>
              <a:ahLst/>
              <a:cxnLst>
                <a:cxn ang="0">
                  <a:pos x="16" y="1100"/>
                </a:cxn>
                <a:cxn ang="0">
                  <a:pos x="10" y="594"/>
                </a:cxn>
                <a:cxn ang="0">
                  <a:pos x="0" y="0"/>
                </a:cxn>
              </a:cxnLst>
              <a:rect l="0" t="0" r="r" b="b"/>
              <a:pathLst>
                <a:path w="16" h="1100">
                  <a:moveTo>
                    <a:pt x="16" y="1100"/>
                  </a:moveTo>
                  <a:lnTo>
                    <a:pt x="10" y="594"/>
                  </a:lnTo>
                  <a:lnTo>
                    <a:pt x="0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105" name="Freeform 125"/>
            <p:cNvSpPr>
              <a:spLocks/>
            </p:cNvSpPr>
            <p:nvPr/>
          </p:nvSpPr>
          <p:spPr bwMode="auto">
            <a:xfrm>
              <a:off x="2430" y="1703"/>
              <a:ext cx="154" cy="586"/>
            </a:xfrm>
            <a:custGeom>
              <a:avLst/>
              <a:gdLst/>
              <a:ahLst/>
              <a:cxnLst>
                <a:cxn ang="0">
                  <a:pos x="0" y="586"/>
                </a:cxn>
                <a:cxn ang="0">
                  <a:pos x="62" y="0"/>
                </a:cxn>
                <a:cxn ang="0">
                  <a:pos x="92" y="0"/>
                </a:cxn>
                <a:cxn ang="0">
                  <a:pos x="154" y="586"/>
                </a:cxn>
              </a:cxnLst>
              <a:rect l="0" t="0" r="r" b="b"/>
              <a:pathLst>
                <a:path w="154" h="586">
                  <a:moveTo>
                    <a:pt x="0" y="586"/>
                  </a:moveTo>
                  <a:lnTo>
                    <a:pt x="62" y="0"/>
                  </a:lnTo>
                  <a:lnTo>
                    <a:pt x="92" y="0"/>
                  </a:lnTo>
                  <a:lnTo>
                    <a:pt x="154" y="586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106" name="Freeform 126"/>
            <p:cNvSpPr>
              <a:spLocks/>
            </p:cNvSpPr>
            <p:nvPr/>
          </p:nvSpPr>
          <p:spPr bwMode="auto">
            <a:xfrm>
              <a:off x="2328" y="1189"/>
              <a:ext cx="16" cy="1100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6" y="594"/>
                </a:cxn>
                <a:cxn ang="0">
                  <a:pos x="0" y="1100"/>
                </a:cxn>
              </a:cxnLst>
              <a:rect l="0" t="0" r="r" b="b"/>
              <a:pathLst>
                <a:path w="16" h="1100">
                  <a:moveTo>
                    <a:pt x="16" y="0"/>
                  </a:moveTo>
                  <a:lnTo>
                    <a:pt x="6" y="594"/>
                  </a:lnTo>
                  <a:lnTo>
                    <a:pt x="0" y="110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107" name="Freeform 127"/>
            <p:cNvSpPr>
              <a:spLocks/>
            </p:cNvSpPr>
            <p:nvPr/>
          </p:nvSpPr>
          <p:spPr bwMode="auto">
            <a:xfrm>
              <a:off x="2236" y="1035"/>
              <a:ext cx="542" cy="694"/>
            </a:xfrm>
            <a:custGeom>
              <a:avLst/>
              <a:gdLst/>
              <a:ahLst/>
              <a:cxnLst>
                <a:cxn ang="0">
                  <a:pos x="450" y="694"/>
                </a:cxn>
                <a:cxn ang="0">
                  <a:pos x="502" y="684"/>
                </a:cxn>
                <a:cxn ang="0">
                  <a:pos x="502" y="684"/>
                </a:cxn>
                <a:cxn ang="0">
                  <a:pos x="512" y="680"/>
                </a:cxn>
                <a:cxn ang="0">
                  <a:pos x="518" y="674"/>
                </a:cxn>
                <a:cxn ang="0">
                  <a:pos x="522" y="666"/>
                </a:cxn>
                <a:cxn ang="0">
                  <a:pos x="524" y="656"/>
                </a:cxn>
                <a:cxn ang="0">
                  <a:pos x="542" y="354"/>
                </a:cxn>
                <a:cxn ang="0">
                  <a:pos x="516" y="76"/>
                </a:cxn>
                <a:cxn ang="0">
                  <a:pos x="516" y="76"/>
                </a:cxn>
                <a:cxn ang="0">
                  <a:pos x="514" y="66"/>
                </a:cxn>
                <a:cxn ang="0">
                  <a:pos x="510" y="58"/>
                </a:cxn>
                <a:cxn ang="0">
                  <a:pos x="502" y="50"/>
                </a:cxn>
                <a:cxn ang="0">
                  <a:pos x="492" y="42"/>
                </a:cxn>
                <a:cxn ang="0">
                  <a:pos x="482" y="36"/>
                </a:cxn>
                <a:cxn ang="0">
                  <a:pos x="468" y="30"/>
                </a:cxn>
                <a:cxn ang="0">
                  <a:pos x="436" y="18"/>
                </a:cxn>
                <a:cxn ang="0">
                  <a:pos x="400" y="10"/>
                </a:cxn>
                <a:cxn ang="0">
                  <a:pos x="360" y="4"/>
                </a:cxn>
                <a:cxn ang="0">
                  <a:pos x="316" y="0"/>
                </a:cxn>
                <a:cxn ang="0">
                  <a:pos x="272" y="0"/>
                </a:cxn>
                <a:cxn ang="0">
                  <a:pos x="226" y="0"/>
                </a:cxn>
                <a:cxn ang="0">
                  <a:pos x="184" y="4"/>
                </a:cxn>
                <a:cxn ang="0">
                  <a:pos x="142" y="10"/>
                </a:cxn>
                <a:cxn ang="0">
                  <a:pos x="106" y="18"/>
                </a:cxn>
                <a:cxn ang="0">
                  <a:pos x="74" y="30"/>
                </a:cxn>
                <a:cxn ang="0">
                  <a:pos x="62" y="36"/>
                </a:cxn>
                <a:cxn ang="0">
                  <a:pos x="50" y="44"/>
                </a:cxn>
                <a:cxn ang="0">
                  <a:pos x="40" y="52"/>
                </a:cxn>
                <a:cxn ang="0">
                  <a:pos x="34" y="60"/>
                </a:cxn>
                <a:cxn ang="0">
                  <a:pos x="28" y="70"/>
                </a:cxn>
                <a:cxn ang="0">
                  <a:pos x="26" y="80"/>
                </a:cxn>
                <a:cxn ang="0">
                  <a:pos x="0" y="354"/>
                </a:cxn>
                <a:cxn ang="0">
                  <a:pos x="18" y="656"/>
                </a:cxn>
                <a:cxn ang="0">
                  <a:pos x="18" y="656"/>
                </a:cxn>
                <a:cxn ang="0">
                  <a:pos x="20" y="666"/>
                </a:cxn>
                <a:cxn ang="0">
                  <a:pos x="24" y="674"/>
                </a:cxn>
                <a:cxn ang="0">
                  <a:pos x="30" y="680"/>
                </a:cxn>
                <a:cxn ang="0">
                  <a:pos x="40" y="684"/>
                </a:cxn>
                <a:cxn ang="0">
                  <a:pos x="92" y="694"/>
                </a:cxn>
              </a:cxnLst>
              <a:rect l="0" t="0" r="r" b="b"/>
              <a:pathLst>
                <a:path w="542" h="694">
                  <a:moveTo>
                    <a:pt x="450" y="694"/>
                  </a:moveTo>
                  <a:lnTo>
                    <a:pt x="502" y="684"/>
                  </a:lnTo>
                  <a:lnTo>
                    <a:pt x="502" y="684"/>
                  </a:lnTo>
                  <a:lnTo>
                    <a:pt x="512" y="680"/>
                  </a:lnTo>
                  <a:lnTo>
                    <a:pt x="518" y="674"/>
                  </a:lnTo>
                  <a:lnTo>
                    <a:pt x="522" y="666"/>
                  </a:lnTo>
                  <a:lnTo>
                    <a:pt x="524" y="656"/>
                  </a:lnTo>
                  <a:lnTo>
                    <a:pt x="542" y="354"/>
                  </a:lnTo>
                  <a:lnTo>
                    <a:pt x="516" y="76"/>
                  </a:lnTo>
                  <a:lnTo>
                    <a:pt x="516" y="76"/>
                  </a:lnTo>
                  <a:lnTo>
                    <a:pt x="514" y="66"/>
                  </a:lnTo>
                  <a:lnTo>
                    <a:pt x="510" y="58"/>
                  </a:lnTo>
                  <a:lnTo>
                    <a:pt x="502" y="50"/>
                  </a:lnTo>
                  <a:lnTo>
                    <a:pt x="492" y="42"/>
                  </a:lnTo>
                  <a:lnTo>
                    <a:pt x="482" y="36"/>
                  </a:lnTo>
                  <a:lnTo>
                    <a:pt x="468" y="30"/>
                  </a:lnTo>
                  <a:lnTo>
                    <a:pt x="436" y="18"/>
                  </a:lnTo>
                  <a:lnTo>
                    <a:pt x="400" y="10"/>
                  </a:lnTo>
                  <a:lnTo>
                    <a:pt x="360" y="4"/>
                  </a:lnTo>
                  <a:lnTo>
                    <a:pt x="316" y="0"/>
                  </a:lnTo>
                  <a:lnTo>
                    <a:pt x="272" y="0"/>
                  </a:lnTo>
                  <a:lnTo>
                    <a:pt x="226" y="0"/>
                  </a:lnTo>
                  <a:lnTo>
                    <a:pt x="184" y="4"/>
                  </a:lnTo>
                  <a:lnTo>
                    <a:pt x="142" y="10"/>
                  </a:lnTo>
                  <a:lnTo>
                    <a:pt x="106" y="18"/>
                  </a:lnTo>
                  <a:lnTo>
                    <a:pt x="74" y="30"/>
                  </a:lnTo>
                  <a:lnTo>
                    <a:pt x="62" y="36"/>
                  </a:lnTo>
                  <a:lnTo>
                    <a:pt x="50" y="44"/>
                  </a:lnTo>
                  <a:lnTo>
                    <a:pt x="40" y="52"/>
                  </a:lnTo>
                  <a:lnTo>
                    <a:pt x="34" y="60"/>
                  </a:lnTo>
                  <a:lnTo>
                    <a:pt x="28" y="70"/>
                  </a:lnTo>
                  <a:lnTo>
                    <a:pt x="26" y="80"/>
                  </a:lnTo>
                  <a:lnTo>
                    <a:pt x="0" y="354"/>
                  </a:lnTo>
                  <a:lnTo>
                    <a:pt x="18" y="656"/>
                  </a:lnTo>
                  <a:lnTo>
                    <a:pt x="18" y="656"/>
                  </a:lnTo>
                  <a:lnTo>
                    <a:pt x="20" y="666"/>
                  </a:lnTo>
                  <a:lnTo>
                    <a:pt x="24" y="674"/>
                  </a:lnTo>
                  <a:lnTo>
                    <a:pt x="30" y="680"/>
                  </a:lnTo>
                  <a:lnTo>
                    <a:pt x="40" y="684"/>
                  </a:lnTo>
                  <a:lnTo>
                    <a:pt x="92" y="694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</p:grpSp>
      <p:grpSp>
        <p:nvGrpSpPr>
          <p:cNvPr id="108" name="Groupe 107"/>
          <p:cNvGrpSpPr/>
          <p:nvPr/>
        </p:nvGrpSpPr>
        <p:grpSpPr>
          <a:xfrm>
            <a:off x="1640646" y="3982135"/>
            <a:ext cx="563885" cy="489603"/>
            <a:chOff x="4271963" y="1800225"/>
            <a:chExt cx="2638425" cy="2343150"/>
          </a:xfrm>
        </p:grpSpPr>
        <p:grpSp>
          <p:nvGrpSpPr>
            <p:cNvPr id="109" name="Group 58"/>
            <p:cNvGrpSpPr>
              <a:grpSpLocks noChangeAspect="1"/>
            </p:cNvGrpSpPr>
            <p:nvPr/>
          </p:nvGrpSpPr>
          <p:grpSpPr bwMode="auto">
            <a:xfrm>
              <a:off x="4271963" y="1800225"/>
              <a:ext cx="2638425" cy="2343150"/>
              <a:chOff x="2691" y="1134"/>
              <a:chExt cx="1662" cy="1476"/>
            </a:xfrm>
          </p:grpSpPr>
          <p:sp>
            <p:nvSpPr>
              <p:cNvPr id="114" name="Freeform 59"/>
              <p:cNvSpPr>
                <a:spLocks/>
              </p:cNvSpPr>
              <p:nvPr/>
            </p:nvSpPr>
            <p:spPr bwMode="auto">
              <a:xfrm>
                <a:off x="2831" y="1152"/>
                <a:ext cx="1372" cy="1374"/>
              </a:xfrm>
              <a:custGeom>
                <a:avLst/>
                <a:gdLst/>
                <a:ahLst/>
                <a:cxnLst>
                  <a:cxn ang="0">
                    <a:pos x="1372" y="722"/>
                  </a:cxn>
                  <a:cxn ang="0">
                    <a:pos x="1358" y="826"/>
                  </a:cxn>
                  <a:cxn ang="0">
                    <a:pos x="1330" y="922"/>
                  </a:cxn>
                  <a:cxn ang="0">
                    <a:pos x="1290" y="1014"/>
                  </a:cxn>
                  <a:cxn ang="0">
                    <a:pos x="1236" y="1098"/>
                  </a:cxn>
                  <a:cxn ang="0">
                    <a:pos x="1172" y="1172"/>
                  </a:cxn>
                  <a:cxn ang="0">
                    <a:pos x="1096" y="1236"/>
                  </a:cxn>
                  <a:cxn ang="0">
                    <a:pos x="1014" y="1290"/>
                  </a:cxn>
                  <a:cxn ang="0">
                    <a:pos x="922" y="1332"/>
                  </a:cxn>
                  <a:cxn ang="0">
                    <a:pos x="824" y="1360"/>
                  </a:cxn>
                  <a:cxn ang="0">
                    <a:pos x="722" y="1372"/>
                  </a:cxn>
                  <a:cxn ang="0">
                    <a:pos x="650" y="1372"/>
                  </a:cxn>
                  <a:cxn ang="0">
                    <a:pos x="548" y="1360"/>
                  </a:cxn>
                  <a:cxn ang="0">
                    <a:pos x="450" y="1332"/>
                  </a:cxn>
                  <a:cxn ang="0">
                    <a:pos x="358" y="1290"/>
                  </a:cxn>
                  <a:cxn ang="0">
                    <a:pos x="276" y="1236"/>
                  </a:cxn>
                  <a:cxn ang="0">
                    <a:pos x="200" y="1172"/>
                  </a:cxn>
                  <a:cxn ang="0">
                    <a:pos x="136" y="1098"/>
                  </a:cxn>
                  <a:cxn ang="0">
                    <a:pos x="82" y="1014"/>
                  </a:cxn>
                  <a:cxn ang="0">
                    <a:pos x="42" y="922"/>
                  </a:cxn>
                  <a:cxn ang="0">
                    <a:pos x="14" y="826"/>
                  </a:cxn>
                  <a:cxn ang="0">
                    <a:pos x="0" y="722"/>
                  </a:cxn>
                  <a:cxn ang="0">
                    <a:pos x="0" y="652"/>
                  </a:cxn>
                  <a:cxn ang="0">
                    <a:pos x="14" y="548"/>
                  </a:cxn>
                  <a:cxn ang="0">
                    <a:pos x="42" y="450"/>
                  </a:cxn>
                  <a:cxn ang="0">
                    <a:pos x="82" y="360"/>
                  </a:cxn>
                  <a:cxn ang="0">
                    <a:pos x="136" y="276"/>
                  </a:cxn>
                  <a:cxn ang="0">
                    <a:pos x="200" y="202"/>
                  </a:cxn>
                  <a:cxn ang="0">
                    <a:pos x="276" y="136"/>
                  </a:cxn>
                  <a:cxn ang="0">
                    <a:pos x="358" y="84"/>
                  </a:cxn>
                  <a:cxn ang="0">
                    <a:pos x="450" y="42"/>
                  </a:cxn>
                  <a:cxn ang="0">
                    <a:pos x="548" y="14"/>
                  </a:cxn>
                  <a:cxn ang="0">
                    <a:pos x="650" y="2"/>
                  </a:cxn>
                  <a:cxn ang="0">
                    <a:pos x="722" y="2"/>
                  </a:cxn>
                  <a:cxn ang="0">
                    <a:pos x="824" y="14"/>
                  </a:cxn>
                  <a:cxn ang="0">
                    <a:pos x="922" y="42"/>
                  </a:cxn>
                  <a:cxn ang="0">
                    <a:pos x="1014" y="84"/>
                  </a:cxn>
                  <a:cxn ang="0">
                    <a:pos x="1096" y="136"/>
                  </a:cxn>
                  <a:cxn ang="0">
                    <a:pos x="1172" y="202"/>
                  </a:cxn>
                  <a:cxn ang="0">
                    <a:pos x="1236" y="276"/>
                  </a:cxn>
                  <a:cxn ang="0">
                    <a:pos x="1290" y="360"/>
                  </a:cxn>
                  <a:cxn ang="0">
                    <a:pos x="1330" y="450"/>
                  </a:cxn>
                  <a:cxn ang="0">
                    <a:pos x="1358" y="548"/>
                  </a:cxn>
                  <a:cxn ang="0">
                    <a:pos x="1372" y="652"/>
                  </a:cxn>
                </a:cxnLst>
                <a:rect l="0" t="0" r="r" b="b"/>
                <a:pathLst>
                  <a:path w="1372" h="1374">
                    <a:moveTo>
                      <a:pt x="1372" y="686"/>
                    </a:moveTo>
                    <a:lnTo>
                      <a:pt x="1372" y="686"/>
                    </a:lnTo>
                    <a:lnTo>
                      <a:pt x="1372" y="722"/>
                    </a:lnTo>
                    <a:lnTo>
                      <a:pt x="1368" y="758"/>
                    </a:lnTo>
                    <a:lnTo>
                      <a:pt x="1364" y="792"/>
                    </a:lnTo>
                    <a:lnTo>
                      <a:pt x="1358" y="826"/>
                    </a:lnTo>
                    <a:lnTo>
                      <a:pt x="1350" y="858"/>
                    </a:lnTo>
                    <a:lnTo>
                      <a:pt x="1342" y="892"/>
                    </a:lnTo>
                    <a:lnTo>
                      <a:pt x="1330" y="922"/>
                    </a:lnTo>
                    <a:lnTo>
                      <a:pt x="1318" y="954"/>
                    </a:lnTo>
                    <a:lnTo>
                      <a:pt x="1304" y="984"/>
                    </a:lnTo>
                    <a:lnTo>
                      <a:pt x="1290" y="1014"/>
                    </a:lnTo>
                    <a:lnTo>
                      <a:pt x="1272" y="1042"/>
                    </a:lnTo>
                    <a:lnTo>
                      <a:pt x="1254" y="1070"/>
                    </a:lnTo>
                    <a:lnTo>
                      <a:pt x="1236" y="1098"/>
                    </a:lnTo>
                    <a:lnTo>
                      <a:pt x="1216" y="1124"/>
                    </a:lnTo>
                    <a:lnTo>
                      <a:pt x="1194" y="1148"/>
                    </a:lnTo>
                    <a:lnTo>
                      <a:pt x="1172" y="1172"/>
                    </a:lnTo>
                    <a:lnTo>
                      <a:pt x="1148" y="1194"/>
                    </a:lnTo>
                    <a:lnTo>
                      <a:pt x="1122" y="1216"/>
                    </a:lnTo>
                    <a:lnTo>
                      <a:pt x="1096" y="1236"/>
                    </a:lnTo>
                    <a:lnTo>
                      <a:pt x="1070" y="1256"/>
                    </a:lnTo>
                    <a:lnTo>
                      <a:pt x="1042" y="1274"/>
                    </a:lnTo>
                    <a:lnTo>
                      <a:pt x="1014" y="1290"/>
                    </a:lnTo>
                    <a:lnTo>
                      <a:pt x="984" y="1306"/>
                    </a:lnTo>
                    <a:lnTo>
                      <a:pt x="954" y="1320"/>
                    </a:lnTo>
                    <a:lnTo>
                      <a:pt x="922" y="1332"/>
                    </a:lnTo>
                    <a:lnTo>
                      <a:pt x="890" y="1342"/>
                    </a:lnTo>
                    <a:lnTo>
                      <a:pt x="858" y="1352"/>
                    </a:lnTo>
                    <a:lnTo>
                      <a:pt x="824" y="1360"/>
                    </a:lnTo>
                    <a:lnTo>
                      <a:pt x="790" y="1366"/>
                    </a:lnTo>
                    <a:lnTo>
                      <a:pt x="756" y="1370"/>
                    </a:lnTo>
                    <a:lnTo>
                      <a:pt x="722" y="1372"/>
                    </a:lnTo>
                    <a:lnTo>
                      <a:pt x="686" y="1374"/>
                    </a:lnTo>
                    <a:lnTo>
                      <a:pt x="686" y="1374"/>
                    </a:lnTo>
                    <a:lnTo>
                      <a:pt x="650" y="1372"/>
                    </a:lnTo>
                    <a:lnTo>
                      <a:pt x="616" y="1370"/>
                    </a:lnTo>
                    <a:lnTo>
                      <a:pt x="582" y="1366"/>
                    </a:lnTo>
                    <a:lnTo>
                      <a:pt x="548" y="1360"/>
                    </a:lnTo>
                    <a:lnTo>
                      <a:pt x="514" y="1352"/>
                    </a:lnTo>
                    <a:lnTo>
                      <a:pt x="482" y="1342"/>
                    </a:lnTo>
                    <a:lnTo>
                      <a:pt x="450" y="1332"/>
                    </a:lnTo>
                    <a:lnTo>
                      <a:pt x="418" y="1320"/>
                    </a:lnTo>
                    <a:lnTo>
                      <a:pt x="388" y="1306"/>
                    </a:lnTo>
                    <a:lnTo>
                      <a:pt x="358" y="1290"/>
                    </a:lnTo>
                    <a:lnTo>
                      <a:pt x="330" y="1274"/>
                    </a:lnTo>
                    <a:lnTo>
                      <a:pt x="302" y="1256"/>
                    </a:lnTo>
                    <a:lnTo>
                      <a:pt x="276" y="1236"/>
                    </a:lnTo>
                    <a:lnTo>
                      <a:pt x="250" y="1216"/>
                    </a:lnTo>
                    <a:lnTo>
                      <a:pt x="224" y="1194"/>
                    </a:lnTo>
                    <a:lnTo>
                      <a:pt x="200" y="1172"/>
                    </a:lnTo>
                    <a:lnTo>
                      <a:pt x="178" y="1148"/>
                    </a:lnTo>
                    <a:lnTo>
                      <a:pt x="156" y="1124"/>
                    </a:lnTo>
                    <a:lnTo>
                      <a:pt x="136" y="1098"/>
                    </a:lnTo>
                    <a:lnTo>
                      <a:pt x="116" y="1070"/>
                    </a:lnTo>
                    <a:lnTo>
                      <a:pt x="98" y="1042"/>
                    </a:lnTo>
                    <a:lnTo>
                      <a:pt x="82" y="1014"/>
                    </a:lnTo>
                    <a:lnTo>
                      <a:pt x="68" y="984"/>
                    </a:lnTo>
                    <a:lnTo>
                      <a:pt x="54" y="954"/>
                    </a:lnTo>
                    <a:lnTo>
                      <a:pt x="42" y="922"/>
                    </a:lnTo>
                    <a:lnTo>
                      <a:pt x="30" y="892"/>
                    </a:lnTo>
                    <a:lnTo>
                      <a:pt x="22" y="858"/>
                    </a:lnTo>
                    <a:lnTo>
                      <a:pt x="14" y="826"/>
                    </a:lnTo>
                    <a:lnTo>
                      <a:pt x="8" y="792"/>
                    </a:lnTo>
                    <a:lnTo>
                      <a:pt x="4" y="758"/>
                    </a:lnTo>
                    <a:lnTo>
                      <a:pt x="0" y="722"/>
                    </a:lnTo>
                    <a:lnTo>
                      <a:pt x="0" y="686"/>
                    </a:lnTo>
                    <a:lnTo>
                      <a:pt x="0" y="686"/>
                    </a:lnTo>
                    <a:lnTo>
                      <a:pt x="0" y="652"/>
                    </a:lnTo>
                    <a:lnTo>
                      <a:pt x="4" y="616"/>
                    </a:lnTo>
                    <a:lnTo>
                      <a:pt x="8" y="582"/>
                    </a:lnTo>
                    <a:lnTo>
                      <a:pt x="14" y="548"/>
                    </a:lnTo>
                    <a:lnTo>
                      <a:pt x="22" y="516"/>
                    </a:lnTo>
                    <a:lnTo>
                      <a:pt x="30" y="482"/>
                    </a:lnTo>
                    <a:lnTo>
                      <a:pt x="42" y="450"/>
                    </a:lnTo>
                    <a:lnTo>
                      <a:pt x="54" y="420"/>
                    </a:lnTo>
                    <a:lnTo>
                      <a:pt x="68" y="390"/>
                    </a:lnTo>
                    <a:lnTo>
                      <a:pt x="82" y="360"/>
                    </a:lnTo>
                    <a:lnTo>
                      <a:pt x="98" y="332"/>
                    </a:lnTo>
                    <a:lnTo>
                      <a:pt x="116" y="304"/>
                    </a:lnTo>
                    <a:lnTo>
                      <a:pt x="136" y="276"/>
                    </a:lnTo>
                    <a:lnTo>
                      <a:pt x="156" y="250"/>
                    </a:lnTo>
                    <a:lnTo>
                      <a:pt x="178" y="226"/>
                    </a:lnTo>
                    <a:lnTo>
                      <a:pt x="200" y="202"/>
                    </a:lnTo>
                    <a:lnTo>
                      <a:pt x="224" y="178"/>
                    </a:lnTo>
                    <a:lnTo>
                      <a:pt x="250" y="158"/>
                    </a:lnTo>
                    <a:lnTo>
                      <a:pt x="276" y="136"/>
                    </a:lnTo>
                    <a:lnTo>
                      <a:pt x="302" y="118"/>
                    </a:lnTo>
                    <a:lnTo>
                      <a:pt x="330" y="100"/>
                    </a:lnTo>
                    <a:lnTo>
                      <a:pt x="358" y="84"/>
                    </a:lnTo>
                    <a:lnTo>
                      <a:pt x="388" y="68"/>
                    </a:lnTo>
                    <a:lnTo>
                      <a:pt x="418" y="54"/>
                    </a:lnTo>
                    <a:lnTo>
                      <a:pt x="450" y="42"/>
                    </a:lnTo>
                    <a:lnTo>
                      <a:pt x="482" y="32"/>
                    </a:lnTo>
                    <a:lnTo>
                      <a:pt x="514" y="22"/>
                    </a:lnTo>
                    <a:lnTo>
                      <a:pt x="548" y="14"/>
                    </a:lnTo>
                    <a:lnTo>
                      <a:pt x="582" y="8"/>
                    </a:lnTo>
                    <a:lnTo>
                      <a:pt x="616" y="4"/>
                    </a:lnTo>
                    <a:lnTo>
                      <a:pt x="650" y="2"/>
                    </a:lnTo>
                    <a:lnTo>
                      <a:pt x="686" y="0"/>
                    </a:lnTo>
                    <a:lnTo>
                      <a:pt x="686" y="0"/>
                    </a:lnTo>
                    <a:lnTo>
                      <a:pt x="722" y="2"/>
                    </a:lnTo>
                    <a:lnTo>
                      <a:pt x="756" y="4"/>
                    </a:lnTo>
                    <a:lnTo>
                      <a:pt x="790" y="8"/>
                    </a:lnTo>
                    <a:lnTo>
                      <a:pt x="824" y="14"/>
                    </a:lnTo>
                    <a:lnTo>
                      <a:pt x="858" y="22"/>
                    </a:lnTo>
                    <a:lnTo>
                      <a:pt x="890" y="32"/>
                    </a:lnTo>
                    <a:lnTo>
                      <a:pt x="922" y="42"/>
                    </a:lnTo>
                    <a:lnTo>
                      <a:pt x="954" y="54"/>
                    </a:lnTo>
                    <a:lnTo>
                      <a:pt x="984" y="68"/>
                    </a:lnTo>
                    <a:lnTo>
                      <a:pt x="1014" y="84"/>
                    </a:lnTo>
                    <a:lnTo>
                      <a:pt x="1042" y="100"/>
                    </a:lnTo>
                    <a:lnTo>
                      <a:pt x="1070" y="118"/>
                    </a:lnTo>
                    <a:lnTo>
                      <a:pt x="1096" y="136"/>
                    </a:lnTo>
                    <a:lnTo>
                      <a:pt x="1122" y="158"/>
                    </a:lnTo>
                    <a:lnTo>
                      <a:pt x="1148" y="178"/>
                    </a:lnTo>
                    <a:lnTo>
                      <a:pt x="1172" y="202"/>
                    </a:lnTo>
                    <a:lnTo>
                      <a:pt x="1194" y="226"/>
                    </a:lnTo>
                    <a:lnTo>
                      <a:pt x="1216" y="250"/>
                    </a:lnTo>
                    <a:lnTo>
                      <a:pt x="1236" y="276"/>
                    </a:lnTo>
                    <a:lnTo>
                      <a:pt x="1254" y="304"/>
                    </a:lnTo>
                    <a:lnTo>
                      <a:pt x="1272" y="332"/>
                    </a:lnTo>
                    <a:lnTo>
                      <a:pt x="1290" y="360"/>
                    </a:lnTo>
                    <a:lnTo>
                      <a:pt x="1304" y="390"/>
                    </a:lnTo>
                    <a:lnTo>
                      <a:pt x="1318" y="420"/>
                    </a:lnTo>
                    <a:lnTo>
                      <a:pt x="1330" y="450"/>
                    </a:lnTo>
                    <a:lnTo>
                      <a:pt x="1342" y="482"/>
                    </a:lnTo>
                    <a:lnTo>
                      <a:pt x="1350" y="516"/>
                    </a:lnTo>
                    <a:lnTo>
                      <a:pt x="1358" y="548"/>
                    </a:lnTo>
                    <a:lnTo>
                      <a:pt x="1364" y="582"/>
                    </a:lnTo>
                    <a:lnTo>
                      <a:pt x="1368" y="616"/>
                    </a:lnTo>
                    <a:lnTo>
                      <a:pt x="1372" y="652"/>
                    </a:lnTo>
                    <a:lnTo>
                      <a:pt x="1372" y="686"/>
                    </a:lnTo>
                    <a:lnTo>
                      <a:pt x="1372" y="686"/>
                    </a:lnTo>
                    <a:close/>
                  </a:path>
                </a:pathLst>
              </a:custGeom>
              <a:solidFill>
                <a:srgbClr val="00A6D9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  <p:sp>
            <p:nvSpPr>
              <p:cNvPr id="115" name="Freeform 60"/>
              <p:cNvSpPr>
                <a:spLocks/>
              </p:cNvSpPr>
              <p:nvPr/>
            </p:nvSpPr>
            <p:spPr bwMode="auto">
              <a:xfrm>
                <a:off x="2925" y="1134"/>
                <a:ext cx="372" cy="426"/>
              </a:xfrm>
              <a:custGeom>
                <a:avLst/>
                <a:gdLst/>
                <a:ahLst/>
                <a:cxnLst>
                  <a:cxn ang="0">
                    <a:pos x="0" y="44"/>
                  </a:cxn>
                  <a:cxn ang="0">
                    <a:pos x="22" y="24"/>
                  </a:cxn>
                  <a:cxn ang="0">
                    <a:pos x="22" y="24"/>
                  </a:cxn>
                  <a:cxn ang="0">
                    <a:pos x="38" y="14"/>
                  </a:cxn>
                  <a:cxn ang="0">
                    <a:pos x="56" y="6"/>
                  </a:cxn>
                  <a:cxn ang="0">
                    <a:pos x="74" y="2"/>
                  </a:cxn>
                  <a:cxn ang="0">
                    <a:pos x="92" y="0"/>
                  </a:cxn>
                  <a:cxn ang="0">
                    <a:pos x="110" y="2"/>
                  </a:cxn>
                  <a:cxn ang="0">
                    <a:pos x="128" y="6"/>
                  </a:cxn>
                  <a:cxn ang="0">
                    <a:pos x="144" y="14"/>
                  </a:cxn>
                  <a:cxn ang="0">
                    <a:pos x="160" y="26"/>
                  </a:cxn>
                  <a:cxn ang="0">
                    <a:pos x="346" y="208"/>
                  </a:cxn>
                  <a:cxn ang="0">
                    <a:pos x="372" y="376"/>
                  </a:cxn>
                  <a:cxn ang="0">
                    <a:pos x="372" y="376"/>
                  </a:cxn>
                  <a:cxn ang="0">
                    <a:pos x="370" y="386"/>
                  </a:cxn>
                  <a:cxn ang="0">
                    <a:pos x="368" y="394"/>
                  </a:cxn>
                  <a:cxn ang="0">
                    <a:pos x="364" y="400"/>
                  </a:cxn>
                  <a:cxn ang="0">
                    <a:pos x="360" y="408"/>
                  </a:cxn>
                  <a:cxn ang="0">
                    <a:pos x="354" y="414"/>
                  </a:cxn>
                  <a:cxn ang="0">
                    <a:pos x="348" y="418"/>
                  </a:cxn>
                  <a:cxn ang="0">
                    <a:pos x="340" y="422"/>
                  </a:cxn>
                  <a:cxn ang="0">
                    <a:pos x="332" y="426"/>
                  </a:cxn>
                  <a:cxn ang="0">
                    <a:pos x="332" y="426"/>
                  </a:cxn>
                  <a:cxn ang="0">
                    <a:pos x="332" y="426"/>
                  </a:cxn>
                  <a:cxn ang="0">
                    <a:pos x="322" y="426"/>
                  </a:cxn>
                  <a:cxn ang="0">
                    <a:pos x="314" y="426"/>
                  </a:cxn>
                  <a:cxn ang="0">
                    <a:pos x="306" y="424"/>
                  </a:cxn>
                  <a:cxn ang="0">
                    <a:pos x="298" y="420"/>
                  </a:cxn>
                  <a:cxn ang="0">
                    <a:pos x="292" y="416"/>
                  </a:cxn>
                  <a:cxn ang="0">
                    <a:pos x="284" y="410"/>
                  </a:cxn>
                  <a:cxn ang="0">
                    <a:pos x="280" y="402"/>
                  </a:cxn>
                  <a:cxn ang="0">
                    <a:pos x="276" y="396"/>
                  </a:cxn>
                  <a:cxn ang="0">
                    <a:pos x="232" y="284"/>
                  </a:cxn>
                  <a:cxn ang="0">
                    <a:pos x="126" y="218"/>
                  </a:cxn>
                  <a:cxn ang="0">
                    <a:pos x="0" y="44"/>
                  </a:cxn>
                </a:cxnLst>
                <a:rect l="0" t="0" r="r" b="b"/>
                <a:pathLst>
                  <a:path w="372" h="426">
                    <a:moveTo>
                      <a:pt x="0" y="44"/>
                    </a:moveTo>
                    <a:lnTo>
                      <a:pt x="22" y="24"/>
                    </a:lnTo>
                    <a:lnTo>
                      <a:pt x="22" y="24"/>
                    </a:lnTo>
                    <a:lnTo>
                      <a:pt x="38" y="14"/>
                    </a:lnTo>
                    <a:lnTo>
                      <a:pt x="56" y="6"/>
                    </a:lnTo>
                    <a:lnTo>
                      <a:pt x="74" y="2"/>
                    </a:lnTo>
                    <a:lnTo>
                      <a:pt x="92" y="0"/>
                    </a:lnTo>
                    <a:lnTo>
                      <a:pt x="110" y="2"/>
                    </a:lnTo>
                    <a:lnTo>
                      <a:pt x="128" y="6"/>
                    </a:lnTo>
                    <a:lnTo>
                      <a:pt x="144" y="14"/>
                    </a:lnTo>
                    <a:lnTo>
                      <a:pt x="160" y="26"/>
                    </a:lnTo>
                    <a:lnTo>
                      <a:pt x="346" y="208"/>
                    </a:lnTo>
                    <a:lnTo>
                      <a:pt x="372" y="376"/>
                    </a:lnTo>
                    <a:lnTo>
                      <a:pt x="372" y="376"/>
                    </a:lnTo>
                    <a:lnTo>
                      <a:pt x="370" y="386"/>
                    </a:lnTo>
                    <a:lnTo>
                      <a:pt x="368" y="394"/>
                    </a:lnTo>
                    <a:lnTo>
                      <a:pt x="364" y="400"/>
                    </a:lnTo>
                    <a:lnTo>
                      <a:pt x="360" y="408"/>
                    </a:lnTo>
                    <a:lnTo>
                      <a:pt x="354" y="414"/>
                    </a:lnTo>
                    <a:lnTo>
                      <a:pt x="348" y="418"/>
                    </a:lnTo>
                    <a:lnTo>
                      <a:pt x="340" y="422"/>
                    </a:lnTo>
                    <a:lnTo>
                      <a:pt x="332" y="426"/>
                    </a:lnTo>
                    <a:lnTo>
                      <a:pt x="332" y="426"/>
                    </a:lnTo>
                    <a:lnTo>
                      <a:pt x="332" y="426"/>
                    </a:lnTo>
                    <a:lnTo>
                      <a:pt x="322" y="426"/>
                    </a:lnTo>
                    <a:lnTo>
                      <a:pt x="314" y="426"/>
                    </a:lnTo>
                    <a:lnTo>
                      <a:pt x="306" y="424"/>
                    </a:lnTo>
                    <a:lnTo>
                      <a:pt x="298" y="420"/>
                    </a:lnTo>
                    <a:lnTo>
                      <a:pt x="292" y="416"/>
                    </a:lnTo>
                    <a:lnTo>
                      <a:pt x="284" y="410"/>
                    </a:lnTo>
                    <a:lnTo>
                      <a:pt x="280" y="402"/>
                    </a:lnTo>
                    <a:lnTo>
                      <a:pt x="276" y="396"/>
                    </a:lnTo>
                    <a:lnTo>
                      <a:pt x="232" y="284"/>
                    </a:lnTo>
                    <a:lnTo>
                      <a:pt x="126" y="218"/>
                    </a:lnTo>
                    <a:lnTo>
                      <a:pt x="0" y="4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  <p:sp>
            <p:nvSpPr>
              <p:cNvPr id="116" name="Freeform 61"/>
              <p:cNvSpPr>
                <a:spLocks/>
              </p:cNvSpPr>
              <p:nvPr/>
            </p:nvSpPr>
            <p:spPr bwMode="auto">
              <a:xfrm>
                <a:off x="2925" y="1134"/>
                <a:ext cx="372" cy="426"/>
              </a:xfrm>
              <a:custGeom>
                <a:avLst/>
                <a:gdLst/>
                <a:ahLst/>
                <a:cxnLst>
                  <a:cxn ang="0">
                    <a:pos x="0" y="44"/>
                  </a:cxn>
                  <a:cxn ang="0">
                    <a:pos x="22" y="24"/>
                  </a:cxn>
                  <a:cxn ang="0">
                    <a:pos x="22" y="24"/>
                  </a:cxn>
                  <a:cxn ang="0">
                    <a:pos x="38" y="14"/>
                  </a:cxn>
                  <a:cxn ang="0">
                    <a:pos x="56" y="6"/>
                  </a:cxn>
                  <a:cxn ang="0">
                    <a:pos x="74" y="2"/>
                  </a:cxn>
                  <a:cxn ang="0">
                    <a:pos x="92" y="0"/>
                  </a:cxn>
                  <a:cxn ang="0">
                    <a:pos x="110" y="2"/>
                  </a:cxn>
                  <a:cxn ang="0">
                    <a:pos x="128" y="6"/>
                  </a:cxn>
                  <a:cxn ang="0">
                    <a:pos x="144" y="14"/>
                  </a:cxn>
                  <a:cxn ang="0">
                    <a:pos x="160" y="26"/>
                  </a:cxn>
                  <a:cxn ang="0">
                    <a:pos x="346" y="208"/>
                  </a:cxn>
                  <a:cxn ang="0">
                    <a:pos x="372" y="376"/>
                  </a:cxn>
                  <a:cxn ang="0">
                    <a:pos x="372" y="376"/>
                  </a:cxn>
                  <a:cxn ang="0">
                    <a:pos x="370" y="386"/>
                  </a:cxn>
                  <a:cxn ang="0">
                    <a:pos x="368" y="394"/>
                  </a:cxn>
                  <a:cxn ang="0">
                    <a:pos x="364" y="400"/>
                  </a:cxn>
                  <a:cxn ang="0">
                    <a:pos x="360" y="408"/>
                  </a:cxn>
                  <a:cxn ang="0">
                    <a:pos x="354" y="414"/>
                  </a:cxn>
                  <a:cxn ang="0">
                    <a:pos x="348" y="418"/>
                  </a:cxn>
                  <a:cxn ang="0">
                    <a:pos x="340" y="422"/>
                  </a:cxn>
                  <a:cxn ang="0">
                    <a:pos x="332" y="426"/>
                  </a:cxn>
                  <a:cxn ang="0">
                    <a:pos x="332" y="426"/>
                  </a:cxn>
                  <a:cxn ang="0">
                    <a:pos x="332" y="426"/>
                  </a:cxn>
                  <a:cxn ang="0">
                    <a:pos x="322" y="426"/>
                  </a:cxn>
                  <a:cxn ang="0">
                    <a:pos x="314" y="426"/>
                  </a:cxn>
                  <a:cxn ang="0">
                    <a:pos x="306" y="424"/>
                  </a:cxn>
                  <a:cxn ang="0">
                    <a:pos x="298" y="420"/>
                  </a:cxn>
                  <a:cxn ang="0">
                    <a:pos x="292" y="416"/>
                  </a:cxn>
                  <a:cxn ang="0">
                    <a:pos x="284" y="410"/>
                  </a:cxn>
                  <a:cxn ang="0">
                    <a:pos x="280" y="402"/>
                  </a:cxn>
                  <a:cxn ang="0">
                    <a:pos x="276" y="396"/>
                  </a:cxn>
                  <a:cxn ang="0">
                    <a:pos x="232" y="284"/>
                  </a:cxn>
                  <a:cxn ang="0">
                    <a:pos x="126" y="218"/>
                  </a:cxn>
                </a:cxnLst>
                <a:rect l="0" t="0" r="r" b="b"/>
                <a:pathLst>
                  <a:path w="372" h="426">
                    <a:moveTo>
                      <a:pt x="0" y="44"/>
                    </a:moveTo>
                    <a:lnTo>
                      <a:pt x="22" y="24"/>
                    </a:lnTo>
                    <a:lnTo>
                      <a:pt x="22" y="24"/>
                    </a:lnTo>
                    <a:lnTo>
                      <a:pt x="38" y="14"/>
                    </a:lnTo>
                    <a:lnTo>
                      <a:pt x="56" y="6"/>
                    </a:lnTo>
                    <a:lnTo>
                      <a:pt x="74" y="2"/>
                    </a:lnTo>
                    <a:lnTo>
                      <a:pt x="92" y="0"/>
                    </a:lnTo>
                    <a:lnTo>
                      <a:pt x="110" y="2"/>
                    </a:lnTo>
                    <a:lnTo>
                      <a:pt x="128" y="6"/>
                    </a:lnTo>
                    <a:lnTo>
                      <a:pt x="144" y="14"/>
                    </a:lnTo>
                    <a:lnTo>
                      <a:pt x="160" y="26"/>
                    </a:lnTo>
                    <a:lnTo>
                      <a:pt x="346" y="208"/>
                    </a:lnTo>
                    <a:lnTo>
                      <a:pt x="372" y="376"/>
                    </a:lnTo>
                    <a:lnTo>
                      <a:pt x="372" y="376"/>
                    </a:lnTo>
                    <a:lnTo>
                      <a:pt x="370" y="386"/>
                    </a:lnTo>
                    <a:lnTo>
                      <a:pt x="368" y="394"/>
                    </a:lnTo>
                    <a:lnTo>
                      <a:pt x="364" y="400"/>
                    </a:lnTo>
                    <a:lnTo>
                      <a:pt x="360" y="408"/>
                    </a:lnTo>
                    <a:lnTo>
                      <a:pt x="354" y="414"/>
                    </a:lnTo>
                    <a:lnTo>
                      <a:pt x="348" y="418"/>
                    </a:lnTo>
                    <a:lnTo>
                      <a:pt x="340" y="422"/>
                    </a:lnTo>
                    <a:lnTo>
                      <a:pt x="332" y="426"/>
                    </a:lnTo>
                    <a:lnTo>
                      <a:pt x="332" y="426"/>
                    </a:lnTo>
                    <a:lnTo>
                      <a:pt x="332" y="426"/>
                    </a:lnTo>
                    <a:lnTo>
                      <a:pt x="322" y="426"/>
                    </a:lnTo>
                    <a:lnTo>
                      <a:pt x="314" y="426"/>
                    </a:lnTo>
                    <a:lnTo>
                      <a:pt x="306" y="424"/>
                    </a:lnTo>
                    <a:lnTo>
                      <a:pt x="298" y="420"/>
                    </a:lnTo>
                    <a:lnTo>
                      <a:pt x="292" y="416"/>
                    </a:lnTo>
                    <a:lnTo>
                      <a:pt x="284" y="410"/>
                    </a:lnTo>
                    <a:lnTo>
                      <a:pt x="280" y="402"/>
                    </a:lnTo>
                    <a:lnTo>
                      <a:pt x="276" y="396"/>
                    </a:lnTo>
                    <a:lnTo>
                      <a:pt x="232" y="284"/>
                    </a:lnTo>
                    <a:lnTo>
                      <a:pt x="126" y="218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  <p:sp>
            <p:nvSpPr>
              <p:cNvPr id="117" name="Freeform 62"/>
              <p:cNvSpPr>
                <a:spLocks/>
              </p:cNvSpPr>
              <p:nvPr/>
            </p:nvSpPr>
            <p:spPr bwMode="auto">
              <a:xfrm>
                <a:off x="2691" y="1374"/>
                <a:ext cx="426" cy="372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26" y="24"/>
                  </a:cxn>
                  <a:cxn ang="0">
                    <a:pos x="26" y="24"/>
                  </a:cxn>
                  <a:cxn ang="0">
                    <a:pos x="14" y="38"/>
                  </a:cxn>
                  <a:cxn ang="0">
                    <a:pos x="6" y="56"/>
                  </a:cxn>
                  <a:cxn ang="0">
                    <a:pos x="2" y="74"/>
                  </a:cxn>
                  <a:cxn ang="0">
                    <a:pos x="0" y="92"/>
                  </a:cxn>
                  <a:cxn ang="0">
                    <a:pos x="2" y="110"/>
                  </a:cxn>
                  <a:cxn ang="0">
                    <a:pos x="8" y="128"/>
                  </a:cxn>
                  <a:cxn ang="0">
                    <a:pos x="16" y="146"/>
                  </a:cxn>
                  <a:cxn ang="0">
                    <a:pos x="26" y="160"/>
                  </a:cxn>
                  <a:cxn ang="0">
                    <a:pos x="210" y="346"/>
                  </a:cxn>
                  <a:cxn ang="0">
                    <a:pos x="378" y="372"/>
                  </a:cxn>
                  <a:cxn ang="0">
                    <a:pos x="378" y="372"/>
                  </a:cxn>
                  <a:cxn ang="0">
                    <a:pos x="386" y="370"/>
                  </a:cxn>
                  <a:cxn ang="0">
                    <a:pos x="394" y="368"/>
                  </a:cxn>
                  <a:cxn ang="0">
                    <a:pos x="402" y="366"/>
                  </a:cxn>
                  <a:cxn ang="0">
                    <a:pos x="408" y="360"/>
                  </a:cxn>
                  <a:cxn ang="0">
                    <a:pos x="414" y="354"/>
                  </a:cxn>
                  <a:cxn ang="0">
                    <a:pos x="420" y="348"/>
                  </a:cxn>
                  <a:cxn ang="0">
                    <a:pos x="424" y="340"/>
                  </a:cxn>
                  <a:cxn ang="0">
                    <a:pos x="426" y="332"/>
                  </a:cxn>
                  <a:cxn ang="0">
                    <a:pos x="426" y="332"/>
                  </a:cxn>
                  <a:cxn ang="0">
                    <a:pos x="426" y="332"/>
                  </a:cxn>
                  <a:cxn ang="0">
                    <a:pos x="426" y="322"/>
                  </a:cxn>
                  <a:cxn ang="0">
                    <a:pos x="426" y="314"/>
                  </a:cxn>
                  <a:cxn ang="0">
                    <a:pos x="424" y="306"/>
                  </a:cxn>
                  <a:cxn ang="0">
                    <a:pos x="420" y="298"/>
                  </a:cxn>
                  <a:cxn ang="0">
                    <a:pos x="416" y="292"/>
                  </a:cxn>
                  <a:cxn ang="0">
                    <a:pos x="410" y="286"/>
                  </a:cxn>
                  <a:cxn ang="0">
                    <a:pos x="404" y="280"/>
                  </a:cxn>
                  <a:cxn ang="0">
                    <a:pos x="396" y="276"/>
                  </a:cxn>
                  <a:cxn ang="0">
                    <a:pos x="286" y="232"/>
                  </a:cxn>
                  <a:cxn ang="0">
                    <a:pos x="218" y="126"/>
                  </a:cxn>
                  <a:cxn ang="0">
                    <a:pos x="44" y="0"/>
                  </a:cxn>
                </a:cxnLst>
                <a:rect l="0" t="0" r="r" b="b"/>
                <a:pathLst>
                  <a:path w="426" h="372">
                    <a:moveTo>
                      <a:pt x="44" y="0"/>
                    </a:moveTo>
                    <a:lnTo>
                      <a:pt x="26" y="24"/>
                    </a:lnTo>
                    <a:lnTo>
                      <a:pt x="26" y="24"/>
                    </a:lnTo>
                    <a:lnTo>
                      <a:pt x="14" y="38"/>
                    </a:lnTo>
                    <a:lnTo>
                      <a:pt x="6" y="56"/>
                    </a:lnTo>
                    <a:lnTo>
                      <a:pt x="2" y="74"/>
                    </a:lnTo>
                    <a:lnTo>
                      <a:pt x="0" y="92"/>
                    </a:lnTo>
                    <a:lnTo>
                      <a:pt x="2" y="110"/>
                    </a:lnTo>
                    <a:lnTo>
                      <a:pt x="8" y="128"/>
                    </a:lnTo>
                    <a:lnTo>
                      <a:pt x="16" y="146"/>
                    </a:lnTo>
                    <a:lnTo>
                      <a:pt x="26" y="160"/>
                    </a:lnTo>
                    <a:lnTo>
                      <a:pt x="210" y="346"/>
                    </a:lnTo>
                    <a:lnTo>
                      <a:pt x="378" y="372"/>
                    </a:lnTo>
                    <a:lnTo>
                      <a:pt x="378" y="372"/>
                    </a:lnTo>
                    <a:lnTo>
                      <a:pt x="386" y="370"/>
                    </a:lnTo>
                    <a:lnTo>
                      <a:pt x="394" y="368"/>
                    </a:lnTo>
                    <a:lnTo>
                      <a:pt x="402" y="366"/>
                    </a:lnTo>
                    <a:lnTo>
                      <a:pt x="408" y="360"/>
                    </a:lnTo>
                    <a:lnTo>
                      <a:pt x="414" y="354"/>
                    </a:lnTo>
                    <a:lnTo>
                      <a:pt x="420" y="348"/>
                    </a:lnTo>
                    <a:lnTo>
                      <a:pt x="424" y="340"/>
                    </a:lnTo>
                    <a:lnTo>
                      <a:pt x="426" y="332"/>
                    </a:lnTo>
                    <a:lnTo>
                      <a:pt x="426" y="332"/>
                    </a:lnTo>
                    <a:lnTo>
                      <a:pt x="426" y="332"/>
                    </a:lnTo>
                    <a:lnTo>
                      <a:pt x="426" y="322"/>
                    </a:lnTo>
                    <a:lnTo>
                      <a:pt x="426" y="314"/>
                    </a:lnTo>
                    <a:lnTo>
                      <a:pt x="424" y="306"/>
                    </a:lnTo>
                    <a:lnTo>
                      <a:pt x="420" y="298"/>
                    </a:lnTo>
                    <a:lnTo>
                      <a:pt x="416" y="292"/>
                    </a:lnTo>
                    <a:lnTo>
                      <a:pt x="410" y="286"/>
                    </a:lnTo>
                    <a:lnTo>
                      <a:pt x="404" y="280"/>
                    </a:lnTo>
                    <a:lnTo>
                      <a:pt x="396" y="276"/>
                    </a:lnTo>
                    <a:lnTo>
                      <a:pt x="286" y="232"/>
                    </a:lnTo>
                    <a:lnTo>
                      <a:pt x="218" y="126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  <p:sp>
            <p:nvSpPr>
              <p:cNvPr id="118" name="Freeform 63"/>
              <p:cNvSpPr>
                <a:spLocks/>
              </p:cNvSpPr>
              <p:nvPr/>
            </p:nvSpPr>
            <p:spPr bwMode="auto">
              <a:xfrm>
                <a:off x="2691" y="1374"/>
                <a:ext cx="426" cy="372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26" y="24"/>
                  </a:cxn>
                  <a:cxn ang="0">
                    <a:pos x="26" y="24"/>
                  </a:cxn>
                  <a:cxn ang="0">
                    <a:pos x="14" y="38"/>
                  </a:cxn>
                  <a:cxn ang="0">
                    <a:pos x="6" y="56"/>
                  </a:cxn>
                  <a:cxn ang="0">
                    <a:pos x="2" y="74"/>
                  </a:cxn>
                  <a:cxn ang="0">
                    <a:pos x="0" y="92"/>
                  </a:cxn>
                  <a:cxn ang="0">
                    <a:pos x="2" y="110"/>
                  </a:cxn>
                  <a:cxn ang="0">
                    <a:pos x="8" y="128"/>
                  </a:cxn>
                  <a:cxn ang="0">
                    <a:pos x="16" y="146"/>
                  </a:cxn>
                  <a:cxn ang="0">
                    <a:pos x="26" y="160"/>
                  </a:cxn>
                  <a:cxn ang="0">
                    <a:pos x="210" y="346"/>
                  </a:cxn>
                  <a:cxn ang="0">
                    <a:pos x="378" y="372"/>
                  </a:cxn>
                  <a:cxn ang="0">
                    <a:pos x="378" y="372"/>
                  </a:cxn>
                  <a:cxn ang="0">
                    <a:pos x="386" y="370"/>
                  </a:cxn>
                  <a:cxn ang="0">
                    <a:pos x="394" y="368"/>
                  </a:cxn>
                  <a:cxn ang="0">
                    <a:pos x="402" y="366"/>
                  </a:cxn>
                  <a:cxn ang="0">
                    <a:pos x="408" y="360"/>
                  </a:cxn>
                  <a:cxn ang="0">
                    <a:pos x="414" y="354"/>
                  </a:cxn>
                  <a:cxn ang="0">
                    <a:pos x="420" y="348"/>
                  </a:cxn>
                  <a:cxn ang="0">
                    <a:pos x="424" y="340"/>
                  </a:cxn>
                  <a:cxn ang="0">
                    <a:pos x="426" y="332"/>
                  </a:cxn>
                  <a:cxn ang="0">
                    <a:pos x="426" y="332"/>
                  </a:cxn>
                  <a:cxn ang="0">
                    <a:pos x="426" y="332"/>
                  </a:cxn>
                  <a:cxn ang="0">
                    <a:pos x="426" y="322"/>
                  </a:cxn>
                  <a:cxn ang="0">
                    <a:pos x="426" y="314"/>
                  </a:cxn>
                  <a:cxn ang="0">
                    <a:pos x="424" y="306"/>
                  </a:cxn>
                  <a:cxn ang="0">
                    <a:pos x="420" y="298"/>
                  </a:cxn>
                  <a:cxn ang="0">
                    <a:pos x="416" y="292"/>
                  </a:cxn>
                  <a:cxn ang="0">
                    <a:pos x="410" y="286"/>
                  </a:cxn>
                  <a:cxn ang="0">
                    <a:pos x="404" y="280"/>
                  </a:cxn>
                  <a:cxn ang="0">
                    <a:pos x="396" y="276"/>
                  </a:cxn>
                  <a:cxn ang="0">
                    <a:pos x="286" y="232"/>
                  </a:cxn>
                  <a:cxn ang="0">
                    <a:pos x="218" y="126"/>
                  </a:cxn>
                </a:cxnLst>
                <a:rect l="0" t="0" r="r" b="b"/>
                <a:pathLst>
                  <a:path w="426" h="372">
                    <a:moveTo>
                      <a:pt x="44" y="0"/>
                    </a:moveTo>
                    <a:lnTo>
                      <a:pt x="26" y="24"/>
                    </a:lnTo>
                    <a:lnTo>
                      <a:pt x="26" y="24"/>
                    </a:lnTo>
                    <a:lnTo>
                      <a:pt x="14" y="38"/>
                    </a:lnTo>
                    <a:lnTo>
                      <a:pt x="6" y="56"/>
                    </a:lnTo>
                    <a:lnTo>
                      <a:pt x="2" y="74"/>
                    </a:lnTo>
                    <a:lnTo>
                      <a:pt x="0" y="92"/>
                    </a:lnTo>
                    <a:lnTo>
                      <a:pt x="2" y="110"/>
                    </a:lnTo>
                    <a:lnTo>
                      <a:pt x="8" y="128"/>
                    </a:lnTo>
                    <a:lnTo>
                      <a:pt x="16" y="146"/>
                    </a:lnTo>
                    <a:lnTo>
                      <a:pt x="26" y="160"/>
                    </a:lnTo>
                    <a:lnTo>
                      <a:pt x="210" y="346"/>
                    </a:lnTo>
                    <a:lnTo>
                      <a:pt x="378" y="372"/>
                    </a:lnTo>
                    <a:lnTo>
                      <a:pt x="378" y="372"/>
                    </a:lnTo>
                    <a:lnTo>
                      <a:pt x="386" y="370"/>
                    </a:lnTo>
                    <a:lnTo>
                      <a:pt x="394" y="368"/>
                    </a:lnTo>
                    <a:lnTo>
                      <a:pt x="402" y="366"/>
                    </a:lnTo>
                    <a:lnTo>
                      <a:pt x="408" y="360"/>
                    </a:lnTo>
                    <a:lnTo>
                      <a:pt x="414" y="354"/>
                    </a:lnTo>
                    <a:lnTo>
                      <a:pt x="420" y="348"/>
                    </a:lnTo>
                    <a:lnTo>
                      <a:pt x="424" y="340"/>
                    </a:lnTo>
                    <a:lnTo>
                      <a:pt x="426" y="332"/>
                    </a:lnTo>
                    <a:lnTo>
                      <a:pt x="426" y="332"/>
                    </a:lnTo>
                    <a:lnTo>
                      <a:pt x="426" y="332"/>
                    </a:lnTo>
                    <a:lnTo>
                      <a:pt x="426" y="322"/>
                    </a:lnTo>
                    <a:lnTo>
                      <a:pt x="426" y="314"/>
                    </a:lnTo>
                    <a:lnTo>
                      <a:pt x="424" y="306"/>
                    </a:lnTo>
                    <a:lnTo>
                      <a:pt x="420" y="298"/>
                    </a:lnTo>
                    <a:lnTo>
                      <a:pt x="416" y="292"/>
                    </a:lnTo>
                    <a:lnTo>
                      <a:pt x="410" y="286"/>
                    </a:lnTo>
                    <a:lnTo>
                      <a:pt x="404" y="280"/>
                    </a:lnTo>
                    <a:lnTo>
                      <a:pt x="396" y="276"/>
                    </a:lnTo>
                    <a:lnTo>
                      <a:pt x="286" y="232"/>
                    </a:lnTo>
                    <a:lnTo>
                      <a:pt x="218" y="126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  <p:sp>
            <p:nvSpPr>
              <p:cNvPr id="119" name="Line 65"/>
              <p:cNvSpPr>
                <a:spLocks noChangeShapeType="1"/>
              </p:cNvSpPr>
              <p:nvPr/>
            </p:nvSpPr>
            <p:spPr bwMode="auto">
              <a:xfrm flipH="1">
                <a:off x="3017" y="1458"/>
                <a:ext cx="76" cy="74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  <p:sp>
            <p:nvSpPr>
              <p:cNvPr id="120" name="Freeform 66"/>
              <p:cNvSpPr>
                <a:spLocks/>
              </p:cNvSpPr>
              <p:nvPr/>
            </p:nvSpPr>
            <p:spPr bwMode="auto">
              <a:xfrm>
                <a:off x="3749" y="1134"/>
                <a:ext cx="372" cy="426"/>
              </a:xfrm>
              <a:custGeom>
                <a:avLst/>
                <a:gdLst/>
                <a:ahLst/>
                <a:cxnLst>
                  <a:cxn ang="0">
                    <a:pos x="372" y="44"/>
                  </a:cxn>
                  <a:cxn ang="0">
                    <a:pos x="348" y="24"/>
                  </a:cxn>
                  <a:cxn ang="0">
                    <a:pos x="348" y="24"/>
                  </a:cxn>
                  <a:cxn ang="0">
                    <a:pos x="332" y="14"/>
                  </a:cxn>
                  <a:cxn ang="0">
                    <a:pos x="316" y="6"/>
                  </a:cxn>
                  <a:cxn ang="0">
                    <a:pos x="298" y="2"/>
                  </a:cxn>
                  <a:cxn ang="0">
                    <a:pos x="278" y="0"/>
                  </a:cxn>
                  <a:cxn ang="0">
                    <a:pos x="260" y="2"/>
                  </a:cxn>
                  <a:cxn ang="0">
                    <a:pos x="242" y="6"/>
                  </a:cxn>
                  <a:cxn ang="0">
                    <a:pos x="226" y="14"/>
                  </a:cxn>
                  <a:cxn ang="0">
                    <a:pos x="210" y="26"/>
                  </a:cxn>
                  <a:cxn ang="0">
                    <a:pos x="26" y="208"/>
                  </a:cxn>
                  <a:cxn ang="0">
                    <a:pos x="0" y="376"/>
                  </a:cxn>
                  <a:cxn ang="0">
                    <a:pos x="0" y="376"/>
                  </a:cxn>
                  <a:cxn ang="0">
                    <a:pos x="0" y="386"/>
                  </a:cxn>
                  <a:cxn ang="0">
                    <a:pos x="2" y="394"/>
                  </a:cxn>
                  <a:cxn ang="0">
                    <a:pos x="6" y="400"/>
                  </a:cxn>
                  <a:cxn ang="0">
                    <a:pos x="10" y="408"/>
                  </a:cxn>
                  <a:cxn ang="0">
                    <a:pos x="16" y="414"/>
                  </a:cxn>
                  <a:cxn ang="0">
                    <a:pos x="24" y="418"/>
                  </a:cxn>
                  <a:cxn ang="0">
                    <a:pos x="30" y="422"/>
                  </a:cxn>
                  <a:cxn ang="0">
                    <a:pos x="40" y="426"/>
                  </a:cxn>
                  <a:cxn ang="0">
                    <a:pos x="40" y="426"/>
                  </a:cxn>
                  <a:cxn ang="0">
                    <a:pos x="40" y="426"/>
                  </a:cxn>
                  <a:cxn ang="0">
                    <a:pos x="48" y="426"/>
                  </a:cxn>
                  <a:cxn ang="0">
                    <a:pos x="56" y="426"/>
                  </a:cxn>
                  <a:cxn ang="0">
                    <a:pos x="64" y="424"/>
                  </a:cxn>
                  <a:cxn ang="0">
                    <a:pos x="72" y="420"/>
                  </a:cxn>
                  <a:cxn ang="0">
                    <a:pos x="80" y="416"/>
                  </a:cxn>
                  <a:cxn ang="0">
                    <a:pos x="86" y="410"/>
                  </a:cxn>
                  <a:cxn ang="0">
                    <a:pos x="92" y="402"/>
                  </a:cxn>
                  <a:cxn ang="0">
                    <a:pos x="96" y="396"/>
                  </a:cxn>
                  <a:cxn ang="0">
                    <a:pos x="140" y="284"/>
                  </a:cxn>
                  <a:cxn ang="0">
                    <a:pos x="246" y="218"/>
                  </a:cxn>
                  <a:cxn ang="0">
                    <a:pos x="372" y="44"/>
                  </a:cxn>
                </a:cxnLst>
                <a:rect l="0" t="0" r="r" b="b"/>
                <a:pathLst>
                  <a:path w="372" h="426">
                    <a:moveTo>
                      <a:pt x="372" y="44"/>
                    </a:moveTo>
                    <a:lnTo>
                      <a:pt x="348" y="24"/>
                    </a:lnTo>
                    <a:lnTo>
                      <a:pt x="348" y="24"/>
                    </a:lnTo>
                    <a:lnTo>
                      <a:pt x="332" y="14"/>
                    </a:lnTo>
                    <a:lnTo>
                      <a:pt x="316" y="6"/>
                    </a:lnTo>
                    <a:lnTo>
                      <a:pt x="298" y="2"/>
                    </a:lnTo>
                    <a:lnTo>
                      <a:pt x="278" y="0"/>
                    </a:lnTo>
                    <a:lnTo>
                      <a:pt x="260" y="2"/>
                    </a:lnTo>
                    <a:lnTo>
                      <a:pt x="242" y="6"/>
                    </a:lnTo>
                    <a:lnTo>
                      <a:pt x="226" y="14"/>
                    </a:lnTo>
                    <a:lnTo>
                      <a:pt x="210" y="26"/>
                    </a:lnTo>
                    <a:lnTo>
                      <a:pt x="26" y="208"/>
                    </a:lnTo>
                    <a:lnTo>
                      <a:pt x="0" y="376"/>
                    </a:lnTo>
                    <a:lnTo>
                      <a:pt x="0" y="376"/>
                    </a:lnTo>
                    <a:lnTo>
                      <a:pt x="0" y="386"/>
                    </a:lnTo>
                    <a:lnTo>
                      <a:pt x="2" y="394"/>
                    </a:lnTo>
                    <a:lnTo>
                      <a:pt x="6" y="400"/>
                    </a:lnTo>
                    <a:lnTo>
                      <a:pt x="10" y="408"/>
                    </a:lnTo>
                    <a:lnTo>
                      <a:pt x="16" y="414"/>
                    </a:lnTo>
                    <a:lnTo>
                      <a:pt x="24" y="418"/>
                    </a:lnTo>
                    <a:lnTo>
                      <a:pt x="30" y="422"/>
                    </a:lnTo>
                    <a:lnTo>
                      <a:pt x="40" y="426"/>
                    </a:lnTo>
                    <a:lnTo>
                      <a:pt x="40" y="426"/>
                    </a:lnTo>
                    <a:lnTo>
                      <a:pt x="40" y="426"/>
                    </a:lnTo>
                    <a:lnTo>
                      <a:pt x="48" y="426"/>
                    </a:lnTo>
                    <a:lnTo>
                      <a:pt x="56" y="426"/>
                    </a:lnTo>
                    <a:lnTo>
                      <a:pt x="64" y="424"/>
                    </a:lnTo>
                    <a:lnTo>
                      <a:pt x="72" y="420"/>
                    </a:lnTo>
                    <a:lnTo>
                      <a:pt x="80" y="416"/>
                    </a:lnTo>
                    <a:lnTo>
                      <a:pt x="86" y="410"/>
                    </a:lnTo>
                    <a:lnTo>
                      <a:pt x="92" y="402"/>
                    </a:lnTo>
                    <a:lnTo>
                      <a:pt x="96" y="396"/>
                    </a:lnTo>
                    <a:lnTo>
                      <a:pt x="140" y="284"/>
                    </a:lnTo>
                    <a:lnTo>
                      <a:pt x="246" y="218"/>
                    </a:lnTo>
                    <a:lnTo>
                      <a:pt x="372" y="4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  <p:sp>
            <p:nvSpPr>
              <p:cNvPr id="121" name="Freeform 67"/>
              <p:cNvSpPr>
                <a:spLocks/>
              </p:cNvSpPr>
              <p:nvPr/>
            </p:nvSpPr>
            <p:spPr bwMode="auto">
              <a:xfrm>
                <a:off x="3749" y="1134"/>
                <a:ext cx="372" cy="426"/>
              </a:xfrm>
              <a:custGeom>
                <a:avLst/>
                <a:gdLst/>
                <a:ahLst/>
                <a:cxnLst>
                  <a:cxn ang="0">
                    <a:pos x="372" y="44"/>
                  </a:cxn>
                  <a:cxn ang="0">
                    <a:pos x="348" y="24"/>
                  </a:cxn>
                  <a:cxn ang="0">
                    <a:pos x="348" y="24"/>
                  </a:cxn>
                  <a:cxn ang="0">
                    <a:pos x="332" y="14"/>
                  </a:cxn>
                  <a:cxn ang="0">
                    <a:pos x="316" y="6"/>
                  </a:cxn>
                  <a:cxn ang="0">
                    <a:pos x="298" y="2"/>
                  </a:cxn>
                  <a:cxn ang="0">
                    <a:pos x="278" y="0"/>
                  </a:cxn>
                  <a:cxn ang="0">
                    <a:pos x="260" y="2"/>
                  </a:cxn>
                  <a:cxn ang="0">
                    <a:pos x="242" y="6"/>
                  </a:cxn>
                  <a:cxn ang="0">
                    <a:pos x="226" y="14"/>
                  </a:cxn>
                  <a:cxn ang="0">
                    <a:pos x="210" y="26"/>
                  </a:cxn>
                  <a:cxn ang="0">
                    <a:pos x="26" y="208"/>
                  </a:cxn>
                  <a:cxn ang="0">
                    <a:pos x="0" y="376"/>
                  </a:cxn>
                  <a:cxn ang="0">
                    <a:pos x="0" y="376"/>
                  </a:cxn>
                  <a:cxn ang="0">
                    <a:pos x="0" y="386"/>
                  </a:cxn>
                  <a:cxn ang="0">
                    <a:pos x="2" y="394"/>
                  </a:cxn>
                  <a:cxn ang="0">
                    <a:pos x="6" y="400"/>
                  </a:cxn>
                  <a:cxn ang="0">
                    <a:pos x="10" y="408"/>
                  </a:cxn>
                  <a:cxn ang="0">
                    <a:pos x="16" y="414"/>
                  </a:cxn>
                  <a:cxn ang="0">
                    <a:pos x="24" y="418"/>
                  </a:cxn>
                  <a:cxn ang="0">
                    <a:pos x="30" y="422"/>
                  </a:cxn>
                  <a:cxn ang="0">
                    <a:pos x="40" y="426"/>
                  </a:cxn>
                  <a:cxn ang="0">
                    <a:pos x="40" y="426"/>
                  </a:cxn>
                  <a:cxn ang="0">
                    <a:pos x="40" y="426"/>
                  </a:cxn>
                  <a:cxn ang="0">
                    <a:pos x="48" y="426"/>
                  </a:cxn>
                  <a:cxn ang="0">
                    <a:pos x="56" y="426"/>
                  </a:cxn>
                  <a:cxn ang="0">
                    <a:pos x="64" y="424"/>
                  </a:cxn>
                  <a:cxn ang="0">
                    <a:pos x="72" y="420"/>
                  </a:cxn>
                  <a:cxn ang="0">
                    <a:pos x="80" y="416"/>
                  </a:cxn>
                  <a:cxn ang="0">
                    <a:pos x="86" y="410"/>
                  </a:cxn>
                  <a:cxn ang="0">
                    <a:pos x="92" y="402"/>
                  </a:cxn>
                  <a:cxn ang="0">
                    <a:pos x="96" y="396"/>
                  </a:cxn>
                  <a:cxn ang="0">
                    <a:pos x="140" y="284"/>
                  </a:cxn>
                  <a:cxn ang="0">
                    <a:pos x="246" y="218"/>
                  </a:cxn>
                </a:cxnLst>
                <a:rect l="0" t="0" r="r" b="b"/>
                <a:pathLst>
                  <a:path w="372" h="426">
                    <a:moveTo>
                      <a:pt x="372" y="44"/>
                    </a:moveTo>
                    <a:lnTo>
                      <a:pt x="348" y="24"/>
                    </a:lnTo>
                    <a:lnTo>
                      <a:pt x="348" y="24"/>
                    </a:lnTo>
                    <a:lnTo>
                      <a:pt x="332" y="14"/>
                    </a:lnTo>
                    <a:lnTo>
                      <a:pt x="316" y="6"/>
                    </a:lnTo>
                    <a:lnTo>
                      <a:pt x="298" y="2"/>
                    </a:lnTo>
                    <a:lnTo>
                      <a:pt x="278" y="0"/>
                    </a:lnTo>
                    <a:lnTo>
                      <a:pt x="260" y="2"/>
                    </a:lnTo>
                    <a:lnTo>
                      <a:pt x="242" y="6"/>
                    </a:lnTo>
                    <a:lnTo>
                      <a:pt x="226" y="14"/>
                    </a:lnTo>
                    <a:lnTo>
                      <a:pt x="210" y="26"/>
                    </a:lnTo>
                    <a:lnTo>
                      <a:pt x="26" y="208"/>
                    </a:lnTo>
                    <a:lnTo>
                      <a:pt x="0" y="376"/>
                    </a:lnTo>
                    <a:lnTo>
                      <a:pt x="0" y="376"/>
                    </a:lnTo>
                    <a:lnTo>
                      <a:pt x="0" y="386"/>
                    </a:lnTo>
                    <a:lnTo>
                      <a:pt x="2" y="394"/>
                    </a:lnTo>
                    <a:lnTo>
                      <a:pt x="6" y="400"/>
                    </a:lnTo>
                    <a:lnTo>
                      <a:pt x="10" y="408"/>
                    </a:lnTo>
                    <a:lnTo>
                      <a:pt x="16" y="414"/>
                    </a:lnTo>
                    <a:lnTo>
                      <a:pt x="24" y="418"/>
                    </a:lnTo>
                    <a:lnTo>
                      <a:pt x="30" y="422"/>
                    </a:lnTo>
                    <a:lnTo>
                      <a:pt x="40" y="426"/>
                    </a:lnTo>
                    <a:lnTo>
                      <a:pt x="40" y="426"/>
                    </a:lnTo>
                    <a:lnTo>
                      <a:pt x="40" y="426"/>
                    </a:lnTo>
                    <a:lnTo>
                      <a:pt x="48" y="426"/>
                    </a:lnTo>
                    <a:lnTo>
                      <a:pt x="56" y="426"/>
                    </a:lnTo>
                    <a:lnTo>
                      <a:pt x="64" y="424"/>
                    </a:lnTo>
                    <a:lnTo>
                      <a:pt x="72" y="420"/>
                    </a:lnTo>
                    <a:lnTo>
                      <a:pt x="80" y="416"/>
                    </a:lnTo>
                    <a:lnTo>
                      <a:pt x="86" y="410"/>
                    </a:lnTo>
                    <a:lnTo>
                      <a:pt x="92" y="402"/>
                    </a:lnTo>
                    <a:lnTo>
                      <a:pt x="96" y="396"/>
                    </a:lnTo>
                    <a:lnTo>
                      <a:pt x="140" y="284"/>
                    </a:lnTo>
                    <a:lnTo>
                      <a:pt x="246" y="218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  <p:sp>
            <p:nvSpPr>
              <p:cNvPr id="122" name="Freeform 68"/>
              <p:cNvSpPr>
                <a:spLocks/>
              </p:cNvSpPr>
              <p:nvPr/>
            </p:nvSpPr>
            <p:spPr bwMode="auto">
              <a:xfrm>
                <a:off x="3927" y="1374"/>
                <a:ext cx="426" cy="372"/>
              </a:xfrm>
              <a:custGeom>
                <a:avLst/>
                <a:gdLst/>
                <a:ahLst/>
                <a:cxnLst>
                  <a:cxn ang="0">
                    <a:pos x="382" y="0"/>
                  </a:cxn>
                  <a:cxn ang="0">
                    <a:pos x="402" y="24"/>
                  </a:cxn>
                  <a:cxn ang="0">
                    <a:pos x="402" y="24"/>
                  </a:cxn>
                  <a:cxn ang="0">
                    <a:pos x="412" y="38"/>
                  </a:cxn>
                  <a:cxn ang="0">
                    <a:pos x="420" y="56"/>
                  </a:cxn>
                  <a:cxn ang="0">
                    <a:pos x="424" y="74"/>
                  </a:cxn>
                  <a:cxn ang="0">
                    <a:pos x="426" y="92"/>
                  </a:cxn>
                  <a:cxn ang="0">
                    <a:pos x="424" y="110"/>
                  </a:cxn>
                  <a:cxn ang="0">
                    <a:pos x="420" y="128"/>
                  </a:cxn>
                  <a:cxn ang="0">
                    <a:pos x="412" y="146"/>
                  </a:cxn>
                  <a:cxn ang="0">
                    <a:pos x="400" y="160"/>
                  </a:cxn>
                  <a:cxn ang="0">
                    <a:pos x="218" y="346"/>
                  </a:cxn>
                  <a:cxn ang="0">
                    <a:pos x="50" y="372"/>
                  </a:cxn>
                  <a:cxn ang="0">
                    <a:pos x="50" y="372"/>
                  </a:cxn>
                  <a:cxn ang="0">
                    <a:pos x="40" y="370"/>
                  </a:cxn>
                  <a:cxn ang="0">
                    <a:pos x="32" y="368"/>
                  </a:cxn>
                  <a:cxn ang="0">
                    <a:pos x="26" y="366"/>
                  </a:cxn>
                  <a:cxn ang="0">
                    <a:pos x="18" y="360"/>
                  </a:cxn>
                  <a:cxn ang="0">
                    <a:pos x="12" y="354"/>
                  </a:cxn>
                  <a:cxn ang="0">
                    <a:pos x="8" y="348"/>
                  </a:cxn>
                  <a:cxn ang="0">
                    <a:pos x="4" y="340"/>
                  </a:cxn>
                  <a:cxn ang="0">
                    <a:pos x="0" y="332"/>
                  </a:cxn>
                  <a:cxn ang="0">
                    <a:pos x="0" y="332"/>
                  </a:cxn>
                  <a:cxn ang="0">
                    <a:pos x="0" y="332"/>
                  </a:cxn>
                  <a:cxn ang="0">
                    <a:pos x="0" y="322"/>
                  </a:cxn>
                  <a:cxn ang="0">
                    <a:pos x="0" y="314"/>
                  </a:cxn>
                  <a:cxn ang="0">
                    <a:pos x="2" y="306"/>
                  </a:cxn>
                  <a:cxn ang="0">
                    <a:pos x="6" y="298"/>
                  </a:cxn>
                  <a:cxn ang="0">
                    <a:pos x="10" y="292"/>
                  </a:cxn>
                  <a:cxn ang="0">
                    <a:pos x="16" y="286"/>
                  </a:cxn>
                  <a:cxn ang="0">
                    <a:pos x="24" y="280"/>
                  </a:cxn>
                  <a:cxn ang="0">
                    <a:pos x="30" y="276"/>
                  </a:cxn>
                  <a:cxn ang="0">
                    <a:pos x="142" y="232"/>
                  </a:cxn>
                  <a:cxn ang="0">
                    <a:pos x="208" y="126"/>
                  </a:cxn>
                  <a:cxn ang="0">
                    <a:pos x="382" y="0"/>
                  </a:cxn>
                </a:cxnLst>
                <a:rect l="0" t="0" r="r" b="b"/>
                <a:pathLst>
                  <a:path w="426" h="372">
                    <a:moveTo>
                      <a:pt x="382" y="0"/>
                    </a:moveTo>
                    <a:lnTo>
                      <a:pt x="402" y="24"/>
                    </a:lnTo>
                    <a:lnTo>
                      <a:pt x="402" y="24"/>
                    </a:lnTo>
                    <a:lnTo>
                      <a:pt x="412" y="38"/>
                    </a:lnTo>
                    <a:lnTo>
                      <a:pt x="420" y="56"/>
                    </a:lnTo>
                    <a:lnTo>
                      <a:pt x="424" y="74"/>
                    </a:lnTo>
                    <a:lnTo>
                      <a:pt x="426" y="92"/>
                    </a:lnTo>
                    <a:lnTo>
                      <a:pt x="424" y="110"/>
                    </a:lnTo>
                    <a:lnTo>
                      <a:pt x="420" y="128"/>
                    </a:lnTo>
                    <a:lnTo>
                      <a:pt x="412" y="146"/>
                    </a:lnTo>
                    <a:lnTo>
                      <a:pt x="400" y="160"/>
                    </a:lnTo>
                    <a:lnTo>
                      <a:pt x="218" y="346"/>
                    </a:lnTo>
                    <a:lnTo>
                      <a:pt x="50" y="372"/>
                    </a:lnTo>
                    <a:lnTo>
                      <a:pt x="50" y="372"/>
                    </a:lnTo>
                    <a:lnTo>
                      <a:pt x="40" y="370"/>
                    </a:lnTo>
                    <a:lnTo>
                      <a:pt x="32" y="368"/>
                    </a:lnTo>
                    <a:lnTo>
                      <a:pt x="26" y="366"/>
                    </a:lnTo>
                    <a:lnTo>
                      <a:pt x="18" y="360"/>
                    </a:lnTo>
                    <a:lnTo>
                      <a:pt x="12" y="354"/>
                    </a:lnTo>
                    <a:lnTo>
                      <a:pt x="8" y="348"/>
                    </a:lnTo>
                    <a:lnTo>
                      <a:pt x="4" y="340"/>
                    </a:lnTo>
                    <a:lnTo>
                      <a:pt x="0" y="332"/>
                    </a:lnTo>
                    <a:lnTo>
                      <a:pt x="0" y="332"/>
                    </a:lnTo>
                    <a:lnTo>
                      <a:pt x="0" y="332"/>
                    </a:lnTo>
                    <a:lnTo>
                      <a:pt x="0" y="322"/>
                    </a:lnTo>
                    <a:lnTo>
                      <a:pt x="0" y="314"/>
                    </a:lnTo>
                    <a:lnTo>
                      <a:pt x="2" y="306"/>
                    </a:lnTo>
                    <a:lnTo>
                      <a:pt x="6" y="298"/>
                    </a:lnTo>
                    <a:lnTo>
                      <a:pt x="10" y="292"/>
                    </a:lnTo>
                    <a:lnTo>
                      <a:pt x="16" y="286"/>
                    </a:lnTo>
                    <a:lnTo>
                      <a:pt x="24" y="280"/>
                    </a:lnTo>
                    <a:lnTo>
                      <a:pt x="30" y="276"/>
                    </a:lnTo>
                    <a:lnTo>
                      <a:pt x="142" y="232"/>
                    </a:lnTo>
                    <a:lnTo>
                      <a:pt x="208" y="126"/>
                    </a:lnTo>
                    <a:lnTo>
                      <a:pt x="382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  <p:sp>
            <p:nvSpPr>
              <p:cNvPr id="123" name="Freeform 69"/>
              <p:cNvSpPr>
                <a:spLocks/>
              </p:cNvSpPr>
              <p:nvPr/>
            </p:nvSpPr>
            <p:spPr bwMode="auto">
              <a:xfrm>
                <a:off x="3927" y="1374"/>
                <a:ext cx="426" cy="372"/>
              </a:xfrm>
              <a:custGeom>
                <a:avLst/>
                <a:gdLst/>
                <a:ahLst/>
                <a:cxnLst>
                  <a:cxn ang="0">
                    <a:pos x="382" y="0"/>
                  </a:cxn>
                  <a:cxn ang="0">
                    <a:pos x="402" y="24"/>
                  </a:cxn>
                  <a:cxn ang="0">
                    <a:pos x="402" y="24"/>
                  </a:cxn>
                  <a:cxn ang="0">
                    <a:pos x="412" y="38"/>
                  </a:cxn>
                  <a:cxn ang="0">
                    <a:pos x="420" y="56"/>
                  </a:cxn>
                  <a:cxn ang="0">
                    <a:pos x="424" y="74"/>
                  </a:cxn>
                  <a:cxn ang="0">
                    <a:pos x="426" y="92"/>
                  </a:cxn>
                  <a:cxn ang="0">
                    <a:pos x="424" y="110"/>
                  </a:cxn>
                  <a:cxn ang="0">
                    <a:pos x="420" y="128"/>
                  </a:cxn>
                  <a:cxn ang="0">
                    <a:pos x="412" y="146"/>
                  </a:cxn>
                  <a:cxn ang="0">
                    <a:pos x="400" y="160"/>
                  </a:cxn>
                  <a:cxn ang="0">
                    <a:pos x="218" y="346"/>
                  </a:cxn>
                  <a:cxn ang="0">
                    <a:pos x="50" y="372"/>
                  </a:cxn>
                  <a:cxn ang="0">
                    <a:pos x="50" y="372"/>
                  </a:cxn>
                  <a:cxn ang="0">
                    <a:pos x="40" y="370"/>
                  </a:cxn>
                  <a:cxn ang="0">
                    <a:pos x="32" y="368"/>
                  </a:cxn>
                  <a:cxn ang="0">
                    <a:pos x="26" y="366"/>
                  </a:cxn>
                  <a:cxn ang="0">
                    <a:pos x="18" y="360"/>
                  </a:cxn>
                  <a:cxn ang="0">
                    <a:pos x="12" y="354"/>
                  </a:cxn>
                  <a:cxn ang="0">
                    <a:pos x="8" y="348"/>
                  </a:cxn>
                  <a:cxn ang="0">
                    <a:pos x="4" y="340"/>
                  </a:cxn>
                  <a:cxn ang="0">
                    <a:pos x="0" y="332"/>
                  </a:cxn>
                  <a:cxn ang="0">
                    <a:pos x="0" y="332"/>
                  </a:cxn>
                  <a:cxn ang="0">
                    <a:pos x="0" y="332"/>
                  </a:cxn>
                  <a:cxn ang="0">
                    <a:pos x="0" y="322"/>
                  </a:cxn>
                  <a:cxn ang="0">
                    <a:pos x="0" y="314"/>
                  </a:cxn>
                  <a:cxn ang="0">
                    <a:pos x="2" y="306"/>
                  </a:cxn>
                  <a:cxn ang="0">
                    <a:pos x="6" y="298"/>
                  </a:cxn>
                  <a:cxn ang="0">
                    <a:pos x="10" y="292"/>
                  </a:cxn>
                  <a:cxn ang="0">
                    <a:pos x="16" y="286"/>
                  </a:cxn>
                  <a:cxn ang="0">
                    <a:pos x="24" y="280"/>
                  </a:cxn>
                  <a:cxn ang="0">
                    <a:pos x="30" y="276"/>
                  </a:cxn>
                  <a:cxn ang="0">
                    <a:pos x="142" y="232"/>
                  </a:cxn>
                  <a:cxn ang="0">
                    <a:pos x="208" y="126"/>
                  </a:cxn>
                </a:cxnLst>
                <a:rect l="0" t="0" r="r" b="b"/>
                <a:pathLst>
                  <a:path w="426" h="372">
                    <a:moveTo>
                      <a:pt x="382" y="0"/>
                    </a:moveTo>
                    <a:lnTo>
                      <a:pt x="402" y="24"/>
                    </a:lnTo>
                    <a:lnTo>
                      <a:pt x="402" y="24"/>
                    </a:lnTo>
                    <a:lnTo>
                      <a:pt x="412" y="38"/>
                    </a:lnTo>
                    <a:lnTo>
                      <a:pt x="420" y="56"/>
                    </a:lnTo>
                    <a:lnTo>
                      <a:pt x="424" y="74"/>
                    </a:lnTo>
                    <a:lnTo>
                      <a:pt x="426" y="92"/>
                    </a:lnTo>
                    <a:lnTo>
                      <a:pt x="424" y="110"/>
                    </a:lnTo>
                    <a:lnTo>
                      <a:pt x="420" y="128"/>
                    </a:lnTo>
                    <a:lnTo>
                      <a:pt x="412" y="146"/>
                    </a:lnTo>
                    <a:lnTo>
                      <a:pt x="400" y="160"/>
                    </a:lnTo>
                    <a:lnTo>
                      <a:pt x="218" y="346"/>
                    </a:lnTo>
                    <a:lnTo>
                      <a:pt x="50" y="372"/>
                    </a:lnTo>
                    <a:lnTo>
                      <a:pt x="50" y="372"/>
                    </a:lnTo>
                    <a:lnTo>
                      <a:pt x="40" y="370"/>
                    </a:lnTo>
                    <a:lnTo>
                      <a:pt x="32" y="368"/>
                    </a:lnTo>
                    <a:lnTo>
                      <a:pt x="26" y="366"/>
                    </a:lnTo>
                    <a:lnTo>
                      <a:pt x="18" y="360"/>
                    </a:lnTo>
                    <a:lnTo>
                      <a:pt x="12" y="354"/>
                    </a:lnTo>
                    <a:lnTo>
                      <a:pt x="8" y="348"/>
                    </a:lnTo>
                    <a:lnTo>
                      <a:pt x="4" y="340"/>
                    </a:lnTo>
                    <a:lnTo>
                      <a:pt x="0" y="332"/>
                    </a:lnTo>
                    <a:lnTo>
                      <a:pt x="0" y="332"/>
                    </a:lnTo>
                    <a:lnTo>
                      <a:pt x="0" y="332"/>
                    </a:lnTo>
                    <a:lnTo>
                      <a:pt x="0" y="322"/>
                    </a:lnTo>
                    <a:lnTo>
                      <a:pt x="0" y="314"/>
                    </a:lnTo>
                    <a:lnTo>
                      <a:pt x="2" y="306"/>
                    </a:lnTo>
                    <a:lnTo>
                      <a:pt x="6" y="298"/>
                    </a:lnTo>
                    <a:lnTo>
                      <a:pt x="10" y="292"/>
                    </a:lnTo>
                    <a:lnTo>
                      <a:pt x="16" y="286"/>
                    </a:lnTo>
                    <a:lnTo>
                      <a:pt x="24" y="280"/>
                    </a:lnTo>
                    <a:lnTo>
                      <a:pt x="30" y="276"/>
                    </a:lnTo>
                    <a:lnTo>
                      <a:pt x="142" y="232"/>
                    </a:lnTo>
                    <a:lnTo>
                      <a:pt x="208" y="126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  <p:sp>
            <p:nvSpPr>
              <p:cNvPr id="124" name="Line 71"/>
              <p:cNvSpPr>
                <a:spLocks noChangeShapeType="1"/>
              </p:cNvSpPr>
              <p:nvPr/>
            </p:nvSpPr>
            <p:spPr bwMode="auto">
              <a:xfrm>
                <a:off x="3953" y="1458"/>
                <a:ext cx="74" cy="74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  <p:sp>
            <p:nvSpPr>
              <p:cNvPr id="125" name="Freeform 72"/>
              <p:cNvSpPr>
                <a:spLocks/>
              </p:cNvSpPr>
              <p:nvPr/>
            </p:nvSpPr>
            <p:spPr bwMode="auto">
              <a:xfrm>
                <a:off x="2941" y="2184"/>
                <a:ext cx="372" cy="426"/>
              </a:xfrm>
              <a:custGeom>
                <a:avLst/>
                <a:gdLst/>
                <a:ahLst/>
                <a:cxnLst>
                  <a:cxn ang="0">
                    <a:pos x="0" y="384"/>
                  </a:cxn>
                  <a:cxn ang="0">
                    <a:pos x="24" y="402"/>
                  </a:cxn>
                  <a:cxn ang="0">
                    <a:pos x="24" y="402"/>
                  </a:cxn>
                  <a:cxn ang="0">
                    <a:pos x="40" y="412"/>
                  </a:cxn>
                  <a:cxn ang="0">
                    <a:pos x="56" y="420"/>
                  </a:cxn>
                  <a:cxn ang="0">
                    <a:pos x="74" y="426"/>
                  </a:cxn>
                  <a:cxn ang="0">
                    <a:pos x="92" y="426"/>
                  </a:cxn>
                  <a:cxn ang="0">
                    <a:pos x="112" y="424"/>
                  </a:cxn>
                  <a:cxn ang="0">
                    <a:pos x="128" y="420"/>
                  </a:cxn>
                  <a:cxn ang="0">
                    <a:pos x="146" y="412"/>
                  </a:cxn>
                  <a:cxn ang="0">
                    <a:pos x="162" y="400"/>
                  </a:cxn>
                  <a:cxn ang="0">
                    <a:pos x="346" y="218"/>
                  </a:cxn>
                  <a:cxn ang="0">
                    <a:pos x="372" y="50"/>
                  </a:cxn>
                  <a:cxn ang="0">
                    <a:pos x="372" y="50"/>
                  </a:cxn>
                  <a:cxn ang="0">
                    <a:pos x="372" y="42"/>
                  </a:cxn>
                  <a:cxn ang="0">
                    <a:pos x="370" y="34"/>
                  </a:cxn>
                  <a:cxn ang="0">
                    <a:pos x="366" y="26"/>
                  </a:cxn>
                  <a:cxn ang="0">
                    <a:pos x="362" y="18"/>
                  </a:cxn>
                  <a:cxn ang="0">
                    <a:pos x="356" y="12"/>
                  </a:cxn>
                  <a:cxn ang="0">
                    <a:pos x="348" y="8"/>
                  </a:cxn>
                  <a:cxn ang="0">
                    <a:pos x="340" y="4"/>
                  </a:cxn>
                  <a:cxn ang="0">
                    <a:pos x="332" y="2"/>
                  </a:cxn>
                  <a:cxn ang="0">
                    <a:pos x="332" y="2"/>
                  </a:cxn>
                  <a:cxn ang="0">
                    <a:pos x="332" y="2"/>
                  </a:cxn>
                  <a:cxn ang="0">
                    <a:pos x="324" y="0"/>
                  </a:cxn>
                  <a:cxn ang="0">
                    <a:pos x="316" y="2"/>
                  </a:cxn>
                  <a:cxn ang="0">
                    <a:pos x="306" y="4"/>
                  </a:cxn>
                  <a:cxn ang="0">
                    <a:pos x="300" y="6"/>
                  </a:cxn>
                  <a:cxn ang="0">
                    <a:pos x="292" y="12"/>
                  </a:cxn>
                  <a:cxn ang="0">
                    <a:pos x="286" y="16"/>
                  </a:cxn>
                  <a:cxn ang="0">
                    <a:pos x="280" y="24"/>
                  </a:cxn>
                  <a:cxn ang="0">
                    <a:pos x="276" y="32"/>
                  </a:cxn>
                  <a:cxn ang="0">
                    <a:pos x="232" y="142"/>
                  </a:cxn>
                  <a:cxn ang="0">
                    <a:pos x="126" y="208"/>
                  </a:cxn>
                  <a:cxn ang="0">
                    <a:pos x="0" y="384"/>
                  </a:cxn>
                </a:cxnLst>
                <a:rect l="0" t="0" r="r" b="b"/>
                <a:pathLst>
                  <a:path w="372" h="426">
                    <a:moveTo>
                      <a:pt x="0" y="384"/>
                    </a:moveTo>
                    <a:lnTo>
                      <a:pt x="24" y="402"/>
                    </a:lnTo>
                    <a:lnTo>
                      <a:pt x="24" y="402"/>
                    </a:lnTo>
                    <a:lnTo>
                      <a:pt x="40" y="412"/>
                    </a:lnTo>
                    <a:lnTo>
                      <a:pt x="56" y="420"/>
                    </a:lnTo>
                    <a:lnTo>
                      <a:pt x="74" y="426"/>
                    </a:lnTo>
                    <a:lnTo>
                      <a:pt x="92" y="426"/>
                    </a:lnTo>
                    <a:lnTo>
                      <a:pt x="112" y="424"/>
                    </a:lnTo>
                    <a:lnTo>
                      <a:pt x="128" y="420"/>
                    </a:lnTo>
                    <a:lnTo>
                      <a:pt x="146" y="412"/>
                    </a:lnTo>
                    <a:lnTo>
                      <a:pt x="162" y="400"/>
                    </a:lnTo>
                    <a:lnTo>
                      <a:pt x="346" y="218"/>
                    </a:lnTo>
                    <a:lnTo>
                      <a:pt x="372" y="50"/>
                    </a:lnTo>
                    <a:lnTo>
                      <a:pt x="372" y="50"/>
                    </a:lnTo>
                    <a:lnTo>
                      <a:pt x="372" y="42"/>
                    </a:lnTo>
                    <a:lnTo>
                      <a:pt x="370" y="34"/>
                    </a:lnTo>
                    <a:lnTo>
                      <a:pt x="366" y="26"/>
                    </a:lnTo>
                    <a:lnTo>
                      <a:pt x="362" y="18"/>
                    </a:lnTo>
                    <a:lnTo>
                      <a:pt x="356" y="12"/>
                    </a:lnTo>
                    <a:lnTo>
                      <a:pt x="348" y="8"/>
                    </a:lnTo>
                    <a:lnTo>
                      <a:pt x="340" y="4"/>
                    </a:lnTo>
                    <a:lnTo>
                      <a:pt x="332" y="2"/>
                    </a:lnTo>
                    <a:lnTo>
                      <a:pt x="332" y="2"/>
                    </a:lnTo>
                    <a:lnTo>
                      <a:pt x="332" y="2"/>
                    </a:lnTo>
                    <a:lnTo>
                      <a:pt x="324" y="0"/>
                    </a:lnTo>
                    <a:lnTo>
                      <a:pt x="316" y="2"/>
                    </a:lnTo>
                    <a:lnTo>
                      <a:pt x="306" y="4"/>
                    </a:lnTo>
                    <a:lnTo>
                      <a:pt x="300" y="6"/>
                    </a:lnTo>
                    <a:lnTo>
                      <a:pt x="292" y="12"/>
                    </a:lnTo>
                    <a:lnTo>
                      <a:pt x="286" y="16"/>
                    </a:lnTo>
                    <a:lnTo>
                      <a:pt x="280" y="24"/>
                    </a:lnTo>
                    <a:lnTo>
                      <a:pt x="276" y="32"/>
                    </a:lnTo>
                    <a:lnTo>
                      <a:pt x="232" y="142"/>
                    </a:lnTo>
                    <a:lnTo>
                      <a:pt x="126" y="208"/>
                    </a:lnTo>
                    <a:lnTo>
                      <a:pt x="0" y="38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  <p:sp>
            <p:nvSpPr>
              <p:cNvPr id="126" name="Freeform 73"/>
              <p:cNvSpPr>
                <a:spLocks/>
              </p:cNvSpPr>
              <p:nvPr/>
            </p:nvSpPr>
            <p:spPr bwMode="auto">
              <a:xfrm>
                <a:off x="2941" y="2184"/>
                <a:ext cx="372" cy="426"/>
              </a:xfrm>
              <a:custGeom>
                <a:avLst/>
                <a:gdLst/>
                <a:ahLst/>
                <a:cxnLst>
                  <a:cxn ang="0">
                    <a:pos x="0" y="384"/>
                  </a:cxn>
                  <a:cxn ang="0">
                    <a:pos x="24" y="402"/>
                  </a:cxn>
                  <a:cxn ang="0">
                    <a:pos x="24" y="402"/>
                  </a:cxn>
                  <a:cxn ang="0">
                    <a:pos x="40" y="412"/>
                  </a:cxn>
                  <a:cxn ang="0">
                    <a:pos x="56" y="420"/>
                  </a:cxn>
                  <a:cxn ang="0">
                    <a:pos x="74" y="426"/>
                  </a:cxn>
                  <a:cxn ang="0">
                    <a:pos x="92" y="426"/>
                  </a:cxn>
                  <a:cxn ang="0">
                    <a:pos x="112" y="424"/>
                  </a:cxn>
                  <a:cxn ang="0">
                    <a:pos x="128" y="420"/>
                  </a:cxn>
                  <a:cxn ang="0">
                    <a:pos x="146" y="412"/>
                  </a:cxn>
                  <a:cxn ang="0">
                    <a:pos x="162" y="400"/>
                  </a:cxn>
                  <a:cxn ang="0">
                    <a:pos x="346" y="218"/>
                  </a:cxn>
                  <a:cxn ang="0">
                    <a:pos x="372" y="50"/>
                  </a:cxn>
                  <a:cxn ang="0">
                    <a:pos x="372" y="50"/>
                  </a:cxn>
                  <a:cxn ang="0">
                    <a:pos x="372" y="42"/>
                  </a:cxn>
                  <a:cxn ang="0">
                    <a:pos x="370" y="34"/>
                  </a:cxn>
                  <a:cxn ang="0">
                    <a:pos x="366" y="26"/>
                  </a:cxn>
                  <a:cxn ang="0">
                    <a:pos x="362" y="18"/>
                  </a:cxn>
                  <a:cxn ang="0">
                    <a:pos x="356" y="12"/>
                  </a:cxn>
                  <a:cxn ang="0">
                    <a:pos x="348" y="8"/>
                  </a:cxn>
                  <a:cxn ang="0">
                    <a:pos x="340" y="4"/>
                  </a:cxn>
                  <a:cxn ang="0">
                    <a:pos x="332" y="2"/>
                  </a:cxn>
                  <a:cxn ang="0">
                    <a:pos x="332" y="2"/>
                  </a:cxn>
                  <a:cxn ang="0">
                    <a:pos x="332" y="2"/>
                  </a:cxn>
                  <a:cxn ang="0">
                    <a:pos x="324" y="0"/>
                  </a:cxn>
                  <a:cxn ang="0">
                    <a:pos x="316" y="2"/>
                  </a:cxn>
                  <a:cxn ang="0">
                    <a:pos x="306" y="4"/>
                  </a:cxn>
                  <a:cxn ang="0">
                    <a:pos x="300" y="6"/>
                  </a:cxn>
                  <a:cxn ang="0">
                    <a:pos x="292" y="12"/>
                  </a:cxn>
                  <a:cxn ang="0">
                    <a:pos x="286" y="16"/>
                  </a:cxn>
                  <a:cxn ang="0">
                    <a:pos x="280" y="24"/>
                  </a:cxn>
                  <a:cxn ang="0">
                    <a:pos x="276" y="32"/>
                  </a:cxn>
                  <a:cxn ang="0">
                    <a:pos x="232" y="142"/>
                  </a:cxn>
                  <a:cxn ang="0">
                    <a:pos x="126" y="208"/>
                  </a:cxn>
                </a:cxnLst>
                <a:rect l="0" t="0" r="r" b="b"/>
                <a:pathLst>
                  <a:path w="372" h="426">
                    <a:moveTo>
                      <a:pt x="0" y="384"/>
                    </a:moveTo>
                    <a:lnTo>
                      <a:pt x="24" y="402"/>
                    </a:lnTo>
                    <a:lnTo>
                      <a:pt x="24" y="402"/>
                    </a:lnTo>
                    <a:lnTo>
                      <a:pt x="40" y="412"/>
                    </a:lnTo>
                    <a:lnTo>
                      <a:pt x="56" y="420"/>
                    </a:lnTo>
                    <a:lnTo>
                      <a:pt x="74" y="426"/>
                    </a:lnTo>
                    <a:lnTo>
                      <a:pt x="92" y="426"/>
                    </a:lnTo>
                    <a:lnTo>
                      <a:pt x="112" y="424"/>
                    </a:lnTo>
                    <a:lnTo>
                      <a:pt x="128" y="420"/>
                    </a:lnTo>
                    <a:lnTo>
                      <a:pt x="146" y="412"/>
                    </a:lnTo>
                    <a:lnTo>
                      <a:pt x="162" y="400"/>
                    </a:lnTo>
                    <a:lnTo>
                      <a:pt x="346" y="218"/>
                    </a:lnTo>
                    <a:lnTo>
                      <a:pt x="372" y="50"/>
                    </a:lnTo>
                    <a:lnTo>
                      <a:pt x="372" y="50"/>
                    </a:lnTo>
                    <a:lnTo>
                      <a:pt x="372" y="42"/>
                    </a:lnTo>
                    <a:lnTo>
                      <a:pt x="370" y="34"/>
                    </a:lnTo>
                    <a:lnTo>
                      <a:pt x="366" y="26"/>
                    </a:lnTo>
                    <a:lnTo>
                      <a:pt x="362" y="18"/>
                    </a:lnTo>
                    <a:lnTo>
                      <a:pt x="356" y="12"/>
                    </a:lnTo>
                    <a:lnTo>
                      <a:pt x="348" y="8"/>
                    </a:lnTo>
                    <a:lnTo>
                      <a:pt x="340" y="4"/>
                    </a:lnTo>
                    <a:lnTo>
                      <a:pt x="332" y="2"/>
                    </a:lnTo>
                    <a:lnTo>
                      <a:pt x="332" y="2"/>
                    </a:lnTo>
                    <a:lnTo>
                      <a:pt x="332" y="2"/>
                    </a:lnTo>
                    <a:lnTo>
                      <a:pt x="324" y="0"/>
                    </a:lnTo>
                    <a:lnTo>
                      <a:pt x="316" y="2"/>
                    </a:lnTo>
                    <a:lnTo>
                      <a:pt x="306" y="4"/>
                    </a:lnTo>
                    <a:lnTo>
                      <a:pt x="300" y="6"/>
                    </a:lnTo>
                    <a:lnTo>
                      <a:pt x="292" y="12"/>
                    </a:lnTo>
                    <a:lnTo>
                      <a:pt x="286" y="16"/>
                    </a:lnTo>
                    <a:lnTo>
                      <a:pt x="280" y="24"/>
                    </a:lnTo>
                    <a:lnTo>
                      <a:pt x="276" y="32"/>
                    </a:lnTo>
                    <a:lnTo>
                      <a:pt x="232" y="142"/>
                    </a:lnTo>
                    <a:lnTo>
                      <a:pt x="126" y="208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  <p:sp>
            <p:nvSpPr>
              <p:cNvPr id="127" name="Freeform 74"/>
              <p:cNvSpPr>
                <a:spLocks/>
              </p:cNvSpPr>
              <p:nvPr/>
            </p:nvSpPr>
            <p:spPr bwMode="auto">
              <a:xfrm>
                <a:off x="2709" y="2000"/>
                <a:ext cx="426" cy="370"/>
              </a:xfrm>
              <a:custGeom>
                <a:avLst/>
                <a:gdLst/>
                <a:ahLst/>
                <a:cxnLst>
                  <a:cxn ang="0">
                    <a:pos x="44" y="370"/>
                  </a:cxn>
                  <a:cxn ang="0">
                    <a:pos x="24" y="348"/>
                  </a:cxn>
                  <a:cxn ang="0">
                    <a:pos x="24" y="348"/>
                  </a:cxn>
                  <a:cxn ang="0">
                    <a:pos x="14" y="332"/>
                  </a:cxn>
                  <a:cxn ang="0">
                    <a:pos x="6" y="314"/>
                  </a:cxn>
                  <a:cxn ang="0">
                    <a:pos x="2" y="296"/>
                  </a:cxn>
                  <a:cxn ang="0">
                    <a:pos x="0" y="278"/>
                  </a:cxn>
                  <a:cxn ang="0">
                    <a:pos x="2" y="260"/>
                  </a:cxn>
                  <a:cxn ang="0">
                    <a:pos x="6" y="242"/>
                  </a:cxn>
                  <a:cxn ang="0">
                    <a:pos x="14" y="226"/>
                  </a:cxn>
                  <a:cxn ang="0">
                    <a:pos x="26" y="210"/>
                  </a:cxn>
                  <a:cxn ang="0">
                    <a:pos x="208" y="26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4" y="0"/>
                  </a:cxn>
                  <a:cxn ang="0">
                    <a:pos x="394" y="2"/>
                  </a:cxn>
                  <a:cxn ang="0">
                    <a:pos x="400" y="6"/>
                  </a:cxn>
                  <a:cxn ang="0">
                    <a:pos x="408" y="10"/>
                  </a:cxn>
                  <a:cxn ang="0">
                    <a:pos x="414" y="16"/>
                  </a:cxn>
                  <a:cxn ang="0">
                    <a:pos x="418" y="22"/>
                  </a:cxn>
                  <a:cxn ang="0">
                    <a:pos x="422" y="30"/>
                  </a:cxn>
                  <a:cxn ang="0">
                    <a:pos x="424" y="38"/>
                  </a:cxn>
                  <a:cxn ang="0">
                    <a:pos x="424" y="38"/>
                  </a:cxn>
                  <a:cxn ang="0">
                    <a:pos x="424" y="38"/>
                  </a:cxn>
                  <a:cxn ang="0">
                    <a:pos x="426" y="48"/>
                  </a:cxn>
                  <a:cxn ang="0">
                    <a:pos x="426" y="56"/>
                  </a:cxn>
                  <a:cxn ang="0">
                    <a:pos x="424" y="64"/>
                  </a:cxn>
                  <a:cxn ang="0">
                    <a:pos x="420" y="72"/>
                  </a:cxn>
                  <a:cxn ang="0">
                    <a:pos x="416" y="80"/>
                  </a:cxn>
                  <a:cxn ang="0">
                    <a:pos x="410" y="86"/>
                  </a:cxn>
                  <a:cxn ang="0">
                    <a:pos x="402" y="90"/>
                  </a:cxn>
                  <a:cxn ang="0">
                    <a:pos x="394" y="94"/>
                  </a:cxn>
                  <a:cxn ang="0">
                    <a:pos x="284" y="140"/>
                  </a:cxn>
                  <a:cxn ang="0">
                    <a:pos x="218" y="246"/>
                  </a:cxn>
                  <a:cxn ang="0">
                    <a:pos x="44" y="370"/>
                  </a:cxn>
                </a:cxnLst>
                <a:rect l="0" t="0" r="r" b="b"/>
                <a:pathLst>
                  <a:path w="426" h="370">
                    <a:moveTo>
                      <a:pt x="44" y="370"/>
                    </a:moveTo>
                    <a:lnTo>
                      <a:pt x="24" y="348"/>
                    </a:lnTo>
                    <a:lnTo>
                      <a:pt x="24" y="348"/>
                    </a:lnTo>
                    <a:lnTo>
                      <a:pt x="14" y="332"/>
                    </a:lnTo>
                    <a:lnTo>
                      <a:pt x="6" y="314"/>
                    </a:lnTo>
                    <a:lnTo>
                      <a:pt x="2" y="296"/>
                    </a:lnTo>
                    <a:lnTo>
                      <a:pt x="0" y="278"/>
                    </a:lnTo>
                    <a:lnTo>
                      <a:pt x="2" y="260"/>
                    </a:lnTo>
                    <a:lnTo>
                      <a:pt x="6" y="242"/>
                    </a:lnTo>
                    <a:lnTo>
                      <a:pt x="14" y="226"/>
                    </a:lnTo>
                    <a:lnTo>
                      <a:pt x="26" y="210"/>
                    </a:lnTo>
                    <a:lnTo>
                      <a:pt x="208" y="26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4" y="0"/>
                    </a:lnTo>
                    <a:lnTo>
                      <a:pt x="394" y="2"/>
                    </a:lnTo>
                    <a:lnTo>
                      <a:pt x="400" y="6"/>
                    </a:lnTo>
                    <a:lnTo>
                      <a:pt x="408" y="10"/>
                    </a:lnTo>
                    <a:lnTo>
                      <a:pt x="414" y="16"/>
                    </a:lnTo>
                    <a:lnTo>
                      <a:pt x="418" y="22"/>
                    </a:lnTo>
                    <a:lnTo>
                      <a:pt x="422" y="30"/>
                    </a:lnTo>
                    <a:lnTo>
                      <a:pt x="424" y="38"/>
                    </a:lnTo>
                    <a:lnTo>
                      <a:pt x="424" y="38"/>
                    </a:lnTo>
                    <a:lnTo>
                      <a:pt x="424" y="38"/>
                    </a:lnTo>
                    <a:lnTo>
                      <a:pt x="426" y="48"/>
                    </a:lnTo>
                    <a:lnTo>
                      <a:pt x="426" y="56"/>
                    </a:lnTo>
                    <a:lnTo>
                      <a:pt x="424" y="64"/>
                    </a:lnTo>
                    <a:lnTo>
                      <a:pt x="420" y="72"/>
                    </a:lnTo>
                    <a:lnTo>
                      <a:pt x="416" y="80"/>
                    </a:lnTo>
                    <a:lnTo>
                      <a:pt x="410" y="86"/>
                    </a:lnTo>
                    <a:lnTo>
                      <a:pt x="402" y="90"/>
                    </a:lnTo>
                    <a:lnTo>
                      <a:pt x="394" y="94"/>
                    </a:lnTo>
                    <a:lnTo>
                      <a:pt x="284" y="140"/>
                    </a:lnTo>
                    <a:lnTo>
                      <a:pt x="218" y="246"/>
                    </a:lnTo>
                    <a:lnTo>
                      <a:pt x="44" y="37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  <p:sp>
            <p:nvSpPr>
              <p:cNvPr id="128" name="Freeform 75"/>
              <p:cNvSpPr>
                <a:spLocks/>
              </p:cNvSpPr>
              <p:nvPr/>
            </p:nvSpPr>
            <p:spPr bwMode="auto">
              <a:xfrm>
                <a:off x="2709" y="2000"/>
                <a:ext cx="426" cy="370"/>
              </a:xfrm>
              <a:custGeom>
                <a:avLst/>
                <a:gdLst/>
                <a:ahLst/>
                <a:cxnLst>
                  <a:cxn ang="0">
                    <a:pos x="44" y="370"/>
                  </a:cxn>
                  <a:cxn ang="0">
                    <a:pos x="24" y="348"/>
                  </a:cxn>
                  <a:cxn ang="0">
                    <a:pos x="24" y="348"/>
                  </a:cxn>
                  <a:cxn ang="0">
                    <a:pos x="14" y="332"/>
                  </a:cxn>
                  <a:cxn ang="0">
                    <a:pos x="6" y="314"/>
                  </a:cxn>
                  <a:cxn ang="0">
                    <a:pos x="2" y="296"/>
                  </a:cxn>
                  <a:cxn ang="0">
                    <a:pos x="0" y="278"/>
                  </a:cxn>
                  <a:cxn ang="0">
                    <a:pos x="2" y="260"/>
                  </a:cxn>
                  <a:cxn ang="0">
                    <a:pos x="6" y="242"/>
                  </a:cxn>
                  <a:cxn ang="0">
                    <a:pos x="14" y="226"/>
                  </a:cxn>
                  <a:cxn ang="0">
                    <a:pos x="26" y="210"/>
                  </a:cxn>
                  <a:cxn ang="0">
                    <a:pos x="208" y="26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4" y="0"/>
                  </a:cxn>
                  <a:cxn ang="0">
                    <a:pos x="394" y="2"/>
                  </a:cxn>
                  <a:cxn ang="0">
                    <a:pos x="400" y="6"/>
                  </a:cxn>
                  <a:cxn ang="0">
                    <a:pos x="408" y="10"/>
                  </a:cxn>
                  <a:cxn ang="0">
                    <a:pos x="414" y="16"/>
                  </a:cxn>
                  <a:cxn ang="0">
                    <a:pos x="418" y="22"/>
                  </a:cxn>
                  <a:cxn ang="0">
                    <a:pos x="422" y="30"/>
                  </a:cxn>
                  <a:cxn ang="0">
                    <a:pos x="424" y="38"/>
                  </a:cxn>
                  <a:cxn ang="0">
                    <a:pos x="424" y="38"/>
                  </a:cxn>
                  <a:cxn ang="0">
                    <a:pos x="424" y="38"/>
                  </a:cxn>
                  <a:cxn ang="0">
                    <a:pos x="426" y="48"/>
                  </a:cxn>
                  <a:cxn ang="0">
                    <a:pos x="426" y="56"/>
                  </a:cxn>
                  <a:cxn ang="0">
                    <a:pos x="424" y="64"/>
                  </a:cxn>
                  <a:cxn ang="0">
                    <a:pos x="420" y="72"/>
                  </a:cxn>
                  <a:cxn ang="0">
                    <a:pos x="416" y="80"/>
                  </a:cxn>
                  <a:cxn ang="0">
                    <a:pos x="410" y="86"/>
                  </a:cxn>
                  <a:cxn ang="0">
                    <a:pos x="402" y="90"/>
                  </a:cxn>
                  <a:cxn ang="0">
                    <a:pos x="394" y="94"/>
                  </a:cxn>
                  <a:cxn ang="0">
                    <a:pos x="284" y="140"/>
                  </a:cxn>
                  <a:cxn ang="0">
                    <a:pos x="218" y="246"/>
                  </a:cxn>
                </a:cxnLst>
                <a:rect l="0" t="0" r="r" b="b"/>
                <a:pathLst>
                  <a:path w="426" h="370">
                    <a:moveTo>
                      <a:pt x="44" y="370"/>
                    </a:moveTo>
                    <a:lnTo>
                      <a:pt x="24" y="348"/>
                    </a:lnTo>
                    <a:lnTo>
                      <a:pt x="24" y="348"/>
                    </a:lnTo>
                    <a:lnTo>
                      <a:pt x="14" y="332"/>
                    </a:lnTo>
                    <a:lnTo>
                      <a:pt x="6" y="314"/>
                    </a:lnTo>
                    <a:lnTo>
                      <a:pt x="2" y="296"/>
                    </a:lnTo>
                    <a:lnTo>
                      <a:pt x="0" y="278"/>
                    </a:lnTo>
                    <a:lnTo>
                      <a:pt x="2" y="260"/>
                    </a:lnTo>
                    <a:lnTo>
                      <a:pt x="6" y="242"/>
                    </a:lnTo>
                    <a:lnTo>
                      <a:pt x="14" y="226"/>
                    </a:lnTo>
                    <a:lnTo>
                      <a:pt x="26" y="210"/>
                    </a:lnTo>
                    <a:lnTo>
                      <a:pt x="208" y="26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4" y="0"/>
                    </a:lnTo>
                    <a:lnTo>
                      <a:pt x="394" y="2"/>
                    </a:lnTo>
                    <a:lnTo>
                      <a:pt x="400" y="6"/>
                    </a:lnTo>
                    <a:lnTo>
                      <a:pt x="408" y="10"/>
                    </a:lnTo>
                    <a:lnTo>
                      <a:pt x="414" y="16"/>
                    </a:lnTo>
                    <a:lnTo>
                      <a:pt x="418" y="22"/>
                    </a:lnTo>
                    <a:lnTo>
                      <a:pt x="422" y="30"/>
                    </a:lnTo>
                    <a:lnTo>
                      <a:pt x="424" y="38"/>
                    </a:lnTo>
                    <a:lnTo>
                      <a:pt x="424" y="38"/>
                    </a:lnTo>
                    <a:lnTo>
                      <a:pt x="424" y="38"/>
                    </a:lnTo>
                    <a:lnTo>
                      <a:pt x="426" y="48"/>
                    </a:lnTo>
                    <a:lnTo>
                      <a:pt x="426" y="56"/>
                    </a:lnTo>
                    <a:lnTo>
                      <a:pt x="424" y="64"/>
                    </a:lnTo>
                    <a:lnTo>
                      <a:pt x="420" y="72"/>
                    </a:lnTo>
                    <a:lnTo>
                      <a:pt x="416" y="80"/>
                    </a:lnTo>
                    <a:lnTo>
                      <a:pt x="410" y="86"/>
                    </a:lnTo>
                    <a:lnTo>
                      <a:pt x="402" y="90"/>
                    </a:lnTo>
                    <a:lnTo>
                      <a:pt x="394" y="94"/>
                    </a:lnTo>
                    <a:lnTo>
                      <a:pt x="284" y="140"/>
                    </a:lnTo>
                    <a:lnTo>
                      <a:pt x="218" y="246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  <p:sp>
            <p:nvSpPr>
              <p:cNvPr id="129" name="Line 77"/>
              <p:cNvSpPr>
                <a:spLocks noChangeShapeType="1"/>
              </p:cNvSpPr>
              <p:nvPr/>
            </p:nvSpPr>
            <p:spPr bwMode="auto">
              <a:xfrm flipH="1" flipV="1">
                <a:off x="3035" y="2212"/>
                <a:ext cx="74" cy="76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  <p:sp>
            <p:nvSpPr>
              <p:cNvPr id="130" name="Freeform 78"/>
              <p:cNvSpPr>
                <a:spLocks/>
              </p:cNvSpPr>
              <p:nvPr/>
            </p:nvSpPr>
            <p:spPr bwMode="auto">
              <a:xfrm>
                <a:off x="3737" y="2170"/>
                <a:ext cx="372" cy="426"/>
              </a:xfrm>
              <a:custGeom>
                <a:avLst/>
                <a:gdLst/>
                <a:ahLst/>
                <a:cxnLst>
                  <a:cxn ang="0">
                    <a:pos x="372" y="382"/>
                  </a:cxn>
                  <a:cxn ang="0">
                    <a:pos x="348" y="402"/>
                  </a:cxn>
                  <a:cxn ang="0">
                    <a:pos x="348" y="402"/>
                  </a:cxn>
                  <a:cxn ang="0">
                    <a:pos x="332" y="412"/>
                  </a:cxn>
                  <a:cxn ang="0">
                    <a:pos x="316" y="420"/>
                  </a:cxn>
                  <a:cxn ang="0">
                    <a:pos x="298" y="424"/>
                  </a:cxn>
                  <a:cxn ang="0">
                    <a:pos x="280" y="426"/>
                  </a:cxn>
                  <a:cxn ang="0">
                    <a:pos x="260" y="424"/>
                  </a:cxn>
                  <a:cxn ang="0">
                    <a:pos x="244" y="420"/>
                  </a:cxn>
                  <a:cxn ang="0">
                    <a:pos x="226" y="412"/>
                  </a:cxn>
                  <a:cxn ang="0">
                    <a:pos x="210" y="400"/>
                  </a:cxn>
                  <a:cxn ang="0">
                    <a:pos x="26" y="218"/>
                  </a:cxn>
                  <a:cxn ang="0">
                    <a:pos x="0" y="50"/>
                  </a:cxn>
                  <a:cxn ang="0">
                    <a:pos x="0" y="50"/>
                  </a:cxn>
                  <a:cxn ang="0">
                    <a:pos x="0" y="42"/>
                  </a:cxn>
                  <a:cxn ang="0">
                    <a:pos x="2" y="32"/>
                  </a:cxn>
                  <a:cxn ang="0">
                    <a:pos x="6" y="26"/>
                  </a:cxn>
                  <a:cxn ang="0">
                    <a:pos x="10" y="18"/>
                  </a:cxn>
                  <a:cxn ang="0">
                    <a:pos x="16" y="12"/>
                  </a:cxn>
                  <a:cxn ang="0">
                    <a:pos x="24" y="8"/>
                  </a:cxn>
                  <a:cxn ang="0">
                    <a:pos x="32" y="4"/>
                  </a:cxn>
                  <a:cxn ang="0">
                    <a:pos x="40" y="2"/>
                  </a:cxn>
                  <a:cxn ang="0">
                    <a:pos x="40" y="2"/>
                  </a:cxn>
                  <a:cxn ang="0">
                    <a:pos x="40" y="2"/>
                  </a:cxn>
                  <a:cxn ang="0">
                    <a:pos x="48" y="0"/>
                  </a:cxn>
                  <a:cxn ang="0">
                    <a:pos x="56" y="0"/>
                  </a:cxn>
                  <a:cxn ang="0">
                    <a:pos x="66" y="2"/>
                  </a:cxn>
                  <a:cxn ang="0">
                    <a:pos x="72" y="6"/>
                  </a:cxn>
                  <a:cxn ang="0">
                    <a:pos x="80" y="10"/>
                  </a:cxn>
                  <a:cxn ang="0">
                    <a:pos x="86" y="16"/>
                  </a:cxn>
                  <a:cxn ang="0">
                    <a:pos x="92" y="24"/>
                  </a:cxn>
                  <a:cxn ang="0">
                    <a:pos x="96" y="32"/>
                  </a:cxn>
                  <a:cxn ang="0">
                    <a:pos x="140" y="142"/>
                  </a:cxn>
                  <a:cxn ang="0">
                    <a:pos x="246" y="208"/>
                  </a:cxn>
                  <a:cxn ang="0">
                    <a:pos x="372" y="382"/>
                  </a:cxn>
                </a:cxnLst>
                <a:rect l="0" t="0" r="r" b="b"/>
                <a:pathLst>
                  <a:path w="372" h="426">
                    <a:moveTo>
                      <a:pt x="372" y="382"/>
                    </a:moveTo>
                    <a:lnTo>
                      <a:pt x="348" y="402"/>
                    </a:lnTo>
                    <a:lnTo>
                      <a:pt x="348" y="402"/>
                    </a:lnTo>
                    <a:lnTo>
                      <a:pt x="332" y="412"/>
                    </a:lnTo>
                    <a:lnTo>
                      <a:pt x="316" y="420"/>
                    </a:lnTo>
                    <a:lnTo>
                      <a:pt x="298" y="424"/>
                    </a:lnTo>
                    <a:lnTo>
                      <a:pt x="280" y="426"/>
                    </a:lnTo>
                    <a:lnTo>
                      <a:pt x="260" y="424"/>
                    </a:lnTo>
                    <a:lnTo>
                      <a:pt x="244" y="420"/>
                    </a:lnTo>
                    <a:lnTo>
                      <a:pt x="226" y="412"/>
                    </a:lnTo>
                    <a:lnTo>
                      <a:pt x="210" y="400"/>
                    </a:lnTo>
                    <a:lnTo>
                      <a:pt x="26" y="218"/>
                    </a:lnTo>
                    <a:lnTo>
                      <a:pt x="0" y="50"/>
                    </a:lnTo>
                    <a:lnTo>
                      <a:pt x="0" y="50"/>
                    </a:lnTo>
                    <a:lnTo>
                      <a:pt x="0" y="42"/>
                    </a:lnTo>
                    <a:lnTo>
                      <a:pt x="2" y="32"/>
                    </a:lnTo>
                    <a:lnTo>
                      <a:pt x="6" y="26"/>
                    </a:lnTo>
                    <a:lnTo>
                      <a:pt x="10" y="18"/>
                    </a:lnTo>
                    <a:lnTo>
                      <a:pt x="16" y="12"/>
                    </a:lnTo>
                    <a:lnTo>
                      <a:pt x="24" y="8"/>
                    </a:lnTo>
                    <a:lnTo>
                      <a:pt x="32" y="4"/>
                    </a:lnTo>
                    <a:lnTo>
                      <a:pt x="40" y="2"/>
                    </a:lnTo>
                    <a:lnTo>
                      <a:pt x="40" y="2"/>
                    </a:lnTo>
                    <a:lnTo>
                      <a:pt x="40" y="2"/>
                    </a:lnTo>
                    <a:lnTo>
                      <a:pt x="48" y="0"/>
                    </a:lnTo>
                    <a:lnTo>
                      <a:pt x="56" y="0"/>
                    </a:lnTo>
                    <a:lnTo>
                      <a:pt x="66" y="2"/>
                    </a:lnTo>
                    <a:lnTo>
                      <a:pt x="72" y="6"/>
                    </a:lnTo>
                    <a:lnTo>
                      <a:pt x="80" y="10"/>
                    </a:lnTo>
                    <a:lnTo>
                      <a:pt x="86" y="16"/>
                    </a:lnTo>
                    <a:lnTo>
                      <a:pt x="92" y="24"/>
                    </a:lnTo>
                    <a:lnTo>
                      <a:pt x="96" y="32"/>
                    </a:lnTo>
                    <a:lnTo>
                      <a:pt x="140" y="142"/>
                    </a:lnTo>
                    <a:lnTo>
                      <a:pt x="246" y="208"/>
                    </a:lnTo>
                    <a:lnTo>
                      <a:pt x="372" y="38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  <p:sp>
            <p:nvSpPr>
              <p:cNvPr id="131" name="Freeform 79"/>
              <p:cNvSpPr>
                <a:spLocks/>
              </p:cNvSpPr>
              <p:nvPr/>
            </p:nvSpPr>
            <p:spPr bwMode="auto">
              <a:xfrm>
                <a:off x="3737" y="2170"/>
                <a:ext cx="372" cy="426"/>
              </a:xfrm>
              <a:custGeom>
                <a:avLst/>
                <a:gdLst/>
                <a:ahLst/>
                <a:cxnLst>
                  <a:cxn ang="0">
                    <a:pos x="372" y="382"/>
                  </a:cxn>
                  <a:cxn ang="0">
                    <a:pos x="348" y="402"/>
                  </a:cxn>
                  <a:cxn ang="0">
                    <a:pos x="348" y="402"/>
                  </a:cxn>
                  <a:cxn ang="0">
                    <a:pos x="332" y="412"/>
                  </a:cxn>
                  <a:cxn ang="0">
                    <a:pos x="316" y="420"/>
                  </a:cxn>
                  <a:cxn ang="0">
                    <a:pos x="298" y="424"/>
                  </a:cxn>
                  <a:cxn ang="0">
                    <a:pos x="280" y="426"/>
                  </a:cxn>
                  <a:cxn ang="0">
                    <a:pos x="260" y="424"/>
                  </a:cxn>
                  <a:cxn ang="0">
                    <a:pos x="244" y="420"/>
                  </a:cxn>
                  <a:cxn ang="0">
                    <a:pos x="226" y="412"/>
                  </a:cxn>
                  <a:cxn ang="0">
                    <a:pos x="210" y="400"/>
                  </a:cxn>
                  <a:cxn ang="0">
                    <a:pos x="26" y="218"/>
                  </a:cxn>
                  <a:cxn ang="0">
                    <a:pos x="0" y="50"/>
                  </a:cxn>
                  <a:cxn ang="0">
                    <a:pos x="0" y="50"/>
                  </a:cxn>
                  <a:cxn ang="0">
                    <a:pos x="0" y="42"/>
                  </a:cxn>
                  <a:cxn ang="0">
                    <a:pos x="2" y="32"/>
                  </a:cxn>
                  <a:cxn ang="0">
                    <a:pos x="6" y="26"/>
                  </a:cxn>
                  <a:cxn ang="0">
                    <a:pos x="10" y="18"/>
                  </a:cxn>
                  <a:cxn ang="0">
                    <a:pos x="16" y="12"/>
                  </a:cxn>
                  <a:cxn ang="0">
                    <a:pos x="24" y="8"/>
                  </a:cxn>
                  <a:cxn ang="0">
                    <a:pos x="32" y="4"/>
                  </a:cxn>
                  <a:cxn ang="0">
                    <a:pos x="40" y="2"/>
                  </a:cxn>
                  <a:cxn ang="0">
                    <a:pos x="40" y="2"/>
                  </a:cxn>
                  <a:cxn ang="0">
                    <a:pos x="40" y="2"/>
                  </a:cxn>
                  <a:cxn ang="0">
                    <a:pos x="48" y="0"/>
                  </a:cxn>
                  <a:cxn ang="0">
                    <a:pos x="56" y="0"/>
                  </a:cxn>
                  <a:cxn ang="0">
                    <a:pos x="66" y="2"/>
                  </a:cxn>
                  <a:cxn ang="0">
                    <a:pos x="72" y="6"/>
                  </a:cxn>
                  <a:cxn ang="0">
                    <a:pos x="80" y="10"/>
                  </a:cxn>
                  <a:cxn ang="0">
                    <a:pos x="86" y="16"/>
                  </a:cxn>
                  <a:cxn ang="0">
                    <a:pos x="92" y="24"/>
                  </a:cxn>
                  <a:cxn ang="0">
                    <a:pos x="96" y="32"/>
                  </a:cxn>
                  <a:cxn ang="0">
                    <a:pos x="140" y="142"/>
                  </a:cxn>
                  <a:cxn ang="0">
                    <a:pos x="246" y="208"/>
                  </a:cxn>
                </a:cxnLst>
                <a:rect l="0" t="0" r="r" b="b"/>
                <a:pathLst>
                  <a:path w="372" h="426">
                    <a:moveTo>
                      <a:pt x="372" y="382"/>
                    </a:moveTo>
                    <a:lnTo>
                      <a:pt x="348" y="402"/>
                    </a:lnTo>
                    <a:lnTo>
                      <a:pt x="348" y="402"/>
                    </a:lnTo>
                    <a:lnTo>
                      <a:pt x="332" y="412"/>
                    </a:lnTo>
                    <a:lnTo>
                      <a:pt x="316" y="420"/>
                    </a:lnTo>
                    <a:lnTo>
                      <a:pt x="298" y="424"/>
                    </a:lnTo>
                    <a:lnTo>
                      <a:pt x="280" y="426"/>
                    </a:lnTo>
                    <a:lnTo>
                      <a:pt x="260" y="424"/>
                    </a:lnTo>
                    <a:lnTo>
                      <a:pt x="244" y="420"/>
                    </a:lnTo>
                    <a:lnTo>
                      <a:pt x="226" y="412"/>
                    </a:lnTo>
                    <a:lnTo>
                      <a:pt x="210" y="400"/>
                    </a:lnTo>
                    <a:lnTo>
                      <a:pt x="26" y="218"/>
                    </a:lnTo>
                    <a:lnTo>
                      <a:pt x="0" y="50"/>
                    </a:lnTo>
                    <a:lnTo>
                      <a:pt x="0" y="50"/>
                    </a:lnTo>
                    <a:lnTo>
                      <a:pt x="0" y="42"/>
                    </a:lnTo>
                    <a:lnTo>
                      <a:pt x="2" y="32"/>
                    </a:lnTo>
                    <a:lnTo>
                      <a:pt x="6" y="26"/>
                    </a:lnTo>
                    <a:lnTo>
                      <a:pt x="10" y="18"/>
                    </a:lnTo>
                    <a:lnTo>
                      <a:pt x="16" y="12"/>
                    </a:lnTo>
                    <a:lnTo>
                      <a:pt x="24" y="8"/>
                    </a:lnTo>
                    <a:lnTo>
                      <a:pt x="32" y="4"/>
                    </a:lnTo>
                    <a:lnTo>
                      <a:pt x="40" y="2"/>
                    </a:lnTo>
                    <a:lnTo>
                      <a:pt x="40" y="2"/>
                    </a:lnTo>
                    <a:lnTo>
                      <a:pt x="40" y="2"/>
                    </a:lnTo>
                    <a:lnTo>
                      <a:pt x="48" y="0"/>
                    </a:lnTo>
                    <a:lnTo>
                      <a:pt x="56" y="0"/>
                    </a:lnTo>
                    <a:lnTo>
                      <a:pt x="66" y="2"/>
                    </a:lnTo>
                    <a:lnTo>
                      <a:pt x="72" y="6"/>
                    </a:lnTo>
                    <a:lnTo>
                      <a:pt x="80" y="10"/>
                    </a:lnTo>
                    <a:lnTo>
                      <a:pt x="86" y="16"/>
                    </a:lnTo>
                    <a:lnTo>
                      <a:pt x="92" y="24"/>
                    </a:lnTo>
                    <a:lnTo>
                      <a:pt x="96" y="32"/>
                    </a:lnTo>
                    <a:lnTo>
                      <a:pt x="140" y="142"/>
                    </a:lnTo>
                    <a:lnTo>
                      <a:pt x="246" y="208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  <p:sp>
            <p:nvSpPr>
              <p:cNvPr id="132" name="Freeform 80"/>
              <p:cNvSpPr>
                <a:spLocks/>
              </p:cNvSpPr>
              <p:nvPr/>
            </p:nvSpPr>
            <p:spPr bwMode="auto">
              <a:xfrm>
                <a:off x="3915" y="1984"/>
                <a:ext cx="426" cy="372"/>
              </a:xfrm>
              <a:custGeom>
                <a:avLst/>
                <a:gdLst/>
                <a:ahLst/>
                <a:cxnLst>
                  <a:cxn ang="0">
                    <a:pos x="382" y="372"/>
                  </a:cxn>
                  <a:cxn ang="0">
                    <a:pos x="402" y="350"/>
                  </a:cxn>
                  <a:cxn ang="0">
                    <a:pos x="402" y="350"/>
                  </a:cxn>
                  <a:cxn ang="0">
                    <a:pos x="412" y="334"/>
                  </a:cxn>
                  <a:cxn ang="0">
                    <a:pos x="420" y="316"/>
                  </a:cxn>
                  <a:cxn ang="0">
                    <a:pos x="424" y="298"/>
                  </a:cxn>
                  <a:cxn ang="0">
                    <a:pos x="426" y="280"/>
                  </a:cxn>
                  <a:cxn ang="0">
                    <a:pos x="424" y="262"/>
                  </a:cxn>
                  <a:cxn ang="0">
                    <a:pos x="420" y="244"/>
                  </a:cxn>
                  <a:cxn ang="0">
                    <a:pos x="412" y="228"/>
                  </a:cxn>
                  <a:cxn ang="0">
                    <a:pos x="400" y="212"/>
                  </a:cxn>
                  <a:cxn ang="0">
                    <a:pos x="218" y="28"/>
                  </a:cxn>
                  <a:cxn ang="0">
                    <a:pos x="50" y="0"/>
                  </a:cxn>
                  <a:cxn ang="0">
                    <a:pos x="50" y="0"/>
                  </a:cxn>
                  <a:cxn ang="0">
                    <a:pos x="42" y="2"/>
                  </a:cxn>
                  <a:cxn ang="0">
                    <a:pos x="32" y="4"/>
                  </a:cxn>
                  <a:cxn ang="0">
                    <a:pos x="26" y="8"/>
                  </a:cxn>
                  <a:cxn ang="0">
                    <a:pos x="18" y="12"/>
                  </a:cxn>
                  <a:cxn ang="0">
                    <a:pos x="12" y="18"/>
                  </a:cxn>
                  <a:cxn ang="0">
                    <a:pos x="8" y="24"/>
                  </a:cxn>
                  <a:cxn ang="0">
                    <a:pos x="4" y="32"/>
                  </a:cxn>
                  <a:cxn ang="0">
                    <a:pos x="2" y="40"/>
                  </a:cxn>
                  <a:cxn ang="0">
                    <a:pos x="2" y="40"/>
                  </a:cxn>
                  <a:cxn ang="0">
                    <a:pos x="2" y="40"/>
                  </a:cxn>
                  <a:cxn ang="0">
                    <a:pos x="0" y="50"/>
                  </a:cxn>
                  <a:cxn ang="0">
                    <a:pos x="0" y="58"/>
                  </a:cxn>
                  <a:cxn ang="0">
                    <a:pos x="2" y="66"/>
                  </a:cxn>
                  <a:cxn ang="0">
                    <a:pos x="6" y="74"/>
                  </a:cxn>
                  <a:cxn ang="0">
                    <a:pos x="10" y="80"/>
                  </a:cxn>
                  <a:cxn ang="0">
                    <a:pos x="16" y="88"/>
                  </a:cxn>
                  <a:cxn ang="0">
                    <a:pos x="24" y="92"/>
                  </a:cxn>
                  <a:cxn ang="0">
                    <a:pos x="32" y="96"/>
                  </a:cxn>
                  <a:cxn ang="0">
                    <a:pos x="142" y="142"/>
                  </a:cxn>
                  <a:cxn ang="0">
                    <a:pos x="208" y="246"/>
                  </a:cxn>
                  <a:cxn ang="0">
                    <a:pos x="382" y="372"/>
                  </a:cxn>
                </a:cxnLst>
                <a:rect l="0" t="0" r="r" b="b"/>
                <a:pathLst>
                  <a:path w="426" h="372">
                    <a:moveTo>
                      <a:pt x="382" y="372"/>
                    </a:moveTo>
                    <a:lnTo>
                      <a:pt x="402" y="350"/>
                    </a:lnTo>
                    <a:lnTo>
                      <a:pt x="402" y="350"/>
                    </a:lnTo>
                    <a:lnTo>
                      <a:pt x="412" y="334"/>
                    </a:lnTo>
                    <a:lnTo>
                      <a:pt x="420" y="316"/>
                    </a:lnTo>
                    <a:lnTo>
                      <a:pt x="424" y="298"/>
                    </a:lnTo>
                    <a:lnTo>
                      <a:pt x="426" y="280"/>
                    </a:lnTo>
                    <a:lnTo>
                      <a:pt x="424" y="262"/>
                    </a:lnTo>
                    <a:lnTo>
                      <a:pt x="420" y="244"/>
                    </a:lnTo>
                    <a:lnTo>
                      <a:pt x="412" y="228"/>
                    </a:lnTo>
                    <a:lnTo>
                      <a:pt x="400" y="212"/>
                    </a:lnTo>
                    <a:lnTo>
                      <a:pt x="218" y="28"/>
                    </a:lnTo>
                    <a:lnTo>
                      <a:pt x="50" y="0"/>
                    </a:lnTo>
                    <a:lnTo>
                      <a:pt x="50" y="0"/>
                    </a:lnTo>
                    <a:lnTo>
                      <a:pt x="42" y="2"/>
                    </a:lnTo>
                    <a:lnTo>
                      <a:pt x="32" y="4"/>
                    </a:lnTo>
                    <a:lnTo>
                      <a:pt x="26" y="8"/>
                    </a:lnTo>
                    <a:lnTo>
                      <a:pt x="18" y="12"/>
                    </a:lnTo>
                    <a:lnTo>
                      <a:pt x="12" y="18"/>
                    </a:lnTo>
                    <a:lnTo>
                      <a:pt x="8" y="24"/>
                    </a:lnTo>
                    <a:lnTo>
                      <a:pt x="4" y="32"/>
                    </a:lnTo>
                    <a:lnTo>
                      <a:pt x="2" y="40"/>
                    </a:lnTo>
                    <a:lnTo>
                      <a:pt x="2" y="40"/>
                    </a:lnTo>
                    <a:lnTo>
                      <a:pt x="2" y="40"/>
                    </a:lnTo>
                    <a:lnTo>
                      <a:pt x="0" y="50"/>
                    </a:lnTo>
                    <a:lnTo>
                      <a:pt x="0" y="58"/>
                    </a:lnTo>
                    <a:lnTo>
                      <a:pt x="2" y="66"/>
                    </a:lnTo>
                    <a:lnTo>
                      <a:pt x="6" y="74"/>
                    </a:lnTo>
                    <a:lnTo>
                      <a:pt x="10" y="80"/>
                    </a:lnTo>
                    <a:lnTo>
                      <a:pt x="16" y="88"/>
                    </a:lnTo>
                    <a:lnTo>
                      <a:pt x="24" y="92"/>
                    </a:lnTo>
                    <a:lnTo>
                      <a:pt x="32" y="96"/>
                    </a:lnTo>
                    <a:lnTo>
                      <a:pt x="142" y="142"/>
                    </a:lnTo>
                    <a:lnTo>
                      <a:pt x="208" y="246"/>
                    </a:lnTo>
                    <a:lnTo>
                      <a:pt x="382" y="37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  <p:sp>
            <p:nvSpPr>
              <p:cNvPr id="133" name="Freeform 81"/>
              <p:cNvSpPr>
                <a:spLocks/>
              </p:cNvSpPr>
              <p:nvPr/>
            </p:nvSpPr>
            <p:spPr bwMode="auto">
              <a:xfrm>
                <a:off x="3915" y="1984"/>
                <a:ext cx="426" cy="372"/>
              </a:xfrm>
              <a:custGeom>
                <a:avLst/>
                <a:gdLst/>
                <a:ahLst/>
                <a:cxnLst>
                  <a:cxn ang="0">
                    <a:pos x="382" y="372"/>
                  </a:cxn>
                  <a:cxn ang="0">
                    <a:pos x="402" y="350"/>
                  </a:cxn>
                  <a:cxn ang="0">
                    <a:pos x="402" y="350"/>
                  </a:cxn>
                  <a:cxn ang="0">
                    <a:pos x="412" y="334"/>
                  </a:cxn>
                  <a:cxn ang="0">
                    <a:pos x="420" y="316"/>
                  </a:cxn>
                  <a:cxn ang="0">
                    <a:pos x="424" y="298"/>
                  </a:cxn>
                  <a:cxn ang="0">
                    <a:pos x="426" y="280"/>
                  </a:cxn>
                  <a:cxn ang="0">
                    <a:pos x="424" y="262"/>
                  </a:cxn>
                  <a:cxn ang="0">
                    <a:pos x="420" y="244"/>
                  </a:cxn>
                  <a:cxn ang="0">
                    <a:pos x="412" y="228"/>
                  </a:cxn>
                  <a:cxn ang="0">
                    <a:pos x="400" y="212"/>
                  </a:cxn>
                  <a:cxn ang="0">
                    <a:pos x="218" y="28"/>
                  </a:cxn>
                  <a:cxn ang="0">
                    <a:pos x="50" y="0"/>
                  </a:cxn>
                  <a:cxn ang="0">
                    <a:pos x="50" y="0"/>
                  </a:cxn>
                  <a:cxn ang="0">
                    <a:pos x="42" y="2"/>
                  </a:cxn>
                  <a:cxn ang="0">
                    <a:pos x="32" y="4"/>
                  </a:cxn>
                  <a:cxn ang="0">
                    <a:pos x="26" y="8"/>
                  </a:cxn>
                  <a:cxn ang="0">
                    <a:pos x="18" y="12"/>
                  </a:cxn>
                  <a:cxn ang="0">
                    <a:pos x="12" y="18"/>
                  </a:cxn>
                  <a:cxn ang="0">
                    <a:pos x="8" y="24"/>
                  </a:cxn>
                  <a:cxn ang="0">
                    <a:pos x="4" y="32"/>
                  </a:cxn>
                  <a:cxn ang="0">
                    <a:pos x="2" y="40"/>
                  </a:cxn>
                  <a:cxn ang="0">
                    <a:pos x="2" y="40"/>
                  </a:cxn>
                  <a:cxn ang="0">
                    <a:pos x="2" y="40"/>
                  </a:cxn>
                  <a:cxn ang="0">
                    <a:pos x="0" y="50"/>
                  </a:cxn>
                  <a:cxn ang="0">
                    <a:pos x="0" y="58"/>
                  </a:cxn>
                  <a:cxn ang="0">
                    <a:pos x="2" y="66"/>
                  </a:cxn>
                  <a:cxn ang="0">
                    <a:pos x="6" y="74"/>
                  </a:cxn>
                  <a:cxn ang="0">
                    <a:pos x="10" y="80"/>
                  </a:cxn>
                  <a:cxn ang="0">
                    <a:pos x="16" y="88"/>
                  </a:cxn>
                  <a:cxn ang="0">
                    <a:pos x="24" y="92"/>
                  </a:cxn>
                  <a:cxn ang="0">
                    <a:pos x="32" y="96"/>
                  </a:cxn>
                  <a:cxn ang="0">
                    <a:pos x="142" y="142"/>
                  </a:cxn>
                  <a:cxn ang="0">
                    <a:pos x="208" y="246"/>
                  </a:cxn>
                </a:cxnLst>
                <a:rect l="0" t="0" r="r" b="b"/>
                <a:pathLst>
                  <a:path w="426" h="372">
                    <a:moveTo>
                      <a:pt x="382" y="372"/>
                    </a:moveTo>
                    <a:lnTo>
                      <a:pt x="402" y="350"/>
                    </a:lnTo>
                    <a:lnTo>
                      <a:pt x="402" y="350"/>
                    </a:lnTo>
                    <a:lnTo>
                      <a:pt x="412" y="334"/>
                    </a:lnTo>
                    <a:lnTo>
                      <a:pt x="420" y="316"/>
                    </a:lnTo>
                    <a:lnTo>
                      <a:pt x="424" y="298"/>
                    </a:lnTo>
                    <a:lnTo>
                      <a:pt x="426" y="280"/>
                    </a:lnTo>
                    <a:lnTo>
                      <a:pt x="424" y="262"/>
                    </a:lnTo>
                    <a:lnTo>
                      <a:pt x="420" y="244"/>
                    </a:lnTo>
                    <a:lnTo>
                      <a:pt x="412" y="228"/>
                    </a:lnTo>
                    <a:lnTo>
                      <a:pt x="400" y="212"/>
                    </a:lnTo>
                    <a:lnTo>
                      <a:pt x="218" y="28"/>
                    </a:lnTo>
                    <a:lnTo>
                      <a:pt x="50" y="0"/>
                    </a:lnTo>
                    <a:lnTo>
                      <a:pt x="50" y="0"/>
                    </a:lnTo>
                    <a:lnTo>
                      <a:pt x="42" y="2"/>
                    </a:lnTo>
                    <a:lnTo>
                      <a:pt x="32" y="4"/>
                    </a:lnTo>
                    <a:lnTo>
                      <a:pt x="26" y="8"/>
                    </a:lnTo>
                    <a:lnTo>
                      <a:pt x="18" y="12"/>
                    </a:lnTo>
                    <a:lnTo>
                      <a:pt x="12" y="18"/>
                    </a:lnTo>
                    <a:lnTo>
                      <a:pt x="8" y="24"/>
                    </a:lnTo>
                    <a:lnTo>
                      <a:pt x="4" y="32"/>
                    </a:lnTo>
                    <a:lnTo>
                      <a:pt x="2" y="40"/>
                    </a:lnTo>
                    <a:lnTo>
                      <a:pt x="2" y="40"/>
                    </a:lnTo>
                    <a:lnTo>
                      <a:pt x="2" y="40"/>
                    </a:lnTo>
                    <a:lnTo>
                      <a:pt x="0" y="50"/>
                    </a:lnTo>
                    <a:lnTo>
                      <a:pt x="0" y="58"/>
                    </a:lnTo>
                    <a:lnTo>
                      <a:pt x="2" y="66"/>
                    </a:lnTo>
                    <a:lnTo>
                      <a:pt x="6" y="74"/>
                    </a:lnTo>
                    <a:lnTo>
                      <a:pt x="10" y="80"/>
                    </a:lnTo>
                    <a:lnTo>
                      <a:pt x="16" y="88"/>
                    </a:lnTo>
                    <a:lnTo>
                      <a:pt x="24" y="92"/>
                    </a:lnTo>
                    <a:lnTo>
                      <a:pt x="32" y="96"/>
                    </a:lnTo>
                    <a:lnTo>
                      <a:pt x="142" y="142"/>
                    </a:lnTo>
                    <a:lnTo>
                      <a:pt x="208" y="246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  <p:sp>
            <p:nvSpPr>
              <p:cNvPr id="134" name="Line 83"/>
              <p:cNvSpPr>
                <a:spLocks noChangeShapeType="1"/>
              </p:cNvSpPr>
              <p:nvPr/>
            </p:nvSpPr>
            <p:spPr bwMode="auto">
              <a:xfrm flipV="1">
                <a:off x="3941" y="2198"/>
                <a:ext cx="74" cy="76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10" name="Ellipse 109"/>
            <p:cNvSpPr/>
            <p:nvPr/>
          </p:nvSpPr>
          <p:spPr>
            <a:xfrm>
              <a:off x="6462585" y="1829190"/>
              <a:ext cx="447513" cy="447513"/>
            </a:xfrm>
            <a:prstGeom prst="ellipse">
              <a:avLst/>
            </a:prstGeom>
            <a:solidFill>
              <a:srgbClr val="FFFFFF"/>
            </a:solidFill>
            <a:ln w="9525" cap="flat">
              <a:solidFill>
                <a:schemeClr val="tx1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8" tIns="45718" rIns="45718" bIns="45718" numCol="1" spcCol="38100" rtlCol="0" anchor="ctr">
              <a:spAutoFit/>
            </a:bodyPr>
            <a:lstStyle/>
            <a:p>
              <a:pPr hangingPunct="0"/>
              <a:endParaRPr lang="fr-FR" sz="1400">
                <a:solidFill>
                  <a:srgbClr val="000000"/>
                </a:solidFill>
                <a:sym typeface="Arial"/>
              </a:endParaRPr>
            </a:p>
          </p:txBody>
        </p:sp>
        <p:sp>
          <p:nvSpPr>
            <p:cNvPr id="111" name="Ellipse 110"/>
            <p:cNvSpPr/>
            <p:nvPr/>
          </p:nvSpPr>
          <p:spPr>
            <a:xfrm>
              <a:off x="4300538" y="1822171"/>
              <a:ext cx="447513" cy="447513"/>
            </a:xfrm>
            <a:prstGeom prst="ellipse">
              <a:avLst/>
            </a:prstGeom>
            <a:solidFill>
              <a:srgbClr val="FFFFFF"/>
            </a:solidFill>
            <a:ln w="9525" cap="flat">
              <a:solidFill>
                <a:schemeClr val="tx1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8" tIns="45718" rIns="45718" bIns="45718" numCol="1" spcCol="38100" rtlCol="0" anchor="ctr">
              <a:spAutoFit/>
            </a:bodyPr>
            <a:lstStyle/>
            <a:p>
              <a:pPr hangingPunct="0"/>
              <a:endParaRPr lang="fr-FR" sz="1400">
                <a:solidFill>
                  <a:srgbClr val="000000"/>
                </a:solidFill>
                <a:sym typeface="Arial"/>
              </a:endParaRPr>
            </a:p>
          </p:txBody>
        </p:sp>
        <p:sp>
          <p:nvSpPr>
            <p:cNvPr id="112" name="Ellipse 111"/>
            <p:cNvSpPr/>
            <p:nvPr/>
          </p:nvSpPr>
          <p:spPr>
            <a:xfrm>
              <a:off x="6392863" y="3632200"/>
              <a:ext cx="447513" cy="447513"/>
            </a:xfrm>
            <a:prstGeom prst="ellipse">
              <a:avLst/>
            </a:prstGeom>
            <a:solidFill>
              <a:srgbClr val="FFFFFF"/>
            </a:solidFill>
            <a:ln w="9525" cap="flat">
              <a:solidFill>
                <a:schemeClr val="tx1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8" tIns="45718" rIns="45718" bIns="45718" numCol="1" spcCol="38100" rtlCol="0" anchor="ctr">
              <a:spAutoFit/>
            </a:bodyPr>
            <a:lstStyle/>
            <a:p>
              <a:pPr hangingPunct="0"/>
              <a:endParaRPr lang="fr-FR" sz="1400">
                <a:solidFill>
                  <a:srgbClr val="000000"/>
                </a:solidFill>
                <a:sym typeface="Arial"/>
              </a:endParaRPr>
            </a:p>
          </p:txBody>
        </p:sp>
        <p:sp>
          <p:nvSpPr>
            <p:cNvPr id="113" name="Ellipse 112"/>
            <p:cNvSpPr/>
            <p:nvPr/>
          </p:nvSpPr>
          <p:spPr>
            <a:xfrm>
              <a:off x="4326963" y="3665700"/>
              <a:ext cx="447513" cy="447513"/>
            </a:xfrm>
            <a:prstGeom prst="ellipse">
              <a:avLst/>
            </a:prstGeom>
            <a:solidFill>
              <a:srgbClr val="FFFFFF"/>
            </a:solidFill>
            <a:ln w="9525" cap="flat">
              <a:solidFill>
                <a:schemeClr val="tx1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8" tIns="45718" rIns="45718" bIns="45718" numCol="1" spcCol="38100" rtlCol="0" anchor="ctr">
              <a:spAutoFit/>
            </a:bodyPr>
            <a:lstStyle/>
            <a:p>
              <a:pPr hangingPunct="0"/>
              <a:endParaRPr lang="fr-FR" sz="1400">
                <a:solidFill>
                  <a:srgbClr val="000000"/>
                </a:solidFill>
                <a:sym typeface="Arial"/>
              </a:endParaRPr>
            </a:p>
          </p:txBody>
        </p:sp>
      </p:grpSp>
      <p:grpSp>
        <p:nvGrpSpPr>
          <p:cNvPr id="135" name="Group 443"/>
          <p:cNvGrpSpPr>
            <a:grpSpLocks noChangeAspect="1"/>
          </p:cNvGrpSpPr>
          <p:nvPr/>
        </p:nvGrpSpPr>
        <p:grpSpPr bwMode="auto">
          <a:xfrm>
            <a:off x="757360" y="4641785"/>
            <a:ext cx="490526" cy="576835"/>
            <a:chOff x="5032" y="699"/>
            <a:chExt cx="341" cy="401"/>
          </a:xfrm>
        </p:grpSpPr>
        <p:sp>
          <p:nvSpPr>
            <p:cNvPr id="136" name="Freeform 444"/>
            <p:cNvSpPr>
              <a:spLocks/>
            </p:cNvSpPr>
            <p:nvPr/>
          </p:nvSpPr>
          <p:spPr bwMode="auto">
            <a:xfrm>
              <a:off x="5032" y="751"/>
              <a:ext cx="267" cy="349"/>
            </a:xfrm>
            <a:custGeom>
              <a:avLst/>
              <a:gdLst/>
              <a:ahLst/>
              <a:cxnLst>
                <a:cxn ang="0">
                  <a:pos x="533" y="0"/>
                </a:cxn>
                <a:cxn ang="0">
                  <a:pos x="779" y="0"/>
                </a:cxn>
                <a:cxn ang="0">
                  <a:pos x="779" y="0"/>
                </a:cxn>
                <a:cxn ang="0">
                  <a:pos x="784" y="1"/>
                </a:cxn>
                <a:cxn ang="0">
                  <a:pos x="788" y="3"/>
                </a:cxn>
                <a:cxn ang="0">
                  <a:pos x="791" y="5"/>
                </a:cxn>
                <a:cxn ang="0">
                  <a:pos x="795" y="9"/>
                </a:cxn>
                <a:cxn ang="0">
                  <a:pos x="797" y="12"/>
                </a:cxn>
                <a:cxn ang="0">
                  <a:pos x="799" y="17"/>
                </a:cxn>
                <a:cxn ang="0">
                  <a:pos x="801" y="22"/>
                </a:cxn>
                <a:cxn ang="0">
                  <a:pos x="801" y="28"/>
                </a:cxn>
                <a:cxn ang="0">
                  <a:pos x="801" y="1019"/>
                </a:cxn>
                <a:cxn ang="0">
                  <a:pos x="801" y="1019"/>
                </a:cxn>
                <a:cxn ang="0">
                  <a:pos x="801" y="1025"/>
                </a:cxn>
                <a:cxn ang="0">
                  <a:pos x="799" y="1029"/>
                </a:cxn>
                <a:cxn ang="0">
                  <a:pos x="797" y="1034"/>
                </a:cxn>
                <a:cxn ang="0">
                  <a:pos x="795" y="1038"/>
                </a:cxn>
                <a:cxn ang="0">
                  <a:pos x="791" y="1041"/>
                </a:cxn>
                <a:cxn ang="0">
                  <a:pos x="788" y="1044"/>
                </a:cxn>
                <a:cxn ang="0">
                  <a:pos x="784" y="1045"/>
                </a:cxn>
                <a:cxn ang="0">
                  <a:pos x="779" y="1046"/>
                </a:cxn>
                <a:cxn ang="0">
                  <a:pos x="21" y="1046"/>
                </a:cxn>
                <a:cxn ang="0">
                  <a:pos x="21" y="1046"/>
                </a:cxn>
                <a:cxn ang="0">
                  <a:pos x="17" y="1045"/>
                </a:cxn>
                <a:cxn ang="0">
                  <a:pos x="13" y="1044"/>
                </a:cxn>
                <a:cxn ang="0">
                  <a:pos x="9" y="1041"/>
                </a:cxn>
                <a:cxn ang="0">
                  <a:pos x="6" y="1038"/>
                </a:cxn>
                <a:cxn ang="0">
                  <a:pos x="4" y="1034"/>
                </a:cxn>
                <a:cxn ang="0">
                  <a:pos x="1" y="1029"/>
                </a:cxn>
                <a:cxn ang="0">
                  <a:pos x="0" y="1025"/>
                </a:cxn>
                <a:cxn ang="0">
                  <a:pos x="0" y="1019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0" y="22"/>
                </a:cxn>
                <a:cxn ang="0">
                  <a:pos x="1" y="17"/>
                </a:cxn>
                <a:cxn ang="0">
                  <a:pos x="4" y="12"/>
                </a:cxn>
                <a:cxn ang="0">
                  <a:pos x="6" y="9"/>
                </a:cxn>
                <a:cxn ang="0">
                  <a:pos x="9" y="5"/>
                </a:cxn>
                <a:cxn ang="0">
                  <a:pos x="13" y="3"/>
                </a:cxn>
                <a:cxn ang="0">
                  <a:pos x="17" y="1"/>
                </a:cxn>
                <a:cxn ang="0">
                  <a:pos x="21" y="0"/>
                </a:cxn>
                <a:cxn ang="0">
                  <a:pos x="270" y="0"/>
                </a:cxn>
              </a:cxnLst>
              <a:rect l="0" t="0" r="r" b="b"/>
              <a:pathLst>
                <a:path w="801" h="1046">
                  <a:moveTo>
                    <a:pt x="533" y="0"/>
                  </a:moveTo>
                  <a:lnTo>
                    <a:pt x="779" y="0"/>
                  </a:lnTo>
                  <a:lnTo>
                    <a:pt x="779" y="0"/>
                  </a:lnTo>
                  <a:lnTo>
                    <a:pt x="784" y="1"/>
                  </a:lnTo>
                  <a:lnTo>
                    <a:pt x="788" y="3"/>
                  </a:lnTo>
                  <a:lnTo>
                    <a:pt x="791" y="5"/>
                  </a:lnTo>
                  <a:lnTo>
                    <a:pt x="795" y="9"/>
                  </a:lnTo>
                  <a:lnTo>
                    <a:pt x="797" y="12"/>
                  </a:lnTo>
                  <a:lnTo>
                    <a:pt x="799" y="17"/>
                  </a:lnTo>
                  <a:lnTo>
                    <a:pt x="801" y="22"/>
                  </a:lnTo>
                  <a:lnTo>
                    <a:pt x="801" y="28"/>
                  </a:lnTo>
                  <a:lnTo>
                    <a:pt x="801" y="1019"/>
                  </a:lnTo>
                  <a:lnTo>
                    <a:pt x="801" y="1019"/>
                  </a:lnTo>
                  <a:lnTo>
                    <a:pt x="801" y="1025"/>
                  </a:lnTo>
                  <a:lnTo>
                    <a:pt x="799" y="1029"/>
                  </a:lnTo>
                  <a:lnTo>
                    <a:pt x="797" y="1034"/>
                  </a:lnTo>
                  <a:lnTo>
                    <a:pt x="795" y="1038"/>
                  </a:lnTo>
                  <a:lnTo>
                    <a:pt x="791" y="1041"/>
                  </a:lnTo>
                  <a:lnTo>
                    <a:pt x="788" y="1044"/>
                  </a:lnTo>
                  <a:lnTo>
                    <a:pt x="784" y="1045"/>
                  </a:lnTo>
                  <a:lnTo>
                    <a:pt x="779" y="1046"/>
                  </a:lnTo>
                  <a:lnTo>
                    <a:pt x="21" y="1046"/>
                  </a:lnTo>
                  <a:lnTo>
                    <a:pt x="21" y="1046"/>
                  </a:lnTo>
                  <a:lnTo>
                    <a:pt x="17" y="1045"/>
                  </a:lnTo>
                  <a:lnTo>
                    <a:pt x="13" y="1044"/>
                  </a:lnTo>
                  <a:lnTo>
                    <a:pt x="9" y="1041"/>
                  </a:lnTo>
                  <a:lnTo>
                    <a:pt x="6" y="1038"/>
                  </a:lnTo>
                  <a:lnTo>
                    <a:pt x="4" y="1034"/>
                  </a:lnTo>
                  <a:lnTo>
                    <a:pt x="1" y="1029"/>
                  </a:lnTo>
                  <a:lnTo>
                    <a:pt x="0" y="1025"/>
                  </a:lnTo>
                  <a:lnTo>
                    <a:pt x="0" y="1019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22"/>
                  </a:lnTo>
                  <a:lnTo>
                    <a:pt x="1" y="17"/>
                  </a:lnTo>
                  <a:lnTo>
                    <a:pt x="4" y="12"/>
                  </a:lnTo>
                  <a:lnTo>
                    <a:pt x="6" y="9"/>
                  </a:lnTo>
                  <a:lnTo>
                    <a:pt x="9" y="5"/>
                  </a:lnTo>
                  <a:lnTo>
                    <a:pt x="13" y="3"/>
                  </a:lnTo>
                  <a:lnTo>
                    <a:pt x="17" y="1"/>
                  </a:lnTo>
                  <a:lnTo>
                    <a:pt x="21" y="0"/>
                  </a:lnTo>
                  <a:lnTo>
                    <a:pt x="270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137" name="Freeform 445"/>
            <p:cNvSpPr>
              <a:spLocks/>
            </p:cNvSpPr>
            <p:nvPr/>
          </p:nvSpPr>
          <p:spPr bwMode="auto">
            <a:xfrm>
              <a:off x="5057" y="776"/>
              <a:ext cx="217" cy="293"/>
            </a:xfrm>
            <a:custGeom>
              <a:avLst/>
              <a:gdLst/>
              <a:ahLst/>
              <a:cxnLst>
                <a:cxn ang="0">
                  <a:pos x="478" y="0"/>
                </a:cxn>
                <a:cxn ang="0">
                  <a:pos x="631" y="0"/>
                </a:cxn>
                <a:cxn ang="0">
                  <a:pos x="631" y="0"/>
                </a:cxn>
                <a:cxn ang="0">
                  <a:pos x="636" y="1"/>
                </a:cxn>
                <a:cxn ang="0">
                  <a:pos x="640" y="2"/>
                </a:cxn>
                <a:cxn ang="0">
                  <a:pos x="643" y="5"/>
                </a:cxn>
                <a:cxn ang="0">
                  <a:pos x="647" y="8"/>
                </a:cxn>
                <a:cxn ang="0">
                  <a:pos x="649" y="12"/>
                </a:cxn>
                <a:cxn ang="0">
                  <a:pos x="652" y="17"/>
                </a:cxn>
                <a:cxn ang="0">
                  <a:pos x="653" y="21"/>
                </a:cxn>
                <a:cxn ang="0">
                  <a:pos x="653" y="27"/>
                </a:cxn>
                <a:cxn ang="0">
                  <a:pos x="653" y="852"/>
                </a:cxn>
                <a:cxn ang="0">
                  <a:pos x="653" y="852"/>
                </a:cxn>
                <a:cxn ang="0">
                  <a:pos x="653" y="858"/>
                </a:cxn>
                <a:cxn ang="0">
                  <a:pos x="652" y="862"/>
                </a:cxn>
                <a:cxn ang="0">
                  <a:pos x="649" y="867"/>
                </a:cxn>
                <a:cxn ang="0">
                  <a:pos x="647" y="871"/>
                </a:cxn>
                <a:cxn ang="0">
                  <a:pos x="643" y="874"/>
                </a:cxn>
                <a:cxn ang="0">
                  <a:pos x="640" y="877"/>
                </a:cxn>
                <a:cxn ang="0">
                  <a:pos x="636" y="878"/>
                </a:cxn>
                <a:cxn ang="0">
                  <a:pos x="631" y="879"/>
                </a:cxn>
                <a:cxn ang="0">
                  <a:pos x="21" y="879"/>
                </a:cxn>
                <a:cxn ang="0">
                  <a:pos x="21" y="879"/>
                </a:cxn>
                <a:cxn ang="0">
                  <a:pos x="16" y="878"/>
                </a:cxn>
                <a:cxn ang="0">
                  <a:pos x="13" y="877"/>
                </a:cxn>
                <a:cxn ang="0">
                  <a:pos x="9" y="874"/>
                </a:cxn>
                <a:cxn ang="0">
                  <a:pos x="6" y="871"/>
                </a:cxn>
                <a:cxn ang="0">
                  <a:pos x="3" y="867"/>
                </a:cxn>
                <a:cxn ang="0">
                  <a:pos x="1" y="862"/>
                </a:cxn>
                <a:cxn ang="0">
                  <a:pos x="0" y="858"/>
                </a:cxn>
                <a:cxn ang="0">
                  <a:pos x="0" y="852"/>
                </a:cxn>
                <a:cxn ang="0">
                  <a:pos x="0" y="27"/>
                </a:cxn>
                <a:cxn ang="0">
                  <a:pos x="0" y="27"/>
                </a:cxn>
                <a:cxn ang="0">
                  <a:pos x="0" y="21"/>
                </a:cxn>
                <a:cxn ang="0">
                  <a:pos x="1" y="17"/>
                </a:cxn>
                <a:cxn ang="0">
                  <a:pos x="3" y="12"/>
                </a:cxn>
                <a:cxn ang="0">
                  <a:pos x="6" y="8"/>
                </a:cxn>
                <a:cxn ang="0">
                  <a:pos x="9" y="5"/>
                </a:cxn>
                <a:cxn ang="0">
                  <a:pos x="13" y="2"/>
                </a:cxn>
                <a:cxn ang="0">
                  <a:pos x="16" y="1"/>
                </a:cxn>
                <a:cxn ang="0">
                  <a:pos x="21" y="0"/>
                </a:cxn>
                <a:cxn ang="0">
                  <a:pos x="185" y="0"/>
                </a:cxn>
                <a:cxn ang="0">
                  <a:pos x="478" y="0"/>
                </a:cxn>
              </a:cxnLst>
              <a:rect l="0" t="0" r="r" b="b"/>
              <a:pathLst>
                <a:path w="653" h="879">
                  <a:moveTo>
                    <a:pt x="478" y="0"/>
                  </a:moveTo>
                  <a:lnTo>
                    <a:pt x="631" y="0"/>
                  </a:lnTo>
                  <a:lnTo>
                    <a:pt x="631" y="0"/>
                  </a:lnTo>
                  <a:lnTo>
                    <a:pt x="636" y="1"/>
                  </a:lnTo>
                  <a:lnTo>
                    <a:pt x="640" y="2"/>
                  </a:lnTo>
                  <a:lnTo>
                    <a:pt x="643" y="5"/>
                  </a:lnTo>
                  <a:lnTo>
                    <a:pt x="647" y="8"/>
                  </a:lnTo>
                  <a:lnTo>
                    <a:pt x="649" y="12"/>
                  </a:lnTo>
                  <a:lnTo>
                    <a:pt x="652" y="17"/>
                  </a:lnTo>
                  <a:lnTo>
                    <a:pt x="653" y="21"/>
                  </a:lnTo>
                  <a:lnTo>
                    <a:pt x="653" y="27"/>
                  </a:lnTo>
                  <a:lnTo>
                    <a:pt x="653" y="852"/>
                  </a:lnTo>
                  <a:lnTo>
                    <a:pt x="653" y="852"/>
                  </a:lnTo>
                  <a:lnTo>
                    <a:pt x="653" y="858"/>
                  </a:lnTo>
                  <a:lnTo>
                    <a:pt x="652" y="862"/>
                  </a:lnTo>
                  <a:lnTo>
                    <a:pt x="649" y="867"/>
                  </a:lnTo>
                  <a:lnTo>
                    <a:pt x="647" y="871"/>
                  </a:lnTo>
                  <a:lnTo>
                    <a:pt x="643" y="874"/>
                  </a:lnTo>
                  <a:lnTo>
                    <a:pt x="640" y="877"/>
                  </a:lnTo>
                  <a:lnTo>
                    <a:pt x="636" y="878"/>
                  </a:lnTo>
                  <a:lnTo>
                    <a:pt x="631" y="879"/>
                  </a:lnTo>
                  <a:lnTo>
                    <a:pt x="21" y="879"/>
                  </a:lnTo>
                  <a:lnTo>
                    <a:pt x="21" y="879"/>
                  </a:lnTo>
                  <a:lnTo>
                    <a:pt x="16" y="878"/>
                  </a:lnTo>
                  <a:lnTo>
                    <a:pt x="13" y="877"/>
                  </a:lnTo>
                  <a:lnTo>
                    <a:pt x="9" y="874"/>
                  </a:lnTo>
                  <a:lnTo>
                    <a:pt x="6" y="871"/>
                  </a:lnTo>
                  <a:lnTo>
                    <a:pt x="3" y="867"/>
                  </a:lnTo>
                  <a:lnTo>
                    <a:pt x="1" y="862"/>
                  </a:lnTo>
                  <a:lnTo>
                    <a:pt x="0" y="858"/>
                  </a:lnTo>
                  <a:lnTo>
                    <a:pt x="0" y="852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1"/>
                  </a:lnTo>
                  <a:lnTo>
                    <a:pt x="1" y="17"/>
                  </a:lnTo>
                  <a:lnTo>
                    <a:pt x="3" y="12"/>
                  </a:lnTo>
                  <a:lnTo>
                    <a:pt x="6" y="8"/>
                  </a:lnTo>
                  <a:lnTo>
                    <a:pt x="9" y="5"/>
                  </a:lnTo>
                  <a:lnTo>
                    <a:pt x="13" y="2"/>
                  </a:lnTo>
                  <a:lnTo>
                    <a:pt x="16" y="1"/>
                  </a:lnTo>
                  <a:lnTo>
                    <a:pt x="21" y="0"/>
                  </a:lnTo>
                  <a:lnTo>
                    <a:pt x="185" y="0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rgbClr val="00A6D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138" name="Freeform 446"/>
            <p:cNvSpPr>
              <a:spLocks/>
            </p:cNvSpPr>
            <p:nvPr/>
          </p:nvSpPr>
          <p:spPr bwMode="auto">
            <a:xfrm>
              <a:off x="5057" y="776"/>
              <a:ext cx="217" cy="293"/>
            </a:xfrm>
            <a:custGeom>
              <a:avLst/>
              <a:gdLst/>
              <a:ahLst/>
              <a:cxnLst>
                <a:cxn ang="0">
                  <a:pos x="478" y="0"/>
                </a:cxn>
                <a:cxn ang="0">
                  <a:pos x="631" y="0"/>
                </a:cxn>
                <a:cxn ang="0">
                  <a:pos x="631" y="0"/>
                </a:cxn>
                <a:cxn ang="0">
                  <a:pos x="636" y="1"/>
                </a:cxn>
                <a:cxn ang="0">
                  <a:pos x="640" y="2"/>
                </a:cxn>
                <a:cxn ang="0">
                  <a:pos x="643" y="5"/>
                </a:cxn>
                <a:cxn ang="0">
                  <a:pos x="647" y="8"/>
                </a:cxn>
                <a:cxn ang="0">
                  <a:pos x="649" y="12"/>
                </a:cxn>
                <a:cxn ang="0">
                  <a:pos x="652" y="17"/>
                </a:cxn>
                <a:cxn ang="0">
                  <a:pos x="653" y="21"/>
                </a:cxn>
                <a:cxn ang="0">
                  <a:pos x="653" y="27"/>
                </a:cxn>
                <a:cxn ang="0">
                  <a:pos x="653" y="852"/>
                </a:cxn>
                <a:cxn ang="0">
                  <a:pos x="653" y="852"/>
                </a:cxn>
                <a:cxn ang="0">
                  <a:pos x="653" y="858"/>
                </a:cxn>
                <a:cxn ang="0">
                  <a:pos x="652" y="862"/>
                </a:cxn>
                <a:cxn ang="0">
                  <a:pos x="649" y="867"/>
                </a:cxn>
                <a:cxn ang="0">
                  <a:pos x="647" y="871"/>
                </a:cxn>
                <a:cxn ang="0">
                  <a:pos x="643" y="874"/>
                </a:cxn>
                <a:cxn ang="0">
                  <a:pos x="640" y="877"/>
                </a:cxn>
                <a:cxn ang="0">
                  <a:pos x="636" y="878"/>
                </a:cxn>
                <a:cxn ang="0">
                  <a:pos x="631" y="879"/>
                </a:cxn>
                <a:cxn ang="0">
                  <a:pos x="21" y="879"/>
                </a:cxn>
                <a:cxn ang="0">
                  <a:pos x="21" y="879"/>
                </a:cxn>
                <a:cxn ang="0">
                  <a:pos x="16" y="878"/>
                </a:cxn>
                <a:cxn ang="0">
                  <a:pos x="13" y="877"/>
                </a:cxn>
                <a:cxn ang="0">
                  <a:pos x="9" y="874"/>
                </a:cxn>
                <a:cxn ang="0">
                  <a:pos x="6" y="871"/>
                </a:cxn>
                <a:cxn ang="0">
                  <a:pos x="3" y="867"/>
                </a:cxn>
                <a:cxn ang="0">
                  <a:pos x="1" y="862"/>
                </a:cxn>
                <a:cxn ang="0">
                  <a:pos x="0" y="858"/>
                </a:cxn>
                <a:cxn ang="0">
                  <a:pos x="0" y="852"/>
                </a:cxn>
                <a:cxn ang="0">
                  <a:pos x="0" y="27"/>
                </a:cxn>
                <a:cxn ang="0">
                  <a:pos x="0" y="27"/>
                </a:cxn>
                <a:cxn ang="0">
                  <a:pos x="0" y="21"/>
                </a:cxn>
                <a:cxn ang="0">
                  <a:pos x="1" y="17"/>
                </a:cxn>
                <a:cxn ang="0">
                  <a:pos x="3" y="12"/>
                </a:cxn>
                <a:cxn ang="0">
                  <a:pos x="6" y="8"/>
                </a:cxn>
                <a:cxn ang="0">
                  <a:pos x="9" y="5"/>
                </a:cxn>
                <a:cxn ang="0">
                  <a:pos x="13" y="2"/>
                </a:cxn>
                <a:cxn ang="0">
                  <a:pos x="16" y="1"/>
                </a:cxn>
                <a:cxn ang="0">
                  <a:pos x="21" y="0"/>
                </a:cxn>
                <a:cxn ang="0">
                  <a:pos x="185" y="0"/>
                </a:cxn>
              </a:cxnLst>
              <a:rect l="0" t="0" r="r" b="b"/>
              <a:pathLst>
                <a:path w="653" h="879">
                  <a:moveTo>
                    <a:pt x="478" y="0"/>
                  </a:moveTo>
                  <a:lnTo>
                    <a:pt x="631" y="0"/>
                  </a:lnTo>
                  <a:lnTo>
                    <a:pt x="631" y="0"/>
                  </a:lnTo>
                  <a:lnTo>
                    <a:pt x="636" y="1"/>
                  </a:lnTo>
                  <a:lnTo>
                    <a:pt x="640" y="2"/>
                  </a:lnTo>
                  <a:lnTo>
                    <a:pt x="643" y="5"/>
                  </a:lnTo>
                  <a:lnTo>
                    <a:pt x="647" y="8"/>
                  </a:lnTo>
                  <a:lnTo>
                    <a:pt x="649" y="12"/>
                  </a:lnTo>
                  <a:lnTo>
                    <a:pt x="652" y="17"/>
                  </a:lnTo>
                  <a:lnTo>
                    <a:pt x="653" y="21"/>
                  </a:lnTo>
                  <a:lnTo>
                    <a:pt x="653" y="27"/>
                  </a:lnTo>
                  <a:lnTo>
                    <a:pt x="653" y="852"/>
                  </a:lnTo>
                  <a:lnTo>
                    <a:pt x="653" y="852"/>
                  </a:lnTo>
                  <a:lnTo>
                    <a:pt x="653" y="858"/>
                  </a:lnTo>
                  <a:lnTo>
                    <a:pt x="652" y="862"/>
                  </a:lnTo>
                  <a:lnTo>
                    <a:pt x="649" y="867"/>
                  </a:lnTo>
                  <a:lnTo>
                    <a:pt x="647" y="871"/>
                  </a:lnTo>
                  <a:lnTo>
                    <a:pt x="643" y="874"/>
                  </a:lnTo>
                  <a:lnTo>
                    <a:pt x="640" y="877"/>
                  </a:lnTo>
                  <a:lnTo>
                    <a:pt x="636" y="878"/>
                  </a:lnTo>
                  <a:lnTo>
                    <a:pt x="631" y="879"/>
                  </a:lnTo>
                  <a:lnTo>
                    <a:pt x="21" y="879"/>
                  </a:lnTo>
                  <a:lnTo>
                    <a:pt x="21" y="879"/>
                  </a:lnTo>
                  <a:lnTo>
                    <a:pt x="16" y="878"/>
                  </a:lnTo>
                  <a:lnTo>
                    <a:pt x="13" y="877"/>
                  </a:lnTo>
                  <a:lnTo>
                    <a:pt x="9" y="874"/>
                  </a:lnTo>
                  <a:lnTo>
                    <a:pt x="6" y="871"/>
                  </a:lnTo>
                  <a:lnTo>
                    <a:pt x="3" y="867"/>
                  </a:lnTo>
                  <a:lnTo>
                    <a:pt x="1" y="862"/>
                  </a:lnTo>
                  <a:lnTo>
                    <a:pt x="0" y="858"/>
                  </a:lnTo>
                  <a:lnTo>
                    <a:pt x="0" y="852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1"/>
                  </a:lnTo>
                  <a:lnTo>
                    <a:pt x="1" y="17"/>
                  </a:lnTo>
                  <a:lnTo>
                    <a:pt x="3" y="12"/>
                  </a:lnTo>
                  <a:lnTo>
                    <a:pt x="6" y="8"/>
                  </a:lnTo>
                  <a:lnTo>
                    <a:pt x="9" y="5"/>
                  </a:lnTo>
                  <a:lnTo>
                    <a:pt x="13" y="2"/>
                  </a:lnTo>
                  <a:lnTo>
                    <a:pt x="16" y="1"/>
                  </a:lnTo>
                  <a:lnTo>
                    <a:pt x="21" y="0"/>
                  </a:lnTo>
                  <a:lnTo>
                    <a:pt x="185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139" name="Freeform 447"/>
            <p:cNvSpPr>
              <a:spLocks/>
            </p:cNvSpPr>
            <p:nvPr/>
          </p:nvSpPr>
          <p:spPr bwMode="auto">
            <a:xfrm>
              <a:off x="5126" y="699"/>
              <a:ext cx="79" cy="72"/>
            </a:xfrm>
            <a:custGeom>
              <a:avLst/>
              <a:gdLst/>
              <a:ahLst/>
              <a:cxnLst>
                <a:cxn ang="0">
                  <a:pos x="0" y="216"/>
                </a:cxn>
                <a:cxn ang="0">
                  <a:pos x="0" y="216"/>
                </a:cxn>
                <a:cxn ang="0">
                  <a:pos x="0" y="164"/>
                </a:cxn>
                <a:cxn ang="0">
                  <a:pos x="0" y="164"/>
                </a:cxn>
                <a:cxn ang="0">
                  <a:pos x="0" y="138"/>
                </a:cxn>
                <a:cxn ang="0">
                  <a:pos x="1" y="116"/>
                </a:cxn>
                <a:cxn ang="0">
                  <a:pos x="4" y="94"/>
                </a:cxn>
                <a:cxn ang="0">
                  <a:pos x="8" y="79"/>
                </a:cxn>
                <a:cxn ang="0">
                  <a:pos x="8" y="79"/>
                </a:cxn>
                <a:cxn ang="0">
                  <a:pos x="13" y="67"/>
                </a:cxn>
                <a:cxn ang="0">
                  <a:pos x="19" y="56"/>
                </a:cxn>
                <a:cxn ang="0">
                  <a:pos x="26" y="45"/>
                </a:cxn>
                <a:cxn ang="0">
                  <a:pos x="35" y="35"/>
                </a:cxn>
                <a:cxn ang="0">
                  <a:pos x="35" y="35"/>
                </a:cxn>
                <a:cxn ang="0">
                  <a:pos x="44" y="26"/>
                </a:cxn>
                <a:cxn ang="0">
                  <a:pos x="54" y="19"/>
                </a:cxn>
                <a:cxn ang="0">
                  <a:pos x="63" y="13"/>
                </a:cxn>
                <a:cxn ang="0">
                  <a:pos x="74" y="8"/>
                </a:cxn>
                <a:cxn ang="0">
                  <a:pos x="85" y="5"/>
                </a:cxn>
                <a:cxn ang="0">
                  <a:pos x="95" y="1"/>
                </a:cxn>
                <a:cxn ang="0">
                  <a:pos x="106" y="0"/>
                </a:cxn>
                <a:cxn ang="0">
                  <a:pos x="117" y="0"/>
                </a:cxn>
                <a:cxn ang="0">
                  <a:pos x="117" y="0"/>
                </a:cxn>
                <a:cxn ang="0">
                  <a:pos x="129" y="0"/>
                </a:cxn>
                <a:cxn ang="0">
                  <a:pos x="139" y="1"/>
                </a:cxn>
                <a:cxn ang="0">
                  <a:pos x="150" y="5"/>
                </a:cxn>
                <a:cxn ang="0">
                  <a:pos x="161" y="8"/>
                </a:cxn>
                <a:cxn ang="0">
                  <a:pos x="171" y="13"/>
                </a:cxn>
                <a:cxn ang="0">
                  <a:pos x="181" y="19"/>
                </a:cxn>
                <a:cxn ang="0">
                  <a:pos x="190" y="26"/>
                </a:cxn>
                <a:cxn ang="0">
                  <a:pos x="200" y="35"/>
                </a:cxn>
                <a:cxn ang="0">
                  <a:pos x="200" y="35"/>
                </a:cxn>
                <a:cxn ang="0">
                  <a:pos x="208" y="45"/>
                </a:cxn>
                <a:cxn ang="0">
                  <a:pos x="215" y="56"/>
                </a:cxn>
                <a:cxn ang="0">
                  <a:pos x="221" y="67"/>
                </a:cxn>
                <a:cxn ang="0">
                  <a:pos x="226" y="79"/>
                </a:cxn>
                <a:cxn ang="0">
                  <a:pos x="226" y="79"/>
                </a:cxn>
                <a:cxn ang="0">
                  <a:pos x="230" y="88"/>
                </a:cxn>
                <a:cxn ang="0">
                  <a:pos x="231" y="99"/>
                </a:cxn>
                <a:cxn ang="0">
                  <a:pos x="234" y="121"/>
                </a:cxn>
                <a:cxn ang="0">
                  <a:pos x="236" y="144"/>
                </a:cxn>
                <a:cxn ang="0">
                  <a:pos x="236" y="166"/>
                </a:cxn>
                <a:cxn ang="0">
                  <a:pos x="236" y="166"/>
                </a:cxn>
                <a:cxn ang="0">
                  <a:pos x="234" y="216"/>
                </a:cxn>
              </a:cxnLst>
              <a:rect l="0" t="0" r="r" b="b"/>
              <a:pathLst>
                <a:path w="236" h="216">
                  <a:moveTo>
                    <a:pt x="0" y="216"/>
                  </a:moveTo>
                  <a:lnTo>
                    <a:pt x="0" y="216"/>
                  </a:lnTo>
                  <a:lnTo>
                    <a:pt x="0" y="164"/>
                  </a:lnTo>
                  <a:lnTo>
                    <a:pt x="0" y="164"/>
                  </a:lnTo>
                  <a:lnTo>
                    <a:pt x="0" y="138"/>
                  </a:lnTo>
                  <a:lnTo>
                    <a:pt x="1" y="116"/>
                  </a:lnTo>
                  <a:lnTo>
                    <a:pt x="4" y="94"/>
                  </a:lnTo>
                  <a:lnTo>
                    <a:pt x="8" y="79"/>
                  </a:lnTo>
                  <a:lnTo>
                    <a:pt x="8" y="79"/>
                  </a:lnTo>
                  <a:lnTo>
                    <a:pt x="13" y="67"/>
                  </a:lnTo>
                  <a:lnTo>
                    <a:pt x="19" y="56"/>
                  </a:lnTo>
                  <a:lnTo>
                    <a:pt x="26" y="45"/>
                  </a:lnTo>
                  <a:lnTo>
                    <a:pt x="35" y="35"/>
                  </a:lnTo>
                  <a:lnTo>
                    <a:pt x="35" y="35"/>
                  </a:lnTo>
                  <a:lnTo>
                    <a:pt x="44" y="26"/>
                  </a:lnTo>
                  <a:lnTo>
                    <a:pt x="54" y="19"/>
                  </a:lnTo>
                  <a:lnTo>
                    <a:pt x="63" y="13"/>
                  </a:lnTo>
                  <a:lnTo>
                    <a:pt x="74" y="8"/>
                  </a:lnTo>
                  <a:lnTo>
                    <a:pt x="85" y="5"/>
                  </a:lnTo>
                  <a:lnTo>
                    <a:pt x="95" y="1"/>
                  </a:lnTo>
                  <a:lnTo>
                    <a:pt x="106" y="0"/>
                  </a:lnTo>
                  <a:lnTo>
                    <a:pt x="117" y="0"/>
                  </a:lnTo>
                  <a:lnTo>
                    <a:pt x="117" y="0"/>
                  </a:lnTo>
                  <a:lnTo>
                    <a:pt x="129" y="0"/>
                  </a:lnTo>
                  <a:lnTo>
                    <a:pt x="139" y="1"/>
                  </a:lnTo>
                  <a:lnTo>
                    <a:pt x="150" y="5"/>
                  </a:lnTo>
                  <a:lnTo>
                    <a:pt x="161" y="8"/>
                  </a:lnTo>
                  <a:lnTo>
                    <a:pt x="171" y="13"/>
                  </a:lnTo>
                  <a:lnTo>
                    <a:pt x="181" y="19"/>
                  </a:lnTo>
                  <a:lnTo>
                    <a:pt x="190" y="26"/>
                  </a:lnTo>
                  <a:lnTo>
                    <a:pt x="200" y="35"/>
                  </a:lnTo>
                  <a:lnTo>
                    <a:pt x="200" y="35"/>
                  </a:lnTo>
                  <a:lnTo>
                    <a:pt x="208" y="45"/>
                  </a:lnTo>
                  <a:lnTo>
                    <a:pt x="215" y="56"/>
                  </a:lnTo>
                  <a:lnTo>
                    <a:pt x="221" y="67"/>
                  </a:lnTo>
                  <a:lnTo>
                    <a:pt x="226" y="79"/>
                  </a:lnTo>
                  <a:lnTo>
                    <a:pt x="226" y="79"/>
                  </a:lnTo>
                  <a:lnTo>
                    <a:pt x="230" y="88"/>
                  </a:lnTo>
                  <a:lnTo>
                    <a:pt x="231" y="99"/>
                  </a:lnTo>
                  <a:lnTo>
                    <a:pt x="234" y="121"/>
                  </a:lnTo>
                  <a:lnTo>
                    <a:pt x="236" y="144"/>
                  </a:lnTo>
                  <a:lnTo>
                    <a:pt x="236" y="166"/>
                  </a:lnTo>
                  <a:lnTo>
                    <a:pt x="236" y="166"/>
                  </a:lnTo>
                  <a:lnTo>
                    <a:pt x="234" y="216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140" name="Freeform 448"/>
            <p:cNvSpPr>
              <a:spLocks/>
            </p:cNvSpPr>
            <p:nvPr/>
          </p:nvSpPr>
          <p:spPr bwMode="auto">
            <a:xfrm>
              <a:off x="5150" y="723"/>
              <a:ext cx="31" cy="32"/>
            </a:xfrm>
            <a:custGeom>
              <a:avLst/>
              <a:gdLst/>
              <a:ahLst/>
              <a:cxnLst>
                <a:cxn ang="0">
                  <a:pos x="15" y="15"/>
                </a:cxn>
                <a:cxn ang="0">
                  <a:pos x="15" y="15"/>
                </a:cxn>
                <a:cxn ang="0">
                  <a:pos x="22" y="9"/>
                </a:cxn>
                <a:cxn ang="0">
                  <a:pos x="30" y="4"/>
                </a:cxn>
                <a:cxn ang="0">
                  <a:pos x="38" y="2"/>
                </a:cxn>
                <a:cxn ang="0">
                  <a:pos x="47" y="0"/>
                </a:cxn>
                <a:cxn ang="0">
                  <a:pos x="56" y="2"/>
                </a:cxn>
                <a:cxn ang="0">
                  <a:pos x="65" y="4"/>
                </a:cxn>
                <a:cxn ang="0">
                  <a:pos x="73" y="9"/>
                </a:cxn>
                <a:cxn ang="0">
                  <a:pos x="80" y="15"/>
                </a:cxn>
                <a:cxn ang="0">
                  <a:pos x="80" y="15"/>
                </a:cxn>
                <a:cxn ang="0">
                  <a:pos x="86" y="23"/>
                </a:cxn>
                <a:cxn ang="0">
                  <a:pos x="91" y="31"/>
                </a:cxn>
                <a:cxn ang="0">
                  <a:pos x="93" y="40"/>
                </a:cxn>
                <a:cxn ang="0">
                  <a:pos x="94" y="49"/>
                </a:cxn>
                <a:cxn ang="0">
                  <a:pos x="93" y="59"/>
                </a:cxn>
                <a:cxn ang="0">
                  <a:pos x="91" y="67"/>
                </a:cxn>
                <a:cxn ang="0">
                  <a:pos x="86" y="75"/>
                </a:cxn>
                <a:cxn ang="0">
                  <a:pos x="80" y="84"/>
                </a:cxn>
                <a:cxn ang="0">
                  <a:pos x="80" y="84"/>
                </a:cxn>
                <a:cxn ang="0">
                  <a:pos x="73" y="90"/>
                </a:cxn>
                <a:cxn ang="0">
                  <a:pos x="65" y="93"/>
                </a:cxn>
                <a:cxn ang="0">
                  <a:pos x="56" y="97"/>
                </a:cxn>
                <a:cxn ang="0">
                  <a:pos x="47" y="97"/>
                </a:cxn>
                <a:cxn ang="0">
                  <a:pos x="38" y="97"/>
                </a:cxn>
                <a:cxn ang="0">
                  <a:pos x="30" y="93"/>
                </a:cxn>
                <a:cxn ang="0">
                  <a:pos x="22" y="90"/>
                </a:cxn>
                <a:cxn ang="0">
                  <a:pos x="15" y="84"/>
                </a:cxn>
                <a:cxn ang="0">
                  <a:pos x="15" y="84"/>
                </a:cxn>
                <a:cxn ang="0">
                  <a:pos x="9" y="75"/>
                </a:cxn>
                <a:cxn ang="0">
                  <a:pos x="4" y="67"/>
                </a:cxn>
                <a:cxn ang="0">
                  <a:pos x="1" y="59"/>
                </a:cxn>
                <a:cxn ang="0">
                  <a:pos x="0" y="49"/>
                </a:cxn>
                <a:cxn ang="0">
                  <a:pos x="1" y="40"/>
                </a:cxn>
                <a:cxn ang="0">
                  <a:pos x="4" y="31"/>
                </a:cxn>
                <a:cxn ang="0">
                  <a:pos x="9" y="23"/>
                </a:cxn>
                <a:cxn ang="0">
                  <a:pos x="15" y="15"/>
                </a:cxn>
                <a:cxn ang="0">
                  <a:pos x="15" y="15"/>
                </a:cxn>
              </a:cxnLst>
              <a:rect l="0" t="0" r="r" b="b"/>
              <a:pathLst>
                <a:path w="94" h="97">
                  <a:moveTo>
                    <a:pt x="15" y="15"/>
                  </a:moveTo>
                  <a:lnTo>
                    <a:pt x="15" y="15"/>
                  </a:lnTo>
                  <a:lnTo>
                    <a:pt x="22" y="9"/>
                  </a:lnTo>
                  <a:lnTo>
                    <a:pt x="30" y="4"/>
                  </a:lnTo>
                  <a:lnTo>
                    <a:pt x="38" y="2"/>
                  </a:lnTo>
                  <a:lnTo>
                    <a:pt x="47" y="0"/>
                  </a:lnTo>
                  <a:lnTo>
                    <a:pt x="56" y="2"/>
                  </a:lnTo>
                  <a:lnTo>
                    <a:pt x="65" y="4"/>
                  </a:lnTo>
                  <a:lnTo>
                    <a:pt x="73" y="9"/>
                  </a:lnTo>
                  <a:lnTo>
                    <a:pt x="80" y="15"/>
                  </a:lnTo>
                  <a:lnTo>
                    <a:pt x="80" y="15"/>
                  </a:lnTo>
                  <a:lnTo>
                    <a:pt x="86" y="23"/>
                  </a:lnTo>
                  <a:lnTo>
                    <a:pt x="91" y="31"/>
                  </a:lnTo>
                  <a:lnTo>
                    <a:pt x="93" y="40"/>
                  </a:lnTo>
                  <a:lnTo>
                    <a:pt x="94" y="49"/>
                  </a:lnTo>
                  <a:lnTo>
                    <a:pt x="93" y="59"/>
                  </a:lnTo>
                  <a:lnTo>
                    <a:pt x="91" y="67"/>
                  </a:lnTo>
                  <a:lnTo>
                    <a:pt x="86" y="75"/>
                  </a:lnTo>
                  <a:lnTo>
                    <a:pt x="80" y="84"/>
                  </a:lnTo>
                  <a:lnTo>
                    <a:pt x="80" y="84"/>
                  </a:lnTo>
                  <a:lnTo>
                    <a:pt x="73" y="90"/>
                  </a:lnTo>
                  <a:lnTo>
                    <a:pt x="65" y="93"/>
                  </a:lnTo>
                  <a:lnTo>
                    <a:pt x="56" y="97"/>
                  </a:lnTo>
                  <a:lnTo>
                    <a:pt x="47" y="97"/>
                  </a:lnTo>
                  <a:lnTo>
                    <a:pt x="38" y="97"/>
                  </a:lnTo>
                  <a:lnTo>
                    <a:pt x="30" y="93"/>
                  </a:lnTo>
                  <a:lnTo>
                    <a:pt x="22" y="90"/>
                  </a:lnTo>
                  <a:lnTo>
                    <a:pt x="15" y="84"/>
                  </a:lnTo>
                  <a:lnTo>
                    <a:pt x="15" y="84"/>
                  </a:lnTo>
                  <a:lnTo>
                    <a:pt x="9" y="75"/>
                  </a:lnTo>
                  <a:lnTo>
                    <a:pt x="4" y="67"/>
                  </a:lnTo>
                  <a:lnTo>
                    <a:pt x="1" y="59"/>
                  </a:lnTo>
                  <a:lnTo>
                    <a:pt x="0" y="49"/>
                  </a:lnTo>
                  <a:lnTo>
                    <a:pt x="1" y="40"/>
                  </a:lnTo>
                  <a:lnTo>
                    <a:pt x="4" y="31"/>
                  </a:lnTo>
                  <a:lnTo>
                    <a:pt x="9" y="23"/>
                  </a:lnTo>
                  <a:lnTo>
                    <a:pt x="15" y="15"/>
                  </a:lnTo>
                  <a:lnTo>
                    <a:pt x="15" y="15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141" name="Freeform 449"/>
            <p:cNvSpPr>
              <a:spLocks/>
            </p:cNvSpPr>
            <p:nvPr/>
          </p:nvSpPr>
          <p:spPr bwMode="auto">
            <a:xfrm>
              <a:off x="5098" y="773"/>
              <a:ext cx="140" cy="40"/>
            </a:xfrm>
            <a:custGeom>
              <a:avLst/>
              <a:gdLst/>
              <a:ahLst/>
              <a:cxnLst>
                <a:cxn ang="0">
                  <a:pos x="111" y="0"/>
                </a:cxn>
                <a:cxn ang="0">
                  <a:pos x="311" y="0"/>
                </a:cxn>
                <a:cxn ang="0">
                  <a:pos x="311" y="0"/>
                </a:cxn>
                <a:cxn ang="0">
                  <a:pos x="322" y="0"/>
                </a:cxn>
                <a:cxn ang="0">
                  <a:pos x="332" y="2"/>
                </a:cxn>
                <a:cxn ang="0">
                  <a:pos x="343" y="4"/>
                </a:cxn>
                <a:cxn ang="0">
                  <a:pos x="354" y="9"/>
                </a:cxn>
                <a:cxn ang="0">
                  <a:pos x="363" y="14"/>
                </a:cxn>
                <a:cxn ang="0">
                  <a:pos x="372" y="19"/>
                </a:cxn>
                <a:cxn ang="0">
                  <a:pos x="380" y="26"/>
                </a:cxn>
                <a:cxn ang="0">
                  <a:pos x="388" y="33"/>
                </a:cxn>
                <a:cxn ang="0">
                  <a:pos x="395" y="41"/>
                </a:cxn>
                <a:cxn ang="0">
                  <a:pos x="401" y="50"/>
                </a:cxn>
                <a:cxn ang="0">
                  <a:pos x="407" y="59"/>
                </a:cxn>
                <a:cxn ang="0">
                  <a:pos x="412" y="70"/>
                </a:cxn>
                <a:cxn ang="0">
                  <a:pos x="416" y="81"/>
                </a:cxn>
                <a:cxn ang="0">
                  <a:pos x="418" y="91"/>
                </a:cxn>
                <a:cxn ang="0">
                  <a:pos x="420" y="102"/>
                </a:cxn>
                <a:cxn ang="0">
                  <a:pos x="420" y="114"/>
                </a:cxn>
                <a:cxn ang="0">
                  <a:pos x="420" y="114"/>
                </a:cxn>
                <a:cxn ang="0">
                  <a:pos x="420" y="114"/>
                </a:cxn>
                <a:cxn ang="0">
                  <a:pos x="420" y="116"/>
                </a:cxn>
                <a:cxn ang="0">
                  <a:pos x="419" y="119"/>
                </a:cxn>
                <a:cxn ang="0">
                  <a:pos x="417" y="120"/>
                </a:cxn>
                <a:cxn ang="0">
                  <a:pos x="414" y="120"/>
                </a:cxn>
                <a:cxn ang="0">
                  <a:pos x="6" y="120"/>
                </a:cxn>
                <a:cxn ang="0">
                  <a:pos x="6" y="120"/>
                </a:cxn>
                <a:cxn ang="0">
                  <a:pos x="4" y="120"/>
                </a:cxn>
                <a:cxn ang="0">
                  <a:pos x="2" y="119"/>
                </a:cxn>
                <a:cxn ang="0">
                  <a:pos x="0" y="116"/>
                </a:cxn>
                <a:cxn ang="0">
                  <a:pos x="0" y="114"/>
                </a:cxn>
                <a:cxn ang="0">
                  <a:pos x="0" y="114"/>
                </a:cxn>
                <a:cxn ang="0">
                  <a:pos x="0" y="114"/>
                </a:cxn>
                <a:cxn ang="0">
                  <a:pos x="0" y="102"/>
                </a:cxn>
                <a:cxn ang="0">
                  <a:pos x="3" y="91"/>
                </a:cxn>
                <a:cxn ang="0">
                  <a:pos x="5" y="81"/>
                </a:cxn>
                <a:cxn ang="0">
                  <a:pos x="9" y="70"/>
                </a:cxn>
                <a:cxn ang="0">
                  <a:pos x="14" y="59"/>
                </a:cxn>
                <a:cxn ang="0">
                  <a:pos x="19" y="50"/>
                </a:cxn>
                <a:cxn ang="0">
                  <a:pos x="25" y="41"/>
                </a:cxn>
                <a:cxn ang="0">
                  <a:pos x="33" y="33"/>
                </a:cxn>
                <a:cxn ang="0">
                  <a:pos x="41" y="26"/>
                </a:cxn>
                <a:cxn ang="0">
                  <a:pos x="49" y="19"/>
                </a:cxn>
                <a:cxn ang="0">
                  <a:pos x="58" y="14"/>
                </a:cxn>
                <a:cxn ang="0">
                  <a:pos x="68" y="9"/>
                </a:cxn>
                <a:cxn ang="0">
                  <a:pos x="78" y="4"/>
                </a:cxn>
                <a:cxn ang="0">
                  <a:pos x="88" y="2"/>
                </a:cxn>
                <a:cxn ang="0">
                  <a:pos x="99" y="0"/>
                </a:cxn>
                <a:cxn ang="0">
                  <a:pos x="111" y="0"/>
                </a:cxn>
                <a:cxn ang="0">
                  <a:pos x="111" y="0"/>
                </a:cxn>
              </a:cxnLst>
              <a:rect l="0" t="0" r="r" b="b"/>
              <a:pathLst>
                <a:path w="420" h="120">
                  <a:moveTo>
                    <a:pt x="111" y="0"/>
                  </a:moveTo>
                  <a:lnTo>
                    <a:pt x="311" y="0"/>
                  </a:lnTo>
                  <a:lnTo>
                    <a:pt x="311" y="0"/>
                  </a:lnTo>
                  <a:lnTo>
                    <a:pt x="322" y="0"/>
                  </a:lnTo>
                  <a:lnTo>
                    <a:pt x="332" y="2"/>
                  </a:lnTo>
                  <a:lnTo>
                    <a:pt x="343" y="4"/>
                  </a:lnTo>
                  <a:lnTo>
                    <a:pt x="354" y="9"/>
                  </a:lnTo>
                  <a:lnTo>
                    <a:pt x="363" y="14"/>
                  </a:lnTo>
                  <a:lnTo>
                    <a:pt x="372" y="19"/>
                  </a:lnTo>
                  <a:lnTo>
                    <a:pt x="380" y="26"/>
                  </a:lnTo>
                  <a:lnTo>
                    <a:pt x="388" y="33"/>
                  </a:lnTo>
                  <a:lnTo>
                    <a:pt x="395" y="41"/>
                  </a:lnTo>
                  <a:lnTo>
                    <a:pt x="401" y="50"/>
                  </a:lnTo>
                  <a:lnTo>
                    <a:pt x="407" y="59"/>
                  </a:lnTo>
                  <a:lnTo>
                    <a:pt x="412" y="70"/>
                  </a:lnTo>
                  <a:lnTo>
                    <a:pt x="416" y="81"/>
                  </a:lnTo>
                  <a:lnTo>
                    <a:pt x="418" y="91"/>
                  </a:lnTo>
                  <a:lnTo>
                    <a:pt x="420" y="102"/>
                  </a:lnTo>
                  <a:lnTo>
                    <a:pt x="420" y="114"/>
                  </a:lnTo>
                  <a:lnTo>
                    <a:pt x="420" y="114"/>
                  </a:lnTo>
                  <a:lnTo>
                    <a:pt x="420" y="114"/>
                  </a:lnTo>
                  <a:lnTo>
                    <a:pt x="420" y="116"/>
                  </a:lnTo>
                  <a:lnTo>
                    <a:pt x="419" y="119"/>
                  </a:lnTo>
                  <a:lnTo>
                    <a:pt x="417" y="120"/>
                  </a:lnTo>
                  <a:lnTo>
                    <a:pt x="414" y="120"/>
                  </a:lnTo>
                  <a:lnTo>
                    <a:pt x="6" y="120"/>
                  </a:lnTo>
                  <a:lnTo>
                    <a:pt x="6" y="120"/>
                  </a:lnTo>
                  <a:lnTo>
                    <a:pt x="4" y="120"/>
                  </a:lnTo>
                  <a:lnTo>
                    <a:pt x="2" y="119"/>
                  </a:lnTo>
                  <a:lnTo>
                    <a:pt x="0" y="116"/>
                  </a:lnTo>
                  <a:lnTo>
                    <a:pt x="0" y="114"/>
                  </a:lnTo>
                  <a:lnTo>
                    <a:pt x="0" y="114"/>
                  </a:lnTo>
                  <a:lnTo>
                    <a:pt x="0" y="114"/>
                  </a:lnTo>
                  <a:lnTo>
                    <a:pt x="0" y="102"/>
                  </a:lnTo>
                  <a:lnTo>
                    <a:pt x="3" y="91"/>
                  </a:lnTo>
                  <a:lnTo>
                    <a:pt x="5" y="81"/>
                  </a:lnTo>
                  <a:lnTo>
                    <a:pt x="9" y="70"/>
                  </a:lnTo>
                  <a:lnTo>
                    <a:pt x="14" y="59"/>
                  </a:lnTo>
                  <a:lnTo>
                    <a:pt x="19" y="50"/>
                  </a:lnTo>
                  <a:lnTo>
                    <a:pt x="25" y="41"/>
                  </a:lnTo>
                  <a:lnTo>
                    <a:pt x="33" y="33"/>
                  </a:lnTo>
                  <a:lnTo>
                    <a:pt x="41" y="26"/>
                  </a:lnTo>
                  <a:lnTo>
                    <a:pt x="49" y="19"/>
                  </a:lnTo>
                  <a:lnTo>
                    <a:pt x="58" y="14"/>
                  </a:lnTo>
                  <a:lnTo>
                    <a:pt x="68" y="9"/>
                  </a:lnTo>
                  <a:lnTo>
                    <a:pt x="78" y="4"/>
                  </a:lnTo>
                  <a:lnTo>
                    <a:pt x="88" y="2"/>
                  </a:lnTo>
                  <a:lnTo>
                    <a:pt x="99" y="0"/>
                  </a:lnTo>
                  <a:lnTo>
                    <a:pt x="111" y="0"/>
                  </a:lnTo>
                  <a:lnTo>
                    <a:pt x="11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142" name="Freeform 450"/>
            <p:cNvSpPr>
              <a:spLocks/>
            </p:cNvSpPr>
            <p:nvPr/>
          </p:nvSpPr>
          <p:spPr bwMode="auto">
            <a:xfrm>
              <a:off x="5322" y="836"/>
              <a:ext cx="31" cy="18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3" y="0"/>
                </a:cxn>
                <a:cxn ang="0">
                  <a:pos x="93" y="480"/>
                </a:cxn>
                <a:cxn ang="0">
                  <a:pos x="93" y="480"/>
                </a:cxn>
                <a:cxn ang="0">
                  <a:pos x="91" y="496"/>
                </a:cxn>
                <a:cxn ang="0">
                  <a:pos x="88" y="512"/>
                </a:cxn>
                <a:cxn ang="0">
                  <a:pos x="83" y="524"/>
                </a:cxn>
                <a:cxn ang="0">
                  <a:pos x="77" y="533"/>
                </a:cxn>
                <a:cxn ang="0">
                  <a:pos x="71" y="542"/>
                </a:cxn>
                <a:cxn ang="0">
                  <a:pos x="63" y="548"/>
                </a:cxn>
                <a:cxn ang="0">
                  <a:pos x="55" y="551"/>
                </a:cxn>
                <a:cxn ang="0">
                  <a:pos x="46" y="552"/>
                </a:cxn>
                <a:cxn ang="0">
                  <a:pos x="37" y="551"/>
                </a:cxn>
                <a:cxn ang="0">
                  <a:pos x="28" y="548"/>
                </a:cxn>
                <a:cxn ang="0">
                  <a:pos x="21" y="542"/>
                </a:cxn>
                <a:cxn ang="0">
                  <a:pos x="14" y="533"/>
                </a:cxn>
                <a:cxn ang="0">
                  <a:pos x="8" y="524"/>
                </a:cxn>
                <a:cxn ang="0">
                  <a:pos x="3" y="512"/>
                </a:cxn>
                <a:cxn ang="0">
                  <a:pos x="1" y="496"/>
                </a:cxn>
                <a:cxn ang="0">
                  <a:pos x="0" y="48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93" h="552">
                  <a:moveTo>
                    <a:pt x="0" y="0"/>
                  </a:moveTo>
                  <a:lnTo>
                    <a:pt x="93" y="0"/>
                  </a:lnTo>
                  <a:lnTo>
                    <a:pt x="93" y="480"/>
                  </a:lnTo>
                  <a:lnTo>
                    <a:pt x="93" y="480"/>
                  </a:lnTo>
                  <a:lnTo>
                    <a:pt x="91" y="496"/>
                  </a:lnTo>
                  <a:lnTo>
                    <a:pt x="88" y="512"/>
                  </a:lnTo>
                  <a:lnTo>
                    <a:pt x="83" y="524"/>
                  </a:lnTo>
                  <a:lnTo>
                    <a:pt x="77" y="533"/>
                  </a:lnTo>
                  <a:lnTo>
                    <a:pt x="71" y="542"/>
                  </a:lnTo>
                  <a:lnTo>
                    <a:pt x="63" y="548"/>
                  </a:lnTo>
                  <a:lnTo>
                    <a:pt x="55" y="551"/>
                  </a:lnTo>
                  <a:lnTo>
                    <a:pt x="46" y="552"/>
                  </a:lnTo>
                  <a:lnTo>
                    <a:pt x="37" y="551"/>
                  </a:lnTo>
                  <a:lnTo>
                    <a:pt x="28" y="548"/>
                  </a:lnTo>
                  <a:lnTo>
                    <a:pt x="21" y="542"/>
                  </a:lnTo>
                  <a:lnTo>
                    <a:pt x="14" y="533"/>
                  </a:lnTo>
                  <a:lnTo>
                    <a:pt x="8" y="524"/>
                  </a:lnTo>
                  <a:lnTo>
                    <a:pt x="3" y="512"/>
                  </a:lnTo>
                  <a:lnTo>
                    <a:pt x="1" y="496"/>
                  </a:lnTo>
                  <a:lnTo>
                    <a:pt x="0" y="48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143" name="Freeform 451"/>
            <p:cNvSpPr>
              <a:spLocks/>
            </p:cNvSpPr>
            <p:nvPr/>
          </p:nvSpPr>
          <p:spPr bwMode="auto">
            <a:xfrm>
              <a:off x="5322" y="861"/>
              <a:ext cx="51" cy="60"/>
            </a:xfrm>
            <a:custGeom>
              <a:avLst/>
              <a:gdLst/>
              <a:ahLst/>
              <a:cxnLst>
                <a:cxn ang="0">
                  <a:pos x="153" y="180"/>
                </a:cxn>
                <a:cxn ang="0">
                  <a:pos x="153" y="0"/>
                </a:cxn>
                <a:cxn ang="0">
                  <a:pos x="0" y="0"/>
                </a:cxn>
              </a:cxnLst>
              <a:rect l="0" t="0" r="r" b="b"/>
              <a:pathLst>
                <a:path w="153" h="180">
                  <a:moveTo>
                    <a:pt x="153" y="180"/>
                  </a:moveTo>
                  <a:lnTo>
                    <a:pt x="153" y="0"/>
                  </a:lnTo>
                  <a:lnTo>
                    <a:pt x="0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144" name="Line 452"/>
            <p:cNvSpPr>
              <a:spLocks noChangeShapeType="1"/>
            </p:cNvSpPr>
            <p:nvPr/>
          </p:nvSpPr>
          <p:spPr bwMode="auto">
            <a:xfrm flipV="1">
              <a:off x="5337" y="1020"/>
              <a:ext cx="1" cy="1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145" name="Line 453"/>
            <p:cNvSpPr>
              <a:spLocks noChangeShapeType="1"/>
            </p:cNvSpPr>
            <p:nvPr/>
          </p:nvSpPr>
          <p:spPr bwMode="auto">
            <a:xfrm>
              <a:off x="5089" y="873"/>
              <a:ext cx="152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146" name="Line 454"/>
            <p:cNvSpPr>
              <a:spLocks noChangeShapeType="1"/>
            </p:cNvSpPr>
            <p:nvPr/>
          </p:nvSpPr>
          <p:spPr bwMode="auto">
            <a:xfrm>
              <a:off x="5089" y="908"/>
              <a:ext cx="152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147" name="Line 455"/>
            <p:cNvSpPr>
              <a:spLocks noChangeShapeType="1"/>
            </p:cNvSpPr>
            <p:nvPr/>
          </p:nvSpPr>
          <p:spPr bwMode="auto">
            <a:xfrm>
              <a:off x="5089" y="943"/>
              <a:ext cx="152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148" name="Line 456"/>
            <p:cNvSpPr>
              <a:spLocks noChangeShapeType="1"/>
            </p:cNvSpPr>
            <p:nvPr/>
          </p:nvSpPr>
          <p:spPr bwMode="auto">
            <a:xfrm>
              <a:off x="5089" y="982"/>
              <a:ext cx="152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</p:grpSp>
      <p:sp>
        <p:nvSpPr>
          <p:cNvPr id="4" name="Ellipse 3"/>
          <p:cNvSpPr/>
          <p:nvPr/>
        </p:nvSpPr>
        <p:spPr>
          <a:xfrm>
            <a:off x="493852" y="1550627"/>
            <a:ext cx="914400" cy="914400"/>
          </a:xfrm>
          <a:prstGeom prst="ellipse">
            <a:avLst/>
          </a:prstGeom>
          <a:noFill/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7" name="Connecteur droit 6"/>
          <p:cNvCxnSpPr>
            <a:stCxn id="4" idx="6"/>
          </p:cNvCxnSpPr>
          <p:nvPr/>
        </p:nvCxnSpPr>
        <p:spPr>
          <a:xfrm>
            <a:off x="1408252" y="2007827"/>
            <a:ext cx="1334533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9" name="Ellipse 148"/>
          <p:cNvSpPr/>
          <p:nvPr/>
        </p:nvSpPr>
        <p:spPr>
          <a:xfrm>
            <a:off x="1447909" y="2281763"/>
            <a:ext cx="914400" cy="914400"/>
          </a:xfrm>
          <a:prstGeom prst="ellipse">
            <a:avLst/>
          </a:prstGeom>
          <a:noFill/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50" name="Connecteur droit 149"/>
          <p:cNvCxnSpPr>
            <a:stCxn id="149" idx="6"/>
          </p:cNvCxnSpPr>
          <p:nvPr/>
        </p:nvCxnSpPr>
        <p:spPr>
          <a:xfrm>
            <a:off x="2362309" y="2738963"/>
            <a:ext cx="3960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1" name="Ellipse 150"/>
          <p:cNvSpPr/>
          <p:nvPr/>
        </p:nvSpPr>
        <p:spPr>
          <a:xfrm>
            <a:off x="493852" y="3029528"/>
            <a:ext cx="914400" cy="914400"/>
          </a:xfrm>
          <a:prstGeom prst="ellipse">
            <a:avLst/>
          </a:prstGeom>
          <a:noFill/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52" name="Connecteur droit 151"/>
          <p:cNvCxnSpPr>
            <a:stCxn id="151" idx="6"/>
          </p:cNvCxnSpPr>
          <p:nvPr/>
        </p:nvCxnSpPr>
        <p:spPr>
          <a:xfrm>
            <a:off x="1408252" y="3486728"/>
            <a:ext cx="1334533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3" name="Ellipse 152"/>
          <p:cNvSpPr/>
          <p:nvPr/>
        </p:nvSpPr>
        <p:spPr>
          <a:xfrm>
            <a:off x="1472183" y="3773685"/>
            <a:ext cx="914400" cy="914400"/>
          </a:xfrm>
          <a:prstGeom prst="ellipse">
            <a:avLst/>
          </a:prstGeom>
          <a:noFill/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54" name="Connecteur droit 153"/>
          <p:cNvCxnSpPr>
            <a:stCxn id="153" idx="6"/>
          </p:cNvCxnSpPr>
          <p:nvPr/>
        </p:nvCxnSpPr>
        <p:spPr>
          <a:xfrm>
            <a:off x="2386583" y="4230885"/>
            <a:ext cx="3960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5" name="Ellipse 154"/>
          <p:cNvSpPr/>
          <p:nvPr/>
        </p:nvSpPr>
        <p:spPr>
          <a:xfrm>
            <a:off x="497327" y="4520405"/>
            <a:ext cx="914400" cy="914400"/>
          </a:xfrm>
          <a:prstGeom prst="ellipse">
            <a:avLst/>
          </a:prstGeom>
          <a:noFill/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56" name="Connecteur droit 155"/>
          <p:cNvCxnSpPr>
            <a:stCxn id="155" idx="6"/>
          </p:cNvCxnSpPr>
          <p:nvPr/>
        </p:nvCxnSpPr>
        <p:spPr>
          <a:xfrm>
            <a:off x="1411727" y="4977605"/>
            <a:ext cx="1334533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7" name="Ellipse 156"/>
          <p:cNvSpPr/>
          <p:nvPr/>
        </p:nvSpPr>
        <p:spPr>
          <a:xfrm>
            <a:off x="1486207" y="5237043"/>
            <a:ext cx="914400" cy="914400"/>
          </a:xfrm>
          <a:prstGeom prst="ellipse">
            <a:avLst/>
          </a:prstGeom>
          <a:noFill/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58" name="Connecteur droit 157"/>
          <p:cNvCxnSpPr>
            <a:stCxn id="157" idx="6"/>
          </p:cNvCxnSpPr>
          <p:nvPr/>
        </p:nvCxnSpPr>
        <p:spPr>
          <a:xfrm>
            <a:off x="2400607" y="5694243"/>
            <a:ext cx="3960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59" name="Group 390"/>
          <p:cNvGrpSpPr>
            <a:grpSpLocks noChangeAspect="1"/>
          </p:cNvGrpSpPr>
          <p:nvPr/>
        </p:nvGrpSpPr>
        <p:grpSpPr bwMode="auto">
          <a:xfrm>
            <a:off x="1691337" y="5457205"/>
            <a:ext cx="509270" cy="497226"/>
            <a:chOff x="2619" y="2467"/>
            <a:chExt cx="296" cy="289"/>
          </a:xfrm>
        </p:grpSpPr>
        <p:sp>
          <p:nvSpPr>
            <p:cNvPr id="160" name="Freeform 391"/>
            <p:cNvSpPr>
              <a:spLocks/>
            </p:cNvSpPr>
            <p:nvPr/>
          </p:nvSpPr>
          <p:spPr bwMode="auto">
            <a:xfrm>
              <a:off x="2735" y="2589"/>
              <a:ext cx="180" cy="167"/>
            </a:xfrm>
            <a:custGeom>
              <a:avLst/>
              <a:gdLst/>
              <a:ahLst/>
              <a:cxnLst>
                <a:cxn ang="0">
                  <a:pos x="0" y="310"/>
                </a:cxn>
                <a:cxn ang="0">
                  <a:pos x="0" y="489"/>
                </a:cxn>
                <a:cxn ang="0">
                  <a:pos x="0" y="489"/>
                </a:cxn>
                <a:cxn ang="0">
                  <a:pos x="0" y="501"/>
                </a:cxn>
                <a:cxn ang="0">
                  <a:pos x="3" y="510"/>
                </a:cxn>
                <a:cxn ang="0">
                  <a:pos x="7" y="519"/>
                </a:cxn>
                <a:cxn ang="0">
                  <a:pos x="14" y="526"/>
                </a:cxn>
                <a:cxn ang="0">
                  <a:pos x="21" y="533"/>
                </a:cxn>
                <a:cxn ang="0">
                  <a:pos x="30" y="538"/>
                </a:cxn>
                <a:cxn ang="0">
                  <a:pos x="40" y="540"/>
                </a:cxn>
                <a:cxn ang="0">
                  <a:pos x="50" y="541"/>
                </a:cxn>
                <a:cxn ang="0">
                  <a:pos x="413" y="541"/>
                </a:cxn>
                <a:cxn ang="0">
                  <a:pos x="413" y="671"/>
                </a:cxn>
                <a:cxn ang="0">
                  <a:pos x="568" y="541"/>
                </a:cxn>
                <a:cxn ang="0">
                  <a:pos x="671" y="541"/>
                </a:cxn>
                <a:cxn ang="0">
                  <a:pos x="671" y="541"/>
                </a:cxn>
                <a:cxn ang="0">
                  <a:pos x="681" y="540"/>
                </a:cxn>
                <a:cxn ang="0">
                  <a:pos x="691" y="538"/>
                </a:cxn>
                <a:cxn ang="0">
                  <a:pos x="700" y="533"/>
                </a:cxn>
                <a:cxn ang="0">
                  <a:pos x="708" y="526"/>
                </a:cxn>
                <a:cxn ang="0">
                  <a:pos x="714" y="519"/>
                </a:cxn>
                <a:cxn ang="0">
                  <a:pos x="718" y="510"/>
                </a:cxn>
                <a:cxn ang="0">
                  <a:pos x="722" y="501"/>
                </a:cxn>
                <a:cxn ang="0">
                  <a:pos x="722" y="489"/>
                </a:cxn>
                <a:cxn ang="0">
                  <a:pos x="722" y="52"/>
                </a:cxn>
                <a:cxn ang="0">
                  <a:pos x="722" y="52"/>
                </a:cxn>
                <a:cxn ang="0">
                  <a:pos x="722" y="42"/>
                </a:cxn>
                <a:cxn ang="0">
                  <a:pos x="718" y="32"/>
                </a:cxn>
                <a:cxn ang="0">
                  <a:pos x="714" y="23"/>
                </a:cxn>
                <a:cxn ang="0">
                  <a:pos x="708" y="16"/>
                </a:cxn>
                <a:cxn ang="0">
                  <a:pos x="700" y="9"/>
                </a:cxn>
                <a:cxn ang="0">
                  <a:pos x="691" y="5"/>
                </a:cxn>
                <a:cxn ang="0">
                  <a:pos x="681" y="2"/>
                </a:cxn>
                <a:cxn ang="0">
                  <a:pos x="671" y="0"/>
                </a:cxn>
                <a:cxn ang="0">
                  <a:pos x="593" y="0"/>
                </a:cxn>
                <a:cxn ang="0">
                  <a:pos x="516" y="0"/>
                </a:cxn>
                <a:cxn ang="0">
                  <a:pos x="516" y="182"/>
                </a:cxn>
                <a:cxn ang="0">
                  <a:pos x="488" y="227"/>
                </a:cxn>
                <a:cxn ang="0">
                  <a:pos x="0" y="227"/>
                </a:cxn>
                <a:cxn ang="0">
                  <a:pos x="0" y="310"/>
                </a:cxn>
              </a:cxnLst>
              <a:rect l="0" t="0" r="r" b="b"/>
              <a:pathLst>
                <a:path w="722" h="671">
                  <a:moveTo>
                    <a:pt x="0" y="310"/>
                  </a:moveTo>
                  <a:lnTo>
                    <a:pt x="0" y="489"/>
                  </a:lnTo>
                  <a:lnTo>
                    <a:pt x="0" y="489"/>
                  </a:lnTo>
                  <a:lnTo>
                    <a:pt x="0" y="501"/>
                  </a:lnTo>
                  <a:lnTo>
                    <a:pt x="3" y="510"/>
                  </a:lnTo>
                  <a:lnTo>
                    <a:pt x="7" y="519"/>
                  </a:lnTo>
                  <a:lnTo>
                    <a:pt x="14" y="526"/>
                  </a:lnTo>
                  <a:lnTo>
                    <a:pt x="21" y="533"/>
                  </a:lnTo>
                  <a:lnTo>
                    <a:pt x="30" y="538"/>
                  </a:lnTo>
                  <a:lnTo>
                    <a:pt x="40" y="540"/>
                  </a:lnTo>
                  <a:lnTo>
                    <a:pt x="50" y="541"/>
                  </a:lnTo>
                  <a:lnTo>
                    <a:pt x="413" y="541"/>
                  </a:lnTo>
                  <a:lnTo>
                    <a:pt x="413" y="671"/>
                  </a:lnTo>
                  <a:lnTo>
                    <a:pt x="568" y="541"/>
                  </a:lnTo>
                  <a:lnTo>
                    <a:pt x="671" y="541"/>
                  </a:lnTo>
                  <a:lnTo>
                    <a:pt x="671" y="541"/>
                  </a:lnTo>
                  <a:lnTo>
                    <a:pt x="681" y="540"/>
                  </a:lnTo>
                  <a:lnTo>
                    <a:pt x="691" y="538"/>
                  </a:lnTo>
                  <a:lnTo>
                    <a:pt x="700" y="533"/>
                  </a:lnTo>
                  <a:lnTo>
                    <a:pt x="708" y="526"/>
                  </a:lnTo>
                  <a:lnTo>
                    <a:pt x="714" y="519"/>
                  </a:lnTo>
                  <a:lnTo>
                    <a:pt x="718" y="510"/>
                  </a:lnTo>
                  <a:lnTo>
                    <a:pt x="722" y="501"/>
                  </a:lnTo>
                  <a:lnTo>
                    <a:pt x="722" y="489"/>
                  </a:lnTo>
                  <a:lnTo>
                    <a:pt x="722" y="52"/>
                  </a:lnTo>
                  <a:lnTo>
                    <a:pt x="722" y="52"/>
                  </a:lnTo>
                  <a:lnTo>
                    <a:pt x="722" y="42"/>
                  </a:lnTo>
                  <a:lnTo>
                    <a:pt x="718" y="32"/>
                  </a:lnTo>
                  <a:lnTo>
                    <a:pt x="714" y="23"/>
                  </a:lnTo>
                  <a:lnTo>
                    <a:pt x="708" y="16"/>
                  </a:lnTo>
                  <a:lnTo>
                    <a:pt x="700" y="9"/>
                  </a:lnTo>
                  <a:lnTo>
                    <a:pt x="691" y="5"/>
                  </a:lnTo>
                  <a:lnTo>
                    <a:pt x="681" y="2"/>
                  </a:lnTo>
                  <a:lnTo>
                    <a:pt x="671" y="0"/>
                  </a:lnTo>
                  <a:lnTo>
                    <a:pt x="593" y="0"/>
                  </a:lnTo>
                  <a:lnTo>
                    <a:pt x="516" y="0"/>
                  </a:lnTo>
                  <a:lnTo>
                    <a:pt x="516" y="182"/>
                  </a:lnTo>
                  <a:lnTo>
                    <a:pt x="488" y="227"/>
                  </a:lnTo>
                  <a:lnTo>
                    <a:pt x="0" y="227"/>
                  </a:lnTo>
                  <a:lnTo>
                    <a:pt x="0" y="310"/>
                  </a:lnTo>
                  <a:close/>
                </a:path>
              </a:pathLst>
            </a:custGeom>
            <a:solidFill>
              <a:srgbClr val="00A8D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161" name="Freeform 392"/>
            <p:cNvSpPr>
              <a:spLocks/>
            </p:cNvSpPr>
            <p:nvPr/>
          </p:nvSpPr>
          <p:spPr bwMode="auto">
            <a:xfrm>
              <a:off x="2619" y="2467"/>
              <a:ext cx="245" cy="218"/>
            </a:xfrm>
            <a:custGeom>
              <a:avLst/>
              <a:gdLst/>
              <a:ahLst/>
              <a:cxnLst>
                <a:cxn ang="0">
                  <a:pos x="930" y="0"/>
                </a:cxn>
                <a:cxn ang="0">
                  <a:pos x="51" y="0"/>
                </a:cxn>
                <a:cxn ang="0">
                  <a:pos x="51" y="0"/>
                </a:cxn>
                <a:cxn ang="0">
                  <a:pos x="41" y="2"/>
                </a:cxn>
                <a:cxn ang="0">
                  <a:pos x="32" y="5"/>
                </a:cxn>
                <a:cxn ang="0">
                  <a:pos x="23" y="9"/>
                </a:cxn>
                <a:cxn ang="0">
                  <a:pos x="16" y="16"/>
                </a:cxn>
                <a:cxn ang="0">
                  <a:pos x="9" y="23"/>
                </a:cxn>
                <a:cxn ang="0">
                  <a:pos x="4" y="32"/>
                </a:cxn>
                <a:cxn ang="0">
                  <a:pos x="2" y="42"/>
                </a:cxn>
                <a:cxn ang="0">
                  <a:pos x="0" y="52"/>
                </a:cxn>
                <a:cxn ang="0">
                  <a:pos x="0" y="671"/>
                </a:cxn>
                <a:cxn ang="0">
                  <a:pos x="0" y="671"/>
                </a:cxn>
                <a:cxn ang="0">
                  <a:pos x="2" y="681"/>
                </a:cxn>
                <a:cxn ang="0">
                  <a:pos x="4" y="690"/>
                </a:cxn>
                <a:cxn ang="0">
                  <a:pos x="9" y="698"/>
                </a:cxn>
                <a:cxn ang="0">
                  <a:pos x="16" y="706"/>
                </a:cxn>
                <a:cxn ang="0">
                  <a:pos x="23" y="712"/>
                </a:cxn>
                <a:cxn ang="0">
                  <a:pos x="32" y="717"/>
                </a:cxn>
                <a:cxn ang="0">
                  <a:pos x="41" y="720"/>
                </a:cxn>
                <a:cxn ang="0">
                  <a:pos x="51" y="721"/>
                </a:cxn>
                <a:cxn ang="0">
                  <a:pos x="155" y="721"/>
                </a:cxn>
                <a:cxn ang="0">
                  <a:pos x="311" y="876"/>
                </a:cxn>
                <a:cxn ang="0">
                  <a:pos x="311" y="721"/>
                </a:cxn>
                <a:cxn ang="0">
                  <a:pos x="930" y="721"/>
                </a:cxn>
                <a:cxn ang="0">
                  <a:pos x="930" y="721"/>
                </a:cxn>
                <a:cxn ang="0">
                  <a:pos x="940" y="720"/>
                </a:cxn>
                <a:cxn ang="0">
                  <a:pos x="950" y="717"/>
                </a:cxn>
                <a:cxn ang="0">
                  <a:pos x="959" y="712"/>
                </a:cxn>
                <a:cxn ang="0">
                  <a:pos x="966" y="706"/>
                </a:cxn>
                <a:cxn ang="0">
                  <a:pos x="973" y="698"/>
                </a:cxn>
                <a:cxn ang="0">
                  <a:pos x="978" y="690"/>
                </a:cxn>
                <a:cxn ang="0">
                  <a:pos x="980" y="681"/>
                </a:cxn>
                <a:cxn ang="0">
                  <a:pos x="982" y="671"/>
                </a:cxn>
                <a:cxn ang="0">
                  <a:pos x="982" y="52"/>
                </a:cxn>
                <a:cxn ang="0">
                  <a:pos x="982" y="52"/>
                </a:cxn>
                <a:cxn ang="0">
                  <a:pos x="980" y="42"/>
                </a:cxn>
                <a:cxn ang="0">
                  <a:pos x="978" y="32"/>
                </a:cxn>
                <a:cxn ang="0">
                  <a:pos x="973" y="23"/>
                </a:cxn>
                <a:cxn ang="0">
                  <a:pos x="966" y="16"/>
                </a:cxn>
                <a:cxn ang="0">
                  <a:pos x="959" y="9"/>
                </a:cxn>
                <a:cxn ang="0">
                  <a:pos x="950" y="5"/>
                </a:cxn>
                <a:cxn ang="0">
                  <a:pos x="940" y="2"/>
                </a:cxn>
                <a:cxn ang="0">
                  <a:pos x="930" y="0"/>
                </a:cxn>
                <a:cxn ang="0">
                  <a:pos x="930" y="0"/>
                </a:cxn>
              </a:cxnLst>
              <a:rect l="0" t="0" r="r" b="b"/>
              <a:pathLst>
                <a:path w="982" h="876">
                  <a:moveTo>
                    <a:pt x="930" y="0"/>
                  </a:moveTo>
                  <a:lnTo>
                    <a:pt x="51" y="0"/>
                  </a:lnTo>
                  <a:lnTo>
                    <a:pt x="51" y="0"/>
                  </a:lnTo>
                  <a:lnTo>
                    <a:pt x="41" y="2"/>
                  </a:lnTo>
                  <a:lnTo>
                    <a:pt x="32" y="5"/>
                  </a:lnTo>
                  <a:lnTo>
                    <a:pt x="23" y="9"/>
                  </a:lnTo>
                  <a:lnTo>
                    <a:pt x="16" y="16"/>
                  </a:lnTo>
                  <a:lnTo>
                    <a:pt x="9" y="23"/>
                  </a:lnTo>
                  <a:lnTo>
                    <a:pt x="4" y="32"/>
                  </a:lnTo>
                  <a:lnTo>
                    <a:pt x="2" y="42"/>
                  </a:lnTo>
                  <a:lnTo>
                    <a:pt x="0" y="52"/>
                  </a:lnTo>
                  <a:lnTo>
                    <a:pt x="0" y="671"/>
                  </a:lnTo>
                  <a:lnTo>
                    <a:pt x="0" y="671"/>
                  </a:lnTo>
                  <a:lnTo>
                    <a:pt x="2" y="681"/>
                  </a:lnTo>
                  <a:lnTo>
                    <a:pt x="4" y="690"/>
                  </a:lnTo>
                  <a:lnTo>
                    <a:pt x="9" y="698"/>
                  </a:lnTo>
                  <a:lnTo>
                    <a:pt x="16" y="706"/>
                  </a:lnTo>
                  <a:lnTo>
                    <a:pt x="23" y="712"/>
                  </a:lnTo>
                  <a:lnTo>
                    <a:pt x="32" y="717"/>
                  </a:lnTo>
                  <a:lnTo>
                    <a:pt x="41" y="720"/>
                  </a:lnTo>
                  <a:lnTo>
                    <a:pt x="51" y="721"/>
                  </a:lnTo>
                  <a:lnTo>
                    <a:pt x="155" y="721"/>
                  </a:lnTo>
                  <a:lnTo>
                    <a:pt x="311" y="876"/>
                  </a:lnTo>
                  <a:lnTo>
                    <a:pt x="311" y="721"/>
                  </a:lnTo>
                  <a:lnTo>
                    <a:pt x="930" y="721"/>
                  </a:lnTo>
                  <a:lnTo>
                    <a:pt x="930" y="721"/>
                  </a:lnTo>
                  <a:lnTo>
                    <a:pt x="940" y="720"/>
                  </a:lnTo>
                  <a:lnTo>
                    <a:pt x="950" y="717"/>
                  </a:lnTo>
                  <a:lnTo>
                    <a:pt x="959" y="712"/>
                  </a:lnTo>
                  <a:lnTo>
                    <a:pt x="966" y="706"/>
                  </a:lnTo>
                  <a:lnTo>
                    <a:pt x="973" y="698"/>
                  </a:lnTo>
                  <a:lnTo>
                    <a:pt x="978" y="690"/>
                  </a:lnTo>
                  <a:lnTo>
                    <a:pt x="980" y="681"/>
                  </a:lnTo>
                  <a:lnTo>
                    <a:pt x="982" y="671"/>
                  </a:lnTo>
                  <a:lnTo>
                    <a:pt x="982" y="52"/>
                  </a:lnTo>
                  <a:lnTo>
                    <a:pt x="982" y="52"/>
                  </a:lnTo>
                  <a:lnTo>
                    <a:pt x="980" y="42"/>
                  </a:lnTo>
                  <a:lnTo>
                    <a:pt x="978" y="32"/>
                  </a:lnTo>
                  <a:lnTo>
                    <a:pt x="973" y="23"/>
                  </a:lnTo>
                  <a:lnTo>
                    <a:pt x="966" y="16"/>
                  </a:lnTo>
                  <a:lnTo>
                    <a:pt x="959" y="9"/>
                  </a:lnTo>
                  <a:lnTo>
                    <a:pt x="950" y="5"/>
                  </a:lnTo>
                  <a:lnTo>
                    <a:pt x="940" y="2"/>
                  </a:lnTo>
                  <a:lnTo>
                    <a:pt x="930" y="0"/>
                  </a:lnTo>
                  <a:lnTo>
                    <a:pt x="930" y="0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162" name="Freeform 393"/>
            <p:cNvSpPr>
              <a:spLocks/>
            </p:cNvSpPr>
            <p:nvPr/>
          </p:nvSpPr>
          <p:spPr bwMode="auto">
            <a:xfrm>
              <a:off x="2735" y="2589"/>
              <a:ext cx="180" cy="167"/>
            </a:xfrm>
            <a:custGeom>
              <a:avLst/>
              <a:gdLst/>
              <a:ahLst/>
              <a:cxnLst>
                <a:cxn ang="0">
                  <a:pos x="0" y="310"/>
                </a:cxn>
                <a:cxn ang="0">
                  <a:pos x="0" y="489"/>
                </a:cxn>
                <a:cxn ang="0">
                  <a:pos x="0" y="489"/>
                </a:cxn>
                <a:cxn ang="0">
                  <a:pos x="0" y="501"/>
                </a:cxn>
                <a:cxn ang="0">
                  <a:pos x="3" y="510"/>
                </a:cxn>
                <a:cxn ang="0">
                  <a:pos x="7" y="519"/>
                </a:cxn>
                <a:cxn ang="0">
                  <a:pos x="14" y="526"/>
                </a:cxn>
                <a:cxn ang="0">
                  <a:pos x="21" y="533"/>
                </a:cxn>
                <a:cxn ang="0">
                  <a:pos x="30" y="538"/>
                </a:cxn>
                <a:cxn ang="0">
                  <a:pos x="40" y="540"/>
                </a:cxn>
                <a:cxn ang="0">
                  <a:pos x="50" y="541"/>
                </a:cxn>
                <a:cxn ang="0">
                  <a:pos x="413" y="541"/>
                </a:cxn>
                <a:cxn ang="0">
                  <a:pos x="413" y="671"/>
                </a:cxn>
                <a:cxn ang="0">
                  <a:pos x="568" y="541"/>
                </a:cxn>
                <a:cxn ang="0">
                  <a:pos x="671" y="541"/>
                </a:cxn>
                <a:cxn ang="0">
                  <a:pos x="671" y="541"/>
                </a:cxn>
                <a:cxn ang="0">
                  <a:pos x="681" y="540"/>
                </a:cxn>
                <a:cxn ang="0">
                  <a:pos x="691" y="538"/>
                </a:cxn>
                <a:cxn ang="0">
                  <a:pos x="700" y="533"/>
                </a:cxn>
                <a:cxn ang="0">
                  <a:pos x="708" y="526"/>
                </a:cxn>
                <a:cxn ang="0">
                  <a:pos x="714" y="519"/>
                </a:cxn>
                <a:cxn ang="0">
                  <a:pos x="718" y="510"/>
                </a:cxn>
                <a:cxn ang="0">
                  <a:pos x="722" y="501"/>
                </a:cxn>
                <a:cxn ang="0">
                  <a:pos x="722" y="489"/>
                </a:cxn>
                <a:cxn ang="0">
                  <a:pos x="722" y="52"/>
                </a:cxn>
                <a:cxn ang="0">
                  <a:pos x="722" y="52"/>
                </a:cxn>
                <a:cxn ang="0">
                  <a:pos x="722" y="42"/>
                </a:cxn>
                <a:cxn ang="0">
                  <a:pos x="718" y="32"/>
                </a:cxn>
                <a:cxn ang="0">
                  <a:pos x="714" y="23"/>
                </a:cxn>
                <a:cxn ang="0">
                  <a:pos x="708" y="16"/>
                </a:cxn>
                <a:cxn ang="0">
                  <a:pos x="700" y="9"/>
                </a:cxn>
                <a:cxn ang="0">
                  <a:pos x="691" y="5"/>
                </a:cxn>
                <a:cxn ang="0">
                  <a:pos x="681" y="2"/>
                </a:cxn>
                <a:cxn ang="0">
                  <a:pos x="671" y="0"/>
                </a:cxn>
                <a:cxn ang="0">
                  <a:pos x="593" y="0"/>
                </a:cxn>
              </a:cxnLst>
              <a:rect l="0" t="0" r="r" b="b"/>
              <a:pathLst>
                <a:path w="722" h="671">
                  <a:moveTo>
                    <a:pt x="0" y="310"/>
                  </a:moveTo>
                  <a:lnTo>
                    <a:pt x="0" y="489"/>
                  </a:lnTo>
                  <a:lnTo>
                    <a:pt x="0" y="489"/>
                  </a:lnTo>
                  <a:lnTo>
                    <a:pt x="0" y="501"/>
                  </a:lnTo>
                  <a:lnTo>
                    <a:pt x="3" y="510"/>
                  </a:lnTo>
                  <a:lnTo>
                    <a:pt x="7" y="519"/>
                  </a:lnTo>
                  <a:lnTo>
                    <a:pt x="14" y="526"/>
                  </a:lnTo>
                  <a:lnTo>
                    <a:pt x="21" y="533"/>
                  </a:lnTo>
                  <a:lnTo>
                    <a:pt x="30" y="538"/>
                  </a:lnTo>
                  <a:lnTo>
                    <a:pt x="40" y="540"/>
                  </a:lnTo>
                  <a:lnTo>
                    <a:pt x="50" y="541"/>
                  </a:lnTo>
                  <a:lnTo>
                    <a:pt x="413" y="541"/>
                  </a:lnTo>
                  <a:lnTo>
                    <a:pt x="413" y="671"/>
                  </a:lnTo>
                  <a:lnTo>
                    <a:pt x="568" y="541"/>
                  </a:lnTo>
                  <a:lnTo>
                    <a:pt x="671" y="541"/>
                  </a:lnTo>
                  <a:lnTo>
                    <a:pt x="671" y="541"/>
                  </a:lnTo>
                  <a:lnTo>
                    <a:pt x="681" y="540"/>
                  </a:lnTo>
                  <a:lnTo>
                    <a:pt x="691" y="538"/>
                  </a:lnTo>
                  <a:lnTo>
                    <a:pt x="700" y="533"/>
                  </a:lnTo>
                  <a:lnTo>
                    <a:pt x="708" y="526"/>
                  </a:lnTo>
                  <a:lnTo>
                    <a:pt x="714" y="519"/>
                  </a:lnTo>
                  <a:lnTo>
                    <a:pt x="718" y="510"/>
                  </a:lnTo>
                  <a:lnTo>
                    <a:pt x="722" y="501"/>
                  </a:lnTo>
                  <a:lnTo>
                    <a:pt x="722" y="489"/>
                  </a:lnTo>
                  <a:lnTo>
                    <a:pt x="722" y="52"/>
                  </a:lnTo>
                  <a:lnTo>
                    <a:pt x="722" y="52"/>
                  </a:lnTo>
                  <a:lnTo>
                    <a:pt x="722" y="42"/>
                  </a:lnTo>
                  <a:lnTo>
                    <a:pt x="718" y="32"/>
                  </a:lnTo>
                  <a:lnTo>
                    <a:pt x="714" y="23"/>
                  </a:lnTo>
                  <a:lnTo>
                    <a:pt x="708" y="16"/>
                  </a:lnTo>
                  <a:lnTo>
                    <a:pt x="700" y="9"/>
                  </a:lnTo>
                  <a:lnTo>
                    <a:pt x="691" y="5"/>
                  </a:lnTo>
                  <a:lnTo>
                    <a:pt x="681" y="2"/>
                  </a:lnTo>
                  <a:lnTo>
                    <a:pt x="671" y="0"/>
                  </a:lnTo>
                  <a:lnTo>
                    <a:pt x="593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163" name="Line 394"/>
            <p:cNvSpPr>
              <a:spLocks noChangeShapeType="1"/>
            </p:cNvSpPr>
            <p:nvPr/>
          </p:nvSpPr>
          <p:spPr bwMode="auto">
            <a:xfrm>
              <a:off x="2664" y="2544"/>
              <a:ext cx="155" cy="1"/>
            </a:xfrm>
            <a:prstGeom prst="line">
              <a:avLst/>
            </a:prstGeom>
            <a:noFill/>
            <a:ln w="9525">
              <a:solidFill>
                <a:srgbClr val="00A8D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164" name="Line 395"/>
            <p:cNvSpPr>
              <a:spLocks noChangeShapeType="1"/>
            </p:cNvSpPr>
            <p:nvPr/>
          </p:nvSpPr>
          <p:spPr bwMode="auto">
            <a:xfrm>
              <a:off x="2689" y="2570"/>
              <a:ext cx="104" cy="1"/>
            </a:xfrm>
            <a:prstGeom prst="line">
              <a:avLst/>
            </a:prstGeom>
            <a:noFill/>
            <a:ln w="9525">
              <a:solidFill>
                <a:srgbClr val="00A8D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</p:grpSp>
      <p:grpSp>
        <p:nvGrpSpPr>
          <p:cNvPr id="165" name="Groupe 164"/>
          <p:cNvGrpSpPr/>
          <p:nvPr/>
        </p:nvGrpSpPr>
        <p:grpSpPr>
          <a:xfrm>
            <a:off x="269950" y="257420"/>
            <a:ext cx="481868" cy="545587"/>
            <a:chOff x="5948363" y="3644251"/>
            <a:chExt cx="890588" cy="1026175"/>
          </a:xfrm>
        </p:grpSpPr>
        <p:grpSp>
          <p:nvGrpSpPr>
            <p:cNvPr id="166" name="Group 383"/>
            <p:cNvGrpSpPr>
              <a:grpSpLocks noChangeAspect="1"/>
            </p:cNvGrpSpPr>
            <p:nvPr/>
          </p:nvGrpSpPr>
          <p:grpSpPr bwMode="auto">
            <a:xfrm>
              <a:off x="5948368" y="3709994"/>
              <a:ext cx="890589" cy="960439"/>
              <a:chOff x="3747" y="2337"/>
              <a:chExt cx="561" cy="605"/>
            </a:xfrm>
          </p:grpSpPr>
          <p:sp>
            <p:nvSpPr>
              <p:cNvPr id="170" name="Freeform 385"/>
              <p:cNvSpPr>
                <a:spLocks/>
              </p:cNvSpPr>
              <p:nvPr/>
            </p:nvSpPr>
            <p:spPr bwMode="auto">
              <a:xfrm>
                <a:off x="3747" y="2836"/>
                <a:ext cx="201" cy="106"/>
              </a:xfrm>
              <a:custGeom>
                <a:avLst/>
                <a:gdLst/>
                <a:ahLst/>
                <a:cxnLst>
                  <a:cxn ang="0">
                    <a:pos x="0" y="210"/>
                  </a:cxn>
                  <a:cxn ang="0">
                    <a:pos x="0" y="98"/>
                  </a:cxn>
                  <a:cxn ang="0">
                    <a:pos x="0" y="98"/>
                  </a:cxn>
                  <a:cxn ang="0">
                    <a:pos x="0" y="89"/>
                  </a:cxn>
                  <a:cxn ang="0">
                    <a:pos x="1" y="78"/>
                  </a:cxn>
                  <a:cxn ang="0">
                    <a:pos x="4" y="69"/>
                  </a:cxn>
                  <a:cxn ang="0">
                    <a:pos x="8" y="61"/>
                  </a:cxn>
                  <a:cxn ang="0">
                    <a:pos x="12" y="51"/>
                  </a:cxn>
                  <a:cxn ang="0">
                    <a:pos x="16" y="43"/>
                  </a:cxn>
                  <a:cxn ang="0">
                    <a:pos x="23" y="36"/>
                  </a:cxn>
                  <a:cxn ang="0">
                    <a:pos x="28" y="28"/>
                  </a:cxn>
                  <a:cxn ang="0">
                    <a:pos x="36" y="23"/>
                  </a:cxn>
                  <a:cxn ang="0">
                    <a:pos x="43" y="16"/>
                  </a:cxn>
                  <a:cxn ang="0">
                    <a:pos x="51" y="12"/>
                  </a:cxn>
                  <a:cxn ang="0">
                    <a:pos x="60" y="8"/>
                  </a:cxn>
                  <a:cxn ang="0">
                    <a:pos x="69" y="4"/>
                  </a:cxn>
                  <a:cxn ang="0">
                    <a:pos x="78" y="1"/>
                  </a:cxn>
                  <a:cxn ang="0">
                    <a:pos x="89" y="0"/>
                  </a:cxn>
                  <a:cxn ang="0">
                    <a:pos x="98" y="0"/>
                  </a:cxn>
                  <a:cxn ang="0">
                    <a:pos x="302" y="0"/>
                  </a:cxn>
                  <a:cxn ang="0">
                    <a:pos x="302" y="0"/>
                  </a:cxn>
                  <a:cxn ang="0">
                    <a:pos x="313" y="0"/>
                  </a:cxn>
                  <a:cxn ang="0">
                    <a:pos x="322" y="1"/>
                  </a:cxn>
                  <a:cxn ang="0">
                    <a:pos x="331" y="4"/>
                  </a:cxn>
                  <a:cxn ang="0">
                    <a:pos x="341" y="8"/>
                  </a:cxn>
                  <a:cxn ang="0">
                    <a:pos x="349" y="12"/>
                  </a:cxn>
                  <a:cxn ang="0">
                    <a:pos x="357" y="16"/>
                  </a:cxn>
                  <a:cxn ang="0">
                    <a:pos x="365" y="23"/>
                  </a:cxn>
                  <a:cxn ang="0">
                    <a:pos x="372" y="28"/>
                  </a:cxn>
                  <a:cxn ang="0">
                    <a:pos x="379" y="35"/>
                  </a:cxn>
                  <a:cxn ang="0">
                    <a:pos x="384" y="43"/>
                  </a:cxn>
                  <a:cxn ang="0">
                    <a:pos x="389" y="51"/>
                  </a:cxn>
                  <a:cxn ang="0">
                    <a:pos x="393" y="61"/>
                  </a:cxn>
                  <a:cxn ang="0">
                    <a:pos x="396" y="69"/>
                  </a:cxn>
                  <a:cxn ang="0">
                    <a:pos x="399" y="78"/>
                  </a:cxn>
                  <a:cxn ang="0">
                    <a:pos x="400" y="88"/>
                  </a:cxn>
                  <a:cxn ang="0">
                    <a:pos x="400" y="98"/>
                  </a:cxn>
                  <a:cxn ang="0">
                    <a:pos x="400" y="210"/>
                  </a:cxn>
                </a:cxnLst>
                <a:rect l="0" t="0" r="r" b="b"/>
                <a:pathLst>
                  <a:path w="400" h="210">
                    <a:moveTo>
                      <a:pt x="0" y="210"/>
                    </a:moveTo>
                    <a:lnTo>
                      <a:pt x="0" y="98"/>
                    </a:lnTo>
                    <a:lnTo>
                      <a:pt x="0" y="98"/>
                    </a:lnTo>
                    <a:lnTo>
                      <a:pt x="0" y="89"/>
                    </a:lnTo>
                    <a:lnTo>
                      <a:pt x="1" y="78"/>
                    </a:lnTo>
                    <a:lnTo>
                      <a:pt x="4" y="69"/>
                    </a:lnTo>
                    <a:lnTo>
                      <a:pt x="8" y="61"/>
                    </a:lnTo>
                    <a:lnTo>
                      <a:pt x="12" y="51"/>
                    </a:lnTo>
                    <a:lnTo>
                      <a:pt x="16" y="43"/>
                    </a:lnTo>
                    <a:lnTo>
                      <a:pt x="23" y="36"/>
                    </a:lnTo>
                    <a:lnTo>
                      <a:pt x="28" y="28"/>
                    </a:lnTo>
                    <a:lnTo>
                      <a:pt x="36" y="23"/>
                    </a:lnTo>
                    <a:lnTo>
                      <a:pt x="43" y="16"/>
                    </a:lnTo>
                    <a:lnTo>
                      <a:pt x="51" y="12"/>
                    </a:lnTo>
                    <a:lnTo>
                      <a:pt x="60" y="8"/>
                    </a:lnTo>
                    <a:lnTo>
                      <a:pt x="69" y="4"/>
                    </a:lnTo>
                    <a:lnTo>
                      <a:pt x="78" y="1"/>
                    </a:lnTo>
                    <a:lnTo>
                      <a:pt x="89" y="0"/>
                    </a:lnTo>
                    <a:lnTo>
                      <a:pt x="98" y="0"/>
                    </a:lnTo>
                    <a:lnTo>
                      <a:pt x="302" y="0"/>
                    </a:lnTo>
                    <a:lnTo>
                      <a:pt x="302" y="0"/>
                    </a:lnTo>
                    <a:lnTo>
                      <a:pt x="313" y="0"/>
                    </a:lnTo>
                    <a:lnTo>
                      <a:pt x="322" y="1"/>
                    </a:lnTo>
                    <a:lnTo>
                      <a:pt x="331" y="4"/>
                    </a:lnTo>
                    <a:lnTo>
                      <a:pt x="341" y="8"/>
                    </a:lnTo>
                    <a:lnTo>
                      <a:pt x="349" y="12"/>
                    </a:lnTo>
                    <a:lnTo>
                      <a:pt x="357" y="16"/>
                    </a:lnTo>
                    <a:lnTo>
                      <a:pt x="365" y="23"/>
                    </a:lnTo>
                    <a:lnTo>
                      <a:pt x="372" y="28"/>
                    </a:lnTo>
                    <a:lnTo>
                      <a:pt x="379" y="35"/>
                    </a:lnTo>
                    <a:lnTo>
                      <a:pt x="384" y="43"/>
                    </a:lnTo>
                    <a:lnTo>
                      <a:pt x="389" y="51"/>
                    </a:lnTo>
                    <a:lnTo>
                      <a:pt x="393" y="61"/>
                    </a:lnTo>
                    <a:lnTo>
                      <a:pt x="396" y="69"/>
                    </a:lnTo>
                    <a:lnTo>
                      <a:pt x="399" y="78"/>
                    </a:lnTo>
                    <a:lnTo>
                      <a:pt x="400" y="88"/>
                    </a:lnTo>
                    <a:lnTo>
                      <a:pt x="400" y="98"/>
                    </a:lnTo>
                    <a:lnTo>
                      <a:pt x="400" y="21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  <p:sp>
            <p:nvSpPr>
              <p:cNvPr id="171" name="Line 386"/>
              <p:cNvSpPr>
                <a:spLocks noChangeShapeType="1"/>
              </p:cNvSpPr>
              <p:nvPr/>
            </p:nvSpPr>
            <p:spPr bwMode="auto">
              <a:xfrm flipV="1">
                <a:off x="3898" y="2882"/>
                <a:ext cx="1" cy="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  <p:sp>
            <p:nvSpPr>
              <p:cNvPr id="172" name="Line 387"/>
              <p:cNvSpPr>
                <a:spLocks noChangeShapeType="1"/>
              </p:cNvSpPr>
              <p:nvPr/>
            </p:nvSpPr>
            <p:spPr bwMode="auto">
              <a:xfrm>
                <a:off x="3797" y="2882"/>
                <a:ext cx="1" cy="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  <p:sp>
            <p:nvSpPr>
              <p:cNvPr id="173" name="Line 388"/>
              <p:cNvSpPr>
                <a:spLocks noChangeShapeType="1"/>
              </p:cNvSpPr>
              <p:nvPr/>
            </p:nvSpPr>
            <p:spPr bwMode="auto">
              <a:xfrm flipH="1">
                <a:off x="4027" y="2681"/>
                <a:ext cx="1" cy="78"/>
              </a:xfrm>
              <a:prstGeom prst="line">
                <a:avLst/>
              </a:prstGeom>
              <a:noFill/>
              <a:ln w="9525">
                <a:solidFill>
                  <a:srgbClr val="00A6D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  <p:sp>
            <p:nvSpPr>
              <p:cNvPr id="174" name="Line 389"/>
              <p:cNvSpPr>
                <a:spLocks noChangeShapeType="1"/>
              </p:cNvSpPr>
              <p:nvPr/>
            </p:nvSpPr>
            <p:spPr bwMode="auto">
              <a:xfrm flipV="1">
                <a:off x="3964" y="2761"/>
                <a:ext cx="62" cy="36"/>
              </a:xfrm>
              <a:prstGeom prst="line">
                <a:avLst/>
              </a:prstGeom>
              <a:noFill/>
              <a:ln w="9525">
                <a:solidFill>
                  <a:srgbClr val="00A6D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  <p:sp>
            <p:nvSpPr>
              <p:cNvPr id="175" name="Line 390"/>
              <p:cNvSpPr>
                <a:spLocks noChangeShapeType="1"/>
              </p:cNvSpPr>
              <p:nvPr/>
            </p:nvSpPr>
            <p:spPr bwMode="auto">
              <a:xfrm flipH="1" flipV="1">
                <a:off x="4026" y="2761"/>
                <a:ext cx="65" cy="38"/>
              </a:xfrm>
              <a:prstGeom prst="line">
                <a:avLst/>
              </a:prstGeom>
              <a:noFill/>
              <a:ln w="9525">
                <a:solidFill>
                  <a:srgbClr val="00A6D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  <p:sp>
            <p:nvSpPr>
              <p:cNvPr id="176" name="Freeform 392"/>
              <p:cNvSpPr>
                <a:spLocks/>
              </p:cNvSpPr>
              <p:nvPr/>
            </p:nvSpPr>
            <p:spPr bwMode="auto">
              <a:xfrm>
                <a:off x="4107" y="2836"/>
                <a:ext cx="201" cy="106"/>
              </a:xfrm>
              <a:custGeom>
                <a:avLst/>
                <a:gdLst/>
                <a:ahLst/>
                <a:cxnLst>
                  <a:cxn ang="0">
                    <a:pos x="0" y="210"/>
                  </a:cxn>
                  <a:cxn ang="0">
                    <a:pos x="0" y="98"/>
                  </a:cxn>
                  <a:cxn ang="0">
                    <a:pos x="0" y="98"/>
                  </a:cxn>
                  <a:cxn ang="0">
                    <a:pos x="0" y="89"/>
                  </a:cxn>
                  <a:cxn ang="0">
                    <a:pos x="3" y="78"/>
                  </a:cxn>
                  <a:cxn ang="0">
                    <a:pos x="4" y="69"/>
                  </a:cxn>
                  <a:cxn ang="0">
                    <a:pos x="9" y="61"/>
                  </a:cxn>
                  <a:cxn ang="0">
                    <a:pos x="13" y="51"/>
                  </a:cxn>
                  <a:cxn ang="0">
                    <a:pos x="18" y="43"/>
                  </a:cxn>
                  <a:cxn ang="0">
                    <a:pos x="23" y="36"/>
                  </a:cxn>
                  <a:cxn ang="0">
                    <a:pos x="30" y="28"/>
                  </a:cxn>
                  <a:cxn ang="0">
                    <a:pos x="37" y="23"/>
                  </a:cxn>
                  <a:cxn ang="0">
                    <a:pos x="44" y="16"/>
                  </a:cxn>
                  <a:cxn ang="0">
                    <a:pos x="52" y="12"/>
                  </a:cxn>
                  <a:cxn ang="0">
                    <a:pos x="61" y="8"/>
                  </a:cxn>
                  <a:cxn ang="0">
                    <a:pos x="69" y="4"/>
                  </a:cxn>
                  <a:cxn ang="0">
                    <a:pos x="79" y="1"/>
                  </a:cxn>
                  <a:cxn ang="0">
                    <a:pos x="89" y="0"/>
                  </a:cxn>
                  <a:cxn ang="0">
                    <a:pos x="99" y="0"/>
                  </a:cxn>
                  <a:cxn ang="0">
                    <a:pos x="302" y="0"/>
                  </a:cxn>
                  <a:cxn ang="0">
                    <a:pos x="302" y="0"/>
                  </a:cxn>
                  <a:cxn ang="0">
                    <a:pos x="313" y="0"/>
                  </a:cxn>
                  <a:cxn ang="0">
                    <a:pos x="323" y="1"/>
                  </a:cxn>
                  <a:cxn ang="0">
                    <a:pos x="332" y="4"/>
                  </a:cxn>
                  <a:cxn ang="0">
                    <a:pos x="342" y="8"/>
                  </a:cxn>
                  <a:cxn ang="0">
                    <a:pos x="350" y="12"/>
                  </a:cxn>
                  <a:cxn ang="0">
                    <a:pos x="358" y="16"/>
                  </a:cxn>
                  <a:cxn ang="0">
                    <a:pos x="366" y="23"/>
                  </a:cxn>
                  <a:cxn ang="0">
                    <a:pos x="373" y="28"/>
                  </a:cxn>
                  <a:cxn ang="0">
                    <a:pos x="379" y="35"/>
                  </a:cxn>
                  <a:cxn ang="0">
                    <a:pos x="385" y="43"/>
                  </a:cxn>
                  <a:cxn ang="0">
                    <a:pos x="390" y="51"/>
                  </a:cxn>
                  <a:cxn ang="0">
                    <a:pos x="394" y="61"/>
                  </a:cxn>
                  <a:cxn ang="0">
                    <a:pos x="397" y="69"/>
                  </a:cxn>
                  <a:cxn ang="0">
                    <a:pos x="400" y="78"/>
                  </a:cxn>
                  <a:cxn ang="0">
                    <a:pos x="401" y="88"/>
                  </a:cxn>
                  <a:cxn ang="0">
                    <a:pos x="402" y="98"/>
                  </a:cxn>
                  <a:cxn ang="0">
                    <a:pos x="402" y="210"/>
                  </a:cxn>
                </a:cxnLst>
                <a:rect l="0" t="0" r="r" b="b"/>
                <a:pathLst>
                  <a:path w="402" h="210">
                    <a:moveTo>
                      <a:pt x="0" y="210"/>
                    </a:moveTo>
                    <a:lnTo>
                      <a:pt x="0" y="98"/>
                    </a:lnTo>
                    <a:lnTo>
                      <a:pt x="0" y="98"/>
                    </a:lnTo>
                    <a:lnTo>
                      <a:pt x="0" y="89"/>
                    </a:lnTo>
                    <a:lnTo>
                      <a:pt x="3" y="78"/>
                    </a:lnTo>
                    <a:lnTo>
                      <a:pt x="4" y="69"/>
                    </a:lnTo>
                    <a:lnTo>
                      <a:pt x="9" y="61"/>
                    </a:lnTo>
                    <a:lnTo>
                      <a:pt x="13" y="51"/>
                    </a:lnTo>
                    <a:lnTo>
                      <a:pt x="18" y="43"/>
                    </a:lnTo>
                    <a:lnTo>
                      <a:pt x="23" y="36"/>
                    </a:lnTo>
                    <a:lnTo>
                      <a:pt x="30" y="28"/>
                    </a:lnTo>
                    <a:lnTo>
                      <a:pt x="37" y="23"/>
                    </a:lnTo>
                    <a:lnTo>
                      <a:pt x="44" y="16"/>
                    </a:lnTo>
                    <a:lnTo>
                      <a:pt x="52" y="12"/>
                    </a:lnTo>
                    <a:lnTo>
                      <a:pt x="61" y="8"/>
                    </a:lnTo>
                    <a:lnTo>
                      <a:pt x="69" y="4"/>
                    </a:lnTo>
                    <a:lnTo>
                      <a:pt x="79" y="1"/>
                    </a:lnTo>
                    <a:lnTo>
                      <a:pt x="89" y="0"/>
                    </a:lnTo>
                    <a:lnTo>
                      <a:pt x="99" y="0"/>
                    </a:lnTo>
                    <a:lnTo>
                      <a:pt x="302" y="0"/>
                    </a:lnTo>
                    <a:lnTo>
                      <a:pt x="302" y="0"/>
                    </a:lnTo>
                    <a:lnTo>
                      <a:pt x="313" y="0"/>
                    </a:lnTo>
                    <a:lnTo>
                      <a:pt x="323" y="1"/>
                    </a:lnTo>
                    <a:lnTo>
                      <a:pt x="332" y="4"/>
                    </a:lnTo>
                    <a:lnTo>
                      <a:pt x="342" y="8"/>
                    </a:lnTo>
                    <a:lnTo>
                      <a:pt x="350" y="12"/>
                    </a:lnTo>
                    <a:lnTo>
                      <a:pt x="358" y="16"/>
                    </a:lnTo>
                    <a:lnTo>
                      <a:pt x="366" y="23"/>
                    </a:lnTo>
                    <a:lnTo>
                      <a:pt x="373" y="28"/>
                    </a:lnTo>
                    <a:lnTo>
                      <a:pt x="379" y="35"/>
                    </a:lnTo>
                    <a:lnTo>
                      <a:pt x="385" y="43"/>
                    </a:lnTo>
                    <a:lnTo>
                      <a:pt x="390" y="51"/>
                    </a:lnTo>
                    <a:lnTo>
                      <a:pt x="394" y="61"/>
                    </a:lnTo>
                    <a:lnTo>
                      <a:pt x="397" y="69"/>
                    </a:lnTo>
                    <a:lnTo>
                      <a:pt x="400" y="78"/>
                    </a:lnTo>
                    <a:lnTo>
                      <a:pt x="401" y="88"/>
                    </a:lnTo>
                    <a:lnTo>
                      <a:pt x="402" y="98"/>
                    </a:lnTo>
                    <a:lnTo>
                      <a:pt x="402" y="21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  <p:sp>
            <p:nvSpPr>
              <p:cNvPr id="177" name="Line 393"/>
              <p:cNvSpPr>
                <a:spLocks noChangeShapeType="1"/>
              </p:cNvSpPr>
              <p:nvPr/>
            </p:nvSpPr>
            <p:spPr bwMode="auto">
              <a:xfrm flipV="1">
                <a:off x="4258" y="2882"/>
                <a:ext cx="1" cy="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  <p:sp>
            <p:nvSpPr>
              <p:cNvPr id="178" name="Line 394"/>
              <p:cNvSpPr>
                <a:spLocks noChangeShapeType="1"/>
              </p:cNvSpPr>
              <p:nvPr/>
            </p:nvSpPr>
            <p:spPr bwMode="auto">
              <a:xfrm>
                <a:off x="4157" y="2882"/>
                <a:ext cx="1" cy="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  <p:sp>
            <p:nvSpPr>
              <p:cNvPr id="179" name="Freeform 395"/>
              <p:cNvSpPr>
                <a:spLocks/>
              </p:cNvSpPr>
              <p:nvPr/>
            </p:nvSpPr>
            <p:spPr bwMode="auto">
              <a:xfrm>
                <a:off x="3882" y="2337"/>
                <a:ext cx="284" cy="283"/>
              </a:xfrm>
              <a:custGeom>
                <a:avLst/>
                <a:gdLst/>
                <a:ahLst/>
                <a:cxnLst>
                  <a:cxn ang="0">
                    <a:pos x="568" y="283"/>
                  </a:cxn>
                  <a:cxn ang="0">
                    <a:pos x="561" y="340"/>
                  </a:cxn>
                  <a:cxn ang="0">
                    <a:pos x="545" y="394"/>
                  </a:cxn>
                  <a:cxn ang="0">
                    <a:pos x="520" y="442"/>
                  </a:cxn>
                  <a:cxn ang="0">
                    <a:pos x="484" y="484"/>
                  </a:cxn>
                  <a:cxn ang="0">
                    <a:pos x="443" y="518"/>
                  </a:cxn>
                  <a:cxn ang="0">
                    <a:pos x="394" y="545"/>
                  </a:cxn>
                  <a:cxn ang="0">
                    <a:pos x="342" y="561"/>
                  </a:cxn>
                  <a:cxn ang="0">
                    <a:pos x="285" y="566"/>
                  </a:cxn>
                  <a:cxn ang="0">
                    <a:pos x="255" y="565"/>
                  </a:cxn>
                  <a:cxn ang="0">
                    <a:pos x="200" y="554"/>
                  </a:cxn>
                  <a:cxn ang="0">
                    <a:pos x="149" y="533"/>
                  </a:cxn>
                  <a:cxn ang="0">
                    <a:pos x="104" y="502"/>
                  </a:cxn>
                  <a:cxn ang="0">
                    <a:pos x="65" y="464"/>
                  </a:cxn>
                  <a:cxn ang="0">
                    <a:pos x="35" y="418"/>
                  </a:cxn>
                  <a:cxn ang="0">
                    <a:pos x="14" y="368"/>
                  </a:cxn>
                  <a:cxn ang="0">
                    <a:pos x="2" y="313"/>
                  </a:cxn>
                  <a:cxn ang="0">
                    <a:pos x="0" y="283"/>
                  </a:cxn>
                  <a:cxn ang="0">
                    <a:pos x="7" y="227"/>
                  </a:cxn>
                  <a:cxn ang="0">
                    <a:pos x="23" y="173"/>
                  </a:cxn>
                  <a:cxn ang="0">
                    <a:pos x="49" y="126"/>
                  </a:cxn>
                  <a:cxn ang="0">
                    <a:pos x="84" y="84"/>
                  </a:cxn>
                  <a:cxn ang="0">
                    <a:pos x="126" y="49"/>
                  </a:cxn>
                  <a:cxn ang="0">
                    <a:pos x="174" y="22"/>
                  </a:cxn>
                  <a:cxn ang="0">
                    <a:pos x="227" y="6"/>
                  </a:cxn>
                  <a:cxn ang="0">
                    <a:pos x="285" y="0"/>
                  </a:cxn>
                  <a:cxn ang="0">
                    <a:pos x="313" y="2"/>
                  </a:cxn>
                  <a:cxn ang="0">
                    <a:pos x="369" y="12"/>
                  </a:cxn>
                  <a:cxn ang="0">
                    <a:pos x="420" y="34"/>
                  </a:cxn>
                  <a:cxn ang="0">
                    <a:pos x="464" y="65"/>
                  </a:cxn>
                  <a:cxn ang="0">
                    <a:pos x="503" y="103"/>
                  </a:cxn>
                  <a:cxn ang="0">
                    <a:pos x="533" y="148"/>
                  </a:cxn>
                  <a:cxn ang="0">
                    <a:pos x="555" y="200"/>
                  </a:cxn>
                  <a:cxn ang="0">
                    <a:pos x="567" y="255"/>
                  </a:cxn>
                  <a:cxn ang="0">
                    <a:pos x="568" y="283"/>
                  </a:cxn>
                </a:cxnLst>
                <a:rect l="0" t="0" r="r" b="b"/>
                <a:pathLst>
                  <a:path w="568" h="566">
                    <a:moveTo>
                      <a:pt x="568" y="283"/>
                    </a:moveTo>
                    <a:lnTo>
                      <a:pt x="568" y="283"/>
                    </a:lnTo>
                    <a:lnTo>
                      <a:pt x="567" y="313"/>
                    </a:lnTo>
                    <a:lnTo>
                      <a:pt x="561" y="340"/>
                    </a:lnTo>
                    <a:lnTo>
                      <a:pt x="555" y="368"/>
                    </a:lnTo>
                    <a:lnTo>
                      <a:pt x="545" y="394"/>
                    </a:lnTo>
                    <a:lnTo>
                      <a:pt x="533" y="418"/>
                    </a:lnTo>
                    <a:lnTo>
                      <a:pt x="520" y="442"/>
                    </a:lnTo>
                    <a:lnTo>
                      <a:pt x="503" y="464"/>
                    </a:lnTo>
                    <a:lnTo>
                      <a:pt x="484" y="484"/>
                    </a:lnTo>
                    <a:lnTo>
                      <a:pt x="464" y="502"/>
                    </a:lnTo>
                    <a:lnTo>
                      <a:pt x="443" y="518"/>
                    </a:lnTo>
                    <a:lnTo>
                      <a:pt x="420" y="533"/>
                    </a:lnTo>
                    <a:lnTo>
                      <a:pt x="394" y="545"/>
                    </a:lnTo>
                    <a:lnTo>
                      <a:pt x="369" y="554"/>
                    </a:lnTo>
                    <a:lnTo>
                      <a:pt x="342" y="561"/>
                    </a:lnTo>
                    <a:lnTo>
                      <a:pt x="313" y="565"/>
                    </a:lnTo>
                    <a:lnTo>
                      <a:pt x="285" y="566"/>
                    </a:lnTo>
                    <a:lnTo>
                      <a:pt x="285" y="566"/>
                    </a:lnTo>
                    <a:lnTo>
                      <a:pt x="255" y="565"/>
                    </a:lnTo>
                    <a:lnTo>
                      <a:pt x="227" y="561"/>
                    </a:lnTo>
                    <a:lnTo>
                      <a:pt x="200" y="554"/>
                    </a:lnTo>
                    <a:lnTo>
                      <a:pt x="174" y="545"/>
                    </a:lnTo>
                    <a:lnTo>
                      <a:pt x="149" y="533"/>
                    </a:lnTo>
                    <a:lnTo>
                      <a:pt x="126" y="518"/>
                    </a:lnTo>
                    <a:lnTo>
                      <a:pt x="104" y="502"/>
                    </a:lnTo>
                    <a:lnTo>
                      <a:pt x="84" y="484"/>
                    </a:lnTo>
                    <a:lnTo>
                      <a:pt x="65" y="464"/>
                    </a:lnTo>
                    <a:lnTo>
                      <a:pt x="49" y="442"/>
                    </a:lnTo>
                    <a:lnTo>
                      <a:pt x="35" y="418"/>
                    </a:lnTo>
                    <a:lnTo>
                      <a:pt x="23" y="394"/>
                    </a:lnTo>
                    <a:lnTo>
                      <a:pt x="14" y="368"/>
                    </a:lnTo>
                    <a:lnTo>
                      <a:pt x="7" y="340"/>
                    </a:lnTo>
                    <a:lnTo>
                      <a:pt x="2" y="313"/>
                    </a:lnTo>
                    <a:lnTo>
                      <a:pt x="0" y="283"/>
                    </a:lnTo>
                    <a:lnTo>
                      <a:pt x="0" y="283"/>
                    </a:lnTo>
                    <a:lnTo>
                      <a:pt x="2" y="255"/>
                    </a:lnTo>
                    <a:lnTo>
                      <a:pt x="7" y="227"/>
                    </a:lnTo>
                    <a:lnTo>
                      <a:pt x="14" y="200"/>
                    </a:lnTo>
                    <a:lnTo>
                      <a:pt x="23" y="173"/>
                    </a:lnTo>
                    <a:lnTo>
                      <a:pt x="35" y="148"/>
                    </a:lnTo>
                    <a:lnTo>
                      <a:pt x="49" y="126"/>
                    </a:lnTo>
                    <a:lnTo>
                      <a:pt x="65" y="103"/>
                    </a:lnTo>
                    <a:lnTo>
                      <a:pt x="84" y="84"/>
                    </a:lnTo>
                    <a:lnTo>
                      <a:pt x="104" y="65"/>
                    </a:lnTo>
                    <a:lnTo>
                      <a:pt x="126" y="49"/>
                    </a:lnTo>
                    <a:lnTo>
                      <a:pt x="149" y="34"/>
                    </a:lnTo>
                    <a:lnTo>
                      <a:pt x="174" y="22"/>
                    </a:lnTo>
                    <a:lnTo>
                      <a:pt x="200" y="12"/>
                    </a:lnTo>
                    <a:lnTo>
                      <a:pt x="227" y="6"/>
                    </a:lnTo>
                    <a:lnTo>
                      <a:pt x="255" y="2"/>
                    </a:lnTo>
                    <a:lnTo>
                      <a:pt x="285" y="0"/>
                    </a:lnTo>
                    <a:lnTo>
                      <a:pt x="285" y="0"/>
                    </a:lnTo>
                    <a:lnTo>
                      <a:pt x="313" y="2"/>
                    </a:lnTo>
                    <a:lnTo>
                      <a:pt x="342" y="6"/>
                    </a:lnTo>
                    <a:lnTo>
                      <a:pt x="369" y="12"/>
                    </a:lnTo>
                    <a:lnTo>
                      <a:pt x="394" y="22"/>
                    </a:lnTo>
                    <a:lnTo>
                      <a:pt x="420" y="34"/>
                    </a:lnTo>
                    <a:lnTo>
                      <a:pt x="443" y="49"/>
                    </a:lnTo>
                    <a:lnTo>
                      <a:pt x="464" y="65"/>
                    </a:lnTo>
                    <a:lnTo>
                      <a:pt x="484" y="84"/>
                    </a:lnTo>
                    <a:lnTo>
                      <a:pt x="503" y="103"/>
                    </a:lnTo>
                    <a:lnTo>
                      <a:pt x="520" y="126"/>
                    </a:lnTo>
                    <a:lnTo>
                      <a:pt x="533" y="148"/>
                    </a:lnTo>
                    <a:lnTo>
                      <a:pt x="545" y="173"/>
                    </a:lnTo>
                    <a:lnTo>
                      <a:pt x="555" y="200"/>
                    </a:lnTo>
                    <a:lnTo>
                      <a:pt x="561" y="227"/>
                    </a:lnTo>
                    <a:lnTo>
                      <a:pt x="567" y="255"/>
                    </a:lnTo>
                    <a:lnTo>
                      <a:pt x="568" y="283"/>
                    </a:lnTo>
                    <a:lnTo>
                      <a:pt x="568" y="283"/>
                    </a:lnTo>
                    <a:close/>
                  </a:path>
                </a:pathLst>
              </a:custGeom>
              <a:solidFill>
                <a:srgbClr val="00A6D9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  <p:sp>
            <p:nvSpPr>
              <p:cNvPr id="180" name="Freeform 396"/>
              <p:cNvSpPr>
                <a:spLocks/>
              </p:cNvSpPr>
              <p:nvPr/>
            </p:nvSpPr>
            <p:spPr bwMode="auto">
              <a:xfrm>
                <a:off x="3910" y="2438"/>
                <a:ext cx="224" cy="182"/>
              </a:xfrm>
              <a:custGeom>
                <a:avLst/>
                <a:gdLst/>
                <a:ahLst/>
                <a:cxnLst>
                  <a:cxn ang="0">
                    <a:pos x="443" y="108"/>
                  </a:cxn>
                  <a:cxn ang="0">
                    <a:pos x="443" y="97"/>
                  </a:cxn>
                  <a:cxn ang="0">
                    <a:pos x="438" y="76"/>
                  </a:cxn>
                  <a:cxn ang="0">
                    <a:pos x="430" y="57"/>
                  </a:cxn>
                  <a:cxn ang="0">
                    <a:pos x="419" y="39"/>
                  </a:cxn>
                  <a:cxn ang="0">
                    <a:pos x="404" y="24"/>
                  </a:cxn>
                  <a:cxn ang="0">
                    <a:pos x="387" y="14"/>
                  </a:cxn>
                  <a:cxn ang="0">
                    <a:pos x="366" y="4"/>
                  </a:cxn>
                  <a:cxn ang="0">
                    <a:pos x="346" y="0"/>
                  </a:cxn>
                  <a:cxn ang="0">
                    <a:pos x="110" y="0"/>
                  </a:cxn>
                  <a:cxn ang="0">
                    <a:pos x="99" y="0"/>
                  </a:cxn>
                  <a:cxn ang="0">
                    <a:pos x="78" y="4"/>
                  </a:cxn>
                  <a:cxn ang="0">
                    <a:pos x="59" y="14"/>
                  </a:cxn>
                  <a:cxn ang="0">
                    <a:pos x="42" y="24"/>
                  </a:cxn>
                  <a:cxn ang="0">
                    <a:pos x="27" y="39"/>
                  </a:cxn>
                  <a:cxn ang="0">
                    <a:pos x="15" y="57"/>
                  </a:cxn>
                  <a:cxn ang="0">
                    <a:pos x="6" y="76"/>
                  </a:cxn>
                  <a:cxn ang="0">
                    <a:pos x="2" y="97"/>
                  </a:cxn>
                  <a:cxn ang="0">
                    <a:pos x="2" y="232"/>
                  </a:cxn>
                  <a:cxn ang="0">
                    <a:pos x="0" y="251"/>
                  </a:cxn>
                  <a:cxn ang="0">
                    <a:pos x="21" y="275"/>
                  </a:cxn>
                  <a:cxn ang="0">
                    <a:pos x="44" y="298"/>
                  </a:cxn>
                  <a:cxn ang="0">
                    <a:pos x="70" y="318"/>
                  </a:cxn>
                  <a:cxn ang="0">
                    <a:pos x="98" y="334"/>
                  </a:cxn>
                  <a:cxn ang="0">
                    <a:pos x="129" y="348"/>
                  </a:cxn>
                  <a:cxn ang="0">
                    <a:pos x="160" y="357"/>
                  </a:cxn>
                  <a:cxn ang="0">
                    <a:pos x="194" y="364"/>
                  </a:cxn>
                  <a:cxn ang="0">
                    <a:pos x="229" y="365"/>
                  </a:cxn>
                  <a:cxn ang="0">
                    <a:pos x="245" y="365"/>
                  </a:cxn>
                  <a:cxn ang="0">
                    <a:pos x="276" y="361"/>
                  </a:cxn>
                  <a:cxn ang="0">
                    <a:pos x="307" y="355"/>
                  </a:cxn>
                  <a:cxn ang="0">
                    <a:pos x="337" y="344"/>
                  </a:cxn>
                  <a:cxn ang="0">
                    <a:pos x="365" y="330"/>
                  </a:cxn>
                  <a:cxn ang="0">
                    <a:pos x="391" y="314"/>
                  </a:cxn>
                  <a:cxn ang="0">
                    <a:pos x="415" y="295"/>
                  </a:cxn>
                  <a:cxn ang="0">
                    <a:pos x="437" y="274"/>
                  </a:cxn>
                  <a:cxn ang="0">
                    <a:pos x="443" y="232"/>
                  </a:cxn>
                </a:cxnLst>
                <a:rect l="0" t="0" r="r" b="b"/>
                <a:pathLst>
                  <a:path w="447" h="365">
                    <a:moveTo>
                      <a:pt x="443" y="232"/>
                    </a:moveTo>
                    <a:lnTo>
                      <a:pt x="443" y="108"/>
                    </a:lnTo>
                    <a:lnTo>
                      <a:pt x="443" y="108"/>
                    </a:lnTo>
                    <a:lnTo>
                      <a:pt x="443" y="97"/>
                    </a:lnTo>
                    <a:lnTo>
                      <a:pt x="441" y="86"/>
                    </a:lnTo>
                    <a:lnTo>
                      <a:pt x="438" y="76"/>
                    </a:lnTo>
                    <a:lnTo>
                      <a:pt x="435" y="66"/>
                    </a:lnTo>
                    <a:lnTo>
                      <a:pt x="430" y="57"/>
                    </a:lnTo>
                    <a:lnTo>
                      <a:pt x="424" y="47"/>
                    </a:lnTo>
                    <a:lnTo>
                      <a:pt x="419" y="39"/>
                    </a:lnTo>
                    <a:lnTo>
                      <a:pt x="411" y="31"/>
                    </a:lnTo>
                    <a:lnTo>
                      <a:pt x="404" y="24"/>
                    </a:lnTo>
                    <a:lnTo>
                      <a:pt x="395" y="19"/>
                    </a:lnTo>
                    <a:lnTo>
                      <a:pt x="387" y="14"/>
                    </a:lnTo>
                    <a:lnTo>
                      <a:pt x="377" y="8"/>
                    </a:lnTo>
                    <a:lnTo>
                      <a:pt x="366" y="4"/>
                    </a:lnTo>
                    <a:lnTo>
                      <a:pt x="357" y="1"/>
                    </a:lnTo>
                    <a:lnTo>
                      <a:pt x="346" y="0"/>
                    </a:lnTo>
                    <a:lnTo>
                      <a:pt x="335" y="0"/>
                    </a:lnTo>
                    <a:lnTo>
                      <a:pt x="110" y="0"/>
                    </a:lnTo>
                    <a:lnTo>
                      <a:pt x="110" y="0"/>
                    </a:lnTo>
                    <a:lnTo>
                      <a:pt x="99" y="0"/>
                    </a:lnTo>
                    <a:lnTo>
                      <a:pt x="89" y="1"/>
                    </a:lnTo>
                    <a:lnTo>
                      <a:pt x="78" y="4"/>
                    </a:lnTo>
                    <a:lnTo>
                      <a:pt x="68" y="8"/>
                    </a:lnTo>
                    <a:lnTo>
                      <a:pt x="59" y="14"/>
                    </a:lnTo>
                    <a:lnTo>
                      <a:pt x="50" y="19"/>
                    </a:lnTo>
                    <a:lnTo>
                      <a:pt x="42" y="24"/>
                    </a:lnTo>
                    <a:lnTo>
                      <a:pt x="33" y="32"/>
                    </a:lnTo>
                    <a:lnTo>
                      <a:pt x="27" y="39"/>
                    </a:lnTo>
                    <a:lnTo>
                      <a:pt x="20" y="47"/>
                    </a:lnTo>
                    <a:lnTo>
                      <a:pt x="15" y="57"/>
                    </a:lnTo>
                    <a:lnTo>
                      <a:pt x="10" y="66"/>
                    </a:lnTo>
                    <a:lnTo>
                      <a:pt x="6" y="76"/>
                    </a:lnTo>
                    <a:lnTo>
                      <a:pt x="4" y="86"/>
                    </a:lnTo>
                    <a:lnTo>
                      <a:pt x="2" y="97"/>
                    </a:lnTo>
                    <a:lnTo>
                      <a:pt x="2" y="108"/>
                    </a:lnTo>
                    <a:lnTo>
                      <a:pt x="2" y="232"/>
                    </a:lnTo>
                    <a:lnTo>
                      <a:pt x="0" y="251"/>
                    </a:lnTo>
                    <a:lnTo>
                      <a:pt x="0" y="251"/>
                    </a:lnTo>
                    <a:lnTo>
                      <a:pt x="10" y="263"/>
                    </a:lnTo>
                    <a:lnTo>
                      <a:pt x="21" y="275"/>
                    </a:lnTo>
                    <a:lnTo>
                      <a:pt x="32" y="287"/>
                    </a:lnTo>
                    <a:lnTo>
                      <a:pt x="44" y="298"/>
                    </a:lnTo>
                    <a:lnTo>
                      <a:pt x="58" y="309"/>
                    </a:lnTo>
                    <a:lnTo>
                      <a:pt x="70" y="318"/>
                    </a:lnTo>
                    <a:lnTo>
                      <a:pt x="85" y="326"/>
                    </a:lnTo>
                    <a:lnTo>
                      <a:pt x="98" y="334"/>
                    </a:lnTo>
                    <a:lnTo>
                      <a:pt x="113" y="341"/>
                    </a:lnTo>
                    <a:lnTo>
                      <a:pt x="129" y="348"/>
                    </a:lnTo>
                    <a:lnTo>
                      <a:pt x="144" y="353"/>
                    </a:lnTo>
                    <a:lnTo>
                      <a:pt x="160" y="357"/>
                    </a:lnTo>
                    <a:lnTo>
                      <a:pt x="176" y="361"/>
                    </a:lnTo>
                    <a:lnTo>
                      <a:pt x="194" y="364"/>
                    </a:lnTo>
                    <a:lnTo>
                      <a:pt x="211" y="365"/>
                    </a:lnTo>
                    <a:lnTo>
                      <a:pt x="229" y="365"/>
                    </a:lnTo>
                    <a:lnTo>
                      <a:pt x="229" y="365"/>
                    </a:lnTo>
                    <a:lnTo>
                      <a:pt x="245" y="365"/>
                    </a:lnTo>
                    <a:lnTo>
                      <a:pt x="261" y="364"/>
                    </a:lnTo>
                    <a:lnTo>
                      <a:pt x="276" y="361"/>
                    </a:lnTo>
                    <a:lnTo>
                      <a:pt x="292" y="359"/>
                    </a:lnTo>
                    <a:lnTo>
                      <a:pt x="307" y="355"/>
                    </a:lnTo>
                    <a:lnTo>
                      <a:pt x="322" y="349"/>
                    </a:lnTo>
                    <a:lnTo>
                      <a:pt x="337" y="344"/>
                    </a:lnTo>
                    <a:lnTo>
                      <a:pt x="352" y="338"/>
                    </a:lnTo>
                    <a:lnTo>
                      <a:pt x="365" y="330"/>
                    </a:lnTo>
                    <a:lnTo>
                      <a:pt x="379" y="324"/>
                    </a:lnTo>
                    <a:lnTo>
                      <a:pt x="391" y="314"/>
                    </a:lnTo>
                    <a:lnTo>
                      <a:pt x="403" y="305"/>
                    </a:lnTo>
                    <a:lnTo>
                      <a:pt x="415" y="295"/>
                    </a:lnTo>
                    <a:lnTo>
                      <a:pt x="426" y="286"/>
                    </a:lnTo>
                    <a:lnTo>
                      <a:pt x="437" y="274"/>
                    </a:lnTo>
                    <a:lnTo>
                      <a:pt x="447" y="263"/>
                    </a:lnTo>
                    <a:lnTo>
                      <a:pt x="443" y="23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  <p:sp>
            <p:nvSpPr>
              <p:cNvPr id="181" name="Line 398"/>
              <p:cNvSpPr>
                <a:spLocks noChangeShapeType="1"/>
              </p:cNvSpPr>
              <p:nvPr/>
            </p:nvSpPr>
            <p:spPr bwMode="auto">
              <a:xfrm flipV="1">
                <a:off x="4077" y="2513"/>
                <a:ext cx="1" cy="9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  <p:sp>
            <p:nvSpPr>
              <p:cNvPr id="182" name="Line 399"/>
              <p:cNvSpPr>
                <a:spLocks noChangeShapeType="1"/>
              </p:cNvSpPr>
              <p:nvPr/>
            </p:nvSpPr>
            <p:spPr bwMode="auto">
              <a:xfrm>
                <a:off x="3966" y="2513"/>
                <a:ext cx="1" cy="9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67" name="Ellipse 166"/>
            <p:cNvSpPr/>
            <p:nvPr/>
          </p:nvSpPr>
          <p:spPr>
            <a:xfrm>
              <a:off x="6291161" y="3644251"/>
              <a:ext cx="183312" cy="183312"/>
            </a:xfrm>
            <a:prstGeom prst="ellipse">
              <a:avLst/>
            </a:prstGeom>
            <a:solidFill>
              <a:srgbClr val="FFFFFF"/>
            </a:solidFill>
            <a:ln w="9525" cap="flat">
              <a:solidFill>
                <a:schemeClr val="tx1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8" tIns="45718" rIns="45718" bIns="45718" numCol="1" spcCol="38100" rtlCol="0" anchor="ctr">
              <a:spAutoFit/>
            </a:bodyPr>
            <a:lstStyle/>
            <a:p>
              <a:pPr hangingPunct="0"/>
              <a:endParaRPr lang="fr-FR" sz="1400">
                <a:solidFill>
                  <a:srgbClr val="000000"/>
                </a:solidFill>
                <a:sym typeface="Arial"/>
              </a:endParaRPr>
            </a:p>
          </p:txBody>
        </p:sp>
        <p:sp>
          <p:nvSpPr>
            <p:cNvPr id="168" name="Ellipse 167"/>
            <p:cNvSpPr/>
            <p:nvPr/>
          </p:nvSpPr>
          <p:spPr>
            <a:xfrm>
              <a:off x="6013034" y="4275266"/>
              <a:ext cx="183312" cy="183312"/>
            </a:xfrm>
            <a:prstGeom prst="ellipse">
              <a:avLst/>
            </a:prstGeom>
            <a:solidFill>
              <a:srgbClr val="FFFFFF"/>
            </a:solidFill>
            <a:ln w="9525" cap="flat">
              <a:solidFill>
                <a:schemeClr val="tx1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8" tIns="45718" rIns="45718" bIns="45718" numCol="1" spcCol="38100" rtlCol="0" anchor="ctr">
              <a:spAutoFit/>
            </a:bodyPr>
            <a:lstStyle/>
            <a:p>
              <a:pPr hangingPunct="0"/>
              <a:endParaRPr lang="fr-FR" sz="1400">
                <a:solidFill>
                  <a:srgbClr val="000000"/>
                </a:solidFill>
                <a:sym typeface="Arial"/>
              </a:endParaRPr>
            </a:p>
          </p:txBody>
        </p:sp>
        <p:sp>
          <p:nvSpPr>
            <p:cNvPr id="169" name="Ellipse 168"/>
            <p:cNvSpPr/>
            <p:nvPr/>
          </p:nvSpPr>
          <p:spPr>
            <a:xfrm>
              <a:off x="6581117" y="4281895"/>
              <a:ext cx="183312" cy="183312"/>
            </a:xfrm>
            <a:prstGeom prst="ellipse">
              <a:avLst/>
            </a:prstGeom>
            <a:solidFill>
              <a:srgbClr val="FFFFFF"/>
            </a:solidFill>
            <a:ln w="9525" cap="flat">
              <a:solidFill>
                <a:schemeClr val="tx1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8" tIns="45718" rIns="45718" bIns="45718" numCol="1" spcCol="38100" rtlCol="0" anchor="ctr">
              <a:spAutoFit/>
            </a:bodyPr>
            <a:lstStyle/>
            <a:p>
              <a:pPr hangingPunct="0"/>
              <a:endParaRPr lang="fr-FR" sz="1400">
                <a:solidFill>
                  <a:srgbClr val="000000"/>
                </a:solidFill>
                <a:sym typeface="Arial"/>
              </a:endParaRPr>
            </a:p>
          </p:txBody>
        </p:sp>
      </p:grpSp>
      <p:pic>
        <p:nvPicPr>
          <p:cNvPr id="184" name="Picture 2" descr="RTE (entreprise) — Wikipédi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293" y="6232480"/>
            <a:ext cx="54000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99245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52810" y="3155445"/>
            <a:ext cx="1503123" cy="9144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1150017"/>
            <a:ext cx="12191999" cy="57348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Clr>
                <a:schemeClr val="bg2"/>
              </a:buClr>
              <a:buFont typeface="Arial" panose="020B0604020202020204" pitchFamily="34" charset="0"/>
              <a:buChar char="•"/>
            </a:pPr>
            <a:endParaRPr lang="fr-FR" dirty="0">
              <a:solidFill>
                <a:srgbClr val="FFFFFF"/>
              </a:solidFill>
            </a:endParaRPr>
          </a:p>
          <a:p>
            <a:pPr marL="1073150" indent="-357188">
              <a:buClr>
                <a:schemeClr val="bg2"/>
              </a:buClr>
              <a:buFont typeface="Arial" panose="020B0604020202020204" pitchFamily="34" charset="0"/>
              <a:buChar char="•"/>
            </a:pPr>
            <a:endParaRPr lang="fr-FR" dirty="0">
              <a:solidFill>
                <a:schemeClr val="accent4"/>
              </a:solidFill>
            </a:endParaRPr>
          </a:p>
          <a:p>
            <a:pPr marL="1073150" indent="-357188">
              <a:buClr>
                <a:schemeClr val="bg2"/>
              </a:buClr>
              <a:buFont typeface="Arial" panose="020B0604020202020204" pitchFamily="34" charset="0"/>
              <a:buChar char="•"/>
            </a:pPr>
            <a:endParaRPr lang="fr-FR" dirty="0">
              <a:solidFill>
                <a:schemeClr val="tx1"/>
              </a:solidFill>
            </a:endParaRPr>
          </a:p>
          <a:p>
            <a:pPr marL="1073150" indent="-357188">
              <a:buClr>
                <a:schemeClr val="bg2"/>
              </a:buClr>
              <a:buFont typeface="Arial" panose="020B0604020202020204" pitchFamily="34" charset="0"/>
              <a:buChar char="•"/>
            </a:pP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3" name="Ellipse 12"/>
          <p:cNvSpPr/>
          <p:nvPr/>
        </p:nvSpPr>
        <p:spPr>
          <a:xfrm>
            <a:off x="100208" y="137601"/>
            <a:ext cx="828000" cy="828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 b="1" dirty="0">
              <a:solidFill>
                <a:srgbClr val="00A6D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1029965" y="322878"/>
            <a:ext cx="1352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FFFFFF"/>
                </a:solidFill>
                <a:cs typeface="Arial" panose="020B0604020202020204" pitchFamily="34" charset="0"/>
              </a:rPr>
              <a:t>Introduction</a:t>
            </a:r>
            <a:endParaRPr lang="fr-FR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2160" y="625720"/>
            <a:ext cx="1038225" cy="22860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2855933" y="342109"/>
            <a:ext cx="9060465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fr-FR" sz="2400" b="1" dirty="0">
                <a:solidFill>
                  <a:srgbClr val="FFFFFF"/>
                </a:solidFill>
              </a:rPr>
              <a:t>Le contenu de l’étude des </a:t>
            </a:r>
            <a:r>
              <a:rPr lang="fr-FR" sz="2400" b="1" i="1" dirty="0">
                <a:solidFill>
                  <a:srgbClr val="FFFFFF"/>
                </a:solidFill>
              </a:rPr>
              <a:t>Futurs énergétiques 2050</a:t>
            </a:r>
            <a:endParaRPr lang="fr-FR" sz="2400" b="1" i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7" name="Connecteur droit 16"/>
          <p:cNvCxnSpPr/>
          <p:nvPr/>
        </p:nvCxnSpPr>
        <p:spPr>
          <a:xfrm>
            <a:off x="2729595" y="257420"/>
            <a:ext cx="0" cy="5969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404"/>
          <p:cNvGrpSpPr>
            <a:grpSpLocks noChangeAspect="1"/>
          </p:cNvGrpSpPr>
          <p:nvPr/>
        </p:nvGrpSpPr>
        <p:grpSpPr bwMode="auto">
          <a:xfrm>
            <a:off x="274216" y="305108"/>
            <a:ext cx="428385" cy="503571"/>
            <a:chOff x="3163" y="1089"/>
            <a:chExt cx="1470" cy="1728"/>
          </a:xfrm>
        </p:grpSpPr>
        <p:sp>
          <p:nvSpPr>
            <p:cNvPr id="20" name="Freeform 405"/>
            <p:cNvSpPr>
              <a:spLocks/>
            </p:cNvSpPr>
            <p:nvPr/>
          </p:nvSpPr>
          <p:spPr bwMode="auto">
            <a:xfrm>
              <a:off x="3683" y="1089"/>
              <a:ext cx="950" cy="950"/>
            </a:xfrm>
            <a:custGeom>
              <a:avLst/>
              <a:gdLst/>
              <a:ahLst/>
              <a:cxnLst>
                <a:cxn ang="0">
                  <a:pos x="202" y="872"/>
                </a:cxn>
                <a:cxn ang="0">
                  <a:pos x="192" y="836"/>
                </a:cxn>
                <a:cxn ang="0">
                  <a:pos x="230" y="724"/>
                </a:cxn>
                <a:cxn ang="0">
                  <a:pos x="200" y="680"/>
                </a:cxn>
                <a:cxn ang="0">
                  <a:pos x="74" y="680"/>
                </a:cxn>
                <a:cxn ang="0">
                  <a:pos x="42" y="674"/>
                </a:cxn>
                <a:cxn ang="0">
                  <a:pos x="2" y="580"/>
                </a:cxn>
                <a:cxn ang="0">
                  <a:pos x="4" y="548"/>
                </a:cxn>
                <a:cxn ang="0">
                  <a:pos x="106" y="494"/>
                </a:cxn>
                <a:cxn ang="0">
                  <a:pos x="134" y="456"/>
                </a:cxn>
                <a:cxn ang="0">
                  <a:pos x="134" y="402"/>
                </a:cxn>
                <a:cxn ang="0">
                  <a:pos x="40" y="330"/>
                </a:cxn>
                <a:cxn ang="0">
                  <a:pos x="26" y="294"/>
                </a:cxn>
                <a:cxn ang="0">
                  <a:pos x="70" y="208"/>
                </a:cxn>
                <a:cxn ang="0">
                  <a:pos x="106" y="192"/>
                </a:cxn>
                <a:cxn ang="0">
                  <a:pos x="212" y="232"/>
                </a:cxn>
                <a:cxn ang="0">
                  <a:pos x="270" y="200"/>
                </a:cxn>
                <a:cxn ang="0">
                  <a:pos x="286" y="156"/>
                </a:cxn>
                <a:cxn ang="0">
                  <a:pos x="272" y="50"/>
                </a:cxn>
                <a:cxn ang="0">
                  <a:pos x="300" y="22"/>
                </a:cxn>
                <a:cxn ang="0">
                  <a:pos x="394" y="2"/>
                </a:cxn>
                <a:cxn ang="0">
                  <a:pos x="422" y="26"/>
                </a:cxn>
                <a:cxn ang="0">
                  <a:pos x="480" y="130"/>
                </a:cxn>
                <a:cxn ang="0">
                  <a:pos x="536" y="136"/>
                </a:cxn>
                <a:cxn ang="0">
                  <a:pos x="614" y="46"/>
                </a:cxn>
                <a:cxn ang="0">
                  <a:pos x="646" y="26"/>
                </a:cxn>
                <a:cxn ang="0">
                  <a:pos x="734" y="66"/>
                </a:cxn>
                <a:cxn ang="0">
                  <a:pos x="758" y="98"/>
                </a:cxn>
                <a:cxn ang="0">
                  <a:pos x="720" y="200"/>
                </a:cxn>
                <a:cxn ang="0">
                  <a:pos x="728" y="246"/>
                </a:cxn>
                <a:cxn ang="0">
                  <a:pos x="780" y="288"/>
                </a:cxn>
                <a:cxn ang="0">
                  <a:pos x="892" y="270"/>
                </a:cxn>
                <a:cxn ang="0">
                  <a:pos x="924" y="292"/>
                </a:cxn>
                <a:cxn ang="0">
                  <a:pos x="950" y="386"/>
                </a:cxn>
                <a:cxn ang="0">
                  <a:pos x="930" y="418"/>
                </a:cxn>
                <a:cxn ang="0">
                  <a:pos x="824" y="470"/>
                </a:cxn>
                <a:cxn ang="0">
                  <a:pos x="812" y="524"/>
                </a:cxn>
                <a:cxn ang="0">
                  <a:pos x="904" y="614"/>
                </a:cxn>
                <a:cxn ang="0">
                  <a:pos x="922" y="640"/>
                </a:cxn>
                <a:cxn ang="0">
                  <a:pos x="882" y="734"/>
                </a:cxn>
                <a:cxn ang="0">
                  <a:pos x="860" y="756"/>
                </a:cxn>
                <a:cxn ang="0">
                  <a:pos x="748" y="720"/>
                </a:cxn>
                <a:cxn ang="0">
                  <a:pos x="704" y="728"/>
                </a:cxn>
                <a:cxn ang="0">
                  <a:pos x="664" y="768"/>
                </a:cxn>
                <a:cxn ang="0">
                  <a:pos x="680" y="884"/>
                </a:cxn>
                <a:cxn ang="0">
                  <a:pos x="664" y="918"/>
                </a:cxn>
                <a:cxn ang="0">
                  <a:pos x="572" y="950"/>
                </a:cxn>
                <a:cxn ang="0">
                  <a:pos x="536" y="936"/>
                </a:cxn>
                <a:cxn ang="0">
                  <a:pos x="488" y="832"/>
                </a:cxn>
                <a:cxn ang="0">
                  <a:pos x="426" y="812"/>
                </a:cxn>
                <a:cxn ang="0">
                  <a:pos x="382" y="832"/>
                </a:cxn>
              </a:cxnLst>
              <a:rect l="0" t="0" r="r" b="b"/>
              <a:pathLst>
                <a:path w="950" h="950">
                  <a:moveTo>
                    <a:pt x="314" y="936"/>
                  </a:moveTo>
                  <a:lnTo>
                    <a:pt x="214" y="882"/>
                  </a:lnTo>
                  <a:lnTo>
                    <a:pt x="214" y="882"/>
                  </a:lnTo>
                  <a:lnTo>
                    <a:pt x="208" y="878"/>
                  </a:lnTo>
                  <a:lnTo>
                    <a:pt x="202" y="872"/>
                  </a:lnTo>
                  <a:lnTo>
                    <a:pt x="196" y="866"/>
                  </a:lnTo>
                  <a:lnTo>
                    <a:pt x="194" y="860"/>
                  </a:lnTo>
                  <a:lnTo>
                    <a:pt x="192" y="852"/>
                  </a:lnTo>
                  <a:lnTo>
                    <a:pt x="192" y="844"/>
                  </a:lnTo>
                  <a:lnTo>
                    <a:pt x="192" y="836"/>
                  </a:lnTo>
                  <a:lnTo>
                    <a:pt x="194" y="828"/>
                  </a:lnTo>
                  <a:lnTo>
                    <a:pt x="228" y="748"/>
                  </a:lnTo>
                  <a:lnTo>
                    <a:pt x="228" y="748"/>
                  </a:lnTo>
                  <a:lnTo>
                    <a:pt x="232" y="736"/>
                  </a:lnTo>
                  <a:lnTo>
                    <a:pt x="230" y="724"/>
                  </a:lnTo>
                  <a:lnTo>
                    <a:pt x="226" y="712"/>
                  </a:lnTo>
                  <a:lnTo>
                    <a:pt x="220" y="702"/>
                  </a:lnTo>
                  <a:lnTo>
                    <a:pt x="220" y="702"/>
                  </a:lnTo>
                  <a:lnTo>
                    <a:pt x="200" y="680"/>
                  </a:lnTo>
                  <a:lnTo>
                    <a:pt x="200" y="680"/>
                  </a:lnTo>
                  <a:lnTo>
                    <a:pt x="192" y="670"/>
                  </a:lnTo>
                  <a:lnTo>
                    <a:pt x="182" y="664"/>
                  </a:lnTo>
                  <a:lnTo>
                    <a:pt x="170" y="662"/>
                  </a:lnTo>
                  <a:lnTo>
                    <a:pt x="156" y="662"/>
                  </a:lnTo>
                  <a:lnTo>
                    <a:pt x="74" y="680"/>
                  </a:lnTo>
                  <a:lnTo>
                    <a:pt x="74" y="680"/>
                  </a:lnTo>
                  <a:lnTo>
                    <a:pt x="64" y="680"/>
                  </a:lnTo>
                  <a:lnTo>
                    <a:pt x="56" y="680"/>
                  </a:lnTo>
                  <a:lnTo>
                    <a:pt x="50" y="678"/>
                  </a:lnTo>
                  <a:lnTo>
                    <a:pt x="42" y="674"/>
                  </a:lnTo>
                  <a:lnTo>
                    <a:pt x="36" y="670"/>
                  </a:lnTo>
                  <a:lnTo>
                    <a:pt x="30" y="664"/>
                  </a:lnTo>
                  <a:lnTo>
                    <a:pt x="26" y="658"/>
                  </a:lnTo>
                  <a:lnTo>
                    <a:pt x="22" y="650"/>
                  </a:lnTo>
                  <a:lnTo>
                    <a:pt x="2" y="580"/>
                  </a:lnTo>
                  <a:lnTo>
                    <a:pt x="2" y="580"/>
                  </a:lnTo>
                  <a:lnTo>
                    <a:pt x="0" y="572"/>
                  </a:lnTo>
                  <a:lnTo>
                    <a:pt x="0" y="564"/>
                  </a:lnTo>
                  <a:lnTo>
                    <a:pt x="2" y="556"/>
                  </a:lnTo>
                  <a:lnTo>
                    <a:pt x="4" y="548"/>
                  </a:lnTo>
                  <a:lnTo>
                    <a:pt x="8" y="542"/>
                  </a:lnTo>
                  <a:lnTo>
                    <a:pt x="14" y="536"/>
                  </a:lnTo>
                  <a:lnTo>
                    <a:pt x="20" y="530"/>
                  </a:lnTo>
                  <a:lnTo>
                    <a:pt x="26" y="526"/>
                  </a:lnTo>
                  <a:lnTo>
                    <a:pt x="106" y="494"/>
                  </a:lnTo>
                  <a:lnTo>
                    <a:pt x="106" y="494"/>
                  </a:lnTo>
                  <a:lnTo>
                    <a:pt x="116" y="488"/>
                  </a:lnTo>
                  <a:lnTo>
                    <a:pt x="126" y="478"/>
                  </a:lnTo>
                  <a:lnTo>
                    <a:pt x="130" y="468"/>
                  </a:lnTo>
                  <a:lnTo>
                    <a:pt x="134" y="456"/>
                  </a:lnTo>
                  <a:lnTo>
                    <a:pt x="134" y="456"/>
                  </a:lnTo>
                  <a:lnTo>
                    <a:pt x="136" y="426"/>
                  </a:lnTo>
                  <a:lnTo>
                    <a:pt x="136" y="426"/>
                  </a:lnTo>
                  <a:lnTo>
                    <a:pt x="136" y="414"/>
                  </a:lnTo>
                  <a:lnTo>
                    <a:pt x="134" y="402"/>
                  </a:lnTo>
                  <a:lnTo>
                    <a:pt x="126" y="390"/>
                  </a:lnTo>
                  <a:lnTo>
                    <a:pt x="118" y="382"/>
                  </a:lnTo>
                  <a:lnTo>
                    <a:pt x="46" y="336"/>
                  </a:lnTo>
                  <a:lnTo>
                    <a:pt x="46" y="336"/>
                  </a:lnTo>
                  <a:lnTo>
                    <a:pt x="40" y="330"/>
                  </a:lnTo>
                  <a:lnTo>
                    <a:pt x="34" y="324"/>
                  </a:lnTo>
                  <a:lnTo>
                    <a:pt x="30" y="318"/>
                  </a:lnTo>
                  <a:lnTo>
                    <a:pt x="28" y="310"/>
                  </a:lnTo>
                  <a:lnTo>
                    <a:pt x="26" y="302"/>
                  </a:lnTo>
                  <a:lnTo>
                    <a:pt x="26" y="294"/>
                  </a:lnTo>
                  <a:lnTo>
                    <a:pt x="28" y="286"/>
                  </a:lnTo>
                  <a:lnTo>
                    <a:pt x="32" y="278"/>
                  </a:lnTo>
                  <a:lnTo>
                    <a:pt x="66" y="214"/>
                  </a:lnTo>
                  <a:lnTo>
                    <a:pt x="66" y="214"/>
                  </a:lnTo>
                  <a:lnTo>
                    <a:pt x="70" y="208"/>
                  </a:lnTo>
                  <a:lnTo>
                    <a:pt x="76" y="202"/>
                  </a:lnTo>
                  <a:lnTo>
                    <a:pt x="82" y="196"/>
                  </a:lnTo>
                  <a:lnTo>
                    <a:pt x="90" y="194"/>
                  </a:lnTo>
                  <a:lnTo>
                    <a:pt x="98" y="192"/>
                  </a:lnTo>
                  <a:lnTo>
                    <a:pt x="106" y="192"/>
                  </a:lnTo>
                  <a:lnTo>
                    <a:pt x="114" y="192"/>
                  </a:lnTo>
                  <a:lnTo>
                    <a:pt x="122" y="194"/>
                  </a:lnTo>
                  <a:lnTo>
                    <a:pt x="200" y="228"/>
                  </a:lnTo>
                  <a:lnTo>
                    <a:pt x="200" y="228"/>
                  </a:lnTo>
                  <a:lnTo>
                    <a:pt x="212" y="232"/>
                  </a:lnTo>
                  <a:lnTo>
                    <a:pt x="224" y="230"/>
                  </a:lnTo>
                  <a:lnTo>
                    <a:pt x="236" y="228"/>
                  </a:lnTo>
                  <a:lnTo>
                    <a:pt x="246" y="220"/>
                  </a:lnTo>
                  <a:lnTo>
                    <a:pt x="246" y="220"/>
                  </a:lnTo>
                  <a:lnTo>
                    <a:pt x="270" y="200"/>
                  </a:lnTo>
                  <a:lnTo>
                    <a:pt x="270" y="200"/>
                  </a:lnTo>
                  <a:lnTo>
                    <a:pt x="280" y="192"/>
                  </a:lnTo>
                  <a:lnTo>
                    <a:pt x="284" y="182"/>
                  </a:lnTo>
                  <a:lnTo>
                    <a:pt x="288" y="170"/>
                  </a:lnTo>
                  <a:lnTo>
                    <a:pt x="286" y="156"/>
                  </a:lnTo>
                  <a:lnTo>
                    <a:pt x="270" y="74"/>
                  </a:lnTo>
                  <a:lnTo>
                    <a:pt x="270" y="74"/>
                  </a:lnTo>
                  <a:lnTo>
                    <a:pt x="268" y="64"/>
                  </a:lnTo>
                  <a:lnTo>
                    <a:pt x="270" y="56"/>
                  </a:lnTo>
                  <a:lnTo>
                    <a:pt x="272" y="50"/>
                  </a:lnTo>
                  <a:lnTo>
                    <a:pt x="274" y="42"/>
                  </a:lnTo>
                  <a:lnTo>
                    <a:pt x="280" y="36"/>
                  </a:lnTo>
                  <a:lnTo>
                    <a:pt x="286" y="30"/>
                  </a:lnTo>
                  <a:lnTo>
                    <a:pt x="292" y="26"/>
                  </a:lnTo>
                  <a:lnTo>
                    <a:pt x="300" y="22"/>
                  </a:lnTo>
                  <a:lnTo>
                    <a:pt x="370" y="2"/>
                  </a:lnTo>
                  <a:lnTo>
                    <a:pt x="370" y="2"/>
                  </a:lnTo>
                  <a:lnTo>
                    <a:pt x="378" y="0"/>
                  </a:lnTo>
                  <a:lnTo>
                    <a:pt x="386" y="0"/>
                  </a:lnTo>
                  <a:lnTo>
                    <a:pt x="394" y="2"/>
                  </a:lnTo>
                  <a:lnTo>
                    <a:pt x="402" y="4"/>
                  </a:lnTo>
                  <a:lnTo>
                    <a:pt x="408" y="8"/>
                  </a:lnTo>
                  <a:lnTo>
                    <a:pt x="414" y="14"/>
                  </a:lnTo>
                  <a:lnTo>
                    <a:pt x="418" y="20"/>
                  </a:lnTo>
                  <a:lnTo>
                    <a:pt x="422" y="26"/>
                  </a:lnTo>
                  <a:lnTo>
                    <a:pt x="454" y="106"/>
                  </a:lnTo>
                  <a:lnTo>
                    <a:pt x="454" y="106"/>
                  </a:lnTo>
                  <a:lnTo>
                    <a:pt x="462" y="116"/>
                  </a:lnTo>
                  <a:lnTo>
                    <a:pt x="470" y="126"/>
                  </a:lnTo>
                  <a:lnTo>
                    <a:pt x="480" y="130"/>
                  </a:lnTo>
                  <a:lnTo>
                    <a:pt x="494" y="134"/>
                  </a:lnTo>
                  <a:lnTo>
                    <a:pt x="494" y="134"/>
                  </a:lnTo>
                  <a:lnTo>
                    <a:pt x="524" y="136"/>
                  </a:lnTo>
                  <a:lnTo>
                    <a:pt x="524" y="136"/>
                  </a:lnTo>
                  <a:lnTo>
                    <a:pt x="536" y="136"/>
                  </a:lnTo>
                  <a:lnTo>
                    <a:pt x="548" y="134"/>
                  </a:lnTo>
                  <a:lnTo>
                    <a:pt x="558" y="126"/>
                  </a:lnTo>
                  <a:lnTo>
                    <a:pt x="566" y="118"/>
                  </a:lnTo>
                  <a:lnTo>
                    <a:pt x="614" y="46"/>
                  </a:lnTo>
                  <a:lnTo>
                    <a:pt x="614" y="46"/>
                  </a:lnTo>
                  <a:lnTo>
                    <a:pt x="618" y="40"/>
                  </a:lnTo>
                  <a:lnTo>
                    <a:pt x="624" y="34"/>
                  </a:lnTo>
                  <a:lnTo>
                    <a:pt x="632" y="30"/>
                  </a:lnTo>
                  <a:lnTo>
                    <a:pt x="640" y="28"/>
                  </a:lnTo>
                  <a:lnTo>
                    <a:pt x="646" y="26"/>
                  </a:lnTo>
                  <a:lnTo>
                    <a:pt x="654" y="26"/>
                  </a:lnTo>
                  <a:lnTo>
                    <a:pt x="662" y="28"/>
                  </a:lnTo>
                  <a:lnTo>
                    <a:pt x="670" y="32"/>
                  </a:lnTo>
                  <a:lnTo>
                    <a:pt x="734" y="66"/>
                  </a:lnTo>
                  <a:lnTo>
                    <a:pt x="734" y="66"/>
                  </a:lnTo>
                  <a:lnTo>
                    <a:pt x="742" y="70"/>
                  </a:lnTo>
                  <a:lnTo>
                    <a:pt x="748" y="76"/>
                  </a:lnTo>
                  <a:lnTo>
                    <a:pt x="752" y="82"/>
                  </a:lnTo>
                  <a:lnTo>
                    <a:pt x="756" y="90"/>
                  </a:lnTo>
                  <a:lnTo>
                    <a:pt x="758" y="98"/>
                  </a:lnTo>
                  <a:lnTo>
                    <a:pt x="758" y="106"/>
                  </a:lnTo>
                  <a:lnTo>
                    <a:pt x="756" y="114"/>
                  </a:lnTo>
                  <a:lnTo>
                    <a:pt x="754" y="122"/>
                  </a:lnTo>
                  <a:lnTo>
                    <a:pt x="720" y="200"/>
                  </a:lnTo>
                  <a:lnTo>
                    <a:pt x="720" y="200"/>
                  </a:lnTo>
                  <a:lnTo>
                    <a:pt x="718" y="212"/>
                  </a:lnTo>
                  <a:lnTo>
                    <a:pt x="718" y="224"/>
                  </a:lnTo>
                  <a:lnTo>
                    <a:pt x="722" y="236"/>
                  </a:lnTo>
                  <a:lnTo>
                    <a:pt x="728" y="246"/>
                  </a:lnTo>
                  <a:lnTo>
                    <a:pt x="728" y="246"/>
                  </a:lnTo>
                  <a:lnTo>
                    <a:pt x="748" y="270"/>
                  </a:lnTo>
                  <a:lnTo>
                    <a:pt x="748" y="270"/>
                  </a:lnTo>
                  <a:lnTo>
                    <a:pt x="758" y="280"/>
                  </a:lnTo>
                  <a:lnTo>
                    <a:pt x="768" y="284"/>
                  </a:lnTo>
                  <a:lnTo>
                    <a:pt x="780" y="288"/>
                  </a:lnTo>
                  <a:lnTo>
                    <a:pt x="792" y="286"/>
                  </a:lnTo>
                  <a:lnTo>
                    <a:pt x="876" y="270"/>
                  </a:lnTo>
                  <a:lnTo>
                    <a:pt x="876" y="270"/>
                  </a:lnTo>
                  <a:lnTo>
                    <a:pt x="884" y="268"/>
                  </a:lnTo>
                  <a:lnTo>
                    <a:pt x="892" y="270"/>
                  </a:lnTo>
                  <a:lnTo>
                    <a:pt x="900" y="272"/>
                  </a:lnTo>
                  <a:lnTo>
                    <a:pt x="906" y="274"/>
                  </a:lnTo>
                  <a:lnTo>
                    <a:pt x="914" y="280"/>
                  </a:lnTo>
                  <a:lnTo>
                    <a:pt x="918" y="286"/>
                  </a:lnTo>
                  <a:lnTo>
                    <a:pt x="924" y="292"/>
                  </a:lnTo>
                  <a:lnTo>
                    <a:pt x="926" y="300"/>
                  </a:lnTo>
                  <a:lnTo>
                    <a:pt x="948" y="370"/>
                  </a:lnTo>
                  <a:lnTo>
                    <a:pt x="948" y="370"/>
                  </a:lnTo>
                  <a:lnTo>
                    <a:pt x="950" y="378"/>
                  </a:lnTo>
                  <a:lnTo>
                    <a:pt x="950" y="386"/>
                  </a:lnTo>
                  <a:lnTo>
                    <a:pt x="948" y="394"/>
                  </a:lnTo>
                  <a:lnTo>
                    <a:pt x="946" y="402"/>
                  </a:lnTo>
                  <a:lnTo>
                    <a:pt x="942" y="408"/>
                  </a:lnTo>
                  <a:lnTo>
                    <a:pt x="936" y="414"/>
                  </a:lnTo>
                  <a:lnTo>
                    <a:pt x="930" y="418"/>
                  </a:lnTo>
                  <a:lnTo>
                    <a:pt x="922" y="422"/>
                  </a:lnTo>
                  <a:lnTo>
                    <a:pt x="842" y="454"/>
                  </a:lnTo>
                  <a:lnTo>
                    <a:pt x="842" y="454"/>
                  </a:lnTo>
                  <a:lnTo>
                    <a:pt x="832" y="462"/>
                  </a:lnTo>
                  <a:lnTo>
                    <a:pt x="824" y="470"/>
                  </a:lnTo>
                  <a:lnTo>
                    <a:pt x="818" y="480"/>
                  </a:lnTo>
                  <a:lnTo>
                    <a:pt x="816" y="494"/>
                  </a:lnTo>
                  <a:lnTo>
                    <a:pt x="816" y="494"/>
                  </a:lnTo>
                  <a:lnTo>
                    <a:pt x="812" y="524"/>
                  </a:lnTo>
                  <a:lnTo>
                    <a:pt x="812" y="524"/>
                  </a:lnTo>
                  <a:lnTo>
                    <a:pt x="812" y="536"/>
                  </a:lnTo>
                  <a:lnTo>
                    <a:pt x="816" y="548"/>
                  </a:lnTo>
                  <a:lnTo>
                    <a:pt x="822" y="558"/>
                  </a:lnTo>
                  <a:lnTo>
                    <a:pt x="832" y="566"/>
                  </a:lnTo>
                  <a:lnTo>
                    <a:pt x="904" y="614"/>
                  </a:lnTo>
                  <a:lnTo>
                    <a:pt x="904" y="614"/>
                  </a:lnTo>
                  <a:lnTo>
                    <a:pt x="910" y="618"/>
                  </a:lnTo>
                  <a:lnTo>
                    <a:pt x="914" y="624"/>
                  </a:lnTo>
                  <a:lnTo>
                    <a:pt x="918" y="632"/>
                  </a:lnTo>
                  <a:lnTo>
                    <a:pt x="922" y="640"/>
                  </a:lnTo>
                  <a:lnTo>
                    <a:pt x="922" y="646"/>
                  </a:lnTo>
                  <a:lnTo>
                    <a:pt x="922" y="654"/>
                  </a:lnTo>
                  <a:lnTo>
                    <a:pt x="920" y="662"/>
                  </a:lnTo>
                  <a:lnTo>
                    <a:pt x="918" y="670"/>
                  </a:lnTo>
                  <a:lnTo>
                    <a:pt x="882" y="734"/>
                  </a:lnTo>
                  <a:lnTo>
                    <a:pt x="882" y="734"/>
                  </a:lnTo>
                  <a:lnTo>
                    <a:pt x="878" y="742"/>
                  </a:lnTo>
                  <a:lnTo>
                    <a:pt x="872" y="748"/>
                  </a:lnTo>
                  <a:lnTo>
                    <a:pt x="866" y="752"/>
                  </a:lnTo>
                  <a:lnTo>
                    <a:pt x="860" y="756"/>
                  </a:lnTo>
                  <a:lnTo>
                    <a:pt x="852" y="758"/>
                  </a:lnTo>
                  <a:lnTo>
                    <a:pt x="844" y="758"/>
                  </a:lnTo>
                  <a:lnTo>
                    <a:pt x="836" y="756"/>
                  </a:lnTo>
                  <a:lnTo>
                    <a:pt x="828" y="754"/>
                  </a:lnTo>
                  <a:lnTo>
                    <a:pt x="748" y="720"/>
                  </a:lnTo>
                  <a:lnTo>
                    <a:pt x="748" y="720"/>
                  </a:lnTo>
                  <a:lnTo>
                    <a:pt x="736" y="718"/>
                  </a:lnTo>
                  <a:lnTo>
                    <a:pt x="724" y="718"/>
                  </a:lnTo>
                  <a:lnTo>
                    <a:pt x="714" y="722"/>
                  </a:lnTo>
                  <a:lnTo>
                    <a:pt x="704" y="728"/>
                  </a:lnTo>
                  <a:lnTo>
                    <a:pt x="704" y="728"/>
                  </a:lnTo>
                  <a:lnTo>
                    <a:pt x="678" y="748"/>
                  </a:lnTo>
                  <a:lnTo>
                    <a:pt x="678" y="748"/>
                  </a:lnTo>
                  <a:lnTo>
                    <a:pt x="670" y="758"/>
                  </a:lnTo>
                  <a:lnTo>
                    <a:pt x="664" y="768"/>
                  </a:lnTo>
                  <a:lnTo>
                    <a:pt x="662" y="780"/>
                  </a:lnTo>
                  <a:lnTo>
                    <a:pt x="662" y="792"/>
                  </a:lnTo>
                  <a:lnTo>
                    <a:pt x="680" y="876"/>
                  </a:lnTo>
                  <a:lnTo>
                    <a:pt x="680" y="876"/>
                  </a:lnTo>
                  <a:lnTo>
                    <a:pt x="680" y="884"/>
                  </a:lnTo>
                  <a:lnTo>
                    <a:pt x="680" y="892"/>
                  </a:lnTo>
                  <a:lnTo>
                    <a:pt x="678" y="900"/>
                  </a:lnTo>
                  <a:lnTo>
                    <a:pt x="674" y="906"/>
                  </a:lnTo>
                  <a:lnTo>
                    <a:pt x="670" y="914"/>
                  </a:lnTo>
                  <a:lnTo>
                    <a:pt x="664" y="918"/>
                  </a:lnTo>
                  <a:lnTo>
                    <a:pt x="658" y="924"/>
                  </a:lnTo>
                  <a:lnTo>
                    <a:pt x="650" y="926"/>
                  </a:lnTo>
                  <a:lnTo>
                    <a:pt x="580" y="948"/>
                  </a:lnTo>
                  <a:lnTo>
                    <a:pt x="580" y="948"/>
                  </a:lnTo>
                  <a:lnTo>
                    <a:pt x="572" y="950"/>
                  </a:lnTo>
                  <a:lnTo>
                    <a:pt x="564" y="950"/>
                  </a:lnTo>
                  <a:lnTo>
                    <a:pt x="556" y="948"/>
                  </a:lnTo>
                  <a:lnTo>
                    <a:pt x="548" y="946"/>
                  </a:lnTo>
                  <a:lnTo>
                    <a:pt x="542" y="942"/>
                  </a:lnTo>
                  <a:lnTo>
                    <a:pt x="536" y="936"/>
                  </a:lnTo>
                  <a:lnTo>
                    <a:pt x="530" y="930"/>
                  </a:lnTo>
                  <a:lnTo>
                    <a:pt x="526" y="922"/>
                  </a:lnTo>
                  <a:lnTo>
                    <a:pt x="494" y="842"/>
                  </a:lnTo>
                  <a:lnTo>
                    <a:pt x="494" y="842"/>
                  </a:lnTo>
                  <a:lnTo>
                    <a:pt x="488" y="832"/>
                  </a:lnTo>
                  <a:lnTo>
                    <a:pt x="478" y="824"/>
                  </a:lnTo>
                  <a:lnTo>
                    <a:pt x="468" y="818"/>
                  </a:lnTo>
                  <a:lnTo>
                    <a:pt x="456" y="816"/>
                  </a:lnTo>
                  <a:lnTo>
                    <a:pt x="456" y="816"/>
                  </a:lnTo>
                  <a:lnTo>
                    <a:pt x="426" y="812"/>
                  </a:lnTo>
                  <a:lnTo>
                    <a:pt x="426" y="812"/>
                  </a:lnTo>
                  <a:lnTo>
                    <a:pt x="414" y="812"/>
                  </a:lnTo>
                  <a:lnTo>
                    <a:pt x="402" y="816"/>
                  </a:lnTo>
                  <a:lnTo>
                    <a:pt x="390" y="822"/>
                  </a:lnTo>
                  <a:lnTo>
                    <a:pt x="382" y="832"/>
                  </a:lnTo>
                  <a:lnTo>
                    <a:pt x="314" y="936"/>
                  </a:lnTo>
                  <a:lnTo>
                    <a:pt x="314" y="936"/>
                  </a:lnTo>
                  <a:close/>
                </a:path>
              </a:pathLst>
            </a:custGeom>
            <a:solidFill>
              <a:srgbClr val="00A6D9"/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reeform 406"/>
            <p:cNvSpPr>
              <a:spLocks/>
            </p:cNvSpPr>
            <p:nvPr/>
          </p:nvSpPr>
          <p:spPr bwMode="auto">
            <a:xfrm>
              <a:off x="3163" y="1373"/>
              <a:ext cx="1444" cy="1444"/>
            </a:xfrm>
            <a:custGeom>
              <a:avLst/>
              <a:gdLst/>
              <a:ahLst/>
              <a:cxnLst>
                <a:cxn ang="0">
                  <a:pos x="300" y="1318"/>
                </a:cxn>
                <a:cxn ang="0">
                  <a:pos x="348" y="1138"/>
                </a:cxn>
                <a:cxn ang="0">
                  <a:pos x="350" y="1094"/>
                </a:cxn>
                <a:cxn ang="0">
                  <a:pos x="306" y="1032"/>
                </a:cxn>
                <a:cxn ang="0">
                  <a:pos x="268" y="1008"/>
                </a:cxn>
                <a:cxn ang="0">
                  <a:pos x="98" y="1036"/>
                </a:cxn>
                <a:cxn ang="0">
                  <a:pos x="42" y="1002"/>
                </a:cxn>
                <a:cxn ang="0">
                  <a:pos x="2" y="844"/>
                </a:cxn>
                <a:cxn ang="0">
                  <a:pos x="164" y="752"/>
                </a:cxn>
                <a:cxn ang="0">
                  <a:pos x="196" y="722"/>
                </a:cxn>
                <a:cxn ang="0">
                  <a:pos x="208" y="644"/>
                </a:cxn>
                <a:cxn ang="0">
                  <a:pos x="200" y="602"/>
                </a:cxn>
                <a:cxn ang="0">
                  <a:pos x="60" y="502"/>
                </a:cxn>
                <a:cxn ang="0">
                  <a:pos x="44" y="438"/>
                </a:cxn>
                <a:cxn ang="0">
                  <a:pos x="128" y="298"/>
                </a:cxn>
                <a:cxn ang="0">
                  <a:pos x="308" y="348"/>
                </a:cxn>
                <a:cxn ang="0">
                  <a:pos x="352" y="350"/>
                </a:cxn>
                <a:cxn ang="0">
                  <a:pos x="414" y="304"/>
                </a:cxn>
                <a:cxn ang="0">
                  <a:pos x="438" y="268"/>
                </a:cxn>
                <a:cxn ang="0">
                  <a:pos x="410" y="98"/>
                </a:cxn>
                <a:cxn ang="0">
                  <a:pos x="444" y="40"/>
                </a:cxn>
                <a:cxn ang="0">
                  <a:pos x="600" y="2"/>
                </a:cxn>
                <a:cxn ang="0">
                  <a:pos x="694" y="164"/>
                </a:cxn>
                <a:cxn ang="0">
                  <a:pos x="722" y="196"/>
                </a:cxn>
                <a:cxn ang="0">
                  <a:pos x="800" y="208"/>
                </a:cxn>
                <a:cxn ang="0">
                  <a:pos x="842" y="200"/>
                </a:cxn>
                <a:cxn ang="0">
                  <a:pos x="942" y="58"/>
                </a:cxn>
                <a:cxn ang="0">
                  <a:pos x="1006" y="42"/>
                </a:cxn>
                <a:cxn ang="0">
                  <a:pos x="1146" y="126"/>
                </a:cxn>
                <a:cxn ang="0">
                  <a:pos x="1096" y="306"/>
                </a:cxn>
                <a:cxn ang="0">
                  <a:pos x="1094" y="350"/>
                </a:cxn>
                <a:cxn ang="0">
                  <a:pos x="1140" y="412"/>
                </a:cxn>
                <a:cxn ang="0">
                  <a:pos x="1176" y="436"/>
                </a:cxn>
                <a:cxn ang="0">
                  <a:pos x="1346" y="408"/>
                </a:cxn>
                <a:cxn ang="0">
                  <a:pos x="1404" y="442"/>
                </a:cxn>
                <a:cxn ang="0">
                  <a:pos x="1442" y="600"/>
                </a:cxn>
                <a:cxn ang="0">
                  <a:pos x="1280" y="692"/>
                </a:cxn>
                <a:cxn ang="0">
                  <a:pos x="1248" y="722"/>
                </a:cxn>
                <a:cxn ang="0">
                  <a:pos x="1236" y="798"/>
                </a:cxn>
                <a:cxn ang="0">
                  <a:pos x="1246" y="842"/>
                </a:cxn>
                <a:cxn ang="0">
                  <a:pos x="1386" y="942"/>
                </a:cxn>
                <a:cxn ang="0">
                  <a:pos x="1402" y="1006"/>
                </a:cxn>
                <a:cxn ang="0">
                  <a:pos x="1318" y="1144"/>
                </a:cxn>
                <a:cxn ang="0">
                  <a:pos x="1138" y="1096"/>
                </a:cxn>
                <a:cxn ang="0">
                  <a:pos x="1094" y="1094"/>
                </a:cxn>
                <a:cxn ang="0">
                  <a:pos x="1032" y="1138"/>
                </a:cxn>
                <a:cxn ang="0">
                  <a:pos x="1008" y="1176"/>
                </a:cxn>
                <a:cxn ang="0">
                  <a:pos x="1036" y="1346"/>
                </a:cxn>
                <a:cxn ang="0">
                  <a:pos x="1002" y="1404"/>
                </a:cxn>
                <a:cxn ang="0">
                  <a:pos x="844" y="1442"/>
                </a:cxn>
                <a:cxn ang="0">
                  <a:pos x="752" y="1280"/>
                </a:cxn>
                <a:cxn ang="0">
                  <a:pos x="722" y="1248"/>
                </a:cxn>
                <a:cxn ang="0">
                  <a:pos x="646" y="1236"/>
                </a:cxn>
                <a:cxn ang="0">
                  <a:pos x="602" y="1244"/>
                </a:cxn>
              </a:cxnLst>
              <a:rect l="0" t="0" r="r" b="b"/>
              <a:pathLst>
                <a:path w="1444" h="1444">
                  <a:moveTo>
                    <a:pt x="478" y="1424"/>
                  </a:moveTo>
                  <a:lnTo>
                    <a:pt x="324" y="1342"/>
                  </a:lnTo>
                  <a:lnTo>
                    <a:pt x="324" y="1342"/>
                  </a:lnTo>
                  <a:lnTo>
                    <a:pt x="314" y="1334"/>
                  </a:lnTo>
                  <a:lnTo>
                    <a:pt x="306" y="1326"/>
                  </a:lnTo>
                  <a:lnTo>
                    <a:pt x="300" y="1318"/>
                  </a:lnTo>
                  <a:lnTo>
                    <a:pt x="294" y="1306"/>
                  </a:lnTo>
                  <a:lnTo>
                    <a:pt x="292" y="1296"/>
                  </a:lnTo>
                  <a:lnTo>
                    <a:pt x="292" y="1284"/>
                  </a:lnTo>
                  <a:lnTo>
                    <a:pt x="292" y="1272"/>
                  </a:lnTo>
                  <a:lnTo>
                    <a:pt x="296" y="1262"/>
                  </a:lnTo>
                  <a:lnTo>
                    <a:pt x="348" y="1138"/>
                  </a:lnTo>
                  <a:lnTo>
                    <a:pt x="348" y="1138"/>
                  </a:lnTo>
                  <a:lnTo>
                    <a:pt x="352" y="1128"/>
                  </a:lnTo>
                  <a:lnTo>
                    <a:pt x="354" y="1120"/>
                  </a:lnTo>
                  <a:lnTo>
                    <a:pt x="354" y="1110"/>
                  </a:lnTo>
                  <a:lnTo>
                    <a:pt x="352" y="1102"/>
                  </a:lnTo>
                  <a:lnTo>
                    <a:pt x="350" y="1094"/>
                  </a:lnTo>
                  <a:lnTo>
                    <a:pt x="348" y="1086"/>
                  </a:lnTo>
                  <a:lnTo>
                    <a:pt x="344" y="1078"/>
                  </a:lnTo>
                  <a:lnTo>
                    <a:pt x="338" y="1070"/>
                  </a:lnTo>
                  <a:lnTo>
                    <a:pt x="338" y="1070"/>
                  </a:lnTo>
                  <a:lnTo>
                    <a:pt x="322" y="1052"/>
                  </a:lnTo>
                  <a:lnTo>
                    <a:pt x="306" y="1032"/>
                  </a:lnTo>
                  <a:lnTo>
                    <a:pt x="306" y="1032"/>
                  </a:lnTo>
                  <a:lnTo>
                    <a:pt x="300" y="1024"/>
                  </a:lnTo>
                  <a:lnTo>
                    <a:pt x="292" y="1018"/>
                  </a:lnTo>
                  <a:lnTo>
                    <a:pt x="286" y="1014"/>
                  </a:lnTo>
                  <a:lnTo>
                    <a:pt x="278" y="1010"/>
                  </a:lnTo>
                  <a:lnTo>
                    <a:pt x="268" y="1008"/>
                  </a:lnTo>
                  <a:lnTo>
                    <a:pt x="260" y="1006"/>
                  </a:lnTo>
                  <a:lnTo>
                    <a:pt x="250" y="1006"/>
                  </a:lnTo>
                  <a:lnTo>
                    <a:pt x="242" y="1006"/>
                  </a:lnTo>
                  <a:lnTo>
                    <a:pt x="110" y="1034"/>
                  </a:lnTo>
                  <a:lnTo>
                    <a:pt x="110" y="1034"/>
                  </a:lnTo>
                  <a:lnTo>
                    <a:pt x="98" y="1036"/>
                  </a:lnTo>
                  <a:lnTo>
                    <a:pt x="86" y="1034"/>
                  </a:lnTo>
                  <a:lnTo>
                    <a:pt x="76" y="1032"/>
                  </a:lnTo>
                  <a:lnTo>
                    <a:pt x="64" y="1026"/>
                  </a:lnTo>
                  <a:lnTo>
                    <a:pt x="56" y="1020"/>
                  </a:lnTo>
                  <a:lnTo>
                    <a:pt x="48" y="1012"/>
                  </a:lnTo>
                  <a:lnTo>
                    <a:pt x="42" y="1002"/>
                  </a:lnTo>
                  <a:lnTo>
                    <a:pt x="36" y="990"/>
                  </a:lnTo>
                  <a:lnTo>
                    <a:pt x="2" y="878"/>
                  </a:lnTo>
                  <a:lnTo>
                    <a:pt x="2" y="878"/>
                  </a:lnTo>
                  <a:lnTo>
                    <a:pt x="0" y="866"/>
                  </a:lnTo>
                  <a:lnTo>
                    <a:pt x="0" y="856"/>
                  </a:lnTo>
                  <a:lnTo>
                    <a:pt x="2" y="844"/>
                  </a:lnTo>
                  <a:lnTo>
                    <a:pt x="6" y="832"/>
                  </a:lnTo>
                  <a:lnTo>
                    <a:pt x="12" y="824"/>
                  </a:lnTo>
                  <a:lnTo>
                    <a:pt x="20" y="814"/>
                  </a:lnTo>
                  <a:lnTo>
                    <a:pt x="30" y="808"/>
                  </a:lnTo>
                  <a:lnTo>
                    <a:pt x="40" y="802"/>
                  </a:lnTo>
                  <a:lnTo>
                    <a:pt x="164" y="752"/>
                  </a:lnTo>
                  <a:lnTo>
                    <a:pt x="164" y="752"/>
                  </a:lnTo>
                  <a:lnTo>
                    <a:pt x="172" y="748"/>
                  </a:lnTo>
                  <a:lnTo>
                    <a:pt x="180" y="742"/>
                  </a:lnTo>
                  <a:lnTo>
                    <a:pt x="186" y="736"/>
                  </a:lnTo>
                  <a:lnTo>
                    <a:pt x="192" y="730"/>
                  </a:lnTo>
                  <a:lnTo>
                    <a:pt x="196" y="722"/>
                  </a:lnTo>
                  <a:lnTo>
                    <a:pt x="200" y="714"/>
                  </a:lnTo>
                  <a:lnTo>
                    <a:pt x="202" y="704"/>
                  </a:lnTo>
                  <a:lnTo>
                    <a:pt x="204" y="696"/>
                  </a:lnTo>
                  <a:lnTo>
                    <a:pt x="204" y="696"/>
                  </a:lnTo>
                  <a:lnTo>
                    <a:pt x="206" y="670"/>
                  </a:lnTo>
                  <a:lnTo>
                    <a:pt x="208" y="644"/>
                  </a:lnTo>
                  <a:lnTo>
                    <a:pt x="208" y="644"/>
                  </a:lnTo>
                  <a:lnTo>
                    <a:pt x="210" y="636"/>
                  </a:lnTo>
                  <a:lnTo>
                    <a:pt x="210" y="626"/>
                  </a:lnTo>
                  <a:lnTo>
                    <a:pt x="208" y="618"/>
                  </a:lnTo>
                  <a:lnTo>
                    <a:pt x="204" y="610"/>
                  </a:lnTo>
                  <a:lnTo>
                    <a:pt x="200" y="602"/>
                  </a:lnTo>
                  <a:lnTo>
                    <a:pt x="194" y="596"/>
                  </a:lnTo>
                  <a:lnTo>
                    <a:pt x="188" y="588"/>
                  </a:lnTo>
                  <a:lnTo>
                    <a:pt x="182" y="584"/>
                  </a:lnTo>
                  <a:lnTo>
                    <a:pt x="68" y="510"/>
                  </a:lnTo>
                  <a:lnTo>
                    <a:pt x="68" y="510"/>
                  </a:lnTo>
                  <a:lnTo>
                    <a:pt x="60" y="502"/>
                  </a:lnTo>
                  <a:lnTo>
                    <a:pt x="52" y="492"/>
                  </a:lnTo>
                  <a:lnTo>
                    <a:pt x="46" y="482"/>
                  </a:lnTo>
                  <a:lnTo>
                    <a:pt x="42" y="472"/>
                  </a:lnTo>
                  <a:lnTo>
                    <a:pt x="40" y="460"/>
                  </a:lnTo>
                  <a:lnTo>
                    <a:pt x="40" y="450"/>
                  </a:lnTo>
                  <a:lnTo>
                    <a:pt x="44" y="438"/>
                  </a:lnTo>
                  <a:lnTo>
                    <a:pt x="48" y="426"/>
                  </a:lnTo>
                  <a:lnTo>
                    <a:pt x="102" y="324"/>
                  </a:lnTo>
                  <a:lnTo>
                    <a:pt x="102" y="324"/>
                  </a:lnTo>
                  <a:lnTo>
                    <a:pt x="110" y="314"/>
                  </a:lnTo>
                  <a:lnTo>
                    <a:pt x="118" y="306"/>
                  </a:lnTo>
                  <a:lnTo>
                    <a:pt x="128" y="298"/>
                  </a:lnTo>
                  <a:lnTo>
                    <a:pt x="138" y="294"/>
                  </a:lnTo>
                  <a:lnTo>
                    <a:pt x="148" y="292"/>
                  </a:lnTo>
                  <a:lnTo>
                    <a:pt x="160" y="290"/>
                  </a:lnTo>
                  <a:lnTo>
                    <a:pt x="172" y="292"/>
                  </a:lnTo>
                  <a:lnTo>
                    <a:pt x="184" y="296"/>
                  </a:lnTo>
                  <a:lnTo>
                    <a:pt x="308" y="348"/>
                  </a:lnTo>
                  <a:lnTo>
                    <a:pt x="308" y="348"/>
                  </a:lnTo>
                  <a:lnTo>
                    <a:pt x="316" y="350"/>
                  </a:lnTo>
                  <a:lnTo>
                    <a:pt x="324" y="352"/>
                  </a:lnTo>
                  <a:lnTo>
                    <a:pt x="334" y="352"/>
                  </a:lnTo>
                  <a:lnTo>
                    <a:pt x="342" y="352"/>
                  </a:lnTo>
                  <a:lnTo>
                    <a:pt x="352" y="350"/>
                  </a:lnTo>
                  <a:lnTo>
                    <a:pt x="360" y="346"/>
                  </a:lnTo>
                  <a:lnTo>
                    <a:pt x="368" y="342"/>
                  </a:lnTo>
                  <a:lnTo>
                    <a:pt x="374" y="336"/>
                  </a:lnTo>
                  <a:lnTo>
                    <a:pt x="374" y="336"/>
                  </a:lnTo>
                  <a:lnTo>
                    <a:pt x="394" y="320"/>
                  </a:lnTo>
                  <a:lnTo>
                    <a:pt x="414" y="304"/>
                  </a:lnTo>
                  <a:lnTo>
                    <a:pt x="414" y="304"/>
                  </a:lnTo>
                  <a:lnTo>
                    <a:pt x="420" y="298"/>
                  </a:lnTo>
                  <a:lnTo>
                    <a:pt x="426" y="292"/>
                  </a:lnTo>
                  <a:lnTo>
                    <a:pt x="430" y="284"/>
                  </a:lnTo>
                  <a:lnTo>
                    <a:pt x="434" y="276"/>
                  </a:lnTo>
                  <a:lnTo>
                    <a:pt x="438" y="268"/>
                  </a:lnTo>
                  <a:lnTo>
                    <a:pt x="438" y="260"/>
                  </a:lnTo>
                  <a:lnTo>
                    <a:pt x="438" y="250"/>
                  </a:lnTo>
                  <a:lnTo>
                    <a:pt x="438" y="242"/>
                  </a:lnTo>
                  <a:lnTo>
                    <a:pt x="410" y="110"/>
                  </a:lnTo>
                  <a:lnTo>
                    <a:pt x="410" y="110"/>
                  </a:lnTo>
                  <a:lnTo>
                    <a:pt x="410" y="98"/>
                  </a:lnTo>
                  <a:lnTo>
                    <a:pt x="410" y="86"/>
                  </a:lnTo>
                  <a:lnTo>
                    <a:pt x="414" y="74"/>
                  </a:lnTo>
                  <a:lnTo>
                    <a:pt x="418" y="64"/>
                  </a:lnTo>
                  <a:lnTo>
                    <a:pt x="424" y="54"/>
                  </a:lnTo>
                  <a:lnTo>
                    <a:pt x="434" y="46"/>
                  </a:lnTo>
                  <a:lnTo>
                    <a:pt x="444" y="40"/>
                  </a:lnTo>
                  <a:lnTo>
                    <a:pt x="454" y="36"/>
                  </a:lnTo>
                  <a:lnTo>
                    <a:pt x="566" y="2"/>
                  </a:lnTo>
                  <a:lnTo>
                    <a:pt x="566" y="2"/>
                  </a:lnTo>
                  <a:lnTo>
                    <a:pt x="578" y="0"/>
                  </a:lnTo>
                  <a:lnTo>
                    <a:pt x="590" y="0"/>
                  </a:lnTo>
                  <a:lnTo>
                    <a:pt x="600" y="2"/>
                  </a:lnTo>
                  <a:lnTo>
                    <a:pt x="612" y="6"/>
                  </a:lnTo>
                  <a:lnTo>
                    <a:pt x="622" y="12"/>
                  </a:lnTo>
                  <a:lnTo>
                    <a:pt x="630" y="20"/>
                  </a:lnTo>
                  <a:lnTo>
                    <a:pt x="638" y="28"/>
                  </a:lnTo>
                  <a:lnTo>
                    <a:pt x="642" y="40"/>
                  </a:lnTo>
                  <a:lnTo>
                    <a:pt x="694" y="164"/>
                  </a:lnTo>
                  <a:lnTo>
                    <a:pt x="694" y="164"/>
                  </a:lnTo>
                  <a:lnTo>
                    <a:pt x="698" y="172"/>
                  </a:lnTo>
                  <a:lnTo>
                    <a:pt x="702" y="180"/>
                  </a:lnTo>
                  <a:lnTo>
                    <a:pt x="708" y="186"/>
                  </a:lnTo>
                  <a:lnTo>
                    <a:pt x="716" y="192"/>
                  </a:lnTo>
                  <a:lnTo>
                    <a:pt x="722" y="196"/>
                  </a:lnTo>
                  <a:lnTo>
                    <a:pt x="732" y="200"/>
                  </a:lnTo>
                  <a:lnTo>
                    <a:pt x="740" y="202"/>
                  </a:lnTo>
                  <a:lnTo>
                    <a:pt x="748" y="204"/>
                  </a:lnTo>
                  <a:lnTo>
                    <a:pt x="748" y="204"/>
                  </a:lnTo>
                  <a:lnTo>
                    <a:pt x="774" y="206"/>
                  </a:lnTo>
                  <a:lnTo>
                    <a:pt x="800" y="208"/>
                  </a:lnTo>
                  <a:lnTo>
                    <a:pt x="800" y="208"/>
                  </a:lnTo>
                  <a:lnTo>
                    <a:pt x="808" y="210"/>
                  </a:lnTo>
                  <a:lnTo>
                    <a:pt x="818" y="208"/>
                  </a:lnTo>
                  <a:lnTo>
                    <a:pt x="826" y="206"/>
                  </a:lnTo>
                  <a:lnTo>
                    <a:pt x="834" y="204"/>
                  </a:lnTo>
                  <a:lnTo>
                    <a:pt x="842" y="200"/>
                  </a:lnTo>
                  <a:lnTo>
                    <a:pt x="850" y="194"/>
                  </a:lnTo>
                  <a:lnTo>
                    <a:pt x="856" y="188"/>
                  </a:lnTo>
                  <a:lnTo>
                    <a:pt x="862" y="180"/>
                  </a:lnTo>
                  <a:lnTo>
                    <a:pt x="934" y="68"/>
                  </a:lnTo>
                  <a:lnTo>
                    <a:pt x="934" y="68"/>
                  </a:lnTo>
                  <a:lnTo>
                    <a:pt x="942" y="58"/>
                  </a:lnTo>
                  <a:lnTo>
                    <a:pt x="952" y="52"/>
                  </a:lnTo>
                  <a:lnTo>
                    <a:pt x="962" y="46"/>
                  </a:lnTo>
                  <a:lnTo>
                    <a:pt x="972" y="42"/>
                  </a:lnTo>
                  <a:lnTo>
                    <a:pt x="984" y="40"/>
                  </a:lnTo>
                  <a:lnTo>
                    <a:pt x="996" y="40"/>
                  </a:lnTo>
                  <a:lnTo>
                    <a:pt x="1006" y="42"/>
                  </a:lnTo>
                  <a:lnTo>
                    <a:pt x="1018" y="48"/>
                  </a:lnTo>
                  <a:lnTo>
                    <a:pt x="1120" y="102"/>
                  </a:lnTo>
                  <a:lnTo>
                    <a:pt x="1120" y="102"/>
                  </a:lnTo>
                  <a:lnTo>
                    <a:pt x="1130" y="108"/>
                  </a:lnTo>
                  <a:lnTo>
                    <a:pt x="1138" y="118"/>
                  </a:lnTo>
                  <a:lnTo>
                    <a:pt x="1146" y="126"/>
                  </a:lnTo>
                  <a:lnTo>
                    <a:pt x="1150" y="136"/>
                  </a:lnTo>
                  <a:lnTo>
                    <a:pt x="1154" y="148"/>
                  </a:lnTo>
                  <a:lnTo>
                    <a:pt x="1154" y="160"/>
                  </a:lnTo>
                  <a:lnTo>
                    <a:pt x="1152" y="172"/>
                  </a:lnTo>
                  <a:lnTo>
                    <a:pt x="1148" y="182"/>
                  </a:lnTo>
                  <a:lnTo>
                    <a:pt x="1096" y="306"/>
                  </a:lnTo>
                  <a:lnTo>
                    <a:pt x="1096" y="306"/>
                  </a:lnTo>
                  <a:lnTo>
                    <a:pt x="1094" y="316"/>
                  </a:lnTo>
                  <a:lnTo>
                    <a:pt x="1092" y="324"/>
                  </a:lnTo>
                  <a:lnTo>
                    <a:pt x="1092" y="332"/>
                  </a:lnTo>
                  <a:lnTo>
                    <a:pt x="1092" y="342"/>
                  </a:lnTo>
                  <a:lnTo>
                    <a:pt x="1094" y="350"/>
                  </a:lnTo>
                  <a:lnTo>
                    <a:pt x="1098" y="358"/>
                  </a:lnTo>
                  <a:lnTo>
                    <a:pt x="1102" y="366"/>
                  </a:lnTo>
                  <a:lnTo>
                    <a:pt x="1108" y="374"/>
                  </a:lnTo>
                  <a:lnTo>
                    <a:pt x="1108" y="374"/>
                  </a:lnTo>
                  <a:lnTo>
                    <a:pt x="1124" y="392"/>
                  </a:lnTo>
                  <a:lnTo>
                    <a:pt x="1140" y="412"/>
                  </a:lnTo>
                  <a:lnTo>
                    <a:pt x="1140" y="412"/>
                  </a:lnTo>
                  <a:lnTo>
                    <a:pt x="1146" y="420"/>
                  </a:lnTo>
                  <a:lnTo>
                    <a:pt x="1152" y="426"/>
                  </a:lnTo>
                  <a:lnTo>
                    <a:pt x="1160" y="430"/>
                  </a:lnTo>
                  <a:lnTo>
                    <a:pt x="1168" y="434"/>
                  </a:lnTo>
                  <a:lnTo>
                    <a:pt x="1176" y="436"/>
                  </a:lnTo>
                  <a:lnTo>
                    <a:pt x="1186" y="438"/>
                  </a:lnTo>
                  <a:lnTo>
                    <a:pt x="1194" y="438"/>
                  </a:lnTo>
                  <a:lnTo>
                    <a:pt x="1204" y="436"/>
                  </a:lnTo>
                  <a:lnTo>
                    <a:pt x="1334" y="410"/>
                  </a:lnTo>
                  <a:lnTo>
                    <a:pt x="1334" y="410"/>
                  </a:lnTo>
                  <a:lnTo>
                    <a:pt x="1346" y="408"/>
                  </a:lnTo>
                  <a:lnTo>
                    <a:pt x="1358" y="410"/>
                  </a:lnTo>
                  <a:lnTo>
                    <a:pt x="1370" y="412"/>
                  </a:lnTo>
                  <a:lnTo>
                    <a:pt x="1380" y="418"/>
                  </a:lnTo>
                  <a:lnTo>
                    <a:pt x="1390" y="424"/>
                  </a:lnTo>
                  <a:lnTo>
                    <a:pt x="1398" y="432"/>
                  </a:lnTo>
                  <a:lnTo>
                    <a:pt x="1404" y="442"/>
                  </a:lnTo>
                  <a:lnTo>
                    <a:pt x="1408" y="454"/>
                  </a:lnTo>
                  <a:lnTo>
                    <a:pt x="1442" y="566"/>
                  </a:lnTo>
                  <a:lnTo>
                    <a:pt x="1442" y="566"/>
                  </a:lnTo>
                  <a:lnTo>
                    <a:pt x="1444" y="576"/>
                  </a:lnTo>
                  <a:lnTo>
                    <a:pt x="1444" y="588"/>
                  </a:lnTo>
                  <a:lnTo>
                    <a:pt x="1442" y="600"/>
                  </a:lnTo>
                  <a:lnTo>
                    <a:pt x="1438" y="610"/>
                  </a:lnTo>
                  <a:lnTo>
                    <a:pt x="1432" y="620"/>
                  </a:lnTo>
                  <a:lnTo>
                    <a:pt x="1426" y="630"/>
                  </a:lnTo>
                  <a:lnTo>
                    <a:pt x="1416" y="636"/>
                  </a:lnTo>
                  <a:lnTo>
                    <a:pt x="1406" y="642"/>
                  </a:lnTo>
                  <a:lnTo>
                    <a:pt x="1280" y="692"/>
                  </a:lnTo>
                  <a:lnTo>
                    <a:pt x="1280" y="692"/>
                  </a:lnTo>
                  <a:lnTo>
                    <a:pt x="1272" y="696"/>
                  </a:lnTo>
                  <a:lnTo>
                    <a:pt x="1264" y="702"/>
                  </a:lnTo>
                  <a:lnTo>
                    <a:pt x="1258" y="708"/>
                  </a:lnTo>
                  <a:lnTo>
                    <a:pt x="1252" y="714"/>
                  </a:lnTo>
                  <a:lnTo>
                    <a:pt x="1248" y="722"/>
                  </a:lnTo>
                  <a:lnTo>
                    <a:pt x="1244" y="730"/>
                  </a:lnTo>
                  <a:lnTo>
                    <a:pt x="1242" y="740"/>
                  </a:lnTo>
                  <a:lnTo>
                    <a:pt x="1242" y="748"/>
                  </a:lnTo>
                  <a:lnTo>
                    <a:pt x="1242" y="748"/>
                  </a:lnTo>
                  <a:lnTo>
                    <a:pt x="1240" y="774"/>
                  </a:lnTo>
                  <a:lnTo>
                    <a:pt x="1236" y="798"/>
                  </a:lnTo>
                  <a:lnTo>
                    <a:pt x="1236" y="798"/>
                  </a:lnTo>
                  <a:lnTo>
                    <a:pt x="1236" y="808"/>
                  </a:lnTo>
                  <a:lnTo>
                    <a:pt x="1236" y="816"/>
                  </a:lnTo>
                  <a:lnTo>
                    <a:pt x="1238" y="826"/>
                  </a:lnTo>
                  <a:lnTo>
                    <a:pt x="1240" y="834"/>
                  </a:lnTo>
                  <a:lnTo>
                    <a:pt x="1246" y="842"/>
                  </a:lnTo>
                  <a:lnTo>
                    <a:pt x="1250" y="848"/>
                  </a:lnTo>
                  <a:lnTo>
                    <a:pt x="1256" y="854"/>
                  </a:lnTo>
                  <a:lnTo>
                    <a:pt x="1264" y="860"/>
                  </a:lnTo>
                  <a:lnTo>
                    <a:pt x="1376" y="934"/>
                  </a:lnTo>
                  <a:lnTo>
                    <a:pt x="1376" y="934"/>
                  </a:lnTo>
                  <a:lnTo>
                    <a:pt x="1386" y="942"/>
                  </a:lnTo>
                  <a:lnTo>
                    <a:pt x="1394" y="950"/>
                  </a:lnTo>
                  <a:lnTo>
                    <a:pt x="1398" y="960"/>
                  </a:lnTo>
                  <a:lnTo>
                    <a:pt x="1402" y="972"/>
                  </a:lnTo>
                  <a:lnTo>
                    <a:pt x="1404" y="984"/>
                  </a:lnTo>
                  <a:lnTo>
                    <a:pt x="1404" y="994"/>
                  </a:lnTo>
                  <a:lnTo>
                    <a:pt x="1402" y="1006"/>
                  </a:lnTo>
                  <a:lnTo>
                    <a:pt x="1398" y="1018"/>
                  </a:lnTo>
                  <a:lnTo>
                    <a:pt x="1342" y="1120"/>
                  </a:lnTo>
                  <a:lnTo>
                    <a:pt x="1342" y="1120"/>
                  </a:lnTo>
                  <a:lnTo>
                    <a:pt x="1336" y="1130"/>
                  </a:lnTo>
                  <a:lnTo>
                    <a:pt x="1328" y="1138"/>
                  </a:lnTo>
                  <a:lnTo>
                    <a:pt x="1318" y="1144"/>
                  </a:lnTo>
                  <a:lnTo>
                    <a:pt x="1308" y="1150"/>
                  </a:lnTo>
                  <a:lnTo>
                    <a:pt x="1296" y="1152"/>
                  </a:lnTo>
                  <a:lnTo>
                    <a:pt x="1284" y="1154"/>
                  </a:lnTo>
                  <a:lnTo>
                    <a:pt x="1274" y="1152"/>
                  </a:lnTo>
                  <a:lnTo>
                    <a:pt x="1262" y="1148"/>
                  </a:lnTo>
                  <a:lnTo>
                    <a:pt x="1138" y="1096"/>
                  </a:lnTo>
                  <a:lnTo>
                    <a:pt x="1138" y="1096"/>
                  </a:lnTo>
                  <a:lnTo>
                    <a:pt x="1130" y="1092"/>
                  </a:lnTo>
                  <a:lnTo>
                    <a:pt x="1120" y="1092"/>
                  </a:lnTo>
                  <a:lnTo>
                    <a:pt x="1112" y="1090"/>
                  </a:lnTo>
                  <a:lnTo>
                    <a:pt x="1102" y="1092"/>
                  </a:lnTo>
                  <a:lnTo>
                    <a:pt x="1094" y="1094"/>
                  </a:lnTo>
                  <a:lnTo>
                    <a:pt x="1086" y="1098"/>
                  </a:lnTo>
                  <a:lnTo>
                    <a:pt x="1078" y="1102"/>
                  </a:lnTo>
                  <a:lnTo>
                    <a:pt x="1070" y="1108"/>
                  </a:lnTo>
                  <a:lnTo>
                    <a:pt x="1070" y="1108"/>
                  </a:lnTo>
                  <a:lnTo>
                    <a:pt x="1052" y="1124"/>
                  </a:lnTo>
                  <a:lnTo>
                    <a:pt x="1032" y="1138"/>
                  </a:lnTo>
                  <a:lnTo>
                    <a:pt x="1032" y="1138"/>
                  </a:lnTo>
                  <a:lnTo>
                    <a:pt x="1024" y="1144"/>
                  </a:lnTo>
                  <a:lnTo>
                    <a:pt x="1018" y="1152"/>
                  </a:lnTo>
                  <a:lnTo>
                    <a:pt x="1014" y="1160"/>
                  </a:lnTo>
                  <a:lnTo>
                    <a:pt x="1010" y="1168"/>
                  </a:lnTo>
                  <a:lnTo>
                    <a:pt x="1008" y="1176"/>
                  </a:lnTo>
                  <a:lnTo>
                    <a:pt x="1006" y="1184"/>
                  </a:lnTo>
                  <a:lnTo>
                    <a:pt x="1006" y="1194"/>
                  </a:lnTo>
                  <a:lnTo>
                    <a:pt x="1008" y="1202"/>
                  </a:lnTo>
                  <a:lnTo>
                    <a:pt x="1034" y="1334"/>
                  </a:lnTo>
                  <a:lnTo>
                    <a:pt x="1034" y="1334"/>
                  </a:lnTo>
                  <a:lnTo>
                    <a:pt x="1036" y="1346"/>
                  </a:lnTo>
                  <a:lnTo>
                    <a:pt x="1034" y="1358"/>
                  </a:lnTo>
                  <a:lnTo>
                    <a:pt x="1032" y="1370"/>
                  </a:lnTo>
                  <a:lnTo>
                    <a:pt x="1026" y="1380"/>
                  </a:lnTo>
                  <a:lnTo>
                    <a:pt x="1020" y="1388"/>
                  </a:lnTo>
                  <a:lnTo>
                    <a:pt x="1012" y="1396"/>
                  </a:lnTo>
                  <a:lnTo>
                    <a:pt x="1002" y="1404"/>
                  </a:lnTo>
                  <a:lnTo>
                    <a:pt x="990" y="1408"/>
                  </a:lnTo>
                  <a:lnTo>
                    <a:pt x="880" y="1442"/>
                  </a:lnTo>
                  <a:lnTo>
                    <a:pt x="880" y="1442"/>
                  </a:lnTo>
                  <a:lnTo>
                    <a:pt x="868" y="1444"/>
                  </a:lnTo>
                  <a:lnTo>
                    <a:pt x="856" y="1444"/>
                  </a:lnTo>
                  <a:lnTo>
                    <a:pt x="844" y="1442"/>
                  </a:lnTo>
                  <a:lnTo>
                    <a:pt x="834" y="1438"/>
                  </a:lnTo>
                  <a:lnTo>
                    <a:pt x="824" y="1432"/>
                  </a:lnTo>
                  <a:lnTo>
                    <a:pt x="816" y="1424"/>
                  </a:lnTo>
                  <a:lnTo>
                    <a:pt x="808" y="1416"/>
                  </a:lnTo>
                  <a:lnTo>
                    <a:pt x="802" y="1404"/>
                  </a:lnTo>
                  <a:lnTo>
                    <a:pt x="752" y="1280"/>
                  </a:lnTo>
                  <a:lnTo>
                    <a:pt x="752" y="1280"/>
                  </a:lnTo>
                  <a:lnTo>
                    <a:pt x="748" y="1272"/>
                  </a:lnTo>
                  <a:lnTo>
                    <a:pt x="742" y="1264"/>
                  </a:lnTo>
                  <a:lnTo>
                    <a:pt x="736" y="1258"/>
                  </a:lnTo>
                  <a:lnTo>
                    <a:pt x="730" y="1252"/>
                  </a:lnTo>
                  <a:lnTo>
                    <a:pt x="722" y="1248"/>
                  </a:lnTo>
                  <a:lnTo>
                    <a:pt x="714" y="1244"/>
                  </a:lnTo>
                  <a:lnTo>
                    <a:pt x="706" y="1242"/>
                  </a:lnTo>
                  <a:lnTo>
                    <a:pt x="696" y="1240"/>
                  </a:lnTo>
                  <a:lnTo>
                    <a:pt x="696" y="1240"/>
                  </a:lnTo>
                  <a:lnTo>
                    <a:pt x="670" y="1238"/>
                  </a:lnTo>
                  <a:lnTo>
                    <a:pt x="646" y="1236"/>
                  </a:lnTo>
                  <a:lnTo>
                    <a:pt x="646" y="1236"/>
                  </a:lnTo>
                  <a:lnTo>
                    <a:pt x="636" y="1234"/>
                  </a:lnTo>
                  <a:lnTo>
                    <a:pt x="628" y="1236"/>
                  </a:lnTo>
                  <a:lnTo>
                    <a:pt x="618" y="1238"/>
                  </a:lnTo>
                  <a:lnTo>
                    <a:pt x="610" y="1240"/>
                  </a:lnTo>
                  <a:lnTo>
                    <a:pt x="602" y="1244"/>
                  </a:lnTo>
                  <a:lnTo>
                    <a:pt x="596" y="1250"/>
                  </a:lnTo>
                  <a:lnTo>
                    <a:pt x="590" y="1256"/>
                  </a:lnTo>
                  <a:lnTo>
                    <a:pt x="584" y="1264"/>
                  </a:lnTo>
                  <a:lnTo>
                    <a:pt x="478" y="1424"/>
                  </a:lnTo>
                  <a:lnTo>
                    <a:pt x="478" y="14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Freeform 407"/>
            <p:cNvSpPr>
              <a:spLocks/>
            </p:cNvSpPr>
            <p:nvPr/>
          </p:nvSpPr>
          <p:spPr bwMode="auto">
            <a:xfrm>
              <a:off x="3611" y="1821"/>
              <a:ext cx="548" cy="548"/>
            </a:xfrm>
            <a:custGeom>
              <a:avLst/>
              <a:gdLst/>
              <a:ahLst/>
              <a:cxnLst>
                <a:cxn ang="0">
                  <a:pos x="196" y="12"/>
                </a:cxn>
                <a:cxn ang="0">
                  <a:pos x="250" y="2"/>
                </a:cxn>
                <a:cxn ang="0">
                  <a:pos x="304" y="2"/>
                </a:cxn>
                <a:cxn ang="0">
                  <a:pos x="356" y="12"/>
                </a:cxn>
                <a:cxn ang="0">
                  <a:pos x="404" y="32"/>
                </a:cxn>
                <a:cxn ang="0">
                  <a:pos x="448" y="62"/>
                </a:cxn>
                <a:cxn ang="0">
                  <a:pos x="484" y="98"/>
                </a:cxn>
                <a:cxn ang="0">
                  <a:pos x="516" y="144"/>
                </a:cxn>
                <a:cxn ang="0">
                  <a:pos x="536" y="194"/>
                </a:cxn>
                <a:cxn ang="0">
                  <a:pos x="544" y="222"/>
                </a:cxn>
                <a:cxn ang="0">
                  <a:pos x="548" y="276"/>
                </a:cxn>
                <a:cxn ang="0">
                  <a:pos x="542" y="330"/>
                </a:cxn>
                <a:cxn ang="0">
                  <a:pos x="526" y="380"/>
                </a:cxn>
                <a:cxn ang="0">
                  <a:pos x="502" y="426"/>
                </a:cxn>
                <a:cxn ang="0">
                  <a:pos x="468" y="466"/>
                </a:cxn>
                <a:cxn ang="0">
                  <a:pos x="428" y="500"/>
                </a:cxn>
                <a:cxn ang="0">
                  <a:pos x="380" y="526"/>
                </a:cxn>
                <a:cxn ang="0">
                  <a:pos x="354" y="536"/>
                </a:cxn>
                <a:cxn ang="0">
                  <a:pos x="300" y="546"/>
                </a:cxn>
                <a:cxn ang="0">
                  <a:pos x="246" y="546"/>
                </a:cxn>
                <a:cxn ang="0">
                  <a:pos x="194" y="536"/>
                </a:cxn>
                <a:cxn ang="0">
                  <a:pos x="146" y="516"/>
                </a:cxn>
                <a:cxn ang="0">
                  <a:pos x="102" y="486"/>
                </a:cxn>
                <a:cxn ang="0">
                  <a:pos x="64" y="448"/>
                </a:cxn>
                <a:cxn ang="0">
                  <a:pos x="34" y="404"/>
                </a:cxn>
                <a:cxn ang="0">
                  <a:pos x="12" y="354"/>
                </a:cxn>
                <a:cxn ang="0">
                  <a:pos x="6" y="326"/>
                </a:cxn>
                <a:cxn ang="0">
                  <a:pos x="0" y="272"/>
                </a:cxn>
                <a:cxn ang="0">
                  <a:pos x="6" y="218"/>
                </a:cxn>
                <a:cxn ang="0">
                  <a:pos x="22" y="168"/>
                </a:cxn>
                <a:cxn ang="0">
                  <a:pos x="46" y="122"/>
                </a:cxn>
                <a:cxn ang="0">
                  <a:pos x="80" y="82"/>
                </a:cxn>
                <a:cxn ang="0">
                  <a:pos x="120" y="48"/>
                </a:cxn>
                <a:cxn ang="0">
                  <a:pos x="168" y="22"/>
                </a:cxn>
                <a:cxn ang="0">
                  <a:pos x="196" y="12"/>
                </a:cxn>
              </a:cxnLst>
              <a:rect l="0" t="0" r="r" b="b"/>
              <a:pathLst>
                <a:path w="548" h="548">
                  <a:moveTo>
                    <a:pt x="196" y="12"/>
                  </a:moveTo>
                  <a:lnTo>
                    <a:pt x="196" y="12"/>
                  </a:lnTo>
                  <a:lnTo>
                    <a:pt x="222" y="6"/>
                  </a:lnTo>
                  <a:lnTo>
                    <a:pt x="250" y="2"/>
                  </a:lnTo>
                  <a:lnTo>
                    <a:pt x="276" y="0"/>
                  </a:lnTo>
                  <a:lnTo>
                    <a:pt x="304" y="2"/>
                  </a:lnTo>
                  <a:lnTo>
                    <a:pt x="330" y="6"/>
                  </a:lnTo>
                  <a:lnTo>
                    <a:pt x="356" y="12"/>
                  </a:lnTo>
                  <a:lnTo>
                    <a:pt x="380" y="22"/>
                  </a:lnTo>
                  <a:lnTo>
                    <a:pt x="404" y="32"/>
                  </a:lnTo>
                  <a:lnTo>
                    <a:pt x="426" y="46"/>
                  </a:lnTo>
                  <a:lnTo>
                    <a:pt x="448" y="62"/>
                  </a:lnTo>
                  <a:lnTo>
                    <a:pt x="466" y="80"/>
                  </a:lnTo>
                  <a:lnTo>
                    <a:pt x="484" y="98"/>
                  </a:lnTo>
                  <a:lnTo>
                    <a:pt x="500" y="120"/>
                  </a:lnTo>
                  <a:lnTo>
                    <a:pt x="516" y="144"/>
                  </a:lnTo>
                  <a:lnTo>
                    <a:pt x="526" y="168"/>
                  </a:lnTo>
                  <a:lnTo>
                    <a:pt x="536" y="194"/>
                  </a:lnTo>
                  <a:lnTo>
                    <a:pt x="536" y="194"/>
                  </a:lnTo>
                  <a:lnTo>
                    <a:pt x="544" y="222"/>
                  </a:lnTo>
                  <a:lnTo>
                    <a:pt x="546" y="250"/>
                  </a:lnTo>
                  <a:lnTo>
                    <a:pt x="548" y="276"/>
                  </a:lnTo>
                  <a:lnTo>
                    <a:pt x="546" y="302"/>
                  </a:lnTo>
                  <a:lnTo>
                    <a:pt x="542" y="330"/>
                  </a:lnTo>
                  <a:lnTo>
                    <a:pt x="536" y="354"/>
                  </a:lnTo>
                  <a:lnTo>
                    <a:pt x="526" y="380"/>
                  </a:lnTo>
                  <a:lnTo>
                    <a:pt x="516" y="404"/>
                  </a:lnTo>
                  <a:lnTo>
                    <a:pt x="502" y="426"/>
                  </a:lnTo>
                  <a:lnTo>
                    <a:pt x="486" y="446"/>
                  </a:lnTo>
                  <a:lnTo>
                    <a:pt x="468" y="466"/>
                  </a:lnTo>
                  <a:lnTo>
                    <a:pt x="450" y="484"/>
                  </a:lnTo>
                  <a:lnTo>
                    <a:pt x="428" y="500"/>
                  </a:lnTo>
                  <a:lnTo>
                    <a:pt x="404" y="514"/>
                  </a:lnTo>
                  <a:lnTo>
                    <a:pt x="380" y="526"/>
                  </a:lnTo>
                  <a:lnTo>
                    <a:pt x="354" y="536"/>
                  </a:lnTo>
                  <a:lnTo>
                    <a:pt x="354" y="536"/>
                  </a:lnTo>
                  <a:lnTo>
                    <a:pt x="326" y="542"/>
                  </a:lnTo>
                  <a:lnTo>
                    <a:pt x="300" y="546"/>
                  </a:lnTo>
                  <a:lnTo>
                    <a:pt x="272" y="548"/>
                  </a:lnTo>
                  <a:lnTo>
                    <a:pt x="246" y="546"/>
                  </a:lnTo>
                  <a:lnTo>
                    <a:pt x="220" y="542"/>
                  </a:lnTo>
                  <a:lnTo>
                    <a:pt x="194" y="536"/>
                  </a:lnTo>
                  <a:lnTo>
                    <a:pt x="168" y="526"/>
                  </a:lnTo>
                  <a:lnTo>
                    <a:pt x="146" y="516"/>
                  </a:lnTo>
                  <a:lnTo>
                    <a:pt x="122" y="502"/>
                  </a:lnTo>
                  <a:lnTo>
                    <a:pt x="102" y="486"/>
                  </a:lnTo>
                  <a:lnTo>
                    <a:pt x="82" y="468"/>
                  </a:lnTo>
                  <a:lnTo>
                    <a:pt x="64" y="448"/>
                  </a:lnTo>
                  <a:lnTo>
                    <a:pt x="48" y="428"/>
                  </a:lnTo>
                  <a:lnTo>
                    <a:pt x="34" y="404"/>
                  </a:lnTo>
                  <a:lnTo>
                    <a:pt x="22" y="380"/>
                  </a:lnTo>
                  <a:lnTo>
                    <a:pt x="12" y="354"/>
                  </a:lnTo>
                  <a:lnTo>
                    <a:pt x="12" y="354"/>
                  </a:lnTo>
                  <a:lnTo>
                    <a:pt x="6" y="326"/>
                  </a:lnTo>
                  <a:lnTo>
                    <a:pt x="2" y="298"/>
                  </a:lnTo>
                  <a:lnTo>
                    <a:pt x="0" y="272"/>
                  </a:lnTo>
                  <a:lnTo>
                    <a:pt x="2" y="244"/>
                  </a:lnTo>
                  <a:lnTo>
                    <a:pt x="6" y="218"/>
                  </a:lnTo>
                  <a:lnTo>
                    <a:pt x="14" y="194"/>
                  </a:lnTo>
                  <a:lnTo>
                    <a:pt x="22" y="168"/>
                  </a:lnTo>
                  <a:lnTo>
                    <a:pt x="34" y="144"/>
                  </a:lnTo>
                  <a:lnTo>
                    <a:pt x="46" y="122"/>
                  </a:lnTo>
                  <a:lnTo>
                    <a:pt x="62" y="100"/>
                  </a:lnTo>
                  <a:lnTo>
                    <a:pt x="80" y="82"/>
                  </a:lnTo>
                  <a:lnTo>
                    <a:pt x="100" y="64"/>
                  </a:lnTo>
                  <a:lnTo>
                    <a:pt x="120" y="48"/>
                  </a:lnTo>
                  <a:lnTo>
                    <a:pt x="144" y="34"/>
                  </a:lnTo>
                  <a:lnTo>
                    <a:pt x="168" y="22"/>
                  </a:lnTo>
                  <a:lnTo>
                    <a:pt x="196" y="12"/>
                  </a:lnTo>
                  <a:lnTo>
                    <a:pt x="196" y="12"/>
                  </a:lnTo>
                  <a:close/>
                </a:path>
              </a:pathLst>
            </a:custGeom>
            <a:solidFill>
              <a:srgbClr val="00A6D9"/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pic>
        <p:nvPicPr>
          <p:cNvPr id="48" name="Picture 2" descr="RTE (entreprise) — Wikipédi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293" y="6232480"/>
            <a:ext cx="54000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CB56FADF-66B3-144E-16DF-12FCB6B22C0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23893"/>
          <a:stretch/>
        </p:blipFill>
        <p:spPr>
          <a:xfrm>
            <a:off x="404770" y="1722932"/>
            <a:ext cx="6149237" cy="4397134"/>
          </a:xfrm>
          <a:prstGeom prst="rect">
            <a:avLst/>
          </a:prstGeom>
        </p:spPr>
      </p:pic>
      <p:sp>
        <p:nvSpPr>
          <p:cNvPr id="10" name="Flèche : droite 9">
            <a:extLst>
              <a:ext uri="{FF2B5EF4-FFF2-40B4-BE49-F238E27FC236}">
                <a16:creationId xmlns:a16="http://schemas.microsoft.com/office/drawing/2014/main" id="{745E4FC8-5FDE-E2A7-A79D-02485DFF90BA}"/>
              </a:ext>
            </a:extLst>
          </p:cNvPr>
          <p:cNvSpPr/>
          <p:nvPr/>
        </p:nvSpPr>
        <p:spPr>
          <a:xfrm>
            <a:off x="7086600" y="2324505"/>
            <a:ext cx="388620" cy="354330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1B4C237D-6199-E17D-5041-1DE177482AF3}"/>
              </a:ext>
            </a:extLst>
          </p:cNvPr>
          <p:cNvSpPr/>
          <p:nvPr/>
        </p:nvSpPr>
        <p:spPr>
          <a:xfrm>
            <a:off x="7932419" y="2188779"/>
            <a:ext cx="3520440" cy="65151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Volet Technique 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: </a:t>
            </a:r>
            <a:r>
              <a:rPr lang="fr-FR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équilibre système, développement réseau</a:t>
            </a:r>
            <a:endParaRPr lang="fr-FR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E71E9A15-4AC9-883A-03CD-E2A8EC9C23CD}"/>
              </a:ext>
            </a:extLst>
          </p:cNvPr>
          <p:cNvSpPr txBox="1"/>
          <p:nvPr/>
        </p:nvSpPr>
        <p:spPr>
          <a:xfrm>
            <a:off x="1029965" y="1522877"/>
            <a:ext cx="51248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/>
              <a:t>Elaboration et analyses de différents scénarios</a:t>
            </a:r>
          </a:p>
        </p:txBody>
      </p:sp>
      <p:sp>
        <p:nvSpPr>
          <p:cNvPr id="18" name="Flèche : droite 17">
            <a:extLst>
              <a:ext uri="{FF2B5EF4-FFF2-40B4-BE49-F238E27FC236}">
                <a16:creationId xmlns:a16="http://schemas.microsoft.com/office/drawing/2014/main" id="{63481DBE-68E7-BFA4-2AED-A0D8FE0302DB}"/>
              </a:ext>
            </a:extLst>
          </p:cNvPr>
          <p:cNvSpPr/>
          <p:nvPr/>
        </p:nvSpPr>
        <p:spPr>
          <a:xfrm>
            <a:off x="7086600" y="3291171"/>
            <a:ext cx="388620" cy="354330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Rectangle : coins arrondis 22">
            <a:extLst>
              <a:ext uri="{FF2B5EF4-FFF2-40B4-BE49-F238E27FC236}">
                <a16:creationId xmlns:a16="http://schemas.microsoft.com/office/drawing/2014/main" id="{CF82BB37-1570-A98D-F6FD-89868CCF010A}"/>
              </a:ext>
            </a:extLst>
          </p:cNvPr>
          <p:cNvSpPr/>
          <p:nvPr/>
        </p:nvSpPr>
        <p:spPr>
          <a:xfrm>
            <a:off x="7932419" y="3155445"/>
            <a:ext cx="3520440" cy="65151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Volet Economique 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: </a:t>
            </a:r>
            <a:r>
              <a:rPr lang="fr-FR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coût complet des différents scénarios (production-</a:t>
            </a:r>
            <a:r>
              <a:rPr lang="fr-FR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flex</a:t>
            </a:r>
            <a:r>
              <a:rPr lang="fr-FR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-réseau)</a:t>
            </a:r>
            <a:endParaRPr lang="fr-FR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4" name="Flèche : droite 23">
            <a:extLst>
              <a:ext uri="{FF2B5EF4-FFF2-40B4-BE49-F238E27FC236}">
                <a16:creationId xmlns:a16="http://schemas.microsoft.com/office/drawing/2014/main" id="{30ADA41B-6EEF-1FC8-2AFE-BE47F2F76DE1}"/>
              </a:ext>
            </a:extLst>
          </p:cNvPr>
          <p:cNvSpPr/>
          <p:nvPr/>
        </p:nvSpPr>
        <p:spPr>
          <a:xfrm>
            <a:off x="7086600" y="4252973"/>
            <a:ext cx="388620" cy="354330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 : coins arrondis 24">
            <a:extLst>
              <a:ext uri="{FF2B5EF4-FFF2-40B4-BE49-F238E27FC236}">
                <a16:creationId xmlns:a16="http://schemas.microsoft.com/office/drawing/2014/main" id="{B8BA6ECB-DE13-6364-F954-DAFF87444B76}"/>
              </a:ext>
            </a:extLst>
          </p:cNvPr>
          <p:cNvSpPr/>
          <p:nvPr/>
        </p:nvSpPr>
        <p:spPr>
          <a:xfrm>
            <a:off x="7932419" y="4117247"/>
            <a:ext cx="3520440" cy="65151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Volet Environnemental 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: </a:t>
            </a:r>
            <a:r>
              <a:rPr lang="fr-FR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émissions de gaz à effet de serre, occupation des sols…</a:t>
            </a:r>
            <a:endParaRPr lang="fr-FR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6" name="Flèche : droite 25">
            <a:extLst>
              <a:ext uri="{FF2B5EF4-FFF2-40B4-BE49-F238E27FC236}">
                <a16:creationId xmlns:a16="http://schemas.microsoft.com/office/drawing/2014/main" id="{82817691-5C94-7CB9-934C-86ED36E76038}"/>
              </a:ext>
            </a:extLst>
          </p:cNvPr>
          <p:cNvSpPr/>
          <p:nvPr/>
        </p:nvSpPr>
        <p:spPr>
          <a:xfrm>
            <a:off x="7086600" y="5214775"/>
            <a:ext cx="388620" cy="354330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7" name="Rectangle : coins arrondis 46">
            <a:extLst>
              <a:ext uri="{FF2B5EF4-FFF2-40B4-BE49-F238E27FC236}">
                <a16:creationId xmlns:a16="http://schemas.microsoft.com/office/drawing/2014/main" id="{9CD84BF3-4CEC-CFD1-80DA-48104EB70371}"/>
              </a:ext>
            </a:extLst>
          </p:cNvPr>
          <p:cNvSpPr/>
          <p:nvPr/>
        </p:nvSpPr>
        <p:spPr>
          <a:xfrm>
            <a:off x="7932419" y="5079049"/>
            <a:ext cx="3520440" cy="65151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Volet Sociétal 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: </a:t>
            </a:r>
            <a:r>
              <a:rPr lang="fr-FR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implications des scénarios sur les modes de vie</a:t>
            </a:r>
            <a:endParaRPr lang="fr-FR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81316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52810" y="3294345"/>
            <a:ext cx="1503123" cy="9144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1123123"/>
            <a:ext cx="12191999" cy="57348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Clr>
                <a:schemeClr val="bg2"/>
              </a:buClr>
              <a:buFont typeface="Arial" panose="020B0604020202020204" pitchFamily="34" charset="0"/>
              <a:buChar char="•"/>
            </a:pPr>
            <a:endParaRPr lang="fr-FR" dirty="0">
              <a:solidFill>
                <a:srgbClr val="FFFFFF"/>
              </a:solidFill>
            </a:endParaRPr>
          </a:p>
          <a:p>
            <a:pPr marL="1073150" indent="-357188">
              <a:buClr>
                <a:schemeClr val="bg2"/>
              </a:buClr>
              <a:buFont typeface="Arial" panose="020B0604020202020204" pitchFamily="34" charset="0"/>
              <a:buChar char="•"/>
            </a:pPr>
            <a:endParaRPr lang="fr-FR" dirty="0">
              <a:solidFill>
                <a:schemeClr val="accent4"/>
              </a:solidFill>
            </a:endParaRPr>
          </a:p>
          <a:p>
            <a:pPr marL="1073150" indent="-357188">
              <a:buClr>
                <a:schemeClr val="bg2"/>
              </a:buClr>
              <a:buFont typeface="Arial" panose="020B0604020202020204" pitchFamily="34" charset="0"/>
              <a:buChar char="•"/>
            </a:pPr>
            <a:endParaRPr lang="fr-FR" dirty="0">
              <a:solidFill>
                <a:schemeClr val="tx1"/>
              </a:solidFill>
            </a:endParaRPr>
          </a:p>
          <a:p>
            <a:pPr marL="1073150" indent="-357188">
              <a:buClr>
                <a:schemeClr val="bg2"/>
              </a:buClr>
              <a:buFont typeface="Arial" panose="020B0604020202020204" pitchFamily="34" charset="0"/>
              <a:buChar char="•"/>
            </a:pP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3" name="Ellipse 12"/>
          <p:cNvSpPr/>
          <p:nvPr/>
        </p:nvSpPr>
        <p:spPr>
          <a:xfrm>
            <a:off x="100208" y="137601"/>
            <a:ext cx="828000" cy="828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 b="1" dirty="0">
              <a:solidFill>
                <a:srgbClr val="00A6D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950453" y="322878"/>
            <a:ext cx="16140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FFFFFF"/>
                </a:solidFill>
                <a:cs typeface="Arial" panose="020B0604020202020204" pitchFamily="34" charset="0"/>
              </a:rPr>
              <a:t>Consommation</a:t>
            </a:r>
            <a:endParaRPr lang="fr-FR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2160" y="625720"/>
            <a:ext cx="1038225" cy="22860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2855933" y="157443"/>
            <a:ext cx="9060465" cy="830997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fr-FR" sz="2400" b="1" dirty="0">
                <a:solidFill>
                  <a:schemeClr val="bg1"/>
                </a:solidFill>
              </a:rPr>
              <a:t>Plusieurs trajectoires étudiées, avec pour point commun une croissance de la consommation d’électricité à long terme</a:t>
            </a:r>
          </a:p>
        </p:txBody>
      </p:sp>
      <p:cxnSp>
        <p:nvCxnSpPr>
          <p:cNvPr id="17" name="Connecteur droit 16"/>
          <p:cNvCxnSpPr/>
          <p:nvPr/>
        </p:nvCxnSpPr>
        <p:spPr>
          <a:xfrm>
            <a:off x="2729595" y="257420"/>
            <a:ext cx="0" cy="5969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7" name="Groupe 46"/>
          <p:cNvGrpSpPr/>
          <p:nvPr/>
        </p:nvGrpSpPr>
        <p:grpSpPr>
          <a:xfrm>
            <a:off x="-75646" y="-301091"/>
            <a:ext cx="868398" cy="972531"/>
            <a:chOff x="5518594" y="2599148"/>
            <a:chExt cx="1382638" cy="1467312"/>
          </a:xfrm>
        </p:grpSpPr>
        <p:grpSp>
          <p:nvGrpSpPr>
            <p:cNvPr id="48" name="Groupe 47"/>
            <p:cNvGrpSpPr/>
            <p:nvPr/>
          </p:nvGrpSpPr>
          <p:grpSpPr>
            <a:xfrm>
              <a:off x="6193589" y="3680459"/>
              <a:ext cx="523098" cy="386001"/>
              <a:chOff x="6222319" y="947735"/>
              <a:chExt cx="823816" cy="612648"/>
            </a:xfrm>
          </p:grpSpPr>
          <p:sp>
            <p:nvSpPr>
              <p:cNvPr id="50" name="Organigramme : Délai 49"/>
              <p:cNvSpPr/>
              <p:nvPr/>
            </p:nvSpPr>
            <p:spPr>
              <a:xfrm rot="10800000">
                <a:off x="6222319" y="947735"/>
                <a:ext cx="612648" cy="612648"/>
              </a:xfrm>
              <a:prstGeom prst="flowChartDelay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solidFill>
                    <a:srgbClr val="FFFFFF"/>
                  </a:solidFill>
                </a:endParaRPr>
              </a:p>
            </p:txBody>
          </p:sp>
          <p:sp>
            <p:nvSpPr>
              <p:cNvPr id="51" name="Organigramme : Terminateur 50"/>
              <p:cNvSpPr/>
              <p:nvPr/>
            </p:nvSpPr>
            <p:spPr>
              <a:xfrm>
                <a:off x="6629762" y="1019699"/>
                <a:ext cx="407729" cy="126480"/>
              </a:xfrm>
              <a:prstGeom prst="flowChartTerminator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solidFill>
                    <a:srgbClr val="FFFFFF"/>
                  </a:solidFill>
                </a:endParaRPr>
              </a:p>
            </p:txBody>
          </p:sp>
          <p:sp>
            <p:nvSpPr>
              <p:cNvPr id="52" name="Organigramme : Terminateur 51"/>
              <p:cNvSpPr/>
              <p:nvPr/>
            </p:nvSpPr>
            <p:spPr>
              <a:xfrm>
                <a:off x="6638406" y="1370325"/>
                <a:ext cx="407729" cy="126480"/>
              </a:xfrm>
              <a:prstGeom prst="flowChartTerminator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49" name="Arc 48"/>
            <p:cNvSpPr/>
            <p:nvPr/>
          </p:nvSpPr>
          <p:spPr>
            <a:xfrm rot="10800000">
              <a:off x="5518594" y="2599148"/>
              <a:ext cx="1382638" cy="1277198"/>
            </a:xfrm>
            <a:prstGeom prst="arc">
              <a:avLst>
                <a:gd name="adj1" fmla="val 16200000"/>
                <a:gd name="adj2" fmla="val 19819424"/>
              </a:avLst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000000"/>
                </a:solidFill>
              </a:endParaRPr>
            </a:p>
          </p:txBody>
        </p:sp>
      </p:grpSp>
      <p:sp>
        <p:nvSpPr>
          <p:cNvPr id="64" name="Rectangle 63"/>
          <p:cNvSpPr/>
          <p:nvPr/>
        </p:nvSpPr>
        <p:spPr>
          <a:xfrm>
            <a:off x="3231826" y="1389258"/>
            <a:ext cx="914400" cy="45691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9" name="Groupe 18"/>
          <p:cNvGrpSpPr/>
          <p:nvPr/>
        </p:nvGrpSpPr>
        <p:grpSpPr>
          <a:xfrm>
            <a:off x="3471878" y="1887436"/>
            <a:ext cx="4924698" cy="3222196"/>
            <a:chOff x="3213464" y="1573924"/>
            <a:chExt cx="4924698" cy="3222196"/>
          </a:xfrm>
        </p:grpSpPr>
        <p:pic>
          <p:nvPicPr>
            <p:cNvPr id="5" name="Image 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213464" y="1573924"/>
              <a:ext cx="4924698" cy="2902847"/>
            </a:xfrm>
            <a:prstGeom prst="rect">
              <a:avLst/>
            </a:prstGeom>
          </p:spPr>
        </p:pic>
        <p:pic>
          <p:nvPicPr>
            <p:cNvPr id="6" name="Image 5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408106" y="4318018"/>
              <a:ext cx="2978059" cy="478102"/>
            </a:xfrm>
            <a:prstGeom prst="rect">
              <a:avLst/>
            </a:prstGeom>
          </p:spPr>
        </p:pic>
      </p:grpSp>
      <p:sp>
        <p:nvSpPr>
          <p:cNvPr id="67" name="ZoneTexte 66"/>
          <p:cNvSpPr txBox="1"/>
          <p:nvPr/>
        </p:nvSpPr>
        <p:spPr>
          <a:xfrm>
            <a:off x="696616" y="3658184"/>
            <a:ext cx="2251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❷  </a:t>
            </a:r>
            <a:r>
              <a:rPr lang="fr-FR" b="1" dirty="0">
                <a:solidFill>
                  <a:schemeClr val="bg1">
                    <a:lumMod val="65000"/>
                  </a:schemeClr>
                </a:solidFill>
              </a:rPr>
              <a:t>Scénario sobriété</a:t>
            </a:r>
          </a:p>
        </p:txBody>
      </p:sp>
      <p:sp>
        <p:nvSpPr>
          <p:cNvPr id="68" name="ZoneTexte 67"/>
          <p:cNvSpPr txBox="1"/>
          <p:nvPr/>
        </p:nvSpPr>
        <p:spPr>
          <a:xfrm>
            <a:off x="8747008" y="3654474"/>
            <a:ext cx="28863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❸   </a:t>
            </a:r>
            <a:r>
              <a:rPr lang="fr-FR" b="1" dirty="0">
                <a:solidFill>
                  <a:schemeClr val="accent4">
                    <a:lumMod val="75000"/>
                  </a:schemeClr>
                </a:solidFill>
              </a:rPr>
              <a:t>Scénario de réindustrialisation profonde</a:t>
            </a:r>
          </a:p>
        </p:txBody>
      </p:sp>
      <p:grpSp>
        <p:nvGrpSpPr>
          <p:cNvPr id="18" name="Groupe 17"/>
          <p:cNvGrpSpPr/>
          <p:nvPr/>
        </p:nvGrpSpPr>
        <p:grpSpPr>
          <a:xfrm>
            <a:off x="358552" y="4622877"/>
            <a:ext cx="3276449" cy="926665"/>
            <a:chOff x="360137" y="4536434"/>
            <a:chExt cx="3276449" cy="926665"/>
          </a:xfrm>
        </p:grpSpPr>
        <p:pic>
          <p:nvPicPr>
            <p:cNvPr id="69" name="Image 68"/>
            <p:cNvPicPr/>
            <p:nvPr/>
          </p:nvPicPr>
          <p:blipFill>
            <a:blip r:embed="rId6" cstate="print">
              <a:clrChange>
                <a:clrFrom>
                  <a:srgbClr val="EAE5E8"/>
                </a:clrFrom>
                <a:clrTo>
                  <a:srgbClr val="EAE5E8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43800" y="5007069"/>
              <a:ext cx="325009" cy="416296"/>
            </a:xfrm>
            <a:prstGeom prst="rect">
              <a:avLst/>
            </a:prstGeom>
          </p:spPr>
        </p:pic>
        <p:pic>
          <p:nvPicPr>
            <p:cNvPr id="70" name="Image 69"/>
            <p:cNvPicPr/>
            <p:nvPr/>
          </p:nvPicPr>
          <p:blipFill>
            <a:blip r:embed="rId7">
              <a:clrChange>
                <a:clrFrom>
                  <a:srgbClr val="EAE5E8"/>
                </a:clrFrom>
                <a:clrTo>
                  <a:srgbClr val="EAE5E8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6565" y="4536434"/>
              <a:ext cx="330361" cy="358962"/>
            </a:xfrm>
            <a:prstGeom prst="rect">
              <a:avLst/>
            </a:prstGeom>
          </p:spPr>
        </p:pic>
        <p:pic>
          <p:nvPicPr>
            <p:cNvPr id="71" name="Image 70"/>
            <p:cNvPicPr/>
            <p:nvPr/>
          </p:nvPicPr>
          <p:blipFill>
            <a:blip r:embed="rId8" cstate="print">
              <a:clrChange>
                <a:clrFrom>
                  <a:srgbClr val="EAE5E8"/>
                </a:clrFrom>
                <a:clrTo>
                  <a:srgbClr val="EAE5E8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88499" y="4553132"/>
              <a:ext cx="479586" cy="333778"/>
            </a:xfrm>
            <a:prstGeom prst="rect">
              <a:avLst/>
            </a:prstGeom>
            <a:noFill/>
          </p:spPr>
        </p:pic>
        <p:pic>
          <p:nvPicPr>
            <p:cNvPr id="72" name="Image 71"/>
            <p:cNvPicPr/>
            <p:nvPr/>
          </p:nvPicPr>
          <p:blipFill>
            <a:blip r:embed="rId9">
              <a:clrChange>
                <a:clrFrom>
                  <a:srgbClr val="EAE5E8"/>
                </a:clrFrom>
                <a:clrTo>
                  <a:srgbClr val="EAE5E8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0137" y="5013388"/>
              <a:ext cx="453390" cy="414655"/>
            </a:xfrm>
            <a:prstGeom prst="rect">
              <a:avLst/>
            </a:prstGeom>
          </p:spPr>
        </p:pic>
        <p:sp>
          <p:nvSpPr>
            <p:cNvPr id="11" name="ZoneTexte 10"/>
            <p:cNvSpPr txBox="1"/>
            <p:nvPr/>
          </p:nvSpPr>
          <p:spPr>
            <a:xfrm>
              <a:off x="712051" y="4595524"/>
              <a:ext cx="8936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b="1" dirty="0">
                  <a:solidFill>
                    <a:schemeClr val="bg2"/>
                  </a:solidFill>
                </a:rPr>
                <a:t>Habitat</a:t>
              </a:r>
            </a:p>
          </p:txBody>
        </p:sp>
        <p:sp>
          <p:nvSpPr>
            <p:cNvPr id="73" name="ZoneTexte 72"/>
            <p:cNvSpPr txBox="1"/>
            <p:nvPr/>
          </p:nvSpPr>
          <p:spPr>
            <a:xfrm>
              <a:off x="2352700" y="5093767"/>
              <a:ext cx="80547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b="1" dirty="0">
                  <a:solidFill>
                    <a:srgbClr val="92D050"/>
                  </a:solidFill>
                </a:rPr>
                <a:t>Travail</a:t>
              </a:r>
            </a:p>
          </p:txBody>
        </p:sp>
        <p:sp>
          <p:nvSpPr>
            <p:cNvPr id="74" name="ZoneTexte 73"/>
            <p:cNvSpPr txBox="1"/>
            <p:nvPr/>
          </p:nvSpPr>
          <p:spPr>
            <a:xfrm>
              <a:off x="736926" y="5092120"/>
              <a:ext cx="103810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b="1" dirty="0">
                  <a:solidFill>
                    <a:schemeClr val="accent4"/>
                  </a:solidFill>
                </a:rPr>
                <a:t>Industrie</a:t>
              </a:r>
            </a:p>
          </p:txBody>
        </p:sp>
        <p:sp>
          <p:nvSpPr>
            <p:cNvPr id="75" name="ZoneTexte 74"/>
            <p:cNvSpPr txBox="1"/>
            <p:nvPr/>
          </p:nvSpPr>
          <p:spPr>
            <a:xfrm>
              <a:off x="2089881" y="4587756"/>
              <a:ext cx="154670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b="1" dirty="0">
                  <a:solidFill>
                    <a:schemeClr val="accent6"/>
                  </a:solidFill>
                </a:rPr>
                <a:t>Déplacements</a:t>
              </a:r>
            </a:p>
          </p:txBody>
        </p:sp>
      </p:grpSp>
      <p:sp>
        <p:nvSpPr>
          <p:cNvPr id="66" name="ZoneTexte 65"/>
          <p:cNvSpPr txBox="1"/>
          <p:nvPr/>
        </p:nvSpPr>
        <p:spPr>
          <a:xfrm>
            <a:off x="4175079" y="1196798"/>
            <a:ext cx="3960940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❶  </a:t>
            </a:r>
            <a:r>
              <a:rPr lang="fr-FR" sz="2000" b="1" dirty="0">
                <a:solidFill>
                  <a:schemeClr val="bg2"/>
                </a:solidFill>
              </a:rPr>
              <a:t>Trajectoire de référence </a:t>
            </a:r>
          </a:p>
          <a:p>
            <a:pPr algn="ctr"/>
            <a:r>
              <a:rPr lang="fr-FR" sz="2400" b="1" dirty="0">
                <a:solidFill>
                  <a:schemeClr val="bg2"/>
                </a:solidFill>
              </a:rPr>
              <a:t>~645 TWh en 2050</a:t>
            </a:r>
          </a:p>
        </p:txBody>
      </p:sp>
      <p:sp>
        <p:nvSpPr>
          <p:cNvPr id="76" name="ZoneTexte 75"/>
          <p:cNvSpPr txBox="1"/>
          <p:nvPr/>
        </p:nvSpPr>
        <p:spPr>
          <a:xfrm>
            <a:off x="1261476" y="4016524"/>
            <a:ext cx="13163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>
                <a:solidFill>
                  <a:schemeClr val="bg1">
                    <a:lumMod val="65000"/>
                  </a:schemeClr>
                </a:solidFill>
              </a:rPr>
              <a:t>555 TWh</a:t>
            </a:r>
          </a:p>
        </p:txBody>
      </p:sp>
      <p:sp>
        <p:nvSpPr>
          <p:cNvPr id="78" name="ZoneTexte 77"/>
          <p:cNvSpPr txBox="1"/>
          <p:nvPr/>
        </p:nvSpPr>
        <p:spPr>
          <a:xfrm>
            <a:off x="8747008" y="4749786"/>
            <a:ext cx="30945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i="1" dirty="0"/>
              <a:t>Part de l’industrie manufacturière dans le PIB à 12-13%</a:t>
            </a:r>
          </a:p>
        </p:txBody>
      </p:sp>
      <p:sp>
        <p:nvSpPr>
          <p:cNvPr id="79" name="ZoneTexte 78"/>
          <p:cNvSpPr txBox="1"/>
          <p:nvPr/>
        </p:nvSpPr>
        <p:spPr>
          <a:xfrm>
            <a:off x="9646281" y="4288121"/>
            <a:ext cx="13163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>
                <a:solidFill>
                  <a:schemeClr val="accent4">
                    <a:lumMod val="75000"/>
                  </a:schemeClr>
                </a:solidFill>
              </a:rPr>
              <a:t>755 TWh</a:t>
            </a:r>
          </a:p>
        </p:txBody>
      </p:sp>
      <p:pic>
        <p:nvPicPr>
          <p:cNvPr id="35" name="Picture 2" descr="RTE (entreprise) — Wikipédia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293" y="6232480"/>
            <a:ext cx="54000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8955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40773" y="3459044"/>
            <a:ext cx="1503123" cy="9144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1166127"/>
            <a:ext cx="12191999" cy="5700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FFFFFF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843895" y="311093"/>
            <a:ext cx="90604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b="1" dirty="0">
                <a:solidFill>
                  <a:srgbClr val="FFFFFF"/>
                </a:solidFill>
              </a:rPr>
              <a:t>Les six scénarios de mix</a:t>
            </a:r>
          </a:p>
        </p:txBody>
      </p:sp>
      <p:sp>
        <p:nvSpPr>
          <p:cNvPr id="13" name="Ellipse 12"/>
          <p:cNvSpPr/>
          <p:nvPr/>
        </p:nvSpPr>
        <p:spPr>
          <a:xfrm>
            <a:off x="100208" y="137601"/>
            <a:ext cx="828000" cy="828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 b="1" dirty="0">
              <a:solidFill>
                <a:srgbClr val="00A6D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1029965" y="322878"/>
            <a:ext cx="1216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FFFFFF"/>
                </a:solidFill>
                <a:cs typeface="Arial" panose="020B0604020202020204" pitchFamily="34" charset="0"/>
              </a:rPr>
              <a:t>Production</a:t>
            </a:r>
            <a:endParaRPr lang="fr-FR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2160" y="625720"/>
            <a:ext cx="1038225" cy="228600"/>
          </a:xfrm>
          <a:prstGeom prst="rect">
            <a:avLst/>
          </a:prstGeom>
        </p:spPr>
      </p:pic>
      <p:cxnSp>
        <p:nvCxnSpPr>
          <p:cNvPr id="5" name="Connecteur droit 4"/>
          <p:cNvCxnSpPr/>
          <p:nvPr/>
        </p:nvCxnSpPr>
        <p:spPr>
          <a:xfrm>
            <a:off x="2729595" y="257420"/>
            <a:ext cx="0" cy="5969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1729597" y="1461964"/>
            <a:ext cx="914400" cy="914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30" name="Groupe 29"/>
          <p:cNvGrpSpPr/>
          <p:nvPr/>
        </p:nvGrpSpPr>
        <p:grpSpPr>
          <a:xfrm>
            <a:off x="195020" y="325867"/>
            <a:ext cx="638099" cy="422921"/>
            <a:chOff x="4283222" y="3260575"/>
            <a:chExt cx="819242" cy="537582"/>
          </a:xfrm>
        </p:grpSpPr>
        <p:grpSp>
          <p:nvGrpSpPr>
            <p:cNvPr id="31" name="Group 283"/>
            <p:cNvGrpSpPr>
              <a:grpSpLocks noChangeAspect="1"/>
            </p:cNvGrpSpPr>
            <p:nvPr/>
          </p:nvGrpSpPr>
          <p:grpSpPr bwMode="auto">
            <a:xfrm>
              <a:off x="4327463" y="3314678"/>
              <a:ext cx="744267" cy="438214"/>
              <a:chOff x="887" y="1891"/>
              <a:chExt cx="428" cy="252"/>
            </a:xfrm>
          </p:grpSpPr>
          <p:sp>
            <p:nvSpPr>
              <p:cNvPr id="51" name="Freeform 284"/>
              <p:cNvSpPr>
                <a:spLocks/>
              </p:cNvSpPr>
              <p:nvPr/>
            </p:nvSpPr>
            <p:spPr bwMode="auto">
              <a:xfrm>
                <a:off x="929" y="1891"/>
                <a:ext cx="228" cy="252"/>
              </a:xfrm>
              <a:custGeom>
                <a:avLst/>
                <a:gdLst/>
                <a:ahLst/>
                <a:cxnLst>
                  <a:cxn ang="0">
                    <a:pos x="0" y="505"/>
                  </a:cxn>
                  <a:cxn ang="0">
                    <a:pos x="43" y="284"/>
                  </a:cxn>
                  <a:cxn ang="0">
                    <a:pos x="63" y="0"/>
                  </a:cxn>
                  <a:cxn ang="0">
                    <a:pos x="391" y="0"/>
                  </a:cxn>
                  <a:cxn ang="0">
                    <a:pos x="412" y="255"/>
                  </a:cxn>
                  <a:cxn ang="0">
                    <a:pos x="457" y="505"/>
                  </a:cxn>
                  <a:cxn ang="0">
                    <a:pos x="0" y="505"/>
                  </a:cxn>
                </a:cxnLst>
                <a:rect l="0" t="0" r="r" b="b"/>
                <a:pathLst>
                  <a:path w="457" h="505">
                    <a:moveTo>
                      <a:pt x="0" y="505"/>
                    </a:moveTo>
                    <a:lnTo>
                      <a:pt x="43" y="284"/>
                    </a:lnTo>
                    <a:lnTo>
                      <a:pt x="63" y="0"/>
                    </a:lnTo>
                    <a:lnTo>
                      <a:pt x="391" y="0"/>
                    </a:lnTo>
                    <a:lnTo>
                      <a:pt x="412" y="255"/>
                    </a:lnTo>
                    <a:lnTo>
                      <a:pt x="457" y="505"/>
                    </a:lnTo>
                    <a:lnTo>
                      <a:pt x="0" y="505"/>
                    </a:lnTo>
                    <a:close/>
                  </a:path>
                </a:pathLst>
              </a:custGeom>
              <a:solidFill>
                <a:srgbClr val="00A6D9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  <p:sp>
            <p:nvSpPr>
              <p:cNvPr id="52" name="Freeform 285"/>
              <p:cNvSpPr>
                <a:spLocks/>
              </p:cNvSpPr>
              <p:nvPr/>
            </p:nvSpPr>
            <p:spPr bwMode="auto">
              <a:xfrm>
                <a:off x="995" y="1943"/>
                <a:ext cx="94" cy="94"/>
              </a:xfrm>
              <a:custGeom>
                <a:avLst/>
                <a:gdLst/>
                <a:ahLst/>
                <a:cxnLst>
                  <a:cxn ang="0">
                    <a:pos x="189" y="93"/>
                  </a:cxn>
                  <a:cxn ang="0">
                    <a:pos x="187" y="112"/>
                  </a:cxn>
                  <a:cxn ang="0">
                    <a:pos x="182" y="130"/>
                  </a:cxn>
                  <a:cxn ang="0">
                    <a:pos x="173" y="146"/>
                  </a:cxn>
                  <a:cxn ang="0">
                    <a:pos x="162" y="161"/>
                  </a:cxn>
                  <a:cxn ang="0">
                    <a:pos x="147" y="172"/>
                  </a:cxn>
                  <a:cxn ang="0">
                    <a:pos x="131" y="181"/>
                  </a:cxn>
                  <a:cxn ang="0">
                    <a:pos x="113" y="186"/>
                  </a:cxn>
                  <a:cxn ang="0">
                    <a:pos x="94" y="188"/>
                  </a:cxn>
                  <a:cxn ang="0">
                    <a:pos x="85" y="187"/>
                  </a:cxn>
                  <a:cxn ang="0">
                    <a:pos x="66" y="184"/>
                  </a:cxn>
                  <a:cxn ang="0">
                    <a:pos x="49" y="176"/>
                  </a:cxn>
                  <a:cxn ang="0">
                    <a:pos x="33" y="166"/>
                  </a:cxn>
                  <a:cxn ang="0">
                    <a:pos x="21" y="153"/>
                  </a:cxn>
                  <a:cxn ang="0">
                    <a:pos x="11" y="139"/>
                  </a:cxn>
                  <a:cxn ang="0">
                    <a:pos x="4" y="122"/>
                  </a:cxn>
                  <a:cxn ang="0">
                    <a:pos x="0" y="104"/>
                  </a:cxn>
                  <a:cxn ang="0">
                    <a:pos x="0" y="93"/>
                  </a:cxn>
                  <a:cxn ang="0">
                    <a:pos x="1" y="74"/>
                  </a:cxn>
                  <a:cxn ang="0">
                    <a:pos x="7" y="58"/>
                  </a:cxn>
                  <a:cxn ang="0">
                    <a:pos x="15" y="41"/>
                  </a:cxn>
                  <a:cxn ang="0">
                    <a:pos x="27" y="27"/>
                  </a:cxn>
                  <a:cxn ang="0">
                    <a:pos x="41" y="16"/>
                  </a:cxn>
                  <a:cxn ang="0">
                    <a:pos x="58" y="7"/>
                  </a:cxn>
                  <a:cxn ang="0">
                    <a:pos x="75" y="2"/>
                  </a:cxn>
                  <a:cxn ang="0">
                    <a:pos x="94" y="0"/>
                  </a:cxn>
                  <a:cxn ang="0">
                    <a:pos x="104" y="1"/>
                  </a:cxn>
                  <a:cxn ang="0">
                    <a:pos x="123" y="4"/>
                  </a:cxn>
                  <a:cxn ang="0">
                    <a:pos x="139" y="11"/>
                  </a:cxn>
                  <a:cxn ang="0">
                    <a:pos x="154" y="21"/>
                  </a:cxn>
                  <a:cxn ang="0">
                    <a:pos x="167" y="35"/>
                  </a:cxn>
                  <a:cxn ang="0">
                    <a:pos x="177" y="49"/>
                  </a:cxn>
                  <a:cxn ang="0">
                    <a:pos x="185" y="66"/>
                  </a:cxn>
                  <a:cxn ang="0">
                    <a:pos x="188" y="84"/>
                  </a:cxn>
                  <a:cxn ang="0">
                    <a:pos x="189" y="93"/>
                  </a:cxn>
                </a:cxnLst>
                <a:rect l="0" t="0" r="r" b="b"/>
                <a:pathLst>
                  <a:path w="189" h="188">
                    <a:moveTo>
                      <a:pt x="189" y="93"/>
                    </a:moveTo>
                    <a:lnTo>
                      <a:pt x="189" y="93"/>
                    </a:lnTo>
                    <a:lnTo>
                      <a:pt x="188" y="104"/>
                    </a:lnTo>
                    <a:lnTo>
                      <a:pt x="187" y="112"/>
                    </a:lnTo>
                    <a:lnTo>
                      <a:pt x="185" y="122"/>
                    </a:lnTo>
                    <a:lnTo>
                      <a:pt x="182" y="130"/>
                    </a:lnTo>
                    <a:lnTo>
                      <a:pt x="177" y="139"/>
                    </a:lnTo>
                    <a:lnTo>
                      <a:pt x="173" y="146"/>
                    </a:lnTo>
                    <a:lnTo>
                      <a:pt x="167" y="153"/>
                    </a:lnTo>
                    <a:lnTo>
                      <a:pt x="162" y="161"/>
                    </a:lnTo>
                    <a:lnTo>
                      <a:pt x="154" y="166"/>
                    </a:lnTo>
                    <a:lnTo>
                      <a:pt x="147" y="172"/>
                    </a:lnTo>
                    <a:lnTo>
                      <a:pt x="139" y="176"/>
                    </a:lnTo>
                    <a:lnTo>
                      <a:pt x="131" y="181"/>
                    </a:lnTo>
                    <a:lnTo>
                      <a:pt x="123" y="184"/>
                    </a:lnTo>
                    <a:lnTo>
                      <a:pt x="113" y="186"/>
                    </a:lnTo>
                    <a:lnTo>
                      <a:pt x="104" y="187"/>
                    </a:lnTo>
                    <a:lnTo>
                      <a:pt x="94" y="188"/>
                    </a:lnTo>
                    <a:lnTo>
                      <a:pt x="94" y="188"/>
                    </a:lnTo>
                    <a:lnTo>
                      <a:pt x="85" y="187"/>
                    </a:lnTo>
                    <a:lnTo>
                      <a:pt x="75" y="186"/>
                    </a:lnTo>
                    <a:lnTo>
                      <a:pt x="66" y="184"/>
                    </a:lnTo>
                    <a:lnTo>
                      <a:pt x="58" y="181"/>
                    </a:lnTo>
                    <a:lnTo>
                      <a:pt x="49" y="176"/>
                    </a:lnTo>
                    <a:lnTo>
                      <a:pt x="41" y="172"/>
                    </a:lnTo>
                    <a:lnTo>
                      <a:pt x="33" y="166"/>
                    </a:lnTo>
                    <a:lnTo>
                      <a:pt x="27" y="161"/>
                    </a:lnTo>
                    <a:lnTo>
                      <a:pt x="21" y="153"/>
                    </a:lnTo>
                    <a:lnTo>
                      <a:pt x="15" y="146"/>
                    </a:lnTo>
                    <a:lnTo>
                      <a:pt x="11" y="139"/>
                    </a:lnTo>
                    <a:lnTo>
                      <a:pt x="7" y="130"/>
                    </a:lnTo>
                    <a:lnTo>
                      <a:pt x="4" y="122"/>
                    </a:lnTo>
                    <a:lnTo>
                      <a:pt x="1" y="112"/>
                    </a:lnTo>
                    <a:lnTo>
                      <a:pt x="0" y="104"/>
                    </a:lnTo>
                    <a:lnTo>
                      <a:pt x="0" y="93"/>
                    </a:lnTo>
                    <a:lnTo>
                      <a:pt x="0" y="93"/>
                    </a:lnTo>
                    <a:lnTo>
                      <a:pt x="0" y="84"/>
                    </a:lnTo>
                    <a:lnTo>
                      <a:pt x="1" y="74"/>
                    </a:lnTo>
                    <a:lnTo>
                      <a:pt x="4" y="66"/>
                    </a:lnTo>
                    <a:lnTo>
                      <a:pt x="7" y="58"/>
                    </a:lnTo>
                    <a:lnTo>
                      <a:pt x="11" y="49"/>
                    </a:lnTo>
                    <a:lnTo>
                      <a:pt x="15" y="41"/>
                    </a:lnTo>
                    <a:lnTo>
                      <a:pt x="21" y="35"/>
                    </a:lnTo>
                    <a:lnTo>
                      <a:pt x="27" y="27"/>
                    </a:lnTo>
                    <a:lnTo>
                      <a:pt x="33" y="21"/>
                    </a:lnTo>
                    <a:lnTo>
                      <a:pt x="41" y="16"/>
                    </a:lnTo>
                    <a:lnTo>
                      <a:pt x="49" y="11"/>
                    </a:lnTo>
                    <a:lnTo>
                      <a:pt x="58" y="7"/>
                    </a:lnTo>
                    <a:lnTo>
                      <a:pt x="66" y="4"/>
                    </a:lnTo>
                    <a:lnTo>
                      <a:pt x="75" y="2"/>
                    </a:lnTo>
                    <a:lnTo>
                      <a:pt x="85" y="1"/>
                    </a:lnTo>
                    <a:lnTo>
                      <a:pt x="94" y="0"/>
                    </a:lnTo>
                    <a:lnTo>
                      <a:pt x="94" y="0"/>
                    </a:lnTo>
                    <a:lnTo>
                      <a:pt x="104" y="1"/>
                    </a:lnTo>
                    <a:lnTo>
                      <a:pt x="113" y="2"/>
                    </a:lnTo>
                    <a:lnTo>
                      <a:pt x="123" y="4"/>
                    </a:lnTo>
                    <a:lnTo>
                      <a:pt x="131" y="7"/>
                    </a:lnTo>
                    <a:lnTo>
                      <a:pt x="139" y="11"/>
                    </a:lnTo>
                    <a:lnTo>
                      <a:pt x="147" y="16"/>
                    </a:lnTo>
                    <a:lnTo>
                      <a:pt x="154" y="21"/>
                    </a:lnTo>
                    <a:lnTo>
                      <a:pt x="162" y="27"/>
                    </a:lnTo>
                    <a:lnTo>
                      <a:pt x="167" y="35"/>
                    </a:lnTo>
                    <a:lnTo>
                      <a:pt x="173" y="41"/>
                    </a:lnTo>
                    <a:lnTo>
                      <a:pt x="177" y="49"/>
                    </a:lnTo>
                    <a:lnTo>
                      <a:pt x="182" y="58"/>
                    </a:lnTo>
                    <a:lnTo>
                      <a:pt x="185" y="66"/>
                    </a:lnTo>
                    <a:lnTo>
                      <a:pt x="187" y="74"/>
                    </a:lnTo>
                    <a:lnTo>
                      <a:pt x="188" y="84"/>
                    </a:lnTo>
                    <a:lnTo>
                      <a:pt x="189" y="93"/>
                    </a:lnTo>
                    <a:lnTo>
                      <a:pt x="189" y="93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  <p:sp>
            <p:nvSpPr>
              <p:cNvPr id="53" name="Line 286"/>
              <p:cNvSpPr>
                <a:spLocks noChangeShapeType="1"/>
              </p:cNvSpPr>
              <p:nvPr/>
            </p:nvSpPr>
            <p:spPr bwMode="auto">
              <a:xfrm>
                <a:off x="887" y="2141"/>
                <a:ext cx="428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  <p:sp>
            <p:nvSpPr>
              <p:cNvPr id="54" name="Freeform 287"/>
              <p:cNvSpPr>
                <a:spLocks/>
              </p:cNvSpPr>
              <p:nvPr/>
            </p:nvSpPr>
            <p:spPr bwMode="auto">
              <a:xfrm>
                <a:off x="926" y="1891"/>
                <a:ext cx="232" cy="245"/>
              </a:xfrm>
              <a:custGeom>
                <a:avLst/>
                <a:gdLst/>
                <a:ahLst/>
                <a:cxnLst>
                  <a:cxn ang="0">
                    <a:pos x="463" y="490"/>
                  </a:cxn>
                  <a:cxn ang="0">
                    <a:pos x="463" y="490"/>
                  </a:cxn>
                  <a:cxn ang="0">
                    <a:pos x="453" y="449"/>
                  </a:cxn>
                  <a:cxn ang="0">
                    <a:pos x="442" y="402"/>
                  </a:cxn>
                  <a:cxn ang="0">
                    <a:pos x="431" y="340"/>
                  </a:cxn>
                  <a:cxn ang="0">
                    <a:pos x="425" y="304"/>
                  </a:cxn>
                  <a:cxn ang="0">
                    <a:pos x="418" y="267"/>
                  </a:cxn>
                  <a:cxn ang="0">
                    <a:pos x="413" y="227"/>
                  </a:cxn>
                  <a:cxn ang="0">
                    <a:pos x="408" y="184"/>
                  </a:cxn>
                  <a:cxn ang="0">
                    <a:pos x="404" y="140"/>
                  </a:cxn>
                  <a:cxn ang="0">
                    <a:pos x="399" y="93"/>
                  </a:cxn>
                  <a:cxn ang="0">
                    <a:pos x="397" y="47"/>
                  </a:cxn>
                  <a:cxn ang="0">
                    <a:pos x="396" y="0"/>
                  </a:cxn>
                  <a:cxn ang="0">
                    <a:pos x="68" y="0"/>
                  </a:cxn>
                  <a:cxn ang="0">
                    <a:pos x="68" y="0"/>
                  </a:cxn>
                  <a:cxn ang="0">
                    <a:pos x="67" y="47"/>
                  </a:cxn>
                  <a:cxn ang="0">
                    <a:pos x="64" y="93"/>
                  </a:cxn>
                  <a:cxn ang="0">
                    <a:pos x="61" y="140"/>
                  </a:cxn>
                  <a:cxn ang="0">
                    <a:pos x="57" y="184"/>
                  </a:cxn>
                  <a:cxn ang="0">
                    <a:pos x="52" y="227"/>
                  </a:cxn>
                  <a:cxn ang="0">
                    <a:pos x="45" y="267"/>
                  </a:cxn>
                  <a:cxn ang="0">
                    <a:pos x="40" y="304"/>
                  </a:cxn>
                  <a:cxn ang="0">
                    <a:pos x="34" y="340"/>
                  </a:cxn>
                  <a:cxn ang="0">
                    <a:pos x="21" y="402"/>
                  </a:cxn>
                  <a:cxn ang="0">
                    <a:pos x="11" y="449"/>
                  </a:cxn>
                  <a:cxn ang="0">
                    <a:pos x="0" y="490"/>
                  </a:cxn>
                </a:cxnLst>
                <a:rect l="0" t="0" r="r" b="b"/>
                <a:pathLst>
                  <a:path w="463" h="490">
                    <a:moveTo>
                      <a:pt x="463" y="490"/>
                    </a:moveTo>
                    <a:lnTo>
                      <a:pt x="463" y="490"/>
                    </a:lnTo>
                    <a:lnTo>
                      <a:pt x="453" y="449"/>
                    </a:lnTo>
                    <a:lnTo>
                      <a:pt x="442" y="402"/>
                    </a:lnTo>
                    <a:lnTo>
                      <a:pt x="431" y="340"/>
                    </a:lnTo>
                    <a:lnTo>
                      <a:pt x="425" y="304"/>
                    </a:lnTo>
                    <a:lnTo>
                      <a:pt x="418" y="267"/>
                    </a:lnTo>
                    <a:lnTo>
                      <a:pt x="413" y="227"/>
                    </a:lnTo>
                    <a:lnTo>
                      <a:pt x="408" y="184"/>
                    </a:lnTo>
                    <a:lnTo>
                      <a:pt x="404" y="140"/>
                    </a:lnTo>
                    <a:lnTo>
                      <a:pt x="399" y="93"/>
                    </a:lnTo>
                    <a:lnTo>
                      <a:pt x="397" y="47"/>
                    </a:lnTo>
                    <a:lnTo>
                      <a:pt x="396" y="0"/>
                    </a:lnTo>
                    <a:lnTo>
                      <a:pt x="68" y="0"/>
                    </a:lnTo>
                    <a:lnTo>
                      <a:pt x="68" y="0"/>
                    </a:lnTo>
                    <a:lnTo>
                      <a:pt x="67" y="47"/>
                    </a:lnTo>
                    <a:lnTo>
                      <a:pt x="64" y="93"/>
                    </a:lnTo>
                    <a:lnTo>
                      <a:pt x="61" y="140"/>
                    </a:lnTo>
                    <a:lnTo>
                      <a:pt x="57" y="184"/>
                    </a:lnTo>
                    <a:lnTo>
                      <a:pt x="52" y="227"/>
                    </a:lnTo>
                    <a:lnTo>
                      <a:pt x="45" y="267"/>
                    </a:lnTo>
                    <a:lnTo>
                      <a:pt x="40" y="304"/>
                    </a:lnTo>
                    <a:lnTo>
                      <a:pt x="34" y="340"/>
                    </a:lnTo>
                    <a:lnTo>
                      <a:pt x="21" y="402"/>
                    </a:lnTo>
                    <a:lnTo>
                      <a:pt x="11" y="449"/>
                    </a:lnTo>
                    <a:lnTo>
                      <a:pt x="0" y="49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  <p:sp>
            <p:nvSpPr>
              <p:cNvPr id="55" name="Freeform 289"/>
              <p:cNvSpPr>
                <a:spLocks/>
              </p:cNvSpPr>
              <p:nvPr/>
            </p:nvSpPr>
            <p:spPr bwMode="auto">
              <a:xfrm>
                <a:off x="1048" y="1970"/>
                <a:ext cx="22" cy="19"/>
              </a:xfrm>
              <a:custGeom>
                <a:avLst/>
                <a:gdLst/>
                <a:ahLst/>
                <a:cxnLst>
                  <a:cxn ang="0">
                    <a:pos x="6" y="39"/>
                  </a:cxn>
                  <a:cxn ang="0">
                    <a:pos x="43" y="32"/>
                  </a:cxn>
                  <a:cxn ang="0">
                    <a:pos x="43" y="32"/>
                  </a:cxn>
                  <a:cxn ang="0">
                    <a:pos x="40" y="24"/>
                  </a:cxn>
                  <a:cxn ang="0">
                    <a:pos x="36" y="15"/>
                  </a:cxn>
                  <a:cxn ang="0">
                    <a:pos x="29" y="7"/>
                  </a:cxn>
                  <a:cxn ang="0">
                    <a:pos x="23" y="0"/>
                  </a:cxn>
                  <a:cxn ang="0">
                    <a:pos x="0" y="29"/>
                  </a:cxn>
                  <a:cxn ang="0">
                    <a:pos x="0" y="29"/>
                  </a:cxn>
                  <a:cxn ang="0">
                    <a:pos x="4" y="33"/>
                  </a:cxn>
                  <a:cxn ang="0">
                    <a:pos x="6" y="39"/>
                  </a:cxn>
                  <a:cxn ang="0">
                    <a:pos x="6" y="39"/>
                  </a:cxn>
                </a:cxnLst>
                <a:rect l="0" t="0" r="r" b="b"/>
                <a:pathLst>
                  <a:path w="43" h="39">
                    <a:moveTo>
                      <a:pt x="6" y="39"/>
                    </a:moveTo>
                    <a:lnTo>
                      <a:pt x="43" y="32"/>
                    </a:lnTo>
                    <a:lnTo>
                      <a:pt x="43" y="32"/>
                    </a:lnTo>
                    <a:lnTo>
                      <a:pt x="40" y="24"/>
                    </a:lnTo>
                    <a:lnTo>
                      <a:pt x="36" y="15"/>
                    </a:lnTo>
                    <a:lnTo>
                      <a:pt x="29" y="7"/>
                    </a:lnTo>
                    <a:lnTo>
                      <a:pt x="23" y="0"/>
                    </a:lnTo>
                    <a:lnTo>
                      <a:pt x="0" y="29"/>
                    </a:lnTo>
                    <a:lnTo>
                      <a:pt x="0" y="29"/>
                    </a:lnTo>
                    <a:lnTo>
                      <a:pt x="4" y="33"/>
                    </a:lnTo>
                    <a:lnTo>
                      <a:pt x="6" y="39"/>
                    </a:lnTo>
                    <a:lnTo>
                      <a:pt x="6" y="3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  <p:sp>
            <p:nvSpPr>
              <p:cNvPr id="56" name="Freeform 290"/>
              <p:cNvSpPr>
                <a:spLocks/>
              </p:cNvSpPr>
              <p:nvPr/>
            </p:nvSpPr>
            <p:spPr bwMode="auto">
              <a:xfrm>
                <a:off x="1033" y="2000"/>
                <a:ext cx="19" cy="19"/>
              </a:xfrm>
              <a:custGeom>
                <a:avLst/>
                <a:gdLst/>
                <a:ahLst/>
                <a:cxnLst>
                  <a:cxn ang="0">
                    <a:pos x="18" y="1"/>
                  </a:cxn>
                  <a:cxn ang="0">
                    <a:pos x="18" y="1"/>
                  </a:cxn>
                  <a:cxn ang="0">
                    <a:pos x="12" y="0"/>
                  </a:cxn>
                  <a:cxn ang="0">
                    <a:pos x="0" y="35"/>
                  </a:cxn>
                  <a:cxn ang="0">
                    <a:pos x="0" y="35"/>
                  </a:cxn>
                  <a:cxn ang="0">
                    <a:pos x="9" y="37"/>
                  </a:cxn>
                  <a:cxn ang="0">
                    <a:pos x="18" y="38"/>
                  </a:cxn>
                  <a:cxn ang="0">
                    <a:pos x="18" y="38"/>
                  </a:cxn>
                  <a:cxn ang="0">
                    <a:pos x="29" y="37"/>
                  </a:cxn>
                  <a:cxn ang="0">
                    <a:pos x="38" y="34"/>
                  </a:cxn>
                  <a:cxn ang="0">
                    <a:pos x="26" y="0"/>
                  </a:cxn>
                  <a:cxn ang="0">
                    <a:pos x="26" y="0"/>
                  </a:cxn>
                  <a:cxn ang="0">
                    <a:pos x="21" y="1"/>
                  </a:cxn>
                  <a:cxn ang="0">
                    <a:pos x="18" y="1"/>
                  </a:cxn>
                  <a:cxn ang="0">
                    <a:pos x="18" y="1"/>
                  </a:cxn>
                </a:cxnLst>
                <a:rect l="0" t="0" r="r" b="b"/>
                <a:pathLst>
                  <a:path w="38" h="38">
                    <a:moveTo>
                      <a:pt x="18" y="1"/>
                    </a:moveTo>
                    <a:lnTo>
                      <a:pt x="18" y="1"/>
                    </a:lnTo>
                    <a:lnTo>
                      <a:pt x="12" y="0"/>
                    </a:lnTo>
                    <a:lnTo>
                      <a:pt x="0" y="35"/>
                    </a:lnTo>
                    <a:lnTo>
                      <a:pt x="0" y="35"/>
                    </a:lnTo>
                    <a:lnTo>
                      <a:pt x="9" y="37"/>
                    </a:lnTo>
                    <a:lnTo>
                      <a:pt x="18" y="38"/>
                    </a:lnTo>
                    <a:lnTo>
                      <a:pt x="18" y="38"/>
                    </a:lnTo>
                    <a:lnTo>
                      <a:pt x="29" y="37"/>
                    </a:lnTo>
                    <a:lnTo>
                      <a:pt x="38" y="34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21" y="1"/>
                    </a:lnTo>
                    <a:lnTo>
                      <a:pt x="18" y="1"/>
                    </a:lnTo>
                    <a:lnTo>
                      <a:pt x="18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  <p:sp>
            <p:nvSpPr>
              <p:cNvPr id="57" name="Freeform 291"/>
              <p:cNvSpPr>
                <a:spLocks/>
              </p:cNvSpPr>
              <p:nvPr/>
            </p:nvSpPr>
            <p:spPr bwMode="auto">
              <a:xfrm>
                <a:off x="1014" y="1970"/>
                <a:ext cx="22" cy="20"/>
              </a:xfrm>
              <a:custGeom>
                <a:avLst/>
                <a:gdLst/>
                <a:ahLst/>
                <a:cxnLst>
                  <a:cxn ang="0">
                    <a:pos x="43" y="28"/>
                  </a:cxn>
                  <a:cxn ang="0">
                    <a:pos x="19" y="0"/>
                  </a:cxn>
                  <a:cxn ang="0">
                    <a:pos x="19" y="0"/>
                  </a:cxn>
                  <a:cxn ang="0">
                    <a:pos x="12" y="8"/>
                  </a:cxn>
                  <a:cxn ang="0">
                    <a:pos x="6" y="15"/>
                  </a:cxn>
                  <a:cxn ang="0">
                    <a:pos x="3" y="24"/>
                  </a:cxn>
                  <a:cxn ang="0">
                    <a:pos x="0" y="33"/>
                  </a:cxn>
                  <a:cxn ang="0">
                    <a:pos x="36" y="39"/>
                  </a:cxn>
                  <a:cxn ang="0">
                    <a:pos x="36" y="39"/>
                  </a:cxn>
                  <a:cxn ang="0">
                    <a:pos x="38" y="33"/>
                  </a:cxn>
                  <a:cxn ang="0">
                    <a:pos x="43" y="28"/>
                  </a:cxn>
                  <a:cxn ang="0">
                    <a:pos x="43" y="28"/>
                  </a:cxn>
                </a:cxnLst>
                <a:rect l="0" t="0" r="r" b="b"/>
                <a:pathLst>
                  <a:path w="43" h="39">
                    <a:moveTo>
                      <a:pt x="43" y="28"/>
                    </a:moveTo>
                    <a:lnTo>
                      <a:pt x="19" y="0"/>
                    </a:lnTo>
                    <a:lnTo>
                      <a:pt x="19" y="0"/>
                    </a:lnTo>
                    <a:lnTo>
                      <a:pt x="12" y="8"/>
                    </a:lnTo>
                    <a:lnTo>
                      <a:pt x="6" y="15"/>
                    </a:lnTo>
                    <a:lnTo>
                      <a:pt x="3" y="24"/>
                    </a:lnTo>
                    <a:lnTo>
                      <a:pt x="0" y="33"/>
                    </a:lnTo>
                    <a:lnTo>
                      <a:pt x="36" y="39"/>
                    </a:lnTo>
                    <a:lnTo>
                      <a:pt x="36" y="39"/>
                    </a:lnTo>
                    <a:lnTo>
                      <a:pt x="38" y="33"/>
                    </a:lnTo>
                    <a:lnTo>
                      <a:pt x="43" y="28"/>
                    </a:lnTo>
                    <a:lnTo>
                      <a:pt x="43" y="2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32" name="Groupe 157"/>
            <p:cNvGrpSpPr/>
            <p:nvPr/>
          </p:nvGrpSpPr>
          <p:grpSpPr>
            <a:xfrm>
              <a:off x="4710299" y="3260575"/>
              <a:ext cx="392165" cy="485464"/>
              <a:chOff x="1573648" y="1033238"/>
              <a:chExt cx="601430" cy="656421"/>
            </a:xfrm>
          </p:grpSpPr>
          <p:sp>
            <p:nvSpPr>
              <p:cNvPr id="41" name="Freeform 115"/>
              <p:cNvSpPr>
                <a:spLocks/>
              </p:cNvSpPr>
              <p:nvPr/>
            </p:nvSpPr>
            <p:spPr bwMode="auto">
              <a:xfrm flipH="1">
                <a:off x="1573648" y="1318571"/>
                <a:ext cx="246878" cy="174584"/>
              </a:xfrm>
              <a:custGeom>
                <a:avLst/>
                <a:gdLst/>
                <a:ahLst/>
                <a:cxnLst>
                  <a:cxn ang="0">
                    <a:pos x="0" y="200"/>
                  </a:cxn>
                  <a:cxn ang="0">
                    <a:pos x="588" y="454"/>
                  </a:cxn>
                  <a:cxn ang="0">
                    <a:pos x="642" y="348"/>
                  </a:cxn>
                  <a:cxn ang="0">
                    <a:pos x="30" y="0"/>
                  </a:cxn>
                </a:cxnLst>
                <a:rect l="0" t="0" r="r" b="b"/>
                <a:pathLst>
                  <a:path w="642" h="454">
                    <a:moveTo>
                      <a:pt x="0" y="200"/>
                    </a:moveTo>
                    <a:lnTo>
                      <a:pt x="588" y="454"/>
                    </a:lnTo>
                    <a:lnTo>
                      <a:pt x="642" y="348"/>
                    </a:lnTo>
                    <a:lnTo>
                      <a:pt x="30" y="0"/>
                    </a:lnTo>
                  </a:path>
                </a:pathLst>
              </a:custGeom>
              <a:solidFill>
                <a:schemeClr val="bg1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  <p:sp>
            <p:nvSpPr>
              <p:cNvPr id="42" name="Freeform 116"/>
              <p:cNvSpPr>
                <a:spLocks/>
              </p:cNvSpPr>
              <p:nvPr/>
            </p:nvSpPr>
            <p:spPr bwMode="auto">
              <a:xfrm flipH="1">
                <a:off x="1645943" y="1133989"/>
                <a:ext cx="146896" cy="213807"/>
              </a:xfrm>
              <a:custGeom>
                <a:avLst/>
                <a:gdLst/>
                <a:ahLst/>
                <a:cxnLst>
                  <a:cxn ang="0">
                    <a:pos x="382" y="556"/>
                  </a:cxn>
                  <a:cxn ang="0">
                    <a:pos x="382" y="556"/>
                  </a:cxn>
                  <a:cxn ang="0">
                    <a:pos x="380" y="508"/>
                  </a:cxn>
                  <a:cxn ang="0">
                    <a:pos x="376" y="462"/>
                  </a:cxn>
                  <a:cxn ang="0">
                    <a:pos x="366" y="418"/>
                  </a:cxn>
                  <a:cxn ang="0">
                    <a:pos x="354" y="374"/>
                  </a:cxn>
                  <a:cxn ang="0">
                    <a:pos x="338" y="332"/>
                  </a:cxn>
                  <a:cxn ang="0">
                    <a:pos x="320" y="290"/>
                  </a:cxn>
                  <a:cxn ang="0">
                    <a:pos x="300" y="252"/>
                  </a:cxn>
                  <a:cxn ang="0">
                    <a:pos x="276" y="214"/>
                  </a:cxn>
                  <a:cxn ang="0">
                    <a:pos x="248" y="180"/>
                  </a:cxn>
                  <a:cxn ang="0">
                    <a:pos x="220" y="146"/>
                  </a:cxn>
                  <a:cxn ang="0">
                    <a:pos x="188" y="116"/>
                  </a:cxn>
                  <a:cxn ang="0">
                    <a:pos x="154" y="86"/>
                  </a:cxn>
                  <a:cxn ang="0">
                    <a:pos x="118" y="60"/>
                  </a:cxn>
                  <a:cxn ang="0">
                    <a:pos x="80" y="38"/>
                  </a:cxn>
                  <a:cxn ang="0">
                    <a:pos x="42" y="18"/>
                  </a:cxn>
                  <a:cxn ang="0">
                    <a:pos x="0" y="0"/>
                  </a:cxn>
                </a:cxnLst>
                <a:rect l="0" t="0" r="r" b="b"/>
                <a:pathLst>
                  <a:path w="382" h="556">
                    <a:moveTo>
                      <a:pt x="382" y="556"/>
                    </a:moveTo>
                    <a:lnTo>
                      <a:pt x="382" y="556"/>
                    </a:lnTo>
                    <a:lnTo>
                      <a:pt x="380" y="508"/>
                    </a:lnTo>
                    <a:lnTo>
                      <a:pt x="376" y="462"/>
                    </a:lnTo>
                    <a:lnTo>
                      <a:pt x="366" y="418"/>
                    </a:lnTo>
                    <a:lnTo>
                      <a:pt x="354" y="374"/>
                    </a:lnTo>
                    <a:lnTo>
                      <a:pt x="338" y="332"/>
                    </a:lnTo>
                    <a:lnTo>
                      <a:pt x="320" y="290"/>
                    </a:lnTo>
                    <a:lnTo>
                      <a:pt x="300" y="252"/>
                    </a:lnTo>
                    <a:lnTo>
                      <a:pt x="276" y="214"/>
                    </a:lnTo>
                    <a:lnTo>
                      <a:pt x="248" y="180"/>
                    </a:lnTo>
                    <a:lnTo>
                      <a:pt x="220" y="146"/>
                    </a:lnTo>
                    <a:lnTo>
                      <a:pt x="188" y="116"/>
                    </a:lnTo>
                    <a:lnTo>
                      <a:pt x="154" y="86"/>
                    </a:lnTo>
                    <a:lnTo>
                      <a:pt x="118" y="60"/>
                    </a:lnTo>
                    <a:lnTo>
                      <a:pt x="80" y="38"/>
                    </a:lnTo>
                    <a:lnTo>
                      <a:pt x="42" y="18"/>
                    </a:lnTo>
                    <a:lnTo>
                      <a:pt x="0" y="0"/>
                    </a:lnTo>
                  </a:path>
                </a:pathLst>
              </a:custGeom>
              <a:noFill/>
              <a:ln w="9525">
                <a:solidFill>
                  <a:srgbClr val="00A6D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  <p:sp>
            <p:nvSpPr>
              <p:cNvPr id="43" name="Freeform 117"/>
              <p:cNvSpPr>
                <a:spLocks/>
              </p:cNvSpPr>
              <p:nvPr/>
            </p:nvSpPr>
            <p:spPr bwMode="auto">
              <a:xfrm flipH="1">
                <a:off x="1930507" y="1318571"/>
                <a:ext cx="244571" cy="174584"/>
              </a:xfrm>
              <a:custGeom>
                <a:avLst/>
                <a:gdLst/>
                <a:ahLst/>
                <a:cxnLst>
                  <a:cxn ang="0">
                    <a:pos x="636" y="200"/>
                  </a:cxn>
                  <a:cxn ang="0">
                    <a:pos x="54" y="454"/>
                  </a:cxn>
                  <a:cxn ang="0">
                    <a:pos x="0" y="348"/>
                  </a:cxn>
                  <a:cxn ang="0">
                    <a:pos x="612" y="0"/>
                  </a:cxn>
                </a:cxnLst>
                <a:rect l="0" t="0" r="r" b="b"/>
                <a:pathLst>
                  <a:path w="636" h="454">
                    <a:moveTo>
                      <a:pt x="636" y="200"/>
                    </a:moveTo>
                    <a:lnTo>
                      <a:pt x="54" y="454"/>
                    </a:lnTo>
                    <a:lnTo>
                      <a:pt x="0" y="348"/>
                    </a:lnTo>
                    <a:lnTo>
                      <a:pt x="612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  <p:sp>
            <p:nvSpPr>
              <p:cNvPr id="44" name="Freeform 118"/>
              <p:cNvSpPr>
                <a:spLocks/>
              </p:cNvSpPr>
              <p:nvPr/>
            </p:nvSpPr>
            <p:spPr bwMode="auto">
              <a:xfrm flipH="1">
                <a:off x="1955887" y="1133989"/>
                <a:ext cx="146896" cy="213807"/>
              </a:xfrm>
              <a:custGeom>
                <a:avLst/>
                <a:gdLst/>
                <a:ahLst/>
                <a:cxnLst>
                  <a:cxn ang="0">
                    <a:pos x="0" y="556"/>
                  </a:cxn>
                  <a:cxn ang="0">
                    <a:pos x="0" y="556"/>
                  </a:cxn>
                  <a:cxn ang="0">
                    <a:pos x="0" y="508"/>
                  </a:cxn>
                  <a:cxn ang="0">
                    <a:pos x="6" y="462"/>
                  </a:cxn>
                  <a:cxn ang="0">
                    <a:pos x="16" y="418"/>
                  </a:cxn>
                  <a:cxn ang="0">
                    <a:pos x="28" y="374"/>
                  </a:cxn>
                  <a:cxn ang="0">
                    <a:pos x="42" y="332"/>
                  </a:cxn>
                  <a:cxn ang="0">
                    <a:pos x="62" y="290"/>
                  </a:cxn>
                  <a:cxn ang="0">
                    <a:pos x="82" y="252"/>
                  </a:cxn>
                  <a:cxn ang="0">
                    <a:pos x="106" y="214"/>
                  </a:cxn>
                  <a:cxn ang="0">
                    <a:pos x="134" y="180"/>
                  </a:cxn>
                  <a:cxn ang="0">
                    <a:pos x="162" y="146"/>
                  </a:cxn>
                  <a:cxn ang="0">
                    <a:pos x="194" y="116"/>
                  </a:cxn>
                  <a:cxn ang="0">
                    <a:pos x="228" y="86"/>
                  </a:cxn>
                  <a:cxn ang="0">
                    <a:pos x="264" y="60"/>
                  </a:cxn>
                  <a:cxn ang="0">
                    <a:pos x="300" y="38"/>
                  </a:cxn>
                  <a:cxn ang="0">
                    <a:pos x="340" y="18"/>
                  </a:cxn>
                  <a:cxn ang="0">
                    <a:pos x="382" y="0"/>
                  </a:cxn>
                </a:cxnLst>
                <a:rect l="0" t="0" r="r" b="b"/>
                <a:pathLst>
                  <a:path w="382" h="556">
                    <a:moveTo>
                      <a:pt x="0" y="556"/>
                    </a:moveTo>
                    <a:lnTo>
                      <a:pt x="0" y="556"/>
                    </a:lnTo>
                    <a:lnTo>
                      <a:pt x="0" y="508"/>
                    </a:lnTo>
                    <a:lnTo>
                      <a:pt x="6" y="462"/>
                    </a:lnTo>
                    <a:lnTo>
                      <a:pt x="16" y="418"/>
                    </a:lnTo>
                    <a:lnTo>
                      <a:pt x="28" y="374"/>
                    </a:lnTo>
                    <a:lnTo>
                      <a:pt x="42" y="332"/>
                    </a:lnTo>
                    <a:lnTo>
                      <a:pt x="62" y="290"/>
                    </a:lnTo>
                    <a:lnTo>
                      <a:pt x="82" y="252"/>
                    </a:lnTo>
                    <a:lnTo>
                      <a:pt x="106" y="214"/>
                    </a:lnTo>
                    <a:lnTo>
                      <a:pt x="134" y="180"/>
                    </a:lnTo>
                    <a:lnTo>
                      <a:pt x="162" y="146"/>
                    </a:lnTo>
                    <a:lnTo>
                      <a:pt x="194" y="116"/>
                    </a:lnTo>
                    <a:lnTo>
                      <a:pt x="228" y="86"/>
                    </a:lnTo>
                    <a:lnTo>
                      <a:pt x="264" y="60"/>
                    </a:lnTo>
                    <a:lnTo>
                      <a:pt x="300" y="38"/>
                    </a:lnTo>
                    <a:lnTo>
                      <a:pt x="340" y="18"/>
                    </a:lnTo>
                    <a:lnTo>
                      <a:pt x="382" y="0"/>
                    </a:lnTo>
                  </a:path>
                </a:pathLst>
              </a:custGeom>
              <a:noFill/>
              <a:ln w="9525">
                <a:solidFill>
                  <a:srgbClr val="00A6D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  <p:sp>
            <p:nvSpPr>
              <p:cNvPr id="45" name="Freeform 119"/>
              <p:cNvSpPr>
                <a:spLocks/>
              </p:cNvSpPr>
              <p:nvPr/>
            </p:nvSpPr>
            <p:spPr bwMode="auto">
              <a:xfrm flipH="1">
                <a:off x="1866672" y="1339337"/>
                <a:ext cx="15382" cy="15382"/>
              </a:xfrm>
              <a:custGeom>
                <a:avLst/>
                <a:gdLst/>
                <a:ahLst/>
                <a:cxnLst>
                  <a:cxn ang="0">
                    <a:pos x="40" y="20"/>
                  </a:cxn>
                  <a:cxn ang="0">
                    <a:pos x="40" y="20"/>
                  </a:cxn>
                  <a:cxn ang="0">
                    <a:pos x="38" y="28"/>
                  </a:cxn>
                  <a:cxn ang="0">
                    <a:pos x="34" y="34"/>
                  </a:cxn>
                  <a:cxn ang="0">
                    <a:pos x="28" y="38"/>
                  </a:cxn>
                  <a:cxn ang="0">
                    <a:pos x="20" y="40"/>
                  </a:cxn>
                  <a:cxn ang="0">
                    <a:pos x="20" y="40"/>
                  </a:cxn>
                  <a:cxn ang="0">
                    <a:pos x="12" y="38"/>
                  </a:cxn>
                  <a:cxn ang="0">
                    <a:pos x="6" y="34"/>
                  </a:cxn>
                  <a:cxn ang="0">
                    <a:pos x="2" y="28"/>
                  </a:cxn>
                  <a:cxn ang="0">
                    <a:pos x="0" y="20"/>
                  </a:cxn>
                  <a:cxn ang="0">
                    <a:pos x="0" y="20"/>
                  </a:cxn>
                  <a:cxn ang="0">
                    <a:pos x="2" y="12"/>
                  </a:cxn>
                  <a:cxn ang="0">
                    <a:pos x="6" y="6"/>
                  </a:cxn>
                  <a:cxn ang="0">
                    <a:pos x="12" y="2"/>
                  </a:cxn>
                  <a:cxn ang="0">
                    <a:pos x="20" y="0"/>
                  </a:cxn>
                  <a:cxn ang="0">
                    <a:pos x="20" y="0"/>
                  </a:cxn>
                  <a:cxn ang="0">
                    <a:pos x="28" y="2"/>
                  </a:cxn>
                  <a:cxn ang="0">
                    <a:pos x="34" y="6"/>
                  </a:cxn>
                  <a:cxn ang="0">
                    <a:pos x="38" y="12"/>
                  </a:cxn>
                  <a:cxn ang="0">
                    <a:pos x="40" y="20"/>
                  </a:cxn>
                  <a:cxn ang="0">
                    <a:pos x="40" y="20"/>
                  </a:cxn>
                </a:cxnLst>
                <a:rect l="0" t="0" r="r" b="b"/>
                <a:pathLst>
                  <a:path w="40" h="40">
                    <a:moveTo>
                      <a:pt x="40" y="20"/>
                    </a:moveTo>
                    <a:lnTo>
                      <a:pt x="40" y="20"/>
                    </a:lnTo>
                    <a:lnTo>
                      <a:pt x="38" y="28"/>
                    </a:lnTo>
                    <a:lnTo>
                      <a:pt x="34" y="34"/>
                    </a:lnTo>
                    <a:lnTo>
                      <a:pt x="28" y="38"/>
                    </a:lnTo>
                    <a:lnTo>
                      <a:pt x="20" y="40"/>
                    </a:lnTo>
                    <a:lnTo>
                      <a:pt x="20" y="40"/>
                    </a:lnTo>
                    <a:lnTo>
                      <a:pt x="12" y="38"/>
                    </a:lnTo>
                    <a:lnTo>
                      <a:pt x="6" y="34"/>
                    </a:lnTo>
                    <a:lnTo>
                      <a:pt x="2" y="28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2" y="12"/>
                    </a:lnTo>
                    <a:lnTo>
                      <a:pt x="6" y="6"/>
                    </a:lnTo>
                    <a:lnTo>
                      <a:pt x="12" y="2"/>
                    </a:lnTo>
                    <a:lnTo>
                      <a:pt x="20" y="0"/>
                    </a:lnTo>
                    <a:lnTo>
                      <a:pt x="20" y="0"/>
                    </a:lnTo>
                    <a:lnTo>
                      <a:pt x="28" y="2"/>
                    </a:lnTo>
                    <a:lnTo>
                      <a:pt x="34" y="6"/>
                    </a:lnTo>
                    <a:lnTo>
                      <a:pt x="38" y="12"/>
                    </a:lnTo>
                    <a:lnTo>
                      <a:pt x="40" y="20"/>
                    </a:lnTo>
                    <a:lnTo>
                      <a:pt x="40" y="20"/>
                    </a:lnTo>
                    <a:close/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  <p:sp>
            <p:nvSpPr>
              <p:cNvPr id="46" name="Freeform 120"/>
              <p:cNvSpPr>
                <a:spLocks/>
              </p:cNvSpPr>
              <p:nvPr/>
            </p:nvSpPr>
            <p:spPr bwMode="auto">
              <a:xfrm flipH="1">
                <a:off x="1803607" y="1277040"/>
                <a:ext cx="141513" cy="141513"/>
              </a:xfrm>
              <a:custGeom>
                <a:avLst/>
                <a:gdLst/>
                <a:ahLst/>
                <a:cxnLst>
                  <a:cxn ang="0">
                    <a:pos x="368" y="184"/>
                  </a:cxn>
                  <a:cxn ang="0">
                    <a:pos x="364" y="220"/>
                  </a:cxn>
                  <a:cxn ang="0">
                    <a:pos x="354" y="256"/>
                  </a:cxn>
                  <a:cxn ang="0">
                    <a:pos x="336" y="286"/>
                  </a:cxn>
                  <a:cxn ang="0">
                    <a:pos x="314" y="314"/>
                  </a:cxn>
                  <a:cxn ang="0">
                    <a:pos x="286" y="336"/>
                  </a:cxn>
                  <a:cxn ang="0">
                    <a:pos x="256" y="352"/>
                  </a:cxn>
                  <a:cxn ang="0">
                    <a:pos x="220" y="364"/>
                  </a:cxn>
                  <a:cxn ang="0">
                    <a:pos x="184" y="368"/>
                  </a:cxn>
                  <a:cxn ang="0">
                    <a:pos x="166" y="366"/>
                  </a:cxn>
                  <a:cxn ang="0">
                    <a:pos x="130" y="358"/>
                  </a:cxn>
                  <a:cxn ang="0">
                    <a:pos x="96" y="346"/>
                  </a:cxn>
                  <a:cxn ang="0">
                    <a:pos x="66" y="326"/>
                  </a:cxn>
                  <a:cxn ang="0">
                    <a:pos x="42" y="300"/>
                  </a:cxn>
                  <a:cxn ang="0">
                    <a:pos x="22" y="272"/>
                  </a:cxn>
                  <a:cxn ang="0">
                    <a:pos x="8" y="238"/>
                  </a:cxn>
                  <a:cxn ang="0">
                    <a:pos x="2" y="202"/>
                  </a:cxn>
                  <a:cxn ang="0">
                    <a:pos x="0" y="184"/>
                  </a:cxn>
                  <a:cxn ang="0">
                    <a:pos x="4" y="146"/>
                  </a:cxn>
                  <a:cxn ang="0">
                    <a:pos x="14" y="112"/>
                  </a:cxn>
                  <a:cxn ang="0">
                    <a:pos x="32" y="80"/>
                  </a:cxn>
                  <a:cxn ang="0">
                    <a:pos x="54" y="54"/>
                  </a:cxn>
                  <a:cxn ang="0">
                    <a:pos x="82" y="32"/>
                  </a:cxn>
                  <a:cxn ang="0">
                    <a:pos x="112" y="14"/>
                  </a:cxn>
                  <a:cxn ang="0">
                    <a:pos x="146" y="4"/>
                  </a:cxn>
                  <a:cxn ang="0">
                    <a:pos x="184" y="0"/>
                  </a:cxn>
                  <a:cxn ang="0">
                    <a:pos x="202" y="0"/>
                  </a:cxn>
                  <a:cxn ang="0">
                    <a:pos x="238" y="8"/>
                  </a:cxn>
                  <a:cxn ang="0">
                    <a:pos x="272" y="22"/>
                  </a:cxn>
                  <a:cxn ang="0">
                    <a:pos x="300" y="42"/>
                  </a:cxn>
                  <a:cxn ang="0">
                    <a:pos x="326" y="66"/>
                  </a:cxn>
                  <a:cxn ang="0">
                    <a:pos x="346" y="96"/>
                  </a:cxn>
                  <a:cxn ang="0">
                    <a:pos x="360" y="128"/>
                  </a:cxn>
                  <a:cxn ang="0">
                    <a:pos x="366" y="164"/>
                  </a:cxn>
                  <a:cxn ang="0">
                    <a:pos x="368" y="184"/>
                  </a:cxn>
                </a:cxnLst>
                <a:rect l="0" t="0" r="r" b="b"/>
                <a:pathLst>
                  <a:path w="368" h="368">
                    <a:moveTo>
                      <a:pt x="368" y="184"/>
                    </a:moveTo>
                    <a:lnTo>
                      <a:pt x="368" y="184"/>
                    </a:lnTo>
                    <a:lnTo>
                      <a:pt x="366" y="202"/>
                    </a:lnTo>
                    <a:lnTo>
                      <a:pt x="364" y="220"/>
                    </a:lnTo>
                    <a:lnTo>
                      <a:pt x="360" y="238"/>
                    </a:lnTo>
                    <a:lnTo>
                      <a:pt x="354" y="256"/>
                    </a:lnTo>
                    <a:lnTo>
                      <a:pt x="346" y="272"/>
                    </a:lnTo>
                    <a:lnTo>
                      <a:pt x="336" y="286"/>
                    </a:lnTo>
                    <a:lnTo>
                      <a:pt x="326" y="300"/>
                    </a:lnTo>
                    <a:lnTo>
                      <a:pt x="314" y="314"/>
                    </a:lnTo>
                    <a:lnTo>
                      <a:pt x="300" y="326"/>
                    </a:lnTo>
                    <a:lnTo>
                      <a:pt x="286" y="336"/>
                    </a:lnTo>
                    <a:lnTo>
                      <a:pt x="272" y="346"/>
                    </a:lnTo>
                    <a:lnTo>
                      <a:pt x="256" y="352"/>
                    </a:lnTo>
                    <a:lnTo>
                      <a:pt x="238" y="358"/>
                    </a:lnTo>
                    <a:lnTo>
                      <a:pt x="220" y="364"/>
                    </a:lnTo>
                    <a:lnTo>
                      <a:pt x="202" y="366"/>
                    </a:lnTo>
                    <a:lnTo>
                      <a:pt x="184" y="368"/>
                    </a:lnTo>
                    <a:lnTo>
                      <a:pt x="184" y="368"/>
                    </a:lnTo>
                    <a:lnTo>
                      <a:pt x="166" y="366"/>
                    </a:lnTo>
                    <a:lnTo>
                      <a:pt x="146" y="364"/>
                    </a:lnTo>
                    <a:lnTo>
                      <a:pt x="130" y="358"/>
                    </a:lnTo>
                    <a:lnTo>
                      <a:pt x="112" y="352"/>
                    </a:lnTo>
                    <a:lnTo>
                      <a:pt x="96" y="346"/>
                    </a:lnTo>
                    <a:lnTo>
                      <a:pt x="82" y="336"/>
                    </a:lnTo>
                    <a:lnTo>
                      <a:pt x="66" y="326"/>
                    </a:lnTo>
                    <a:lnTo>
                      <a:pt x="54" y="314"/>
                    </a:lnTo>
                    <a:lnTo>
                      <a:pt x="42" y="300"/>
                    </a:lnTo>
                    <a:lnTo>
                      <a:pt x="32" y="286"/>
                    </a:lnTo>
                    <a:lnTo>
                      <a:pt x="22" y="272"/>
                    </a:lnTo>
                    <a:lnTo>
                      <a:pt x="14" y="256"/>
                    </a:lnTo>
                    <a:lnTo>
                      <a:pt x="8" y="238"/>
                    </a:lnTo>
                    <a:lnTo>
                      <a:pt x="4" y="220"/>
                    </a:lnTo>
                    <a:lnTo>
                      <a:pt x="2" y="202"/>
                    </a:lnTo>
                    <a:lnTo>
                      <a:pt x="0" y="184"/>
                    </a:lnTo>
                    <a:lnTo>
                      <a:pt x="0" y="184"/>
                    </a:lnTo>
                    <a:lnTo>
                      <a:pt x="2" y="164"/>
                    </a:lnTo>
                    <a:lnTo>
                      <a:pt x="4" y="146"/>
                    </a:lnTo>
                    <a:lnTo>
                      <a:pt x="8" y="128"/>
                    </a:lnTo>
                    <a:lnTo>
                      <a:pt x="14" y="112"/>
                    </a:lnTo>
                    <a:lnTo>
                      <a:pt x="22" y="96"/>
                    </a:lnTo>
                    <a:lnTo>
                      <a:pt x="32" y="80"/>
                    </a:lnTo>
                    <a:lnTo>
                      <a:pt x="42" y="66"/>
                    </a:lnTo>
                    <a:lnTo>
                      <a:pt x="54" y="54"/>
                    </a:lnTo>
                    <a:lnTo>
                      <a:pt x="66" y="42"/>
                    </a:lnTo>
                    <a:lnTo>
                      <a:pt x="82" y="32"/>
                    </a:lnTo>
                    <a:lnTo>
                      <a:pt x="96" y="22"/>
                    </a:lnTo>
                    <a:lnTo>
                      <a:pt x="112" y="14"/>
                    </a:lnTo>
                    <a:lnTo>
                      <a:pt x="130" y="8"/>
                    </a:lnTo>
                    <a:lnTo>
                      <a:pt x="146" y="4"/>
                    </a:lnTo>
                    <a:lnTo>
                      <a:pt x="166" y="0"/>
                    </a:lnTo>
                    <a:lnTo>
                      <a:pt x="184" y="0"/>
                    </a:lnTo>
                    <a:lnTo>
                      <a:pt x="184" y="0"/>
                    </a:lnTo>
                    <a:lnTo>
                      <a:pt x="202" y="0"/>
                    </a:lnTo>
                    <a:lnTo>
                      <a:pt x="220" y="4"/>
                    </a:lnTo>
                    <a:lnTo>
                      <a:pt x="238" y="8"/>
                    </a:lnTo>
                    <a:lnTo>
                      <a:pt x="256" y="14"/>
                    </a:lnTo>
                    <a:lnTo>
                      <a:pt x="272" y="22"/>
                    </a:lnTo>
                    <a:lnTo>
                      <a:pt x="286" y="32"/>
                    </a:lnTo>
                    <a:lnTo>
                      <a:pt x="300" y="42"/>
                    </a:lnTo>
                    <a:lnTo>
                      <a:pt x="314" y="54"/>
                    </a:lnTo>
                    <a:lnTo>
                      <a:pt x="326" y="66"/>
                    </a:lnTo>
                    <a:lnTo>
                      <a:pt x="336" y="80"/>
                    </a:lnTo>
                    <a:lnTo>
                      <a:pt x="346" y="96"/>
                    </a:lnTo>
                    <a:lnTo>
                      <a:pt x="354" y="112"/>
                    </a:lnTo>
                    <a:lnTo>
                      <a:pt x="360" y="128"/>
                    </a:lnTo>
                    <a:lnTo>
                      <a:pt x="364" y="146"/>
                    </a:lnTo>
                    <a:lnTo>
                      <a:pt x="366" y="164"/>
                    </a:lnTo>
                    <a:lnTo>
                      <a:pt x="368" y="184"/>
                    </a:lnTo>
                    <a:lnTo>
                      <a:pt x="368" y="184"/>
                    </a:lnTo>
                    <a:close/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  <p:sp>
            <p:nvSpPr>
              <p:cNvPr id="47" name="Freeform 121"/>
              <p:cNvSpPr>
                <a:spLocks/>
              </p:cNvSpPr>
              <p:nvPr/>
            </p:nvSpPr>
            <p:spPr bwMode="auto">
              <a:xfrm flipH="1">
                <a:off x="1840523" y="1033238"/>
                <a:ext cx="67680" cy="252262"/>
              </a:xfrm>
              <a:custGeom>
                <a:avLst/>
                <a:gdLst/>
                <a:ahLst/>
                <a:cxnLst>
                  <a:cxn ang="0">
                    <a:pos x="0" y="656"/>
                  </a:cxn>
                  <a:cxn ang="0">
                    <a:pos x="28" y="0"/>
                  </a:cxn>
                  <a:cxn ang="0">
                    <a:pos x="148" y="0"/>
                  </a:cxn>
                  <a:cxn ang="0">
                    <a:pos x="176" y="656"/>
                  </a:cxn>
                </a:cxnLst>
                <a:rect l="0" t="0" r="r" b="b"/>
                <a:pathLst>
                  <a:path w="176" h="656">
                    <a:moveTo>
                      <a:pt x="0" y="656"/>
                    </a:moveTo>
                    <a:lnTo>
                      <a:pt x="28" y="0"/>
                    </a:lnTo>
                    <a:lnTo>
                      <a:pt x="148" y="0"/>
                    </a:lnTo>
                    <a:lnTo>
                      <a:pt x="176" y="656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  <p:sp>
            <p:nvSpPr>
              <p:cNvPr id="48" name="Line 122"/>
              <p:cNvSpPr>
                <a:spLocks noChangeShapeType="1"/>
              </p:cNvSpPr>
              <p:nvPr/>
            </p:nvSpPr>
            <p:spPr bwMode="auto">
              <a:xfrm flipH="1">
                <a:off x="1770536" y="1689274"/>
                <a:ext cx="207655" cy="38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  <p:sp>
            <p:nvSpPr>
              <p:cNvPr id="49" name="Line 123"/>
              <p:cNvSpPr>
                <a:spLocks noChangeShapeType="1"/>
              </p:cNvSpPr>
              <p:nvPr/>
            </p:nvSpPr>
            <p:spPr bwMode="auto">
              <a:xfrm flipH="1">
                <a:off x="1828218" y="1412401"/>
                <a:ext cx="15382" cy="276104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  <p:sp>
            <p:nvSpPr>
              <p:cNvPr id="50" name="Line 124"/>
              <p:cNvSpPr>
                <a:spLocks noChangeShapeType="1"/>
              </p:cNvSpPr>
              <p:nvPr/>
            </p:nvSpPr>
            <p:spPr bwMode="auto">
              <a:xfrm>
                <a:off x="1905896" y="1412401"/>
                <a:ext cx="14613" cy="276104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33" name="Group 54"/>
            <p:cNvGrpSpPr>
              <a:grpSpLocks noChangeAspect="1"/>
            </p:cNvGrpSpPr>
            <p:nvPr/>
          </p:nvGrpSpPr>
          <p:grpSpPr bwMode="auto">
            <a:xfrm>
              <a:off x="4283222" y="3568378"/>
              <a:ext cx="252916" cy="229779"/>
              <a:chOff x="1650" y="792"/>
              <a:chExt cx="317" cy="288"/>
            </a:xfrm>
          </p:grpSpPr>
          <p:sp>
            <p:nvSpPr>
              <p:cNvPr id="34" name="Line 55"/>
              <p:cNvSpPr>
                <a:spLocks noChangeShapeType="1"/>
              </p:cNvSpPr>
              <p:nvPr/>
            </p:nvSpPr>
            <p:spPr bwMode="auto">
              <a:xfrm>
                <a:off x="1731" y="1079"/>
                <a:ext cx="156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  <p:sp>
            <p:nvSpPr>
              <p:cNvPr id="35" name="Line 56"/>
              <p:cNvSpPr>
                <a:spLocks noChangeShapeType="1"/>
              </p:cNvSpPr>
              <p:nvPr/>
            </p:nvSpPr>
            <p:spPr bwMode="auto">
              <a:xfrm>
                <a:off x="1779" y="1005"/>
                <a:ext cx="1" cy="74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  <p:sp>
            <p:nvSpPr>
              <p:cNvPr id="36" name="Line 57"/>
              <p:cNvSpPr>
                <a:spLocks noChangeShapeType="1"/>
              </p:cNvSpPr>
              <p:nvPr/>
            </p:nvSpPr>
            <p:spPr bwMode="auto">
              <a:xfrm>
                <a:off x="1838" y="1005"/>
                <a:ext cx="1" cy="74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  <p:sp>
            <p:nvSpPr>
              <p:cNvPr id="37" name="Freeform 59"/>
              <p:cNvSpPr>
                <a:spLocks/>
              </p:cNvSpPr>
              <p:nvPr/>
            </p:nvSpPr>
            <p:spPr bwMode="auto">
              <a:xfrm>
                <a:off x="1650" y="792"/>
                <a:ext cx="317" cy="211"/>
              </a:xfrm>
              <a:custGeom>
                <a:avLst/>
                <a:gdLst/>
                <a:ahLst/>
                <a:cxnLst>
                  <a:cxn ang="0">
                    <a:pos x="892" y="0"/>
                  </a:cxn>
                  <a:cxn ang="0">
                    <a:pos x="60" y="0"/>
                  </a:cxn>
                  <a:cxn ang="0">
                    <a:pos x="0" y="635"/>
                  </a:cxn>
                  <a:cxn ang="0">
                    <a:pos x="951" y="635"/>
                  </a:cxn>
                  <a:cxn ang="0">
                    <a:pos x="892" y="0"/>
                  </a:cxn>
                </a:cxnLst>
                <a:rect l="0" t="0" r="r" b="b"/>
                <a:pathLst>
                  <a:path w="951" h="635">
                    <a:moveTo>
                      <a:pt x="892" y="0"/>
                    </a:moveTo>
                    <a:lnTo>
                      <a:pt x="60" y="0"/>
                    </a:lnTo>
                    <a:lnTo>
                      <a:pt x="0" y="635"/>
                    </a:lnTo>
                    <a:lnTo>
                      <a:pt x="951" y="635"/>
                    </a:lnTo>
                    <a:lnTo>
                      <a:pt x="892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  <p:sp>
            <p:nvSpPr>
              <p:cNvPr id="38" name="Freeform 60"/>
              <p:cNvSpPr>
                <a:spLocks/>
              </p:cNvSpPr>
              <p:nvPr/>
            </p:nvSpPr>
            <p:spPr bwMode="auto">
              <a:xfrm>
                <a:off x="1701" y="835"/>
                <a:ext cx="216" cy="125"/>
              </a:xfrm>
              <a:custGeom>
                <a:avLst/>
                <a:gdLst/>
                <a:ahLst/>
                <a:cxnLst>
                  <a:cxn ang="0">
                    <a:pos x="649" y="373"/>
                  </a:cxn>
                  <a:cxn ang="0">
                    <a:pos x="0" y="373"/>
                  </a:cxn>
                  <a:cxn ang="0">
                    <a:pos x="39" y="0"/>
                  </a:cxn>
                  <a:cxn ang="0">
                    <a:pos x="609" y="0"/>
                  </a:cxn>
                  <a:cxn ang="0">
                    <a:pos x="649" y="373"/>
                  </a:cxn>
                </a:cxnLst>
                <a:rect l="0" t="0" r="r" b="b"/>
                <a:pathLst>
                  <a:path w="649" h="373">
                    <a:moveTo>
                      <a:pt x="649" y="373"/>
                    </a:moveTo>
                    <a:lnTo>
                      <a:pt x="0" y="373"/>
                    </a:lnTo>
                    <a:lnTo>
                      <a:pt x="39" y="0"/>
                    </a:lnTo>
                    <a:lnTo>
                      <a:pt x="609" y="0"/>
                    </a:lnTo>
                    <a:lnTo>
                      <a:pt x="649" y="373"/>
                    </a:lnTo>
                    <a:close/>
                  </a:path>
                </a:pathLst>
              </a:custGeom>
              <a:noFill/>
              <a:ln w="9525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  <p:sp>
            <p:nvSpPr>
              <p:cNvPr id="39" name="Line 61"/>
              <p:cNvSpPr>
                <a:spLocks noChangeShapeType="1"/>
              </p:cNvSpPr>
              <p:nvPr/>
            </p:nvSpPr>
            <p:spPr bwMode="auto">
              <a:xfrm>
                <a:off x="1809" y="836"/>
                <a:ext cx="1" cy="123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  <p:sp>
            <p:nvSpPr>
              <p:cNvPr id="40" name="Line 62"/>
              <p:cNvSpPr>
                <a:spLocks noChangeShapeType="1"/>
              </p:cNvSpPr>
              <p:nvPr/>
            </p:nvSpPr>
            <p:spPr bwMode="auto">
              <a:xfrm>
                <a:off x="1709" y="897"/>
                <a:ext cx="200" cy="1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58" name="Groupe 57"/>
          <p:cNvGrpSpPr/>
          <p:nvPr/>
        </p:nvGrpSpPr>
        <p:grpSpPr>
          <a:xfrm>
            <a:off x="293829" y="1619794"/>
            <a:ext cx="5401578" cy="1312926"/>
            <a:chOff x="3852839" y="1583003"/>
            <a:chExt cx="4986817" cy="1249234"/>
          </a:xfrm>
        </p:grpSpPr>
        <p:pic>
          <p:nvPicPr>
            <p:cNvPr id="59" name="Image 58"/>
            <p:cNvPicPr>
              <a:picLocks noChangeAspect="1"/>
            </p:cNvPicPr>
            <p:nvPr/>
          </p:nvPicPr>
          <p:blipFill rotWithShape="1">
            <a:blip r:embed="rId4"/>
            <a:srcRect t="2043" b="65264"/>
            <a:stretch/>
          </p:blipFill>
          <p:spPr>
            <a:xfrm rot="5400000">
              <a:off x="4061932" y="1375369"/>
              <a:ext cx="1247775" cy="1665962"/>
            </a:xfrm>
            <a:prstGeom prst="rect">
              <a:avLst/>
            </a:prstGeom>
          </p:spPr>
        </p:pic>
        <p:pic>
          <p:nvPicPr>
            <p:cNvPr id="60" name="Image 59"/>
            <p:cNvPicPr>
              <a:picLocks noChangeAspect="1"/>
            </p:cNvPicPr>
            <p:nvPr/>
          </p:nvPicPr>
          <p:blipFill rotWithShape="1">
            <a:blip r:embed="rId4"/>
            <a:srcRect t="34980" b="32819"/>
            <a:stretch/>
          </p:blipFill>
          <p:spPr>
            <a:xfrm rot="5400000">
              <a:off x="5715368" y="1386436"/>
              <a:ext cx="1247775" cy="1640910"/>
            </a:xfrm>
            <a:prstGeom prst="rect">
              <a:avLst/>
            </a:prstGeom>
          </p:spPr>
        </p:pic>
        <p:pic>
          <p:nvPicPr>
            <p:cNvPr id="61" name="Image 60"/>
            <p:cNvPicPr>
              <a:picLocks noChangeAspect="1"/>
            </p:cNvPicPr>
            <p:nvPr/>
          </p:nvPicPr>
          <p:blipFill rotWithShape="1">
            <a:blip r:embed="rId4"/>
            <a:srcRect t="67181"/>
            <a:stretch/>
          </p:blipFill>
          <p:spPr>
            <a:xfrm rot="5400000">
              <a:off x="7379569" y="1370693"/>
              <a:ext cx="1247775" cy="1672398"/>
            </a:xfrm>
            <a:prstGeom prst="rect">
              <a:avLst/>
            </a:prstGeom>
          </p:spPr>
        </p:pic>
      </p:grp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65871" b="998"/>
          <a:stretch/>
        </p:blipFill>
        <p:spPr>
          <a:xfrm rot="5400000">
            <a:off x="10298825" y="1410615"/>
            <a:ext cx="979131" cy="1916173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71985" y="2931876"/>
            <a:ext cx="1657894" cy="1743647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89554" y="2918199"/>
            <a:ext cx="1657313" cy="1757324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65494" y="2881280"/>
            <a:ext cx="1656780" cy="1794243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023632" y="2889643"/>
            <a:ext cx="1695134" cy="1812039"/>
          </a:xfrm>
          <a:prstGeom prst="rect">
            <a:avLst/>
          </a:prstGeom>
        </p:spPr>
      </p:pic>
      <p:pic>
        <p:nvPicPr>
          <p:cNvPr id="66" name="Image 65"/>
          <p:cNvPicPr>
            <a:picLocks noChangeAspect="1"/>
          </p:cNvPicPr>
          <p:nvPr/>
        </p:nvPicPr>
        <p:blipFill rotWithShape="1">
          <a:blip r:embed="rId10"/>
          <a:srcRect r="2332"/>
          <a:stretch/>
        </p:blipFill>
        <p:spPr>
          <a:xfrm>
            <a:off x="9915134" y="2896164"/>
            <a:ext cx="1705117" cy="1805518"/>
          </a:xfrm>
          <a:prstGeom prst="rect">
            <a:avLst/>
          </a:prstGeom>
        </p:spPr>
      </p:pic>
      <p:pic>
        <p:nvPicPr>
          <p:cNvPr id="67" name="Image 6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83616" y="2931531"/>
            <a:ext cx="1822909" cy="1744336"/>
          </a:xfrm>
          <a:prstGeom prst="rect">
            <a:avLst/>
          </a:prstGeom>
        </p:spPr>
      </p:pic>
      <p:pic>
        <p:nvPicPr>
          <p:cNvPr id="68" name="Image 67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255179" y="6083844"/>
            <a:ext cx="2377974" cy="676843"/>
          </a:xfrm>
          <a:prstGeom prst="rect">
            <a:avLst/>
          </a:prstGeom>
        </p:spPr>
      </p:pic>
      <p:sp>
        <p:nvSpPr>
          <p:cNvPr id="69" name="ZoneTexte 68"/>
          <p:cNvSpPr txBox="1"/>
          <p:nvPr/>
        </p:nvSpPr>
        <p:spPr>
          <a:xfrm>
            <a:off x="476952" y="4955809"/>
            <a:ext cx="50616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>
                <a:solidFill>
                  <a:schemeClr val="bg2"/>
                </a:solidFill>
              </a:rPr>
              <a:t>Les scénarios « M »</a:t>
            </a:r>
          </a:p>
          <a:p>
            <a:pPr algn="ctr"/>
            <a:r>
              <a:rPr lang="fr-FR" b="1" dirty="0"/>
              <a:t>Sans nouveau nucléaire, atteinte du 100% renouvelable en 2050 ou 2060</a:t>
            </a:r>
          </a:p>
        </p:txBody>
      </p:sp>
      <p:sp>
        <p:nvSpPr>
          <p:cNvPr id="70" name="ZoneTexte 69"/>
          <p:cNvSpPr txBox="1"/>
          <p:nvPr/>
        </p:nvSpPr>
        <p:spPr>
          <a:xfrm>
            <a:off x="6279857" y="4852497"/>
            <a:ext cx="50616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>
                <a:solidFill>
                  <a:schemeClr val="accent1"/>
                </a:solidFill>
              </a:rPr>
              <a:t>Les scénarios « N »</a:t>
            </a:r>
          </a:p>
          <a:p>
            <a:pPr algn="ctr"/>
            <a:r>
              <a:rPr lang="fr-FR" b="1" dirty="0"/>
              <a:t>Avec nouveau nucléaire</a:t>
            </a:r>
          </a:p>
        </p:txBody>
      </p:sp>
      <p:pic>
        <p:nvPicPr>
          <p:cNvPr id="62" name="Picture 2" descr="RTE (entreprise) — Wikipédia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293" y="6232480"/>
            <a:ext cx="54000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" name="Image 6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3105" b="33671"/>
          <a:stretch/>
        </p:blipFill>
        <p:spPr>
          <a:xfrm rot="5400000">
            <a:off x="8379956" y="1407919"/>
            <a:ext cx="979131" cy="1921565"/>
          </a:xfrm>
          <a:prstGeom prst="rect">
            <a:avLst/>
          </a:prstGeom>
        </p:spPr>
      </p:pic>
      <p:pic>
        <p:nvPicPr>
          <p:cNvPr id="64" name="Image 63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66774"/>
          <a:stretch/>
        </p:blipFill>
        <p:spPr>
          <a:xfrm rot="5400000">
            <a:off x="6497471" y="1407857"/>
            <a:ext cx="979131" cy="1921688"/>
          </a:xfrm>
          <a:prstGeom prst="rect">
            <a:avLst/>
          </a:prstGeom>
        </p:spPr>
      </p:pic>
      <p:sp>
        <p:nvSpPr>
          <p:cNvPr id="3" name="Rectangle à coins arrondis 2"/>
          <p:cNvSpPr/>
          <p:nvPr/>
        </p:nvSpPr>
        <p:spPr>
          <a:xfrm>
            <a:off x="8746435" y="6107266"/>
            <a:ext cx="450000" cy="630000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ZoneTexte 3"/>
          <p:cNvSpPr txBox="1"/>
          <p:nvPr/>
        </p:nvSpPr>
        <p:spPr>
          <a:xfrm>
            <a:off x="8687691" y="6475146"/>
            <a:ext cx="59503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err="1">
                <a:solidFill>
                  <a:schemeClr val="bg1"/>
                </a:solidFill>
              </a:rPr>
              <a:t>Hydrau</a:t>
            </a:r>
            <a:r>
              <a:rPr lang="fr-FR" sz="1000" dirty="0">
                <a:solidFill>
                  <a:schemeClr val="bg1"/>
                </a:solidFill>
              </a:rPr>
              <a:t>.</a:t>
            </a:r>
          </a:p>
        </p:txBody>
      </p:sp>
      <p:pic>
        <p:nvPicPr>
          <p:cNvPr id="65" name="Image 64"/>
          <p:cNvPicPr>
            <a:picLocks noChangeAspect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730921" y="6184548"/>
            <a:ext cx="469005" cy="389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83188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40773" y="3459044"/>
            <a:ext cx="1503123" cy="9144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1157162"/>
            <a:ext cx="12191999" cy="5700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FFFFFF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843895" y="311093"/>
            <a:ext cx="90604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b="1" dirty="0">
                <a:solidFill>
                  <a:srgbClr val="FFFFFF"/>
                </a:solidFill>
              </a:rPr>
              <a:t>Les six scénarios de mix</a:t>
            </a:r>
          </a:p>
        </p:txBody>
      </p:sp>
      <p:sp>
        <p:nvSpPr>
          <p:cNvPr id="13" name="Ellipse 12"/>
          <p:cNvSpPr/>
          <p:nvPr/>
        </p:nvSpPr>
        <p:spPr>
          <a:xfrm>
            <a:off x="100208" y="137601"/>
            <a:ext cx="828000" cy="828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 b="1" dirty="0">
              <a:solidFill>
                <a:srgbClr val="00A6D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1029965" y="322878"/>
            <a:ext cx="1216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FFFFFF"/>
                </a:solidFill>
                <a:cs typeface="Arial" panose="020B0604020202020204" pitchFamily="34" charset="0"/>
              </a:rPr>
              <a:t>Production</a:t>
            </a:r>
            <a:endParaRPr lang="fr-FR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2160" y="625720"/>
            <a:ext cx="1038225" cy="228600"/>
          </a:xfrm>
          <a:prstGeom prst="rect">
            <a:avLst/>
          </a:prstGeom>
        </p:spPr>
      </p:pic>
      <p:cxnSp>
        <p:nvCxnSpPr>
          <p:cNvPr id="5" name="Connecteur droit 4"/>
          <p:cNvCxnSpPr/>
          <p:nvPr/>
        </p:nvCxnSpPr>
        <p:spPr>
          <a:xfrm>
            <a:off x="2729595" y="257420"/>
            <a:ext cx="0" cy="5969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1729597" y="1461964"/>
            <a:ext cx="914400" cy="914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30" name="Groupe 29"/>
          <p:cNvGrpSpPr/>
          <p:nvPr/>
        </p:nvGrpSpPr>
        <p:grpSpPr>
          <a:xfrm>
            <a:off x="195020" y="325867"/>
            <a:ext cx="638099" cy="422921"/>
            <a:chOff x="4283222" y="3260575"/>
            <a:chExt cx="819242" cy="537582"/>
          </a:xfrm>
        </p:grpSpPr>
        <p:grpSp>
          <p:nvGrpSpPr>
            <p:cNvPr id="31" name="Group 283"/>
            <p:cNvGrpSpPr>
              <a:grpSpLocks noChangeAspect="1"/>
            </p:cNvGrpSpPr>
            <p:nvPr/>
          </p:nvGrpSpPr>
          <p:grpSpPr bwMode="auto">
            <a:xfrm>
              <a:off x="4327463" y="3314678"/>
              <a:ext cx="744267" cy="438214"/>
              <a:chOff x="887" y="1891"/>
              <a:chExt cx="428" cy="252"/>
            </a:xfrm>
          </p:grpSpPr>
          <p:sp>
            <p:nvSpPr>
              <p:cNvPr id="51" name="Freeform 284"/>
              <p:cNvSpPr>
                <a:spLocks/>
              </p:cNvSpPr>
              <p:nvPr/>
            </p:nvSpPr>
            <p:spPr bwMode="auto">
              <a:xfrm>
                <a:off x="929" y="1891"/>
                <a:ext cx="228" cy="252"/>
              </a:xfrm>
              <a:custGeom>
                <a:avLst/>
                <a:gdLst/>
                <a:ahLst/>
                <a:cxnLst>
                  <a:cxn ang="0">
                    <a:pos x="0" y="505"/>
                  </a:cxn>
                  <a:cxn ang="0">
                    <a:pos x="43" y="284"/>
                  </a:cxn>
                  <a:cxn ang="0">
                    <a:pos x="63" y="0"/>
                  </a:cxn>
                  <a:cxn ang="0">
                    <a:pos x="391" y="0"/>
                  </a:cxn>
                  <a:cxn ang="0">
                    <a:pos x="412" y="255"/>
                  </a:cxn>
                  <a:cxn ang="0">
                    <a:pos x="457" y="505"/>
                  </a:cxn>
                  <a:cxn ang="0">
                    <a:pos x="0" y="505"/>
                  </a:cxn>
                </a:cxnLst>
                <a:rect l="0" t="0" r="r" b="b"/>
                <a:pathLst>
                  <a:path w="457" h="505">
                    <a:moveTo>
                      <a:pt x="0" y="505"/>
                    </a:moveTo>
                    <a:lnTo>
                      <a:pt x="43" y="284"/>
                    </a:lnTo>
                    <a:lnTo>
                      <a:pt x="63" y="0"/>
                    </a:lnTo>
                    <a:lnTo>
                      <a:pt x="391" y="0"/>
                    </a:lnTo>
                    <a:lnTo>
                      <a:pt x="412" y="255"/>
                    </a:lnTo>
                    <a:lnTo>
                      <a:pt x="457" y="505"/>
                    </a:lnTo>
                    <a:lnTo>
                      <a:pt x="0" y="505"/>
                    </a:lnTo>
                    <a:close/>
                  </a:path>
                </a:pathLst>
              </a:custGeom>
              <a:solidFill>
                <a:srgbClr val="00A6D9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  <p:sp>
            <p:nvSpPr>
              <p:cNvPr id="52" name="Freeform 285"/>
              <p:cNvSpPr>
                <a:spLocks/>
              </p:cNvSpPr>
              <p:nvPr/>
            </p:nvSpPr>
            <p:spPr bwMode="auto">
              <a:xfrm>
                <a:off x="995" y="1943"/>
                <a:ext cx="94" cy="94"/>
              </a:xfrm>
              <a:custGeom>
                <a:avLst/>
                <a:gdLst/>
                <a:ahLst/>
                <a:cxnLst>
                  <a:cxn ang="0">
                    <a:pos x="189" y="93"/>
                  </a:cxn>
                  <a:cxn ang="0">
                    <a:pos x="187" y="112"/>
                  </a:cxn>
                  <a:cxn ang="0">
                    <a:pos x="182" y="130"/>
                  </a:cxn>
                  <a:cxn ang="0">
                    <a:pos x="173" y="146"/>
                  </a:cxn>
                  <a:cxn ang="0">
                    <a:pos x="162" y="161"/>
                  </a:cxn>
                  <a:cxn ang="0">
                    <a:pos x="147" y="172"/>
                  </a:cxn>
                  <a:cxn ang="0">
                    <a:pos x="131" y="181"/>
                  </a:cxn>
                  <a:cxn ang="0">
                    <a:pos x="113" y="186"/>
                  </a:cxn>
                  <a:cxn ang="0">
                    <a:pos x="94" y="188"/>
                  </a:cxn>
                  <a:cxn ang="0">
                    <a:pos x="85" y="187"/>
                  </a:cxn>
                  <a:cxn ang="0">
                    <a:pos x="66" y="184"/>
                  </a:cxn>
                  <a:cxn ang="0">
                    <a:pos x="49" y="176"/>
                  </a:cxn>
                  <a:cxn ang="0">
                    <a:pos x="33" y="166"/>
                  </a:cxn>
                  <a:cxn ang="0">
                    <a:pos x="21" y="153"/>
                  </a:cxn>
                  <a:cxn ang="0">
                    <a:pos x="11" y="139"/>
                  </a:cxn>
                  <a:cxn ang="0">
                    <a:pos x="4" y="122"/>
                  </a:cxn>
                  <a:cxn ang="0">
                    <a:pos x="0" y="104"/>
                  </a:cxn>
                  <a:cxn ang="0">
                    <a:pos x="0" y="93"/>
                  </a:cxn>
                  <a:cxn ang="0">
                    <a:pos x="1" y="74"/>
                  </a:cxn>
                  <a:cxn ang="0">
                    <a:pos x="7" y="58"/>
                  </a:cxn>
                  <a:cxn ang="0">
                    <a:pos x="15" y="41"/>
                  </a:cxn>
                  <a:cxn ang="0">
                    <a:pos x="27" y="27"/>
                  </a:cxn>
                  <a:cxn ang="0">
                    <a:pos x="41" y="16"/>
                  </a:cxn>
                  <a:cxn ang="0">
                    <a:pos x="58" y="7"/>
                  </a:cxn>
                  <a:cxn ang="0">
                    <a:pos x="75" y="2"/>
                  </a:cxn>
                  <a:cxn ang="0">
                    <a:pos x="94" y="0"/>
                  </a:cxn>
                  <a:cxn ang="0">
                    <a:pos x="104" y="1"/>
                  </a:cxn>
                  <a:cxn ang="0">
                    <a:pos x="123" y="4"/>
                  </a:cxn>
                  <a:cxn ang="0">
                    <a:pos x="139" y="11"/>
                  </a:cxn>
                  <a:cxn ang="0">
                    <a:pos x="154" y="21"/>
                  </a:cxn>
                  <a:cxn ang="0">
                    <a:pos x="167" y="35"/>
                  </a:cxn>
                  <a:cxn ang="0">
                    <a:pos x="177" y="49"/>
                  </a:cxn>
                  <a:cxn ang="0">
                    <a:pos x="185" y="66"/>
                  </a:cxn>
                  <a:cxn ang="0">
                    <a:pos x="188" y="84"/>
                  </a:cxn>
                  <a:cxn ang="0">
                    <a:pos x="189" y="93"/>
                  </a:cxn>
                </a:cxnLst>
                <a:rect l="0" t="0" r="r" b="b"/>
                <a:pathLst>
                  <a:path w="189" h="188">
                    <a:moveTo>
                      <a:pt x="189" y="93"/>
                    </a:moveTo>
                    <a:lnTo>
                      <a:pt x="189" y="93"/>
                    </a:lnTo>
                    <a:lnTo>
                      <a:pt x="188" y="104"/>
                    </a:lnTo>
                    <a:lnTo>
                      <a:pt x="187" y="112"/>
                    </a:lnTo>
                    <a:lnTo>
                      <a:pt x="185" y="122"/>
                    </a:lnTo>
                    <a:lnTo>
                      <a:pt x="182" y="130"/>
                    </a:lnTo>
                    <a:lnTo>
                      <a:pt x="177" y="139"/>
                    </a:lnTo>
                    <a:lnTo>
                      <a:pt x="173" y="146"/>
                    </a:lnTo>
                    <a:lnTo>
                      <a:pt x="167" y="153"/>
                    </a:lnTo>
                    <a:lnTo>
                      <a:pt x="162" y="161"/>
                    </a:lnTo>
                    <a:lnTo>
                      <a:pt x="154" y="166"/>
                    </a:lnTo>
                    <a:lnTo>
                      <a:pt x="147" y="172"/>
                    </a:lnTo>
                    <a:lnTo>
                      <a:pt x="139" y="176"/>
                    </a:lnTo>
                    <a:lnTo>
                      <a:pt x="131" y="181"/>
                    </a:lnTo>
                    <a:lnTo>
                      <a:pt x="123" y="184"/>
                    </a:lnTo>
                    <a:lnTo>
                      <a:pt x="113" y="186"/>
                    </a:lnTo>
                    <a:lnTo>
                      <a:pt x="104" y="187"/>
                    </a:lnTo>
                    <a:lnTo>
                      <a:pt x="94" y="188"/>
                    </a:lnTo>
                    <a:lnTo>
                      <a:pt x="94" y="188"/>
                    </a:lnTo>
                    <a:lnTo>
                      <a:pt x="85" y="187"/>
                    </a:lnTo>
                    <a:lnTo>
                      <a:pt x="75" y="186"/>
                    </a:lnTo>
                    <a:lnTo>
                      <a:pt x="66" y="184"/>
                    </a:lnTo>
                    <a:lnTo>
                      <a:pt x="58" y="181"/>
                    </a:lnTo>
                    <a:lnTo>
                      <a:pt x="49" y="176"/>
                    </a:lnTo>
                    <a:lnTo>
                      <a:pt x="41" y="172"/>
                    </a:lnTo>
                    <a:lnTo>
                      <a:pt x="33" y="166"/>
                    </a:lnTo>
                    <a:lnTo>
                      <a:pt x="27" y="161"/>
                    </a:lnTo>
                    <a:lnTo>
                      <a:pt x="21" y="153"/>
                    </a:lnTo>
                    <a:lnTo>
                      <a:pt x="15" y="146"/>
                    </a:lnTo>
                    <a:lnTo>
                      <a:pt x="11" y="139"/>
                    </a:lnTo>
                    <a:lnTo>
                      <a:pt x="7" y="130"/>
                    </a:lnTo>
                    <a:lnTo>
                      <a:pt x="4" y="122"/>
                    </a:lnTo>
                    <a:lnTo>
                      <a:pt x="1" y="112"/>
                    </a:lnTo>
                    <a:lnTo>
                      <a:pt x="0" y="104"/>
                    </a:lnTo>
                    <a:lnTo>
                      <a:pt x="0" y="93"/>
                    </a:lnTo>
                    <a:lnTo>
                      <a:pt x="0" y="93"/>
                    </a:lnTo>
                    <a:lnTo>
                      <a:pt x="0" y="84"/>
                    </a:lnTo>
                    <a:lnTo>
                      <a:pt x="1" y="74"/>
                    </a:lnTo>
                    <a:lnTo>
                      <a:pt x="4" y="66"/>
                    </a:lnTo>
                    <a:lnTo>
                      <a:pt x="7" y="58"/>
                    </a:lnTo>
                    <a:lnTo>
                      <a:pt x="11" y="49"/>
                    </a:lnTo>
                    <a:lnTo>
                      <a:pt x="15" y="41"/>
                    </a:lnTo>
                    <a:lnTo>
                      <a:pt x="21" y="35"/>
                    </a:lnTo>
                    <a:lnTo>
                      <a:pt x="27" y="27"/>
                    </a:lnTo>
                    <a:lnTo>
                      <a:pt x="33" y="21"/>
                    </a:lnTo>
                    <a:lnTo>
                      <a:pt x="41" y="16"/>
                    </a:lnTo>
                    <a:lnTo>
                      <a:pt x="49" y="11"/>
                    </a:lnTo>
                    <a:lnTo>
                      <a:pt x="58" y="7"/>
                    </a:lnTo>
                    <a:lnTo>
                      <a:pt x="66" y="4"/>
                    </a:lnTo>
                    <a:lnTo>
                      <a:pt x="75" y="2"/>
                    </a:lnTo>
                    <a:lnTo>
                      <a:pt x="85" y="1"/>
                    </a:lnTo>
                    <a:lnTo>
                      <a:pt x="94" y="0"/>
                    </a:lnTo>
                    <a:lnTo>
                      <a:pt x="94" y="0"/>
                    </a:lnTo>
                    <a:lnTo>
                      <a:pt x="104" y="1"/>
                    </a:lnTo>
                    <a:lnTo>
                      <a:pt x="113" y="2"/>
                    </a:lnTo>
                    <a:lnTo>
                      <a:pt x="123" y="4"/>
                    </a:lnTo>
                    <a:lnTo>
                      <a:pt x="131" y="7"/>
                    </a:lnTo>
                    <a:lnTo>
                      <a:pt x="139" y="11"/>
                    </a:lnTo>
                    <a:lnTo>
                      <a:pt x="147" y="16"/>
                    </a:lnTo>
                    <a:lnTo>
                      <a:pt x="154" y="21"/>
                    </a:lnTo>
                    <a:lnTo>
                      <a:pt x="162" y="27"/>
                    </a:lnTo>
                    <a:lnTo>
                      <a:pt x="167" y="35"/>
                    </a:lnTo>
                    <a:lnTo>
                      <a:pt x="173" y="41"/>
                    </a:lnTo>
                    <a:lnTo>
                      <a:pt x="177" y="49"/>
                    </a:lnTo>
                    <a:lnTo>
                      <a:pt x="182" y="58"/>
                    </a:lnTo>
                    <a:lnTo>
                      <a:pt x="185" y="66"/>
                    </a:lnTo>
                    <a:lnTo>
                      <a:pt x="187" y="74"/>
                    </a:lnTo>
                    <a:lnTo>
                      <a:pt x="188" y="84"/>
                    </a:lnTo>
                    <a:lnTo>
                      <a:pt x="189" y="93"/>
                    </a:lnTo>
                    <a:lnTo>
                      <a:pt x="189" y="93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  <p:sp>
            <p:nvSpPr>
              <p:cNvPr id="53" name="Line 286"/>
              <p:cNvSpPr>
                <a:spLocks noChangeShapeType="1"/>
              </p:cNvSpPr>
              <p:nvPr/>
            </p:nvSpPr>
            <p:spPr bwMode="auto">
              <a:xfrm>
                <a:off x="887" y="2141"/>
                <a:ext cx="428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  <p:sp>
            <p:nvSpPr>
              <p:cNvPr id="54" name="Freeform 287"/>
              <p:cNvSpPr>
                <a:spLocks/>
              </p:cNvSpPr>
              <p:nvPr/>
            </p:nvSpPr>
            <p:spPr bwMode="auto">
              <a:xfrm>
                <a:off x="926" y="1891"/>
                <a:ext cx="232" cy="245"/>
              </a:xfrm>
              <a:custGeom>
                <a:avLst/>
                <a:gdLst/>
                <a:ahLst/>
                <a:cxnLst>
                  <a:cxn ang="0">
                    <a:pos x="463" y="490"/>
                  </a:cxn>
                  <a:cxn ang="0">
                    <a:pos x="463" y="490"/>
                  </a:cxn>
                  <a:cxn ang="0">
                    <a:pos x="453" y="449"/>
                  </a:cxn>
                  <a:cxn ang="0">
                    <a:pos x="442" y="402"/>
                  </a:cxn>
                  <a:cxn ang="0">
                    <a:pos x="431" y="340"/>
                  </a:cxn>
                  <a:cxn ang="0">
                    <a:pos x="425" y="304"/>
                  </a:cxn>
                  <a:cxn ang="0">
                    <a:pos x="418" y="267"/>
                  </a:cxn>
                  <a:cxn ang="0">
                    <a:pos x="413" y="227"/>
                  </a:cxn>
                  <a:cxn ang="0">
                    <a:pos x="408" y="184"/>
                  </a:cxn>
                  <a:cxn ang="0">
                    <a:pos x="404" y="140"/>
                  </a:cxn>
                  <a:cxn ang="0">
                    <a:pos x="399" y="93"/>
                  </a:cxn>
                  <a:cxn ang="0">
                    <a:pos x="397" y="47"/>
                  </a:cxn>
                  <a:cxn ang="0">
                    <a:pos x="396" y="0"/>
                  </a:cxn>
                  <a:cxn ang="0">
                    <a:pos x="68" y="0"/>
                  </a:cxn>
                  <a:cxn ang="0">
                    <a:pos x="68" y="0"/>
                  </a:cxn>
                  <a:cxn ang="0">
                    <a:pos x="67" y="47"/>
                  </a:cxn>
                  <a:cxn ang="0">
                    <a:pos x="64" y="93"/>
                  </a:cxn>
                  <a:cxn ang="0">
                    <a:pos x="61" y="140"/>
                  </a:cxn>
                  <a:cxn ang="0">
                    <a:pos x="57" y="184"/>
                  </a:cxn>
                  <a:cxn ang="0">
                    <a:pos x="52" y="227"/>
                  </a:cxn>
                  <a:cxn ang="0">
                    <a:pos x="45" y="267"/>
                  </a:cxn>
                  <a:cxn ang="0">
                    <a:pos x="40" y="304"/>
                  </a:cxn>
                  <a:cxn ang="0">
                    <a:pos x="34" y="340"/>
                  </a:cxn>
                  <a:cxn ang="0">
                    <a:pos x="21" y="402"/>
                  </a:cxn>
                  <a:cxn ang="0">
                    <a:pos x="11" y="449"/>
                  </a:cxn>
                  <a:cxn ang="0">
                    <a:pos x="0" y="490"/>
                  </a:cxn>
                </a:cxnLst>
                <a:rect l="0" t="0" r="r" b="b"/>
                <a:pathLst>
                  <a:path w="463" h="490">
                    <a:moveTo>
                      <a:pt x="463" y="490"/>
                    </a:moveTo>
                    <a:lnTo>
                      <a:pt x="463" y="490"/>
                    </a:lnTo>
                    <a:lnTo>
                      <a:pt x="453" y="449"/>
                    </a:lnTo>
                    <a:lnTo>
                      <a:pt x="442" y="402"/>
                    </a:lnTo>
                    <a:lnTo>
                      <a:pt x="431" y="340"/>
                    </a:lnTo>
                    <a:lnTo>
                      <a:pt x="425" y="304"/>
                    </a:lnTo>
                    <a:lnTo>
                      <a:pt x="418" y="267"/>
                    </a:lnTo>
                    <a:lnTo>
                      <a:pt x="413" y="227"/>
                    </a:lnTo>
                    <a:lnTo>
                      <a:pt x="408" y="184"/>
                    </a:lnTo>
                    <a:lnTo>
                      <a:pt x="404" y="140"/>
                    </a:lnTo>
                    <a:lnTo>
                      <a:pt x="399" y="93"/>
                    </a:lnTo>
                    <a:lnTo>
                      <a:pt x="397" y="47"/>
                    </a:lnTo>
                    <a:lnTo>
                      <a:pt x="396" y="0"/>
                    </a:lnTo>
                    <a:lnTo>
                      <a:pt x="68" y="0"/>
                    </a:lnTo>
                    <a:lnTo>
                      <a:pt x="68" y="0"/>
                    </a:lnTo>
                    <a:lnTo>
                      <a:pt x="67" y="47"/>
                    </a:lnTo>
                    <a:lnTo>
                      <a:pt x="64" y="93"/>
                    </a:lnTo>
                    <a:lnTo>
                      <a:pt x="61" y="140"/>
                    </a:lnTo>
                    <a:lnTo>
                      <a:pt x="57" y="184"/>
                    </a:lnTo>
                    <a:lnTo>
                      <a:pt x="52" y="227"/>
                    </a:lnTo>
                    <a:lnTo>
                      <a:pt x="45" y="267"/>
                    </a:lnTo>
                    <a:lnTo>
                      <a:pt x="40" y="304"/>
                    </a:lnTo>
                    <a:lnTo>
                      <a:pt x="34" y="340"/>
                    </a:lnTo>
                    <a:lnTo>
                      <a:pt x="21" y="402"/>
                    </a:lnTo>
                    <a:lnTo>
                      <a:pt x="11" y="449"/>
                    </a:lnTo>
                    <a:lnTo>
                      <a:pt x="0" y="49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  <p:sp>
            <p:nvSpPr>
              <p:cNvPr id="55" name="Freeform 289"/>
              <p:cNvSpPr>
                <a:spLocks/>
              </p:cNvSpPr>
              <p:nvPr/>
            </p:nvSpPr>
            <p:spPr bwMode="auto">
              <a:xfrm>
                <a:off x="1048" y="1970"/>
                <a:ext cx="22" cy="19"/>
              </a:xfrm>
              <a:custGeom>
                <a:avLst/>
                <a:gdLst/>
                <a:ahLst/>
                <a:cxnLst>
                  <a:cxn ang="0">
                    <a:pos x="6" y="39"/>
                  </a:cxn>
                  <a:cxn ang="0">
                    <a:pos x="43" y="32"/>
                  </a:cxn>
                  <a:cxn ang="0">
                    <a:pos x="43" y="32"/>
                  </a:cxn>
                  <a:cxn ang="0">
                    <a:pos x="40" y="24"/>
                  </a:cxn>
                  <a:cxn ang="0">
                    <a:pos x="36" y="15"/>
                  </a:cxn>
                  <a:cxn ang="0">
                    <a:pos x="29" y="7"/>
                  </a:cxn>
                  <a:cxn ang="0">
                    <a:pos x="23" y="0"/>
                  </a:cxn>
                  <a:cxn ang="0">
                    <a:pos x="0" y="29"/>
                  </a:cxn>
                  <a:cxn ang="0">
                    <a:pos x="0" y="29"/>
                  </a:cxn>
                  <a:cxn ang="0">
                    <a:pos x="4" y="33"/>
                  </a:cxn>
                  <a:cxn ang="0">
                    <a:pos x="6" y="39"/>
                  </a:cxn>
                  <a:cxn ang="0">
                    <a:pos x="6" y="39"/>
                  </a:cxn>
                </a:cxnLst>
                <a:rect l="0" t="0" r="r" b="b"/>
                <a:pathLst>
                  <a:path w="43" h="39">
                    <a:moveTo>
                      <a:pt x="6" y="39"/>
                    </a:moveTo>
                    <a:lnTo>
                      <a:pt x="43" y="32"/>
                    </a:lnTo>
                    <a:lnTo>
                      <a:pt x="43" y="32"/>
                    </a:lnTo>
                    <a:lnTo>
                      <a:pt x="40" y="24"/>
                    </a:lnTo>
                    <a:lnTo>
                      <a:pt x="36" y="15"/>
                    </a:lnTo>
                    <a:lnTo>
                      <a:pt x="29" y="7"/>
                    </a:lnTo>
                    <a:lnTo>
                      <a:pt x="23" y="0"/>
                    </a:lnTo>
                    <a:lnTo>
                      <a:pt x="0" y="29"/>
                    </a:lnTo>
                    <a:lnTo>
                      <a:pt x="0" y="29"/>
                    </a:lnTo>
                    <a:lnTo>
                      <a:pt x="4" y="33"/>
                    </a:lnTo>
                    <a:lnTo>
                      <a:pt x="6" y="39"/>
                    </a:lnTo>
                    <a:lnTo>
                      <a:pt x="6" y="3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  <p:sp>
            <p:nvSpPr>
              <p:cNvPr id="56" name="Freeform 290"/>
              <p:cNvSpPr>
                <a:spLocks/>
              </p:cNvSpPr>
              <p:nvPr/>
            </p:nvSpPr>
            <p:spPr bwMode="auto">
              <a:xfrm>
                <a:off x="1033" y="2000"/>
                <a:ext cx="19" cy="19"/>
              </a:xfrm>
              <a:custGeom>
                <a:avLst/>
                <a:gdLst/>
                <a:ahLst/>
                <a:cxnLst>
                  <a:cxn ang="0">
                    <a:pos x="18" y="1"/>
                  </a:cxn>
                  <a:cxn ang="0">
                    <a:pos x="18" y="1"/>
                  </a:cxn>
                  <a:cxn ang="0">
                    <a:pos x="12" y="0"/>
                  </a:cxn>
                  <a:cxn ang="0">
                    <a:pos x="0" y="35"/>
                  </a:cxn>
                  <a:cxn ang="0">
                    <a:pos x="0" y="35"/>
                  </a:cxn>
                  <a:cxn ang="0">
                    <a:pos x="9" y="37"/>
                  </a:cxn>
                  <a:cxn ang="0">
                    <a:pos x="18" y="38"/>
                  </a:cxn>
                  <a:cxn ang="0">
                    <a:pos x="18" y="38"/>
                  </a:cxn>
                  <a:cxn ang="0">
                    <a:pos x="29" y="37"/>
                  </a:cxn>
                  <a:cxn ang="0">
                    <a:pos x="38" y="34"/>
                  </a:cxn>
                  <a:cxn ang="0">
                    <a:pos x="26" y="0"/>
                  </a:cxn>
                  <a:cxn ang="0">
                    <a:pos x="26" y="0"/>
                  </a:cxn>
                  <a:cxn ang="0">
                    <a:pos x="21" y="1"/>
                  </a:cxn>
                  <a:cxn ang="0">
                    <a:pos x="18" y="1"/>
                  </a:cxn>
                  <a:cxn ang="0">
                    <a:pos x="18" y="1"/>
                  </a:cxn>
                </a:cxnLst>
                <a:rect l="0" t="0" r="r" b="b"/>
                <a:pathLst>
                  <a:path w="38" h="38">
                    <a:moveTo>
                      <a:pt x="18" y="1"/>
                    </a:moveTo>
                    <a:lnTo>
                      <a:pt x="18" y="1"/>
                    </a:lnTo>
                    <a:lnTo>
                      <a:pt x="12" y="0"/>
                    </a:lnTo>
                    <a:lnTo>
                      <a:pt x="0" y="35"/>
                    </a:lnTo>
                    <a:lnTo>
                      <a:pt x="0" y="35"/>
                    </a:lnTo>
                    <a:lnTo>
                      <a:pt x="9" y="37"/>
                    </a:lnTo>
                    <a:lnTo>
                      <a:pt x="18" y="38"/>
                    </a:lnTo>
                    <a:lnTo>
                      <a:pt x="18" y="38"/>
                    </a:lnTo>
                    <a:lnTo>
                      <a:pt x="29" y="37"/>
                    </a:lnTo>
                    <a:lnTo>
                      <a:pt x="38" y="34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21" y="1"/>
                    </a:lnTo>
                    <a:lnTo>
                      <a:pt x="18" y="1"/>
                    </a:lnTo>
                    <a:lnTo>
                      <a:pt x="18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  <p:sp>
            <p:nvSpPr>
              <p:cNvPr id="57" name="Freeform 291"/>
              <p:cNvSpPr>
                <a:spLocks/>
              </p:cNvSpPr>
              <p:nvPr/>
            </p:nvSpPr>
            <p:spPr bwMode="auto">
              <a:xfrm>
                <a:off x="1014" y="1970"/>
                <a:ext cx="22" cy="20"/>
              </a:xfrm>
              <a:custGeom>
                <a:avLst/>
                <a:gdLst/>
                <a:ahLst/>
                <a:cxnLst>
                  <a:cxn ang="0">
                    <a:pos x="43" y="28"/>
                  </a:cxn>
                  <a:cxn ang="0">
                    <a:pos x="19" y="0"/>
                  </a:cxn>
                  <a:cxn ang="0">
                    <a:pos x="19" y="0"/>
                  </a:cxn>
                  <a:cxn ang="0">
                    <a:pos x="12" y="8"/>
                  </a:cxn>
                  <a:cxn ang="0">
                    <a:pos x="6" y="15"/>
                  </a:cxn>
                  <a:cxn ang="0">
                    <a:pos x="3" y="24"/>
                  </a:cxn>
                  <a:cxn ang="0">
                    <a:pos x="0" y="33"/>
                  </a:cxn>
                  <a:cxn ang="0">
                    <a:pos x="36" y="39"/>
                  </a:cxn>
                  <a:cxn ang="0">
                    <a:pos x="36" y="39"/>
                  </a:cxn>
                  <a:cxn ang="0">
                    <a:pos x="38" y="33"/>
                  </a:cxn>
                  <a:cxn ang="0">
                    <a:pos x="43" y="28"/>
                  </a:cxn>
                  <a:cxn ang="0">
                    <a:pos x="43" y="28"/>
                  </a:cxn>
                </a:cxnLst>
                <a:rect l="0" t="0" r="r" b="b"/>
                <a:pathLst>
                  <a:path w="43" h="39">
                    <a:moveTo>
                      <a:pt x="43" y="28"/>
                    </a:moveTo>
                    <a:lnTo>
                      <a:pt x="19" y="0"/>
                    </a:lnTo>
                    <a:lnTo>
                      <a:pt x="19" y="0"/>
                    </a:lnTo>
                    <a:lnTo>
                      <a:pt x="12" y="8"/>
                    </a:lnTo>
                    <a:lnTo>
                      <a:pt x="6" y="15"/>
                    </a:lnTo>
                    <a:lnTo>
                      <a:pt x="3" y="24"/>
                    </a:lnTo>
                    <a:lnTo>
                      <a:pt x="0" y="33"/>
                    </a:lnTo>
                    <a:lnTo>
                      <a:pt x="36" y="39"/>
                    </a:lnTo>
                    <a:lnTo>
                      <a:pt x="36" y="39"/>
                    </a:lnTo>
                    <a:lnTo>
                      <a:pt x="38" y="33"/>
                    </a:lnTo>
                    <a:lnTo>
                      <a:pt x="43" y="28"/>
                    </a:lnTo>
                    <a:lnTo>
                      <a:pt x="43" y="2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32" name="Groupe 157"/>
            <p:cNvGrpSpPr/>
            <p:nvPr/>
          </p:nvGrpSpPr>
          <p:grpSpPr>
            <a:xfrm>
              <a:off x="4710299" y="3260575"/>
              <a:ext cx="392165" cy="485464"/>
              <a:chOff x="1573648" y="1033238"/>
              <a:chExt cx="601430" cy="656421"/>
            </a:xfrm>
          </p:grpSpPr>
          <p:sp>
            <p:nvSpPr>
              <p:cNvPr id="41" name="Freeform 115"/>
              <p:cNvSpPr>
                <a:spLocks/>
              </p:cNvSpPr>
              <p:nvPr/>
            </p:nvSpPr>
            <p:spPr bwMode="auto">
              <a:xfrm flipH="1">
                <a:off x="1573648" y="1318571"/>
                <a:ext cx="246878" cy="174584"/>
              </a:xfrm>
              <a:custGeom>
                <a:avLst/>
                <a:gdLst/>
                <a:ahLst/>
                <a:cxnLst>
                  <a:cxn ang="0">
                    <a:pos x="0" y="200"/>
                  </a:cxn>
                  <a:cxn ang="0">
                    <a:pos x="588" y="454"/>
                  </a:cxn>
                  <a:cxn ang="0">
                    <a:pos x="642" y="348"/>
                  </a:cxn>
                  <a:cxn ang="0">
                    <a:pos x="30" y="0"/>
                  </a:cxn>
                </a:cxnLst>
                <a:rect l="0" t="0" r="r" b="b"/>
                <a:pathLst>
                  <a:path w="642" h="454">
                    <a:moveTo>
                      <a:pt x="0" y="200"/>
                    </a:moveTo>
                    <a:lnTo>
                      <a:pt x="588" y="454"/>
                    </a:lnTo>
                    <a:lnTo>
                      <a:pt x="642" y="348"/>
                    </a:lnTo>
                    <a:lnTo>
                      <a:pt x="30" y="0"/>
                    </a:lnTo>
                  </a:path>
                </a:pathLst>
              </a:custGeom>
              <a:solidFill>
                <a:schemeClr val="bg1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  <p:sp>
            <p:nvSpPr>
              <p:cNvPr id="42" name="Freeform 116"/>
              <p:cNvSpPr>
                <a:spLocks/>
              </p:cNvSpPr>
              <p:nvPr/>
            </p:nvSpPr>
            <p:spPr bwMode="auto">
              <a:xfrm flipH="1">
                <a:off x="1645943" y="1133989"/>
                <a:ext cx="146896" cy="213807"/>
              </a:xfrm>
              <a:custGeom>
                <a:avLst/>
                <a:gdLst/>
                <a:ahLst/>
                <a:cxnLst>
                  <a:cxn ang="0">
                    <a:pos x="382" y="556"/>
                  </a:cxn>
                  <a:cxn ang="0">
                    <a:pos x="382" y="556"/>
                  </a:cxn>
                  <a:cxn ang="0">
                    <a:pos x="380" y="508"/>
                  </a:cxn>
                  <a:cxn ang="0">
                    <a:pos x="376" y="462"/>
                  </a:cxn>
                  <a:cxn ang="0">
                    <a:pos x="366" y="418"/>
                  </a:cxn>
                  <a:cxn ang="0">
                    <a:pos x="354" y="374"/>
                  </a:cxn>
                  <a:cxn ang="0">
                    <a:pos x="338" y="332"/>
                  </a:cxn>
                  <a:cxn ang="0">
                    <a:pos x="320" y="290"/>
                  </a:cxn>
                  <a:cxn ang="0">
                    <a:pos x="300" y="252"/>
                  </a:cxn>
                  <a:cxn ang="0">
                    <a:pos x="276" y="214"/>
                  </a:cxn>
                  <a:cxn ang="0">
                    <a:pos x="248" y="180"/>
                  </a:cxn>
                  <a:cxn ang="0">
                    <a:pos x="220" y="146"/>
                  </a:cxn>
                  <a:cxn ang="0">
                    <a:pos x="188" y="116"/>
                  </a:cxn>
                  <a:cxn ang="0">
                    <a:pos x="154" y="86"/>
                  </a:cxn>
                  <a:cxn ang="0">
                    <a:pos x="118" y="60"/>
                  </a:cxn>
                  <a:cxn ang="0">
                    <a:pos x="80" y="38"/>
                  </a:cxn>
                  <a:cxn ang="0">
                    <a:pos x="42" y="18"/>
                  </a:cxn>
                  <a:cxn ang="0">
                    <a:pos x="0" y="0"/>
                  </a:cxn>
                </a:cxnLst>
                <a:rect l="0" t="0" r="r" b="b"/>
                <a:pathLst>
                  <a:path w="382" h="556">
                    <a:moveTo>
                      <a:pt x="382" y="556"/>
                    </a:moveTo>
                    <a:lnTo>
                      <a:pt x="382" y="556"/>
                    </a:lnTo>
                    <a:lnTo>
                      <a:pt x="380" y="508"/>
                    </a:lnTo>
                    <a:lnTo>
                      <a:pt x="376" y="462"/>
                    </a:lnTo>
                    <a:lnTo>
                      <a:pt x="366" y="418"/>
                    </a:lnTo>
                    <a:lnTo>
                      <a:pt x="354" y="374"/>
                    </a:lnTo>
                    <a:lnTo>
                      <a:pt x="338" y="332"/>
                    </a:lnTo>
                    <a:lnTo>
                      <a:pt x="320" y="290"/>
                    </a:lnTo>
                    <a:lnTo>
                      <a:pt x="300" y="252"/>
                    </a:lnTo>
                    <a:lnTo>
                      <a:pt x="276" y="214"/>
                    </a:lnTo>
                    <a:lnTo>
                      <a:pt x="248" y="180"/>
                    </a:lnTo>
                    <a:lnTo>
                      <a:pt x="220" y="146"/>
                    </a:lnTo>
                    <a:lnTo>
                      <a:pt x="188" y="116"/>
                    </a:lnTo>
                    <a:lnTo>
                      <a:pt x="154" y="86"/>
                    </a:lnTo>
                    <a:lnTo>
                      <a:pt x="118" y="60"/>
                    </a:lnTo>
                    <a:lnTo>
                      <a:pt x="80" y="38"/>
                    </a:lnTo>
                    <a:lnTo>
                      <a:pt x="42" y="18"/>
                    </a:lnTo>
                    <a:lnTo>
                      <a:pt x="0" y="0"/>
                    </a:lnTo>
                  </a:path>
                </a:pathLst>
              </a:custGeom>
              <a:noFill/>
              <a:ln w="9525">
                <a:solidFill>
                  <a:srgbClr val="00A6D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  <p:sp>
            <p:nvSpPr>
              <p:cNvPr id="43" name="Freeform 117"/>
              <p:cNvSpPr>
                <a:spLocks/>
              </p:cNvSpPr>
              <p:nvPr/>
            </p:nvSpPr>
            <p:spPr bwMode="auto">
              <a:xfrm flipH="1">
                <a:off x="1930507" y="1318571"/>
                <a:ext cx="244571" cy="174584"/>
              </a:xfrm>
              <a:custGeom>
                <a:avLst/>
                <a:gdLst/>
                <a:ahLst/>
                <a:cxnLst>
                  <a:cxn ang="0">
                    <a:pos x="636" y="200"/>
                  </a:cxn>
                  <a:cxn ang="0">
                    <a:pos x="54" y="454"/>
                  </a:cxn>
                  <a:cxn ang="0">
                    <a:pos x="0" y="348"/>
                  </a:cxn>
                  <a:cxn ang="0">
                    <a:pos x="612" y="0"/>
                  </a:cxn>
                </a:cxnLst>
                <a:rect l="0" t="0" r="r" b="b"/>
                <a:pathLst>
                  <a:path w="636" h="454">
                    <a:moveTo>
                      <a:pt x="636" y="200"/>
                    </a:moveTo>
                    <a:lnTo>
                      <a:pt x="54" y="454"/>
                    </a:lnTo>
                    <a:lnTo>
                      <a:pt x="0" y="348"/>
                    </a:lnTo>
                    <a:lnTo>
                      <a:pt x="612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  <p:sp>
            <p:nvSpPr>
              <p:cNvPr id="44" name="Freeform 118"/>
              <p:cNvSpPr>
                <a:spLocks/>
              </p:cNvSpPr>
              <p:nvPr/>
            </p:nvSpPr>
            <p:spPr bwMode="auto">
              <a:xfrm flipH="1">
                <a:off x="1955887" y="1133989"/>
                <a:ext cx="146896" cy="213807"/>
              </a:xfrm>
              <a:custGeom>
                <a:avLst/>
                <a:gdLst/>
                <a:ahLst/>
                <a:cxnLst>
                  <a:cxn ang="0">
                    <a:pos x="0" y="556"/>
                  </a:cxn>
                  <a:cxn ang="0">
                    <a:pos x="0" y="556"/>
                  </a:cxn>
                  <a:cxn ang="0">
                    <a:pos x="0" y="508"/>
                  </a:cxn>
                  <a:cxn ang="0">
                    <a:pos x="6" y="462"/>
                  </a:cxn>
                  <a:cxn ang="0">
                    <a:pos x="16" y="418"/>
                  </a:cxn>
                  <a:cxn ang="0">
                    <a:pos x="28" y="374"/>
                  </a:cxn>
                  <a:cxn ang="0">
                    <a:pos x="42" y="332"/>
                  </a:cxn>
                  <a:cxn ang="0">
                    <a:pos x="62" y="290"/>
                  </a:cxn>
                  <a:cxn ang="0">
                    <a:pos x="82" y="252"/>
                  </a:cxn>
                  <a:cxn ang="0">
                    <a:pos x="106" y="214"/>
                  </a:cxn>
                  <a:cxn ang="0">
                    <a:pos x="134" y="180"/>
                  </a:cxn>
                  <a:cxn ang="0">
                    <a:pos x="162" y="146"/>
                  </a:cxn>
                  <a:cxn ang="0">
                    <a:pos x="194" y="116"/>
                  </a:cxn>
                  <a:cxn ang="0">
                    <a:pos x="228" y="86"/>
                  </a:cxn>
                  <a:cxn ang="0">
                    <a:pos x="264" y="60"/>
                  </a:cxn>
                  <a:cxn ang="0">
                    <a:pos x="300" y="38"/>
                  </a:cxn>
                  <a:cxn ang="0">
                    <a:pos x="340" y="18"/>
                  </a:cxn>
                  <a:cxn ang="0">
                    <a:pos x="382" y="0"/>
                  </a:cxn>
                </a:cxnLst>
                <a:rect l="0" t="0" r="r" b="b"/>
                <a:pathLst>
                  <a:path w="382" h="556">
                    <a:moveTo>
                      <a:pt x="0" y="556"/>
                    </a:moveTo>
                    <a:lnTo>
                      <a:pt x="0" y="556"/>
                    </a:lnTo>
                    <a:lnTo>
                      <a:pt x="0" y="508"/>
                    </a:lnTo>
                    <a:lnTo>
                      <a:pt x="6" y="462"/>
                    </a:lnTo>
                    <a:lnTo>
                      <a:pt x="16" y="418"/>
                    </a:lnTo>
                    <a:lnTo>
                      <a:pt x="28" y="374"/>
                    </a:lnTo>
                    <a:lnTo>
                      <a:pt x="42" y="332"/>
                    </a:lnTo>
                    <a:lnTo>
                      <a:pt x="62" y="290"/>
                    </a:lnTo>
                    <a:lnTo>
                      <a:pt x="82" y="252"/>
                    </a:lnTo>
                    <a:lnTo>
                      <a:pt x="106" y="214"/>
                    </a:lnTo>
                    <a:lnTo>
                      <a:pt x="134" y="180"/>
                    </a:lnTo>
                    <a:lnTo>
                      <a:pt x="162" y="146"/>
                    </a:lnTo>
                    <a:lnTo>
                      <a:pt x="194" y="116"/>
                    </a:lnTo>
                    <a:lnTo>
                      <a:pt x="228" y="86"/>
                    </a:lnTo>
                    <a:lnTo>
                      <a:pt x="264" y="60"/>
                    </a:lnTo>
                    <a:lnTo>
                      <a:pt x="300" y="38"/>
                    </a:lnTo>
                    <a:lnTo>
                      <a:pt x="340" y="18"/>
                    </a:lnTo>
                    <a:lnTo>
                      <a:pt x="382" y="0"/>
                    </a:lnTo>
                  </a:path>
                </a:pathLst>
              </a:custGeom>
              <a:noFill/>
              <a:ln w="9525">
                <a:solidFill>
                  <a:srgbClr val="00A6D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  <p:sp>
            <p:nvSpPr>
              <p:cNvPr id="45" name="Freeform 119"/>
              <p:cNvSpPr>
                <a:spLocks/>
              </p:cNvSpPr>
              <p:nvPr/>
            </p:nvSpPr>
            <p:spPr bwMode="auto">
              <a:xfrm flipH="1">
                <a:off x="1866672" y="1339337"/>
                <a:ext cx="15382" cy="15382"/>
              </a:xfrm>
              <a:custGeom>
                <a:avLst/>
                <a:gdLst/>
                <a:ahLst/>
                <a:cxnLst>
                  <a:cxn ang="0">
                    <a:pos x="40" y="20"/>
                  </a:cxn>
                  <a:cxn ang="0">
                    <a:pos x="40" y="20"/>
                  </a:cxn>
                  <a:cxn ang="0">
                    <a:pos x="38" y="28"/>
                  </a:cxn>
                  <a:cxn ang="0">
                    <a:pos x="34" y="34"/>
                  </a:cxn>
                  <a:cxn ang="0">
                    <a:pos x="28" y="38"/>
                  </a:cxn>
                  <a:cxn ang="0">
                    <a:pos x="20" y="40"/>
                  </a:cxn>
                  <a:cxn ang="0">
                    <a:pos x="20" y="40"/>
                  </a:cxn>
                  <a:cxn ang="0">
                    <a:pos x="12" y="38"/>
                  </a:cxn>
                  <a:cxn ang="0">
                    <a:pos x="6" y="34"/>
                  </a:cxn>
                  <a:cxn ang="0">
                    <a:pos x="2" y="28"/>
                  </a:cxn>
                  <a:cxn ang="0">
                    <a:pos x="0" y="20"/>
                  </a:cxn>
                  <a:cxn ang="0">
                    <a:pos x="0" y="20"/>
                  </a:cxn>
                  <a:cxn ang="0">
                    <a:pos x="2" y="12"/>
                  </a:cxn>
                  <a:cxn ang="0">
                    <a:pos x="6" y="6"/>
                  </a:cxn>
                  <a:cxn ang="0">
                    <a:pos x="12" y="2"/>
                  </a:cxn>
                  <a:cxn ang="0">
                    <a:pos x="20" y="0"/>
                  </a:cxn>
                  <a:cxn ang="0">
                    <a:pos x="20" y="0"/>
                  </a:cxn>
                  <a:cxn ang="0">
                    <a:pos x="28" y="2"/>
                  </a:cxn>
                  <a:cxn ang="0">
                    <a:pos x="34" y="6"/>
                  </a:cxn>
                  <a:cxn ang="0">
                    <a:pos x="38" y="12"/>
                  </a:cxn>
                  <a:cxn ang="0">
                    <a:pos x="40" y="20"/>
                  </a:cxn>
                  <a:cxn ang="0">
                    <a:pos x="40" y="20"/>
                  </a:cxn>
                </a:cxnLst>
                <a:rect l="0" t="0" r="r" b="b"/>
                <a:pathLst>
                  <a:path w="40" h="40">
                    <a:moveTo>
                      <a:pt x="40" y="20"/>
                    </a:moveTo>
                    <a:lnTo>
                      <a:pt x="40" y="20"/>
                    </a:lnTo>
                    <a:lnTo>
                      <a:pt x="38" y="28"/>
                    </a:lnTo>
                    <a:lnTo>
                      <a:pt x="34" y="34"/>
                    </a:lnTo>
                    <a:lnTo>
                      <a:pt x="28" y="38"/>
                    </a:lnTo>
                    <a:lnTo>
                      <a:pt x="20" y="40"/>
                    </a:lnTo>
                    <a:lnTo>
                      <a:pt x="20" y="40"/>
                    </a:lnTo>
                    <a:lnTo>
                      <a:pt x="12" y="38"/>
                    </a:lnTo>
                    <a:lnTo>
                      <a:pt x="6" y="34"/>
                    </a:lnTo>
                    <a:lnTo>
                      <a:pt x="2" y="28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2" y="12"/>
                    </a:lnTo>
                    <a:lnTo>
                      <a:pt x="6" y="6"/>
                    </a:lnTo>
                    <a:lnTo>
                      <a:pt x="12" y="2"/>
                    </a:lnTo>
                    <a:lnTo>
                      <a:pt x="20" y="0"/>
                    </a:lnTo>
                    <a:lnTo>
                      <a:pt x="20" y="0"/>
                    </a:lnTo>
                    <a:lnTo>
                      <a:pt x="28" y="2"/>
                    </a:lnTo>
                    <a:lnTo>
                      <a:pt x="34" y="6"/>
                    </a:lnTo>
                    <a:lnTo>
                      <a:pt x="38" y="12"/>
                    </a:lnTo>
                    <a:lnTo>
                      <a:pt x="40" y="20"/>
                    </a:lnTo>
                    <a:lnTo>
                      <a:pt x="40" y="20"/>
                    </a:lnTo>
                    <a:close/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  <p:sp>
            <p:nvSpPr>
              <p:cNvPr id="46" name="Freeform 120"/>
              <p:cNvSpPr>
                <a:spLocks/>
              </p:cNvSpPr>
              <p:nvPr/>
            </p:nvSpPr>
            <p:spPr bwMode="auto">
              <a:xfrm flipH="1">
                <a:off x="1803607" y="1277040"/>
                <a:ext cx="141513" cy="141513"/>
              </a:xfrm>
              <a:custGeom>
                <a:avLst/>
                <a:gdLst/>
                <a:ahLst/>
                <a:cxnLst>
                  <a:cxn ang="0">
                    <a:pos x="368" y="184"/>
                  </a:cxn>
                  <a:cxn ang="0">
                    <a:pos x="364" y="220"/>
                  </a:cxn>
                  <a:cxn ang="0">
                    <a:pos x="354" y="256"/>
                  </a:cxn>
                  <a:cxn ang="0">
                    <a:pos x="336" y="286"/>
                  </a:cxn>
                  <a:cxn ang="0">
                    <a:pos x="314" y="314"/>
                  </a:cxn>
                  <a:cxn ang="0">
                    <a:pos x="286" y="336"/>
                  </a:cxn>
                  <a:cxn ang="0">
                    <a:pos x="256" y="352"/>
                  </a:cxn>
                  <a:cxn ang="0">
                    <a:pos x="220" y="364"/>
                  </a:cxn>
                  <a:cxn ang="0">
                    <a:pos x="184" y="368"/>
                  </a:cxn>
                  <a:cxn ang="0">
                    <a:pos x="166" y="366"/>
                  </a:cxn>
                  <a:cxn ang="0">
                    <a:pos x="130" y="358"/>
                  </a:cxn>
                  <a:cxn ang="0">
                    <a:pos x="96" y="346"/>
                  </a:cxn>
                  <a:cxn ang="0">
                    <a:pos x="66" y="326"/>
                  </a:cxn>
                  <a:cxn ang="0">
                    <a:pos x="42" y="300"/>
                  </a:cxn>
                  <a:cxn ang="0">
                    <a:pos x="22" y="272"/>
                  </a:cxn>
                  <a:cxn ang="0">
                    <a:pos x="8" y="238"/>
                  </a:cxn>
                  <a:cxn ang="0">
                    <a:pos x="2" y="202"/>
                  </a:cxn>
                  <a:cxn ang="0">
                    <a:pos x="0" y="184"/>
                  </a:cxn>
                  <a:cxn ang="0">
                    <a:pos x="4" y="146"/>
                  </a:cxn>
                  <a:cxn ang="0">
                    <a:pos x="14" y="112"/>
                  </a:cxn>
                  <a:cxn ang="0">
                    <a:pos x="32" y="80"/>
                  </a:cxn>
                  <a:cxn ang="0">
                    <a:pos x="54" y="54"/>
                  </a:cxn>
                  <a:cxn ang="0">
                    <a:pos x="82" y="32"/>
                  </a:cxn>
                  <a:cxn ang="0">
                    <a:pos x="112" y="14"/>
                  </a:cxn>
                  <a:cxn ang="0">
                    <a:pos x="146" y="4"/>
                  </a:cxn>
                  <a:cxn ang="0">
                    <a:pos x="184" y="0"/>
                  </a:cxn>
                  <a:cxn ang="0">
                    <a:pos x="202" y="0"/>
                  </a:cxn>
                  <a:cxn ang="0">
                    <a:pos x="238" y="8"/>
                  </a:cxn>
                  <a:cxn ang="0">
                    <a:pos x="272" y="22"/>
                  </a:cxn>
                  <a:cxn ang="0">
                    <a:pos x="300" y="42"/>
                  </a:cxn>
                  <a:cxn ang="0">
                    <a:pos x="326" y="66"/>
                  </a:cxn>
                  <a:cxn ang="0">
                    <a:pos x="346" y="96"/>
                  </a:cxn>
                  <a:cxn ang="0">
                    <a:pos x="360" y="128"/>
                  </a:cxn>
                  <a:cxn ang="0">
                    <a:pos x="366" y="164"/>
                  </a:cxn>
                  <a:cxn ang="0">
                    <a:pos x="368" y="184"/>
                  </a:cxn>
                </a:cxnLst>
                <a:rect l="0" t="0" r="r" b="b"/>
                <a:pathLst>
                  <a:path w="368" h="368">
                    <a:moveTo>
                      <a:pt x="368" y="184"/>
                    </a:moveTo>
                    <a:lnTo>
                      <a:pt x="368" y="184"/>
                    </a:lnTo>
                    <a:lnTo>
                      <a:pt x="366" y="202"/>
                    </a:lnTo>
                    <a:lnTo>
                      <a:pt x="364" y="220"/>
                    </a:lnTo>
                    <a:lnTo>
                      <a:pt x="360" y="238"/>
                    </a:lnTo>
                    <a:lnTo>
                      <a:pt x="354" y="256"/>
                    </a:lnTo>
                    <a:lnTo>
                      <a:pt x="346" y="272"/>
                    </a:lnTo>
                    <a:lnTo>
                      <a:pt x="336" y="286"/>
                    </a:lnTo>
                    <a:lnTo>
                      <a:pt x="326" y="300"/>
                    </a:lnTo>
                    <a:lnTo>
                      <a:pt x="314" y="314"/>
                    </a:lnTo>
                    <a:lnTo>
                      <a:pt x="300" y="326"/>
                    </a:lnTo>
                    <a:lnTo>
                      <a:pt x="286" y="336"/>
                    </a:lnTo>
                    <a:lnTo>
                      <a:pt x="272" y="346"/>
                    </a:lnTo>
                    <a:lnTo>
                      <a:pt x="256" y="352"/>
                    </a:lnTo>
                    <a:lnTo>
                      <a:pt x="238" y="358"/>
                    </a:lnTo>
                    <a:lnTo>
                      <a:pt x="220" y="364"/>
                    </a:lnTo>
                    <a:lnTo>
                      <a:pt x="202" y="366"/>
                    </a:lnTo>
                    <a:lnTo>
                      <a:pt x="184" y="368"/>
                    </a:lnTo>
                    <a:lnTo>
                      <a:pt x="184" y="368"/>
                    </a:lnTo>
                    <a:lnTo>
                      <a:pt x="166" y="366"/>
                    </a:lnTo>
                    <a:lnTo>
                      <a:pt x="146" y="364"/>
                    </a:lnTo>
                    <a:lnTo>
                      <a:pt x="130" y="358"/>
                    </a:lnTo>
                    <a:lnTo>
                      <a:pt x="112" y="352"/>
                    </a:lnTo>
                    <a:lnTo>
                      <a:pt x="96" y="346"/>
                    </a:lnTo>
                    <a:lnTo>
                      <a:pt x="82" y="336"/>
                    </a:lnTo>
                    <a:lnTo>
                      <a:pt x="66" y="326"/>
                    </a:lnTo>
                    <a:lnTo>
                      <a:pt x="54" y="314"/>
                    </a:lnTo>
                    <a:lnTo>
                      <a:pt x="42" y="300"/>
                    </a:lnTo>
                    <a:lnTo>
                      <a:pt x="32" y="286"/>
                    </a:lnTo>
                    <a:lnTo>
                      <a:pt x="22" y="272"/>
                    </a:lnTo>
                    <a:lnTo>
                      <a:pt x="14" y="256"/>
                    </a:lnTo>
                    <a:lnTo>
                      <a:pt x="8" y="238"/>
                    </a:lnTo>
                    <a:lnTo>
                      <a:pt x="4" y="220"/>
                    </a:lnTo>
                    <a:lnTo>
                      <a:pt x="2" y="202"/>
                    </a:lnTo>
                    <a:lnTo>
                      <a:pt x="0" y="184"/>
                    </a:lnTo>
                    <a:lnTo>
                      <a:pt x="0" y="184"/>
                    </a:lnTo>
                    <a:lnTo>
                      <a:pt x="2" y="164"/>
                    </a:lnTo>
                    <a:lnTo>
                      <a:pt x="4" y="146"/>
                    </a:lnTo>
                    <a:lnTo>
                      <a:pt x="8" y="128"/>
                    </a:lnTo>
                    <a:lnTo>
                      <a:pt x="14" y="112"/>
                    </a:lnTo>
                    <a:lnTo>
                      <a:pt x="22" y="96"/>
                    </a:lnTo>
                    <a:lnTo>
                      <a:pt x="32" y="80"/>
                    </a:lnTo>
                    <a:lnTo>
                      <a:pt x="42" y="66"/>
                    </a:lnTo>
                    <a:lnTo>
                      <a:pt x="54" y="54"/>
                    </a:lnTo>
                    <a:lnTo>
                      <a:pt x="66" y="42"/>
                    </a:lnTo>
                    <a:lnTo>
                      <a:pt x="82" y="32"/>
                    </a:lnTo>
                    <a:lnTo>
                      <a:pt x="96" y="22"/>
                    </a:lnTo>
                    <a:lnTo>
                      <a:pt x="112" y="14"/>
                    </a:lnTo>
                    <a:lnTo>
                      <a:pt x="130" y="8"/>
                    </a:lnTo>
                    <a:lnTo>
                      <a:pt x="146" y="4"/>
                    </a:lnTo>
                    <a:lnTo>
                      <a:pt x="166" y="0"/>
                    </a:lnTo>
                    <a:lnTo>
                      <a:pt x="184" y="0"/>
                    </a:lnTo>
                    <a:lnTo>
                      <a:pt x="184" y="0"/>
                    </a:lnTo>
                    <a:lnTo>
                      <a:pt x="202" y="0"/>
                    </a:lnTo>
                    <a:lnTo>
                      <a:pt x="220" y="4"/>
                    </a:lnTo>
                    <a:lnTo>
                      <a:pt x="238" y="8"/>
                    </a:lnTo>
                    <a:lnTo>
                      <a:pt x="256" y="14"/>
                    </a:lnTo>
                    <a:lnTo>
                      <a:pt x="272" y="22"/>
                    </a:lnTo>
                    <a:lnTo>
                      <a:pt x="286" y="32"/>
                    </a:lnTo>
                    <a:lnTo>
                      <a:pt x="300" y="42"/>
                    </a:lnTo>
                    <a:lnTo>
                      <a:pt x="314" y="54"/>
                    </a:lnTo>
                    <a:lnTo>
                      <a:pt x="326" y="66"/>
                    </a:lnTo>
                    <a:lnTo>
                      <a:pt x="336" y="80"/>
                    </a:lnTo>
                    <a:lnTo>
                      <a:pt x="346" y="96"/>
                    </a:lnTo>
                    <a:lnTo>
                      <a:pt x="354" y="112"/>
                    </a:lnTo>
                    <a:lnTo>
                      <a:pt x="360" y="128"/>
                    </a:lnTo>
                    <a:lnTo>
                      <a:pt x="364" y="146"/>
                    </a:lnTo>
                    <a:lnTo>
                      <a:pt x="366" y="164"/>
                    </a:lnTo>
                    <a:lnTo>
                      <a:pt x="368" y="184"/>
                    </a:lnTo>
                    <a:lnTo>
                      <a:pt x="368" y="184"/>
                    </a:lnTo>
                    <a:close/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  <p:sp>
            <p:nvSpPr>
              <p:cNvPr id="47" name="Freeform 121"/>
              <p:cNvSpPr>
                <a:spLocks/>
              </p:cNvSpPr>
              <p:nvPr/>
            </p:nvSpPr>
            <p:spPr bwMode="auto">
              <a:xfrm flipH="1">
                <a:off x="1840523" y="1033238"/>
                <a:ext cx="67680" cy="252262"/>
              </a:xfrm>
              <a:custGeom>
                <a:avLst/>
                <a:gdLst/>
                <a:ahLst/>
                <a:cxnLst>
                  <a:cxn ang="0">
                    <a:pos x="0" y="656"/>
                  </a:cxn>
                  <a:cxn ang="0">
                    <a:pos x="28" y="0"/>
                  </a:cxn>
                  <a:cxn ang="0">
                    <a:pos x="148" y="0"/>
                  </a:cxn>
                  <a:cxn ang="0">
                    <a:pos x="176" y="656"/>
                  </a:cxn>
                </a:cxnLst>
                <a:rect l="0" t="0" r="r" b="b"/>
                <a:pathLst>
                  <a:path w="176" h="656">
                    <a:moveTo>
                      <a:pt x="0" y="656"/>
                    </a:moveTo>
                    <a:lnTo>
                      <a:pt x="28" y="0"/>
                    </a:lnTo>
                    <a:lnTo>
                      <a:pt x="148" y="0"/>
                    </a:lnTo>
                    <a:lnTo>
                      <a:pt x="176" y="656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  <p:sp>
            <p:nvSpPr>
              <p:cNvPr id="48" name="Line 122"/>
              <p:cNvSpPr>
                <a:spLocks noChangeShapeType="1"/>
              </p:cNvSpPr>
              <p:nvPr/>
            </p:nvSpPr>
            <p:spPr bwMode="auto">
              <a:xfrm flipH="1">
                <a:off x="1770536" y="1689274"/>
                <a:ext cx="207655" cy="38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  <p:sp>
            <p:nvSpPr>
              <p:cNvPr id="49" name="Line 123"/>
              <p:cNvSpPr>
                <a:spLocks noChangeShapeType="1"/>
              </p:cNvSpPr>
              <p:nvPr/>
            </p:nvSpPr>
            <p:spPr bwMode="auto">
              <a:xfrm flipH="1">
                <a:off x="1828218" y="1412401"/>
                <a:ext cx="15382" cy="276104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  <p:sp>
            <p:nvSpPr>
              <p:cNvPr id="50" name="Line 124"/>
              <p:cNvSpPr>
                <a:spLocks noChangeShapeType="1"/>
              </p:cNvSpPr>
              <p:nvPr/>
            </p:nvSpPr>
            <p:spPr bwMode="auto">
              <a:xfrm>
                <a:off x="1905896" y="1412401"/>
                <a:ext cx="14613" cy="276104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33" name="Group 54"/>
            <p:cNvGrpSpPr>
              <a:grpSpLocks noChangeAspect="1"/>
            </p:cNvGrpSpPr>
            <p:nvPr/>
          </p:nvGrpSpPr>
          <p:grpSpPr bwMode="auto">
            <a:xfrm>
              <a:off x="4283222" y="3568378"/>
              <a:ext cx="252916" cy="229779"/>
              <a:chOff x="1650" y="792"/>
              <a:chExt cx="317" cy="288"/>
            </a:xfrm>
          </p:grpSpPr>
          <p:sp>
            <p:nvSpPr>
              <p:cNvPr id="34" name="Line 55"/>
              <p:cNvSpPr>
                <a:spLocks noChangeShapeType="1"/>
              </p:cNvSpPr>
              <p:nvPr/>
            </p:nvSpPr>
            <p:spPr bwMode="auto">
              <a:xfrm>
                <a:off x="1731" y="1079"/>
                <a:ext cx="156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  <p:sp>
            <p:nvSpPr>
              <p:cNvPr id="35" name="Line 56"/>
              <p:cNvSpPr>
                <a:spLocks noChangeShapeType="1"/>
              </p:cNvSpPr>
              <p:nvPr/>
            </p:nvSpPr>
            <p:spPr bwMode="auto">
              <a:xfrm>
                <a:off x="1779" y="1005"/>
                <a:ext cx="1" cy="74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  <p:sp>
            <p:nvSpPr>
              <p:cNvPr id="36" name="Line 57"/>
              <p:cNvSpPr>
                <a:spLocks noChangeShapeType="1"/>
              </p:cNvSpPr>
              <p:nvPr/>
            </p:nvSpPr>
            <p:spPr bwMode="auto">
              <a:xfrm>
                <a:off x="1838" y="1005"/>
                <a:ext cx="1" cy="74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  <p:sp>
            <p:nvSpPr>
              <p:cNvPr id="37" name="Freeform 59"/>
              <p:cNvSpPr>
                <a:spLocks/>
              </p:cNvSpPr>
              <p:nvPr/>
            </p:nvSpPr>
            <p:spPr bwMode="auto">
              <a:xfrm>
                <a:off x="1650" y="792"/>
                <a:ext cx="317" cy="211"/>
              </a:xfrm>
              <a:custGeom>
                <a:avLst/>
                <a:gdLst/>
                <a:ahLst/>
                <a:cxnLst>
                  <a:cxn ang="0">
                    <a:pos x="892" y="0"/>
                  </a:cxn>
                  <a:cxn ang="0">
                    <a:pos x="60" y="0"/>
                  </a:cxn>
                  <a:cxn ang="0">
                    <a:pos x="0" y="635"/>
                  </a:cxn>
                  <a:cxn ang="0">
                    <a:pos x="951" y="635"/>
                  </a:cxn>
                  <a:cxn ang="0">
                    <a:pos x="892" y="0"/>
                  </a:cxn>
                </a:cxnLst>
                <a:rect l="0" t="0" r="r" b="b"/>
                <a:pathLst>
                  <a:path w="951" h="635">
                    <a:moveTo>
                      <a:pt x="892" y="0"/>
                    </a:moveTo>
                    <a:lnTo>
                      <a:pt x="60" y="0"/>
                    </a:lnTo>
                    <a:lnTo>
                      <a:pt x="0" y="635"/>
                    </a:lnTo>
                    <a:lnTo>
                      <a:pt x="951" y="635"/>
                    </a:lnTo>
                    <a:lnTo>
                      <a:pt x="892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  <p:sp>
            <p:nvSpPr>
              <p:cNvPr id="38" name="Freeform 60"/>
              <p:cNvSpPr>
                <a:spLocks/>
              </p:cNvSpPr>
              <p:nvPr/>
            </p:nvSpPr>
            <p:spPr bwMode="auto">
              <a:xfrm>
                <a:off x="1701" y="835"/>
                <a:ext cx="216" cy="125"/>
              </a:xfrm>
              <a:custGeom>
                <a:avLst/>
                <a:gdLst/>
                <a:ahLst/>
                <a:cxnLst>
                  <a:cxn ang="0">
                    <a:pos x="649" y="373"/>
                  </a:cxn>
                  <a:cxn ang="0">
                    <a:pos x="0" y="373"/>
                  </a:cxn>
                  <a:cxn ang="0">
                    <a:pos x="39" y="0"/>
                  </a:cxn>
                  <a:cxn ang="0">
                    <a:pos x="609" y="0"/>
                  </a:cxn>
                  <a:cxn ang="0">
                    <a:pos x="649" y="373"/>
                  </a:cxn>
                </a:cxnLst>
                <a:rect l="0" t="0" r="r" b="b"/>
                <a:pathLst>
                  <a:path w="649" h="373">
                    <a:moveTo>
                      <a:pt x="649" y="373"/>
                    </a:moveTo>
                    <a:lnTo>
                      <a:pt x="0" y="373"/>
                    </a:lnTo>
                    <a:lnTo>
                      <a:pt x="39" y="0"/>
                    </a:lnTo>
                    <a:lnTo>
                      <a:pt x="609" y="0"/>
                    </a:lnTo>
                    <a:lnTo>
                      <a:pt x="649" y="373"/>
                    </a:lnTo>
                    <a:close/>
                  </a:path>
                </a:pathLst>
              </a:custGeom>
              <a:noFill/>
              <a:ln w="9525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  <p:sp>
            <p:nvSpPr>
              <p:cNvPr id="39" name="Line 61"/>
              <p:cNvSpPr>
                <a:spLocks noChangeShapeType="1"/>
              </p:cNvSpPr>
              <p:nvPr/>
            </p:nvSpPr>
            <p:spPr bwMode="auto">
              <a:xfrm>
                <a:off x="1809" y="836"/>
                <a:ext cx="1" cy="123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  <p:sp>
            <p:nvSpPr>
              <p:cNvPr id="40" name="Line 62"/>
              <p:cNvSpPr>
                <a:spLocks noChangeShapeType="1"/>
              </p:cNvSpPr>
              <p:nvPr/>
            </p:nvSpPr>
            <p:spPr bwMode="auto">
              <a:xfrm>
                <a:off x="1709" y="897"/>
                <a:ext cx="200" cy="1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srgbClr val="000000"/>
                  </a:solidFill>
                </a:endParaRPr>
              </a:p>
            </p:txBody>
          </p:sp>
        </p:grpSp>
      </p:grp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65871" b="998"/>
          <a:stretch/>
        </p:blipFill>
        <p:spPr>
          <a:xfrm rot="5400000">
            <a:off x="10298825" y="1410615"/>
            <a:ext cx="979131" cy="1916173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65494" y="2881280"/>
            <a:ext cx="1656780" cy="1794243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23632" y="2889643"/>
            <a:ext cx="1695134" cy="1812039"/>
          </a:xfrm>
          <a:prstGeom prst="rect">
            <a:avLst/>
          </a:prstGeom>
        </p:spPr>
      </p:pic>
      <p:pic>
        <p:nvPicPr>
          <p:cNvPr id="66" name="Image 65"/>
          <p:cNvPicPr>
            <a:picLocks noChangeAspect="1"/>
          </p:cNvPicPr>
          <p:nvPr/>
        </p:nvPicPr>
        <p:blipFill rotWithShape="1">
          <a:blip r:embed="rId7"/>
          <a:srcRect r="2332"/>
          <a:stretch/>
        </p:blipFill>
        <p:spPr>
          <a:xfrm>
            <a:off x="9915134" y="2896164"/>
            <a:ext cx="1705117" cy="1805518"/>
          </a:xfrm>
          <a:prstGeom prst="rect">
            <a:avLst/>
          </a:prstGeom>
        </p:spPr>
      </p:pic>
      <p:pic>
        <p:nvPicPr>
          <p:cNvPr id="68" name="Image 6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255179" y="6083844"/>
            <a:ext cx="2377974" cy="676843"/>
          </a:xfrm>
          <a:prstGeom prst="rect">
            <a:avLst/>
          </a:prstGeom>
        </p:spPr>
      </p:pic>
      <p:sp>
        <p:nvSpPr>
          <p:cNvPr id="70" name="ZoneTexte 69"/>
          <p:cNvSpPr txBox="1"/>
          <p:nvPr/>
        </p:nvSpPr>
        <p:spPr>
          <a:xfrm>
            <a:off x="6279857" y="4852497"/>
            <a:ext cx="50616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>
                <a:solidFill>
                  <a:schemeClr val="accent1"/>
                </a:solidFill>
              </a:rPr>
              <a:t>Les scénarios « N »</a:t>
            </a:r>
          </a:p>
          <a:p>
            <a:pPr algn="ctr"/>
            <a:r>
              <a:rPr lang="fr-FR" b="1" dirty="0"/>
              <a:t>Avec nouveau nucléaire</a:t>
            </a:r>
          </a:p>
        </p:txBody>
      </p:sp>
      <p:pic>
        <p:nvPicPr>
          <p:cNvPr id="62" name="Picture 2" descr="RTE (entreprise) — Wikipédia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293" y="6232480"/>
            <a:ext cx="54000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" name="Image 62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3105" b="33671"/>
          <a:stretch/>
        </p:blipFill>
        <p:spPr>
          <a:xfrm rot="5400000">
            <a:off x="8379956" y="1407919"/>
            <a:ext cx="979131" cy="1921565"/>
          </a:xfrm>
          <a:prstGeom prst="rect">
            <a:avLst/>
          </a:prstGeom>
        </p:spPr>
      </p:pic>
      <p:pic>
        <p:nvPicPr>
          <p:cNvPr id="64" name="Image 63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66774"/>
          <a:stretch/>
        </p:blipFill>
        <p:spPr>
          <a:xfrm rot="5400000">
            <a:off x="6497471" y="1407857"/>
            <a:ext cx="979131" cy="1921688"/>
          </a:xfrm>
          <a:prstGeom prst="rect">
            <a:avLst/>
          </a:prstGeom>
        </p:spPr>
      </p:pic>
      <p:sp>
        <p:nvSpPr>
          <p:cNvPr id="3" name="Rectangle à coins arrondis 2"/>
          <p:cNvSpPr/>
          <p:nvPr/>
        </p:nvSpPr>
        <p:spPr>
          <a:xfrm>
            <a:off x="8746435" y="6107266"/>
            <a:ext cx="450000" cy="630000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ZoneTexte 3"/>
          <p:cNvSpPr txBox="1"/>
          <p:nvPr/>
        </p:nvSpPr>
        <p:spPr>
          <a:xfrm>
            <a:off x="8687691" y="6475146"/>
            <a:ext cx="59503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err="1">
                <a:solidFill>
                  <a:schemeClr val="bg1"/>
                </a:solidFill>
              </a:rPr>
              <a:t>Hydrau</a:t>
            </a:r>
            <a:r>
              <a:rPr lang="fr-FR" sz="1000" dirty="0">
                <a:solidFill>
                  <a:schemeClr val="bg1"/>
                </a:solidFill>
              </a:rPr>
              <a:t>.</a:t>
            </a:r>
          </a:p>
        </p:txBody>
      </p:sp>
      <p:pic>
        <p:nvPicPr>
          <p:cNvPr id="65" name="Image 64"/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730921" y="6184548"/>
            <a:ext cx="469005" cy="389635"/>
          </a:xfrm>
          <a:prstGeom prst="rect">
            <a:avLst/>
          </a:prstGeom>
        </p:spPr>
      </p:pic>
      <p:pic>
        <p:nvPicPr>
          <p:cNvPr id="58" name="Image 57"/>
          <p:cNvPicPr>
            <a:picLocks noChangeAspect="1"/>
          </p:cNvPicPr>
          <p:nvPr/>
        </p:nvPicPr>
        <p:blipFill rotWithShape="1">
          <a:blip r:embed="rId12"/>
          <a:srcRect l="2754" t="9749"/>
          <a:stretch/>
        </p:blipFill>
        <p:spPr>
          <a:xfrm>
            <a:off x="128642" y="1954192"/>
            <a:ext cx="5868972" cy="3676819"/>
          </a:xfrm>
          <a:prstGeom prst="rect">
            <a:avLst/>
          </a:prstGeom>
        </p:spPr>
      </p:pic>
      <p:sp>
        <p:nvSpPr>
          <p:cNvPr id="59" name="ZoneTexte 58"/>
          <p:cNvSpPr txBox="1"/>
          <p:nvPr/>
        </p:nvSpPr>
        <p:spPr>
          <a:xfrm>
            <a:off x="3928" y="1546793"/>
            <a:ext cx="5803127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fr-FR" sz="1200" b="1" dirty="0">
                <a:solidFill>
                  <a:schemeClr val="bg1">
                    <a:lumMod val="65000"/>
                  </a:schemeClr>
                </a:solidFill>
              </a:rPr>
              <a:t>Trajectoires de développement de nouveaux réacteurs nucléaires envisagés dans l’étude</a:t>
            </a:r>
          </a:p>
          <a:p>
            <a:pPr algn="ctr"/>
            <a:endParaRPr lang="fr-FR" sz="1200" b="1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7849512"/>
      </p:ext>
    </p:extLst>
  </p:cSld>
  <p:clrMapOvr>
    <a:masterClrMapping/>
  </p:clrMapOvr>
</p:sld>
</file>

<file path=ppt/theme/theme1.xml><?xml version="1.0" encoding="utf-8"?>
<a:theme xmlns:a="http://schemas.openxmlformats.org/drawingml/2006/main" name="1_Couverture">
  <a:themeElements>
    <a:clrScheme name="RTE OK">
      <a:dk1>
        <a:srgbClr val="000000"/>
      </a:dk1>
      <a:lt1>
        <a:srgbClr val="FFFFFF"/>
      </a:lt1>
      <a:dk2>
        <a:srgbClr val="3770AB"/>
      </a:dk2>
      <a:lt2>
        <a:srgbClr val="00A6D9"/>
      </a:lt2>
      <a:accent1>
        <a:srgbClr val="049C8E"/>
      </a:accent1>
      <a:accent2>
        <a:srgbClr val="FCDF39"/>
      </a:accent2>
      <a:accent3>
        <a:srgbClr val="DE7C65"/>
      </a:accent3>
      <a:accent4>
        <a:srgbClr val="DD005A"/>
      </a:accent4>
      <a:accent5>
        <a:srgbClr val="7B589D"/>
      </a:accent5>
      <a:accent6>
        <a:srgbClr val="E9A95D"/>
      </a:accent6>
      <a:hlink>
        <a:srgbClr val="00A6D9"/>
      </a:hlink>
      <a:folHlink>
        <a:srgbClr val="3871AC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imple Ligh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15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585858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  <a:extLst>
    <a:ext uri="{05A4C25C-085E-4340-85A3-A5531E510DB2}">
      <thm15:themeFamily xmlns:thm15="http://schemas.microsoft.com/office/thememl/2012/main" name="Thème1" id="{7493711C-7B04-DC47-AF2A-A9001EADF7CB}" vid="{4E1CE3A1-AB94-1944-9DBF-F31BBC2BF7F5}"/>
    </a:ext>
  </a:extLst>
</a:theme>
</file>

<file path=ppt/theme/theme10.xml><?xml version="1.0" encoding="utf-8"?>
<a:theme xmlns:a="http://schemas.openxmlformats.org/drawingml/2006/main" name="7_Intercalaires_Couleur">
  <a:themeElements>
    <a:clrScheme name="Couler RTE">
      <a:dk1>
        <a:srgbClr val="000000"/>
      </a:dk1>
      <a:lt1>
        <a:srgbClr val="FFFFFF"/>
      </a:lt1>
      <a:dk2>
        <a:srgbClr val="3C70AD"/>
      </a:dk2>
      <a:lt2>
        <a:srgbClr val="00A6D9"/>
      </a:lt2>
      <a:accent1>
        <a:srgbClr val="009E8F"/>
      </a:accent1>
      <a:accent2>
        <a:srgbClr val="FFE500"/>
      </a:accent2>
      <a:accent3>
        <a:srgbClr val="EC775C"/>
      </a:accent3>
      <a:accent4>
        <a:srgbClr val="DC0059"/>
      </a:accent4>
      <a:accent5>
        <a:srgbClr val="7D599F"/>
      </a:accent5>
      <a:accent6>
        <a:srgbClr val="F6AB4D"/>
      </a:accent6>
      <a:hlink>
        <a:srgbClr val="00A6D9"/>
      </a:hlink>
      <a:folHlink>
        <a:srgbClr val="3C70A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noFill/>
        </a:ln>
      </a:spPr>
      <a:bodyPr rtlCol="0" anchor="t"/>
      <a:lstStyle>
        <a:defPPr marL="285750" indent="-285750">
          <a:buClr>
            <a:schemeClr val="bg2"/>
          </a:buClr>
          <a:buFont typeface="Arial" panose="020B0604020202020204" pitchFamily="34" charset="0"/>
          <a:buChar char="•"/>
          <a:defRPr dirty="0" smtClean="0">
            <a:solidFill>
              <a:srgbClr val="FFFFFF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11.xml><?xml version="1.0" encoding="utf-8"?>
<a:theme xmlns:a="http://schemas.openxmlformats.org/drawingml/2006/main" name="8_Intercalaires_Couleur">
  <a:themeElements>
    <a:clrScheme name="Couler RTE">
      <a:dk1>
        <a:srgbClr val="000000"/>
      </a:dk1>
      <a:lt1>
        <a:srgbClr val="FFFFFF"/>
      </a:lt1>
      <a:dk2>
        <a:srgbClr val="3C70AD"/>
      </a:dk2>
      <a:lt2>
        <a:srgbClr val="00A6D9"/>
      </a:lt2>
      <a:accent1>
        <a:srgbClr val="009E8F"/>
      </a:accent1>
      <a:accent2>
        <a:srgbClr val="FFE500"/>
      </a:accent2>
      <a:accent3>
        <a:srgbClr val="EC775C"/>
      </a:accent3>
      <a:accent4>
        <a:srgbClr val="DC0059"/>
      </a:accent4>
      <a:accent5>
        <a:srgbClr val="7D599F"/>
      </a:accent5>
      <a:accent6>
        <a:srgbClr val="F6AB4D"/>
      </a:accent6>
      <a:hlink>
        <a:srgbClr val="00A6D9"/>
      </a:hlink>
      <a:folHlink>
        <a:srgbClr val="3C70A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noFill/>
        </a:ln>
      </a:spPr>
      <a:bodyPr rtlCol="0" anchor="t"/>
      <a:lstStyle>
        <a:defPPr marL="285750" indent="-285750">
          <a:buClr>
            <a:schemeClr val="bg2"/>
          </a:buClr>
          <a:buFont typeface="Arial" panose="020B0604020202020204" pitchFamily="34" charset="0"/>
          <a:buChar char="•"/>
          <a:defRPr dirty="0" smtClean="0">
            <a:solidFill>
              <a:srgbClr val="FFFFFF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12.xml><?xml version="1.0" encoding="utf-8"?>
<a:theme xmlns:a="http://schemas.openxmlformats.org/drawingml/2006/main" name="9_Intercalaires_Couleur">
  <a:themeElements>
    <a:clrScheme name="Couler RTE">
      <a:dk1>
        <a:srgbClr val="000000"/>
      </a:dk1>
      <a:lt1>
        <a:srgbClr val="FFFFFF"/>
      </a:lt1>
      <a:dk2>
        <a:srgbClr val="3C70AD"/>
      </a:dk2>
      <a:lt2>
        <a:srgbClr val="00A6D9"/>
      </a:lt2>
      <a:accent1>
        <a:srgbClr val="009E8F"/>
      </a:accent1>
      <a:accent2>
        <a:srgbClr val="FFE500"/>
      </a:accent2>
      <a:accent3>
        <a:srgbClr val="EC775C"/>
      </a:accent3>
      <a:accent4>
        <a:srgbClr val="DC0059"/>
      </a:accent4>
      <a:accent5>
        <a:srgbClr val="7D599F"/>
      </a:accent5>
      <a:accent6>
        <a:srgbClr val="F6AB4D"/>
      </a:accent6>
      <a:hlink>
        <a:srgbClr val="00A6D9"/>
      </a:hlink>
      <a:folHlink>
        <a:srgbClr val="3C70A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noFill/>
        </a:ln>
      </a:spPr>
      <a:bodyPr rtlCol="0" anchor="t"/>
      <a:lstStyle>
        <a:defPPr marL="285750" indent="-285750">
          <a:buClr>
            <a:schemeClr val="bg2"/>
          </a:buClr>
          <a:buFont typeface="Arial" panose="020B0604020202020204" pitchFamily="34" charset="0"/>
          <a:buChar char="•"/>
          <a:defRPr dirty="0" smtClean="0">
            <a:solidFill>
              <a:srgbClr val="FFFFFF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13.xml><?xml version="1.0" encoding="utf-8"?>
<a:theme xmlns:a="http://schemas.openxmlformats.org/drawingml/2006/main" name="10_Intercalaires_Couleur">
  <a:themeElements>
    <a:clrScheme name="Couler RTE">
      <a:dk1>
        <a:srgbClr val="000000"/>
      </a:dk1>
      <a:lt1>
        <a:srgbClr val="FFFFFF"/>
      </a:lt1>
      <a:dk2>
        <a:srgbClr val="3C70AD"/>
      </a:dk2>
      <a:lt2>
        <a:srgbClr val="00A6D9"/>
      </a:lt2>
      <a:accent1>
        <a:srgbClr val="009E8F"/>
      </a:accent1>
      <a:accent2>
        <a:srgbClr val="FFE500"/>
      </a:accent2>
      <a:accent3>
        <a:srgbClr val="EC775C"/>
      </a:accent3>
      <a:accent4>
        <a:srgbClr val="DC0059"/>
      </a:accent4>
      <a:accent5>
        <a:srgbClr val="7D599F"/>
      </a:accent5>
      <a:accent6>
        <a:srgbClr val="F6AB4D"/>
      </a:accent6>
      <a:hlink>
        <a:srgbClr val="00A6D9"/>
      </a:hlink>
      <a:folHlink>
        <a:srgbClr val="3C70A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noFill/>
        </a:ln>
      </a:spPr>
      <a:bodyPr rtlCol="0" anchor="t"/>
      <a:lstStyle>
        <a:defPPr marL="285750" indent="-285750">
          <a:buClr>
            <a:schemeClr val="bg2"/>
          </a:buClr>
          <a:buFont typeface="Arial" panose="020B0604020202020204" pitchFamily="34" charset="0"/>
          <a:buChar char="•"/>
          <a:defRPr dirty="0" smtClean="0">
            <a:solidFill>
              <a:srgbClr val="FFFFFF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14.xml><?xml version="1.0" encoding="utf-8"?>
<a:theme xmlns:a="http://schemas.openxmlformats.org/drawingml/2006/main" name="11_Intercalaires_Couleur">
  <a:themeElements>
    <a:clrScheme name="Couler RTE">
      <a:dk1>
        <a:srgbClr val="000000"/>
      </a:dk1>
      <a:lt1>
        <a:srgbClr val="FFFFFF"/>
      </a:lt1>
      <a:dk2>
        <a:srgbClr val="3C70AD"/>
      </a:dk2>
      <a:lt2>
        <a:srgbClr val="00A6D9"/>
      </a:lt2>
      <a:accent1>
        <a:srgbClr val="009E8F"/>
      </a:accent1>
      <a:accent2>
        <a:srgbClr val="FFE500"/>
      </a:accent2>
      <a:accent3>
        <a:srgbClr val="EC775C"/>
      </a:accent3>
      <a:accent4>
        <a:srgbClr val="DC0059"/>
      </a:accent4>
      <a:accent5>
        <a:srgbClr val="7D599F"/>
      </a:accent5>
      <a:accent6>
        <a:srgbClr val="F6AB4D"/>
      </a:accent6>
      <a:hlink>
        <a:srgbClr val="00A6D9"/>
      </a:hlink>
      <a:folHlink>
        <a:srgbClr val="3C70A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12_Intercalaires_Couleur">
  <a:themeElements>
    <a:clrScheme name="Couler RTE">
      <a:dk1>
        <a:srgbClr val="000000"/>
      </a:dk1>
      <a:lt1>
        <a:srgbClr val="FFFFFF"/>
      </a:lt1>
      <a:dk2>
        <a:srgbClr val="3C70AD"/>
      </a:dk2>
      <a:lt2>
        <a:srgbClr val="00A6D9"/>
      </a:lt2>
      <a:accent1>
        <a:srgbClr val="009E8F"/>
      </a:accent1>
      <a:accent2>
        <a:srgbClr val="FFE500"/>
      </a:accent2>
      <a:accent3>
        <a:srgbClr val="EC775C"/>
      </a:accent3>
      <a:accent4>
        <a:srgbClr val="DC0059"/>
      </a:accent4>
      <a:accent5>
        <a:srgbClr val="7D599F"/>
      </a:accent5>
      <a:accent6>
        <a:srgbClr val="F6AB4D"/>
      </a:accent6>
      <a:hlink>
        <a:srgbClr val="00A6D9"/>
      </a:hlink>
      <a:folHlink>
        <a:srgbClr val="3C70A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noFill/>
        </a:ln>
      </a:spPr>
      <a:bodyPr rtlCol="0" anchor="t"/>
      <a:lstStyle>
        <a:defPPr marL="285750" indent="-285750">
          <a:buClr>
            <a:schemeClr val="bg2"/>
          </a:buClr>
          <a:buFont typeface="Arial" panose="020B0604020202020204" pitchFamily="34" charset="0"/>
          <a:buChar char="•"/>
          <a:defRPr dirty="0" smtClean="0">
            <a:solidFill>
              <a:srgbClr val="FFFFFF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16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7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Sommaire">
  <a:themeElements>
    <a:clrScheme name="Couler RTE">
      <a:dk1>
        <a:srgbClr val="000000"/>
      </a:dk1>
      <a:lt1>
        <a:srgbClr val="FFFFFF"/>
      </a:lt1>
      <a:dk2>
        <a:srgbClr val="3C70AD"/>
      </a:dk2>
      <a:lt2>
        <a:srgbClr val="00A6D9"/>
      </a:lt2>
      <a:accent1>
        <a:srgbClr val="009E8F"/>
      </a:accent1>
      <a:accent2>
        <a:srgbClr val="FFE500"/>
      </a:accent2>
      <a:accent3>
        <a:srgbClr val="EC775C"/>
      </a:accent3>
      <a:accent4>
        <a:srgbClr val="DC0059"/>
      </a:accent4>
      <a:accent5>
        <a:srgbClr val="7D599F"/>
      </a:accent5>
      <a:accent6>
        <a:srgbClr val="F6AB4D"/>
      </a:accent6>
      <a:hlink>
        <a:srgbClr val="00A6D9"/>
      </a:hlink>
      <a:folHlink>
        <a:srgbClr val="3C70A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/>
      <a:lstStyle>
        <a:defPPr marL="0" marR="0" indent="0" algn="l" defTabSz="914400" rtl="0" eaLnBrk="1" fontAlgn="auto" latinLnBrk="0" hangingPunct="1">
          <a:lnSpc>
            <a:spcPct val="100000"/>
          </a:lnSpc>
          <a:spcBef>
            <a:spcPct val="20000"/>
          </a:spcBef>
          <a:spcAft>
            <a:spcPts val="0"/>
          </a:spcAft>
          <a:buClr>
            <a:schemeClr val="accent2"/>
          </a:buClr>
          <a:buSzTx/>
          <a:buFont typeface="Arial" panose="020B0604020202020204" pitchFamily="34" charset="0"/>
          <a:buNone/>
          <a:tabLst/>
          <a:defRPr kumimoji="0" sz="1800" b="1" i="0" u="none" strike="noStrike" kern="1200" cap="none" spc="0" normalizeH="0" baseline="0" noProof="0" dirty="0" smtClean="0">
            <a:ln>
              <a:noFill/>
            </a:ln>
            <a:solidFill>
              <a:schemeClr val="bg2"/>
            </a:solidFill>
            <a:effectLst/>
            <a:uLnTx/>
            <a:uFillTx/>
            <a:latin typeface="Calibri" panose="020F0502020204030204" pitchFamily="34" charset="0"/>
            <a:ea typeface="+mn-ea"/>
            <a:cs typeface="Calibri" panose="020F0502020204030204" pitchFamily="34" charset="0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3_Intercalaires">
  <a:themeElements>
    <a:clrScheme name="Couler RTE">
      <a:dk1>
        <a:srgbClr val="000000"/>
      </a:dk1>
      <a:lt1>
        <a:srgbClr val="FFFFFF"/>
      </a:lt1>
      <a:dk2>
        <a:srgbClr val="3C70AD"/>
      </a:dk2>
      <a:lt2>
        <a:srgbClr val="00A6D9"/>
      </a:lt2>
      <a:accent1>
        <a:srgbClr val="009E8F"/>
      </a:accent1>
      <a:accent2>
        <a:srgbClr val="FFE500"/>
      </a:accent2>
      <a:accent3>
        <a:srgbClr val="EC775C"/>
      </a:accent3>
      <a:accent4>
        <a:srgbClr val="DC0059"/>
      </a:accent4>
      <a:accent5>
        <a:srgbClr val="7D599F"/>
      </a:accent5>
      <a:accent6>
        <a:srgbClr val="F6AB4D"/>
      </a:accent6>
      <a:hlink>
        <a:srgbClr val="00A6D9"/>
      </a:hlink>
      <a:folHlink>
        <a:srgbClr val="3C70A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Intercalaires_Couleur">
  <a:themeElements>
    <a:clrScheme name="Couler RTE">
      <a:dk1>
        <a:srgbClr val="000000"/>
      </a:dk1>
      <a:lt1>
        <a:srgbClr val="FFFFFF"/>
      </a:lt1>
      <a:dk2>
        <a:srgbClr val="3C70AD"/>
      </a:dk2>
      <a:lt2>
        <a:srgbClr val="00A6D9"/>
      </a:lt2>
      <a:accent1>
        <a:srgbClr val="009E8F"/>
      </a:accent1>
      <a:accent2>
        <a:srgbClr val="FFE500"/>
      </a:accent2>
      <a:accent3>
        <a:srgbClr val="EC775C"/>
      </a:accent3>
      <a:accent4>
        <a:srgbClr val="DC0059"/>
      </a:accent4>
      <a:accent5>
        <a:srgbClr val="7D599F"/>
      </a:accent5>
      <a:accent6>
        <a:srgbClr val="F6AB4D"/>
      </a:accent6>
      <a:hlink>
        <a:srgbClr val="00A6D9"/>
      </a:hlink>
      <a:folHlink>
        <a:srgbClr val="3C70A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5_Elements graphiques">
  <a:themeElements>
    <a:clrScheme name="Couler RTE">
      <a:dk1>
        <a:srgbClr val="000000"/>
      </a:dk1>
      <a:lt1>
        <a:srgbClr val="FFFFFF"/>
      </a:lt1>
      <a:dk2>
        <a:srgbClr val="3C70AD"/>
      </a:dk2>
      <a:lt2>
        <a:srgbClr val="00A6D9"/>
      </a:lt2>
      <a:accent1>
        <a:srgbClr val="009E8F"/>
      </a:accent1>
      <a:accent2>
        <a:srgbClr val="FFE500"/>
      </a:accent2>
      <a:accent3>
        <a:srgbClr val="EC775C"/>
      </a:accent3>
      <a:accent4>
        <a:srgbClr val="DC0059"/>
      </a:accent4>
      <a:accent5>
        <a:srgbClr val="7D599F"/>
      </a:accent5>
      <a:accent6>
        <a:srgbClr val="F6AB4D"/>
      </a:accent6>
      <a:hlink>
        <a:srgbClr val="00A6D9"/>
      </a:hlink>
      <a:folHlink>
        <a:srgbClr val="3C70A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4_Intercalaires_Couleur">
  <a:themeElements>
    <a:clrScheme name="Couler RTE">
      <a:dk1>
        <a:srgbClr val="000000"/>
      </a:dk1>
      <a:lt1>
        <a:srgbClr val="FFFFFF"/>
      </a:lt1>
      <a:dk2>
        <a:srgbClr val="3C70AD"/>
      </a:dk2>
      <a:lt2>
        <a:srgbClr val="00A6D9"/>
      </a:lt2>
      <a:accent1>
        <a:srgbClr val="009E8F"/>
      </a:accent1>
      <a:accent2>
        <a:srgbClr val="FFE500"/>
      </a:accent2>
      <a:accent3>
        <a:srgbClr val="EC775C"/>
      </a:accent3>
      <a:accent4>
        <a:srgbClr val="DC0059"/>
      </a:accent4>
      <a:accent5>
        <a:srgbClr val="7D599F"/>
      </a:accent5>
      <a:accent6>
        <a:srgbClr val="F6AB4D"/>
      </a:accent6>
      <a:hlink>
        <a:srgbClr val="00A6D9"/>
      </a:hlink>
      <a:folHlink>
        <a:srgbClr val="3C70A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5_Intercalaires_Couleur">
  <a:themeElements>
    <a:clrScheme name="Couler RTE">
      <a:dk1>
        <a:srgbClr val="000000"/>
      </a:dk1>
      <a:lt1>
        <a:srgbClr val="FFFFFF"/>
      </a:lt1>
      <a:dk2>
        <a:srgbClr val="3C70AD"/>
      </a:dk2>
      <a:lt2>
        <a:srgbClr val="00A6D9"/>
      </a:lt2>
      <a:accent1>
        <a:srgbClr val="009E8F"/>
      </a:accent1>
      <a:accent2>
        <a:srgbClr val="FFE500"/>
      </a:accent2>
      <a:accent3>
        <a:srgbClr val="EC775C"/>
      </a:accent3>
      <a:accent4>
        <a:srgbClr val="DC0059"/>
      </a:accent4>
      <a:accent5>
        <a:srgbClr val="7D599F"/>
      </a:accent5>
      <a:accent6>
        <a:srgbClr val="F6AB4D"/>
      </a:accent6>
      <a:hlink>
        <a:srgbClr val="00A6D9"/>
      </a:hlink>
      <a:folHlink>
        <a:srgbClr val="3C70A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6_Intercalaires_Couleur">
  <a:themeElements>
    <a:clrScheme name="Couler RTE">
      <a:dk1>
        <a:srgbClr val="000000"/>
      </a:dk1>
      <a:lt1>
        <a:srgbClr val="FFFFFF"/>
      </a:lt1>
      <a:dk2>
        <a:srgbClr val="3C70AD"/>
      </a:dk2>
      <a:lt2>
        <a:srgbClr val="00A6D9"/>
      </a:lt2>
      <a:accent1>
        <a:srgbClr val="009E8F"/>
      </a:accent1>
      <a:accent2>
        <a:srgbClr val="FFE500"/>
      </a:accent2>
      <a:accent3>
        <a:srgbClr val="EC775C"/>
      </a:accent3>
      <a:accent4>
        <a:srgbClr val="DC0059"/>
      </a:accent4>
      <a:accent5>
        <a:srgbClr val="7D599F"/>
      </a:accent5>
      <a:accent6>
        <a:srgbClr val="F6AB4D"/>
      </a:accent6>
      <a:hlink>
        <a:srgbClr val="00A6D9"/>
      </a:hlink>
      <a:folHlink>
        <a:srgbClr val="3C70A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4_Intercalaires">
  <a:themeElements>
    <a:clrScheme name="Couler RTE">
      <a:dk1>
        <a:srgbClr val="000000"/>
      </a:dk1>
      <a:lt1>
        <a:srgbClr val="FFFFFF"/>
      </a:lt1>
      <a:dk2>
        <a:srgbClr val="3C70AD"/>
      </a:dk2>
      <a:lt2>
        <a:srgbClr val="00A6D9"/>
      </a:lt2>
      <a:accent1>
        <a:srgbClr val="009E8F"/>
      </a:accent1>
      <a:accent2>
        <a:srgbClr val="FFE500"/>
      </a:accent2>
      <a:accent3>
        <a:srgbClr val="EC775C"/>
      </a:accent3>
      <a:accent4>
        <a:srgbClr val="DC0059"/>
      </a:accent4>
      <a:accent5>
        <a:srgbClr val="7D599F"/>
      </a:accent5>
      <a:accent6>
        <a:srgbClr val="F6AB4D"/>
      </a:accent6>
      <a:hlink>
        <a:srgbClr val="00A6D9"/>
      </a:hlink>
      <a:folHlink>
        <a:srgbClr val="3C70A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16961F1C59B8945BFAEDC01B7A0D541" ma:contentTypeVersion="6" ma:contentTypeDescription="Crée un document." ma:contentTypeScope="" ma:versionID="ae1706ddf0abc4353776660891718bdd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84150117ef082ad668ca6d1bc8042b45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AverageRating" minOccurs="0"/>
                <xsd:element ref="ns1:RatingCount" minOccurs="0"/>
                <xsd:element ref="ns1:RatedBy" minOccurs="0"/>
                <xsd:element ref="ns1:Ratings" minOccurs="0"/>
                <xsd:element ref="ns1:LikesCount" minOccurs="0"/>
                <xsd:element ref="ns1:LikedB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AverageRating" ma:index="8" nillable="true" ma:displayName="Évaluation (0-5)" ma:decimals="2" ma:description="Valeur moyenne de toutes les évaluations envoyées" ma:internalName="AverageRating" ma:readOnly="true">
      <xsd:simpleType>
        <xsd:restriction base="dms:Number"/>
      </xsd:simpleType>
    </xsd:element>
    <xsd:element name="RatingCount" ma:index="9" nillable="true" ma:displayName="Nombre d’évaluations" ma:decimals="0" ma:description="Nombre d’évaluations envoyées" ma:internalName="RatingCount" ma:readOnly="true">
      <xsd:simpleType>
        <xsd:restriction base="dms:Number"/>
      </xsd:simpleType>
    </xsd:element>
    <xsd:element name="RatedBy" ma:index="10" nillable="true" ma:displayName="Évalué par" ma:description="Des utilisateurs ont évalué l'élément." ma:hidden="true" ma:list="UserInfo" ma:internalName="RatedBy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Ratings" ma:index="11" nillable="true" ma:displayName="Évaluation des utilisateurs" ma:description="Évaluation des utilisateurs pour l'élément" ma:hidden="true" ma:internalName="Ratings">
      <xsd:simpleType>
        <xsd:restriction base="dms:Note"/>
      </xsd:simpleType>
    </xsd:element>
    <xsd:element name="LikesCount" ma:index="12" nillable="true" ma:displayName="Nombre de « J'aime »" ma:internalName="LikesCount">
      <xsd:simpleType>
        <xsd:restriction base="dms:Unknown"/>
      </xsd:simpleType>
    </xsd:element>
    <xsd:element name="LikedBy" ma:index="13" nillable="true" ma:displayName="Aimé par" ma:hidden="true" ma:list="UserInfo" ma:internalName="LikedBy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ikesCount xmlns="http://schemas.microsoft.com/sharepoint/v3" xsi:nil="true"/>
    <Ratings xmlns="http://schemas.microsoft.com/sharepoint/v3" xsi:nil="true"/>
    <LikedBy xmlns="http://schemas.microsoft.com/sharepoint/v3">
      <UserInfo>
        <DisplayName/>
        <AccountId xsi:nil="true"/>
        <AccountType/>
      </UserInfo>
    </LikedBy>
    <RatedBy xmlns="http://schemas.microsoft.com/sharepoint/v3">
      <UserInfo>
        <DisplayName/>
        <AccountId xsi:nil="true"/>
        <AccountType/>
      </UserInfo>
    </RatedBy>
  </documentManagement>
</p:properties>
</file>

<file path=customXml/itemProps1.xml><?xml version="1.0" encoding="utf-8"?>
<ds:datastoreItem xmlns:ds="http://schemas.openxmlformats.org/officeDocument/2006/customXml" ds:itemID="{76CFE6BC-7C25-459D-9A58-70FFAE6FF2A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3986F61-026C-4AB3-9406-8589028C43C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3FDD321-72F1-45F6-8A92-5D47E5D14F52}">
  <ds:schemaRefs>
    <ds:schemaRef ds:uri="http://schemas.openxmlformats.org/package/2006/metadata/core-properties"/>
    <ds:schemaRef ds:uri="http://purl.org/dc/terms/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www.w3.org/XML/1998/namespace"/>
    <ds:schemaRef ds:uri="http://schemas.microsoft.com/sharepoint/v3"/>
    <ds:schemaRef ds:uri="http://schemas.microsoft.com/office/2006/metadata/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14741</TotalTime>
  <Words>701</Words>
  <Application>Microsoft Office PowerPoint</Application>
  <PresentationFormat>Grand écran</PresentationFormat>
  <Paragraphs>141</Paragraphs>
  <Slides>16</Slides>
  <Notes>16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15</vt:i4>
      </vt:variant>
      <vt:variant>
        <vt:lpstr>Titres des diapositives</vt:lpstr>
      </vt:variant>
      <vt:variant>
        <vt:i4>16</vt:i4>
      </vt:variant>
    </vt:vector>
  </HeadingPairs>
  <TitlesOfParts>
    <vt:vector size="34" baseType="lpstr">
      <vt:lpstr>Arial</vt:lpstr>
      <vt:lpstr>Calibri</vt:lpstr>
      <vt:lpstr>Courier New</vt:lpstr>
      <vt:lpstr>1_Couverture</vt:lpstr>
      <vt:lpstr>2_Sommaire</vt:lpstr>
      <vt:lpstr>3_Intercalaires</vt:lpstr>
      <vt:lpstr>3_Intercalaires_Couleur</vt:lpstr>
      <vt:lpstr>5_Elements graphiques</vt:lpstr>
      <vt:lpstr>4_Intercalaires_Couleur</vt:lpstr>
      <vt:lpstr>5_Intercalaires_Couleur</vt:lpstr>
      <vt:lpstr>6_Intercalaires_Couleur</vt:lpstr>
      <vt:lpstr>4_Intercalaires</vt:lpstr>
      <vt:lpstr>7_Intercalaires_Couleur</vt:lpstr>
      <vt:lpstr>8_Intercalaires_Couleur</vt:lpstr>
      <vt:lpstr>9_Intercalaires_Couleur</vt:lpstr>
      <vt:lpstr>10_Intercalaires_Couleur</vt:lpstr>
      <vt:lpstr>11_Intercalaires_Couleur</vt:lpstr>
      <vt:lpstr>12_Intercalaires_Couleur</vt:lpstr>
      <vt:lpstr>Futurs énergétiques 2050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Merci pour votre attention</vt:lpstr>
    </vt:vector>
  </TitlesOfParts>
  <Company>DALKIA France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HOUVENAGEL Olivier</dc:creator>
  <cp:lastModifiedBy>HOUVENAGEL Olivier</cp:lastModifiedBy>
  <cp:revision>909</cp:revision>
  <cp:lastPrinted>2021-10-23T14:15:53Z</cp:lastPrinted>
  <dcterms:created xsi:type="dcterms:W3CDTF">2020-09-11T12:51:33Z</dcterms:created>
  <dcterms:modified xsi:type="dcterms:W3CDTF">2024-11-24T23:06:25Z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0x010100916961F1C59B8945BFAEDC01B7A0D541</vt:lpwstr>
  </property>
</Properties>
</file>