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tags/tag1.xml" ContentType="application/vnd.openxmlformats-officedocument.presentationml.tags+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1"/>
  </p:notesMasterIdLst>
  <p:sldIdLst>
    <p:sldId id="4723" r:id="rId2"/>
    <p:sldId id="4160" r:id="rId3"/>
    <p:sldId id="2147482567" r:id="rId4"/>
    <p:sldId id="3628" r:id="rId5"/>
    <p:sldId id="4118" r:id="rId6"/>
    <p:sldId id="4384" r:id="rId7"/>
    <p:sldId id="422" r:id="rId8"/>
    <p:sldId id="4088" r:id="rId9"/>
    <p:sldId id="4080" r:id="rId10"/>
    <p:sldId id="3633" r:id="rId11"/>
    <p:sldId id="2147482568" r:id="rId12"/>
    <p:sldId id="941" r:id="rId13"/>
    <p:sldId id="940" r:id="rId14"/>
    <p:sldId id="882" r:id="rId15"/>
    <p:sldId id="1325" r:id="rId16"/>
    <p:sldId id="4375" r:id="rId17"/>
    <p:sldId id="4193" r:id="rId18"/>
    <p:sldId id="2147482569" r:id="rId19"/>
    <p:sldId id="2147482570" r:id="rId20"/>
    <p:sldId id="990" r:id="rId21"/>
    <p:sldId id="989" r:id="rId22"/>
    <p:sldId id="4177" r:id="rId23"/>
    <p:sldId id="4383" r:id="rId24"/>
    <p:sldId id="427" r:id="rId25"/>
    <p:sldId id="428" r:id="rId26"/>
    <p:sldId id="4386" r:id="rId27"/>
    <p:sldId id="399" r:id="rId28"/>
    <p:sldId id="4387" r:id="rId29"/>
    <p:sldId id="2556" r:id="rId30"/>
    <p:sldId id="4388" r:id="rId31"/>
    <p:sldId id="3636" r:id="rId32"/>
    <p:sldId id="4389" r:id="rId33"/>
    <p:sldId id="2147482571" r:id="rId34"/>
    <p:sldId id="4390" r:id="rId35"/>
    <p:sldId id="4385" r:id="rId36"/>
    <p:sldId id="3645" r:id="rId37"/>
    <p:sldId id="4391" r:id="rId38"/>
    <p:sldId id="4380" r:id="rId39"/>
    <p:sldId id="521" r:id="rId40"/>
  </p:sldIdLst>
  <p:sldSz cx="12192000" cy="6858000"/>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76" d="100"/>
          <a:sy n="76" d="100"/>
        </p:scale>
        <p:origin x="260" y="6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0" Type="http://schemas.openxmlformats.org/officeDocument/2006/relationships/slide" Target="slides/slide19.xml"/><Relationship Id="rId41"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3E95B24-60A5-4B2F-AC7C-6F198D8BCD43}" type="datetimeFigureOut">
              <a:rPr lang="fr-FR" smtClean="0"/>
              <a:t>02/12/2024</a:t>
            </a:fld>
            <a:endParaRPr lang="fr-FR"/>
          </a:p>
        </p:txBody>
      </p:sp>
      <p:sp>
        <p:nvSpPr>
          <p:cNvPr id="4" name="Espace réservé de l'image des diapositives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not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847E69B-6940-40C0-9235-D903D5D6B1B0}" type="slidenum">
              <a:rPr lang="fr-FR" smtClean="0"/>
              <a:t>‹N°›</a:t>
            </a:fld>
            <a:endParaRPr lang="fr-FR"/>
          </a:p>
        </p:txBody>
      </p:sp>
    </p:spTree>
    <p:extLst>
      <p:ext uri="{BB962C8B-B14F-4D97-AF65-F5344CB8AC3E}">
        <p14:creationId xmlns:p14="http://schemas.microsoft.com/office/powerpoint/2010/main" val="161927991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2689225" y="504825"/>
            <a:ext cx="4494213" cy="2528888"/>
          </a:xfrm>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a:defRPr/>
            </a:pPr>
            <a:fld id="{540923DB-DE7A-47DB-8BF9-DA0F8D5D3F19}" type="slidenum">
              <a:rPr lang="fr-FR" smtClean="0"/>
              <a:pPr>
                <a:defRPr/>
              </a:pPr>
              <a:t>4</a:t>
            </a:fld>
            <a:endParaRPr lang="fr-FR"/>
          </a:p>
        </p:txBody>
      </p:sp>
    </p:spTree>
    <p:extLst>
      <p:ext uri="{BB962C8B-B14F-4D97-AF65-F5344CB8AC3E}">
        <p14:creationId xmlns:p14="http://schemas.microsoft.com/office/powerpoint/2010/main" val="85806907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algn="just">
              <a:spcBef>
                <a:spcPct val="0"/>
              </a:spcBef>
            </a:pPr>
            <a:r>
              <a:rPr lang="fr-FR" altLang="fr-BJ" sz="2400" dirty="0">
                <a:latin typeface="Times New Roman" panose="02020603050405020304" pitchFamily="18" charset="0"/>
                <a:cs typeface="Times New Roman" panose="02020603050405020304" pitchFamily="18" charset="0"/>
              </a:rPr>
              <a:t>Le choix de la technologie employée se porte généralement sur les batteries. </a:t>
            </a:r>
          </a:p>
          <a:p>
            <a:pPr algn="just">
              <a:spcBef>
                <a:spcPct val="0"/>
              </a:spcBef>
            </a:pPr>
            <a:r>
              <a:rPr lang="fr-FR" altLang="fr-BJ" sz="2400" dirty="0">
                <a:latin typeface="Times New Roman" panose="02020603050405020304" pitchFamily="18" charset="0"/>
                <a:cs typeface="Times New Roman" panose="02020603050405020304" pitchFamily="18" charset="0"/>
              </a:rPr>
              <a:t>Cependant, cette option n’est pas totalement satisfaisante en raison de certaines contraintes liées à leur fonctionnement (coût, durée, poids). </a:t>
            </a:r>
          </a:p>
          <a:p>
            <a:pPr algn="just">
              <a:spcBef>
                <a:spcPct val="0"/>
              </a:spcBef>
            </a:pPr>
            <a:r>
              <a:rPr lang="fr-FR" altLang="fr-BJ" sz="2400" dirty="0">
                <a:latin typeface="Times New Roman" panose="02020603050405020304" pitchFamily="18" charset="0"/>
                <a:cs typeface="Times New Roman" panose="02020603050405020304" pitchFamily="18" charset="0"/>
              </a:rPr>
              <a:t>Leur hybridation avec un stockage longue durée peut alors constituer une solution alternative. </a:t>
            </a:r>
          </a:p>
          <a:p>
            <a:pPr algn="just"/>
            <a:endParaRPr lang="fr-FR" sz="1200" b="1" i="0" u="none" strike="noStrike" kern="1200" baseline="0" dirty="0">
              <a:solidFill>
                <a:schemeClr val="tx1"/>
              </a:solidFill>
              <a:latin typeface="+mn-lt"/>
              <a:ea typeface="+mn-ea"/>
              <a:cs typeface="+mn-cs"/>
            </a:endParaRPr>
          </a:p>
        </p:txBody>
      </p:sp>
      <p:sp>
        <p:nvSpPr>
          <p:cNvPr id="4" name="Espace réservé du numéro de diapositive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90F63447-04E1-4375-ABCA-8C61F8A3B92E}" type="slidenum">
              <a:rPr kumimoji="0" lang="fr-FR"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24</a:t>
            </a:fld>
            <a:endParaRPr kumimoji="0" lang="fr-FR"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6676106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algn="just">
              <a:spcBef>
                <a:spcPct val="0"/>
              </a:spcBef>
            </a:pPr>
            <a:r>
              <a:rPr lang="fr-FR" altLang="fr-BJ" sz="2400" dirty="0">
                <a:latin typeface="Times New Roman" panose="02020603050405020304" pitchFamily="18" charset="0"/>
                <a:cs typeface="Times New Roman" panose="02020603050405020304" pitchFamily="18" charset="0"/>
              </a:rPr>
              <a:t>Le choix de la technologie employée se porte généralement sur les batteries. </a:t>
            </a:r>
          </a:p>
          <a:p>
            <a:pPr algn="just">
              <a:spcBef>
                <a:spcPct val="0"/>
              </a:spcBef>
            </a:pPr>
            <a:r>
              <a:rPr lang="fr-FR" altLang="fr-BJ" sz="2400" dirty="0">
                <a:latin typeface="Times New Roman" panose="02020603050405020304" pitchFamily="18" charset="0"/>
                <a:cs typeface="Times New Roman" panose="02020603050405020304" pitchFamily="18" charset="0"/>
              </a:rPr>
              <a:t>Cependant, cette option n’est pas totalement satisfaisante en raison de certaines contraintes liées à leur fonctionnement (coût, durée, poids). </a:t>
            </a:r>
          </a:p>
          <a:p>
            <a:pPr algn="just">
              <a:spcBef>
                <a:spcPct val="0"/>
              </a:spcBef>
            </a:pPr>
            <a:r>
              <a:rPr lang="fr-FR" altLang="fr-BJ" sz="2400" dirty="0">
                <a:latin typeface="Times New Roman" panose="02020603050405020304" pitchFamily="18" charset="0"/>
                <a:cs typeface="Times New Roman" panose="02020603050405020304" pitchFamily="18" charset="0"/>
              </a:rPr>
              <a:t>Leur hybridation avec un stockage longue durée peut alors constituer une solution alternative. </a:t>
            </a:r>
          </a:p>
          <a:p>
            <a:pPr algn="just"/>
            <a:endParaRPr lang="fr-FR" sz="1200" b="1" i="0" u="none" strike="noStrike" kern="1200" baseline="0" dirty="0">
              <a:solidFill>
                <a:schemeClr val="tx1"/>
              </a:solidFill>
              <a:latin typeface="+mn-lt"/>
              <a:ea typeface="+mn-ea"/>
              <a:cs typeface="+mn-cs"/>
            </a:endParaRPr>
          </a:p>
        </p:txBody>
      </p:sp>
      <p:sp>
        <p:nvSpPr>
          <p:cNvPr id="4" name="Espace réservé du numéro de diapositive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90F63447-04E1-4375-ABCA-8C61F8A3B92E}" type="slidenum">
              <a:rPr kumimoji="0" lang="fr-FR"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25</a:t>
            </a:fld>
            <a:endParaRPr kumimoji="0" lang="fr-FR"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97971750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2689225" y="504825"/>
            <a:ext cx="4494213" cy="2528888"/>
          </a:xfrm>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540923DB-DE7A-47DB-8BF9-DA0F8D5D3F19}" type="slidenum">
              <a:rPr kumimoji="0" lang="fr-FR"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26</a:t>
            </a:fld>
            <a:endParaRPr kumimoji="0" lang="fr-FR"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03245923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algn="just">
              <a:lnSpc>
                <a:spcPct val="115000"/>
              </a:lnSpc>
              <a:spcAft>
                <a:spcPts val="800"/>
              </a:spcAft>
            </a:pPr>
            <a:r>
              <a:rPr lang="fr-FR" sz="1800" kern="100" dirty="0">
                <a:effectLst/>
                <a:latin typeface="Times New Roman" panose="02020603050405020304" pitchFamily="18" charset="0"/>
                <a:ea typeface="Calibri" panose="020F0502020204030204" pitchFamily="34" charset="0"/>
                <a:cs typeface="Times New Roman" panose="02020603050405020304" pitchFamily="18" charset="0"/>
              </a:rPr>
              <a:t>Le tableau suivant présente le récapitulatif des études les plus pertinentes effectuées sur des SHER et les résultats obtenus</a:t>
            </a:r>
            <a:endParaRPr lang="fr-BJ"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gn="just"/>
            <a:endParaRPr lang="fr-FR" sz="1200" b="1" i="0" u="none" strike="noStrike" kern="1200" baseline="0" dirty="0">
              <a:solidFill>
                <a:schemeClr val="tx1"/>
              </a:solidFill>
              <a:latin typeface="+mn-lt"/>
              <a:ea typeface="+mn-ea"/>
              <a:cs typeface="+mn-cs"/>
            </a:endParaRPr>
          </a:p>
        </p:txBody>
      </p:sp>
      <p:sp>
        <p:nvSpPr>
          <p:cNvPr id="4" name="Espace réservé du numéro de diapositive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90F63447-04E1-4375-ABCA-8C61F8A3B92E}" type="slidenum">
              <a:rPr kumimoji="0" lang="fr-FR"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27</a:t>
            </a:fld>
            <a:endParaRPr kumimoji="0" lang="fr-FR"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27948368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2689225" y="504825"/>
            <a:ext cx="4494213" cy="2528888"/>
          </a:xfrm>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540923DB-DE7A-47DB-8BF9-DA0F8D5D3F19}" type="slidenum">
              <a:rPr kumimoji="0" lang="fr-FR"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28</a:t>
            </a:fld>
            <a:endParaRPr kumimoji="0" lang="fr-FR"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30611813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algn="just">
              <a:lnSpc>
                <a:spcPct val="115000"/>
              </a:lnSpc>
              <a:spcAft>
                <a:spcPts val="800"/>
              </a:spcAft>
            </a:pPr>
            <a:r>
              <a:rPr lang="fr-FR" sz="1800" kern="100" dirty="0">
                <a:effectLst/>
                <a:latin typeface="Times New Roman" panose="02020603050405020304" pitchFamily="18" charset="0"/>
                <a:ea typeface="Calibri" panose="020F0502020204030204" pitchFamily="34" charset="0"/>
                <a:cs typeface="Times New Roman" panose="02020603050405020304" pitchFamily="18" charset="0"/>
              </a:rPr>
              <a:t>Le tableau suivant présente le récapitulatif des études les plus pertinentes effectuées sur des SHER et les résultats obtenus</a:t>
            </a:r>
            <a:endParaRPr lang="fr-BJ"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gn="just"/>
            <a:endParaRPr lang="fr-FR" sz="1200" b="1" i="0" u="none" strike="noStrike" kern="1200" baseline="0" dirty="0">
              <a:solidFill>
                <a:schemeClr val="tx1"/>
              </a:solidFill>
              <a:latin typeface="+mn-lt"/>
              <a:ea typeface="+mn-ea"/>
              <a:cs typeface="+mn-cs"/>
            </a:endParaRPr>
          </a:p>
        </p:txBody>
      </p:sp>
      <p:sp>
        <p:nvSpPr>
          <p:cNvPr id="4" name="Espace réservé du numéro de diapositive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90F63447-04E1-4375-ABCA-8C61F8A3B92E}" type="slidenum">
              <a:rPr kumimoji="0" lang="fr-FR"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29</a:t>
            </a:fld>
            <a:endParaRPr kumimoji="0" lang="fr-FR"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96652642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2689225" y="504825"/>
            <a:ext cx="4494213" cy="2528888"/>
          </a:xfrm>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540923DB-DE7A-47DB-8BF9-DA0F8D5D3F19}" type="slidenum">
              <a:rPr kumimoji="0" lang="fr-FR"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30</a:t>
            </a:fld>
            <a:endParaRPr kumimoji="0" lang="fr-FR"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93122381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a:t>L’efficacité dans la gestion stratégique et opérationnelle des monopoles intégrés est au cœur des questions</a:t>
            </a:r>
          </a:p>
          <a:p>
            <a:r>
              <a:rPr lang="fr-FR" dirty="0"/>
              <a:t>→ Les réformes actuelles de l’industrie mondiale de l’approvisionnement en électricité sont des changements structurels majeurs qui prennent environ dix ans à se mettre d’accord, et dix années pour mettre en œuvre et s’installer</a:t>
            </a:r>
          </a:p>
          <a:p>
            <a:r>
              <a:rPr lang="fr-FR" dirty="0"/>
              <a:t>→ Ce benchmark Royaume uni, Europe et USA nous amène a faire une analyse structurelle et fonctionnelle du marché de l’électricité de la CEDEAO</a:t>
            </a:r>
            <a:endParaRPr lang="en-GH"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22115FA4-1F4D-404B-A8E0-BB6BD6487BB4}" type="slidenum">
              <a:rPr kumimoji="0" lang="fr-FR"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31</a:t>
            </a:fld>
            <a:endParaRPr kumimoji="0" lang="fr-FR"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49413610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2689225" y="504825"/>
            <a:ext cx="4494213" cy="2528888"/>
          </a:xfrm>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540923DB-DE7A-47DB-8BF9-DA0F8D5D3F19}" type="slidenum">
              <a:rPr kumimoji="0" lang="fr-FR"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32</a:t>
            </a:fld>
            <a:endParaRPr kumimoji="0" lang="fr-FR"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07222475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2689225" y="504825"/>
            <a:ext cx="4494213" cy="2528888"/>
          </a:xfrm>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540923DB-DE7A-47DB-8BF9-DA0F8D5D3F19}" type="slidenum">
              <a:rPr kumimoji="0" lang="fr-FR"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34</a:t>
            </a:fld>
            <a:endParaRPr kumimoji="0" lang="fr-FR"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17781627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685800" y="1143000"/>
            <a:ext cx="5486400" cy="3086100"/>
          </a:xfrm>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a:defRPr/>
            </a:pPr>
            <a:fld id="{A5931E81-7902-48EF-BA0B-8953695E3708}" type="slidenum">
              <a:rPr lang="fr-FR" smtClean="0"/>
              <a:pPr>
                <a:defRPr/>
              </a:pPr>
              <a:t>7</a:t>
            </a:fld>
            <a:endParaRPr lang="fr-FR" dirty="0"/>
          </a:p>
        </p:txBody>
      </p:sp>
    </p:spTree>
    <p:extLst>
      <p:ext uri="{BB962C8B-B14F-4D97-AF65-F5344CB8AC3E}">
        <p14:creationId xmlns:p14="http://schemas.microsoft.com/office/powerpoint/2010/main" val="157795404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algn="just">
              <a:lnSpc>
                <a:spcPct val="115000"/>
              </a:lnSpc>
              <a:spcAft>
                <a:spcPts val="800"/>
              </a:spcAft>
            </a:pPr>
            <a:r>
              <a:rPr lang="fr-FR" sz="1800" kern="100" dirty="0">
                <a:effectLst/>
                <a:latin typeface="Times New Roman" panose="02020603050405020304" pitchFamily="18" charset="0"/>
                <a:ea typeface="Calibri" panose="020F0502020204030204" pitchFamily="34" charset="0"/>
                <a:cs typeface="Times New Roman" panose="02020603050405020304" pitchFamily="18" charset="0"/>
              </a:rPr>
              <a:t>Le tableau suivant présente le récapitulatif des études les plus pertinentes effectuées sur des SHER et les résultats obtenus</a:t>
            </a:r>
            <a:endParaRPr lang="fr-BJ"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gn="just"/>
            <a:endParaRPr lang="fr-FR" sz="1200" b="1" i="0" u="none" strike="noStrike" kern="1200" baseline="0" dirty="0">
              <a:solidFill>
                <a:schemeClr val="tx1"/>
              </a:solidFill>
              <a:latin typeface="+mn-lt"/>
              <a:ea typeface="+mn-ea"/>
              <a:cs typeface="+mn-cs"/>
            </a:endParaRPr>
          </a:p>
        </p:txBody>
      </p:sp>
      <p:sp>
        <p:nvSpPr>
          <p:cNvPr id="4" name="Espace réservé du numéro de diapositive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90F63447-04E1-4375-ABCA-8C61F8A3B92E}" type="slidenum">
              <a:rPr kumimoji="0" lang="fr-FR"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35</a:t>
            </a:fld>
            <a:endParaRPr kumimoji="0" lang="fr-FR"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53583339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20C0B670-5C79-4465-9365-406E10736152}" type="slidenum">
              <a:rPr kumimoji="0" lang="fr-FR"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36</a:t>
            </a:fld>
            <a:endParaRPr kumimoji="0" lang="fr-FR"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19206455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2689225" y="504825"/>
            <a:ext cx="4494213" cy="2528888"/>
          </a:xfrm>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540923DB-DE7A-47DB-8BF9-DA0F8D5D3F19}" type="slidenum">
              <a:rPr kumimoji="0" lang="fr-FR"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37</a:t>
            </a:fld>
            <a:endParaRPr kumimoji="0" lang="fr-FR"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35945812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685800" y="1143000"/>
            <a:ext cx="5486400" cy="3086100"/>
          </a:xfrm>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C1394BDA-9DF0-47C5-BBE7-BB93F530EE5C}" type="slidenum">
              <a:rPr kumimoji="0" lang="fr-FR"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9</a:t>
            </a:fld>
            <a:endParaRPr kumimoji="0" lang="fr-FR"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78083377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23863" y="698500"/>
            <a:ext cx="6205537" cy="3490913"/>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5E0FDCC-E106-4401-A73B-E68A46F2A4BA}" type="slidenum">
              <a:rPr kumimoji="0" lang="en-US" alt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11</a:t>
            </a:fld>
            <a:endParaRPr kumimoji="0" lang="en-US" alt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55025582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a:t>L’efficacité dans la gestion stratégique et opérationnelle des monopoles intégrés est au cœur des questions</a:t>
            </a:r>
          </a:p>
          <a:p>
            <a:r>
              <a:rPr lang="fr-FR" dirty="0"/>
              <a:t>→ Les réformes actuelles de l’industrie mondiale de l’approvisionnement en électricité sont des changements structurels majeurs qui prennent environ dix ans à se mettre d’accord, et dix années pour mettre en œuvre et s’installer</a:t>
            </a:r>
          </a:p>
          <a:p>
            <a:r>
              <a:rPr lang="fr-FR" dirty="0"/>
              <a:t>→ Ce benchmark Royaume uni, Europe et USA nous amène a faire une analyse structurelle et fonctionnelle du marché de l’électricité de la CEDEAO</a:t>
            </a:r>
            <a:endParaRPr lang="en-GH"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22115FA4-1F4D-404B-A8E0-BB6BD6487BB4}" type="slidenum">
              <a:rPr kumimoji="0" lang="fr-FR"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12</a:t>
            </a:fld>
            <a:endParaRPr kumimoji="0" lang="fr-FR"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63973950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a:t>L’efficacité dans la gestion stratégique et opérationnelle des monopoles intégrés est au cœur des questions</a:t>
            </a:r>
          </a:p>
          <a:p>
            <a:r>
              <a:rPr lang="fr-FR" dirty="0"/>
              <a:t>→ Les réformes actuelles de l’industrie mondiale de l’approvisionnement en électricité sont des changements structurels majeurs qui prennent environ dix ans à se mettre d’accord, et dix années pour mettre en œuvre et s’installer</a:t>
            </a:r>
          </a:p>
          <a:p>
            <a:r>
              <a:rPr lang="fr-FR" dirty="0"/>
              <a:t>→ Ce benchmark Royaume uni, Europe et USA nous amène a faire une analyse structurelle et fonctionnelle du marché de l’électricité de la CEDEAO</a:t>
            </a:r>
            <a:endParaRPr lang="en-GH" dirty="0"/>
          </a:p>
        </p:txBody>
      </p:sp>
      <p:sp>
        <p:nvSpPr>
          <p:cNvPr id="4" name="Slide Number Placeholder 3"/>
          <p:cNvSpPr>
            <a:spLocks noGrp="1"/>
          </p:cNvSpPr>
          <p:nvPr>
            <p:ph type="sldNum" sz="quarter" idx="5"/>
          </p:nvPr>
        </p:nvSpPr>
        <p:spPr/>
        <p:txBody>
          <a:bodyPr/>
          <a:lstStyle/>
          <a:p>
            <a:fld id="{22115FA4-1F4D-404B-A8E0-BB6BD6487BB4}" type="slidenum">
              <a:rPr lang="fr-FR" smtClean="0"/>
              <a:t>20</a:t>
            </a:fld>
            <a:endParaRPr lang="fr-FR"/>
          </a:p>
        </p:txBody>
      </p:sp>
    </p:spTree>
    <p:extLst>
      <p:ext uri="{BB962C8B-B14F-4D97-AF65-F5344CB8AC3E}">
        <p14:creationId xmlns:p14="http://schemas.microsoft.com/office/powerpoint/2010/main" val="192997481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a:t>L’efficacité dans la gestion stratégique et opérationnelle des monopoles intégrés est au cœur des questions</a:t>
            </a:r>
          </a:p>
          <a:p>
            <a:r>
              <a:rPr lang="fr-FR" dirty="0"/>
              <a:t>→ Les réformes actuelles de l’industrie mondiale de l’approvisionnement en électricité sont des changements structurels majeurs qui prennent environ dix ans à se mettre d’accord, et dix années pour mettre en œuvre et s’installer</a:t>
            </a:r>
          </a:p>
          <a:p>
            <a:r>
              <a:rPr lang="fr-FR" dirty="0"/>
              <a:t>→ Ce benchmark Royaume uni, Europe et USA nous amène a faire une analyse structurelle et fonctionnelle du marché de l’électricité de la CEDEAO</a:t>
            </a:r>
            <a:endParaRPr lang="en-GH"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22115FA4-1F4D-404B-A8E0-BB6BD6487BB4}" type="slidenum">
              <a:rPr kumimoji="0" lang="fr-FR"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21</a:t>
            </a:fld>
            <a:endParaRPr kumimoji="0" lang="fr-FR"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29384145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685800" y="1143000"/>
            <a:ext cx="5486400" cy="3086100"/>
          </a:xfrm>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79C7175E-0B1B-46B9-839D-1A84E249727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22</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17310109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685800" y="1143000"/>
            <a:ext cx="5486400" cy="3086100"/>
          </a:xfrm>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79C7175E-0B1B-46B9-839D-1A84E249727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23</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16425266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897DD2E-D3A2-2288-A1E2-0C84577FA343}"/>
              </a:ext>
            </a:extLst>
          </p:cNvPr>
          <p:cNvSpPr>
            <a:spLocks noGrp="1"/>
          </p:cNvSpPr>
          <p:nvPr>
            <p:ph type="ctrTitle"/>
          </p:nvPr>
        </p:nvSpPr>
        <p:spPr>
          <a:xfrm>
            <a:off x="1524000" y="1122363"/>
            <a:ext cx="9144000" cy="2387600"/>
          </a:xfrm>
        </p:spPr>
        <p:txBody>
          <a:bodyPr anchor="b"/>
          <a:lstStyle>
            <a:lvl1pPr algn="ctr">
              <a:defRPr sz="6000"/>
            </a:lvl1pPr>
          </a:lstStyle>
          <a:p>
            <a:r>
              <a:rPr lang="fr-FR"/>
              <a:t>Modifiez le style du titre</a:t>
            </a:r>
          </a:p>
        </p:txBody>
      </p:sp>
      <p:sp>
        <p:nvSpPr>
          <p:cNvPr id="3" name="Sous-titre 2">
            <a:extLst>
              <a:ext uri="{FF2B5EF4-FFF2-40B4-BE49-F238E27FC236}">
                <a16:creationId xmlns:a16="http://schemas.microsoft.com/office/drawing/2014/main" id="{62079854-4E35-41C7-1CE2-7B1DC54F0C9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p>
        </p:txBody>
      </p:sp>
      <p:sp>
        <p:nvSpPr>
          <p:cNvPr id="4" name="Espace réservé de la date 3">
            <a:extLst>
              <a:ext uri="{FF2B5EF4-FFF2-40B4-BE49-F238E27FC236}">
                <a16:creationId xmlns:a16="http://schemas.microsoft.com/office/drawing/2014/main" id="{20B81368-2B7E-D425-B965-A07406DD2F05}"/>
              </a:ext>
            </a:extLst>
          </p:cNvPr>
          <p:cNvSpPr>
            <a:spLocks noGrp="1"/>
          </p:cNvSpPr>
          <p:nvPr>
            <p:ph type="dt" sz="half" idx="10"/>
          </p:nvPr>
        </p:nvSpPr>
        <p:spPr/>
        <p:txBody>
          <a:bodyPr/>
          <a:lstStyle/>
          <a:p>
            <a:fld id="{44CA19F8-0169-4E3F-8DDA-3C320CEE89FF}" type="datetimeFigureOut">
              <a:rPr lang="fr-FR" smtClean="0"/>
              <a:t>02/12/2024</a:t>
            </a:fld>
            <a:endParaRPr lang="fr-FR"/>
          </a:p>
        </p:txBody>
      </p:sp>
      <p:sp>
        <p:nvSpPr>
          <p:cNvPr id="5" name="Espace réservé du pied de page 4">
            <a:extLst>
              <a:ext uri="{FF2B5EF4-FFF2-40B4-BE49-F238E27FC236}">
                <a16:creationId xmlns:a16="http://schemas.microsoft.com/office/drawing/2014/main" id="{944EC9E1-6081-9B1D-7340-4949AE99D53E}"/>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D633DBDD-C3BF-783E-DDE9-09379C430716}"/>
              </a:ext>
            </a:extLst>
          </p:cNvPr>
          <p:cNvSpPr>
            <a:spLocks noGrp="1"/>
          </p:cNvSpPr>
          <p:nvPr>
            <p:ph type="sldNum" sz="quarter" idx="12"/>
          </p:nvPr>
        </p:nvSpPr>
        <p:spPr/>
        <p:txBody>
          <a:bodyPr/>
          <a:lstStyle/>
          <a:p>
            <a:fld id="{590B8E47-A4FB-49A2-81B4-D0FEA17E92CE}" type="slidenum">
              <a:rPr lang="fr-FR" smtClean="0"/>
              <a:t>‹N°›</a:t>
            </a:fld>
            <a:endParaRPr lang="fr-FR"/>
          </a:p>
        </p:txBody>
      </p:sp>
    </p:spTree>
    <p:extLst>
      <p:ext uri="{BB962C8B-B14F-4D97-AF65-F5344CB8AC3E}">
        <p14:creationId xmlns:p14="http://schemas.microsoft.com/office/powerpoint/2010/main" val="275084266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FC73271-D9A9-DB81-CB5A-6700EC0688FD}"/>
              </a:ext>
            </a:extLst>
          </p:cNvPr>
          <p:cNvSpPr>
            <a:spLocks noGrp="1"/>
          </p:cNvSpPr>
          <p:nvPr>
            <p:ph type="title"/>
          </p:nvPr>
        </p:nvSpPr>
        <p:spPr/>
        <p:txBody>
          <a:bodyPr/>
          <a:lstStyle/>
          <a:p>
            <a:r>
              <a:rPr lang="fr-FR"/>
              <a:t>Modifiez le style du titre</a:t>
            </a:r>
          </a:p>
        </p:txBody>
      </p:sp>
      <p:sp>
        <p:nvSpPr>
          <p:cNvPr id="3" name="Espace réservé du texte vertical 2">
            <a:extLst>
              <a:ext uri="{FF2B5EF4-FFF2-40B4-BE49-F238E27FC236}">
                <a16:creationId xmlns:a16="http://schemas.microsoft.com/office/drawing/2014/main" id="{C7A91900-CBD3-75F3-A33A-620745D0A542}"/>
              </a:ext>
            </a:extLst>
          </p:cNvPr>
          <p:cNvSpPr>
            <a:spLocks noGrp="1"/>
          </p:cNvSpPr>
          <p:nvPr>
            <p:ph type="body" orient="vert" idx="1"/>
          </p:nvPr>
        </p:nvSpPr>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CF0C6B8C-C7FA-32AE-2393-25AF4C1A3961}"/>
              </a:ext>
            </a:extLst>
          </p:cNvPr>
          <p:cNvSpPr>
            <a:spLocks noGrp="1"/>
          </p:cNvSpPr>
          <p:nvPr>
            <p:ph type="dt" sz="half" idx="10"/>
          </p:nvPr>
        </p:nvSpPr>
        <p:spPr/>
        <p:txBody>
          <a:bodyPr/>
          <a:lstStyle/>
          <a:p>
            <a:fld id="{44CA19F8-0169-4E3F-8DDA-3C320CEE89FF}" type="datetimeFigureOut">
              <a:rPr lang="fr-FR" smtClean="0"/>
              <a:t>02/12/2024</a:t>
            </a:fld>
            <a:endParaRPr lang="fr-FR"/>
          </a:p>
        </p:txBody>
      </p:sp>
      <p:sp>
        <p:nvSpPr>
          <p:cNvPr id="5" name="Espace réservé du pied de page 4">
            <a:extLst>
              <a:ext uri="{FF2B5EF4-FFF2-40B4-BE49-F238E27FC236}">
                <a16:creationId xmlns:a16="http://schemas.microsoft.com/office/drawing/2014/main" id="{ECFE38C2-9D9D-4D94-A065-78B95D36E97F}"/>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03B5FA91-E97E-7024-DD97-31E069EAD762}"/>
              </a:ext>
            </a:extLst>
          </p:cNvPr>
          <p:cNvSpPr>
            <a:spLocks noGrp="1"/>
          </p:cNvSpPr>
          <p:nvPr>
            <p:ph type="sldNum" sz="quarter" idx="12"/>
          </p:nvPr>
        </p:nvSpPr>
        <p:spPr/>
        <p:txBody>
          <a:bodyPr/>
          <a:lstStyle/>
          <a:p>
            <a:fld id="{590B8E47-A4FB-49A2-81B4-D0FEA17E92CE}" type="slidenum">
              <a:rPr lang="fr-FR" smtClean="0"/>
              <a:t>‹N°›</a:t>
            </a:fld>
            <a:endParaRPr lang="fr-FR"/>
          </a:p>
        </p:txBody>
      </p:sp>
    </p:spTree>
    <p:extLst>
      <p:ext uri="{BB962C8B-B14F-4D97-AF65-F5344CB8AC3E}">
        <p14:creationId xmlns:p14="http://schemas.microsoft.com/office/powerpoint/2010/main" val="198195568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a:extLst>
              <a:ext uri="{FF2B5EF4-FFF2-40B4-BE49-F238E27FC236}">
                <a16:creationId xmlns:a16="http://schemas.microsoft.com/office/drawing/2014/main" id="{EA27F2BB-DCF7-1389-2D7A-A763EA9E1C8B}"/>
              </a:ext>
            </a:extLst>
          </p:cNvPr>
          <p:cNvSpPr>
            <a:spLocks noGrp="1"/>
          </p:cNvSpPr>
          <p:nvPr>
            <p:ph type="title" orient="vert"/>
          </p:nvPr>
        </p:nvSpPr>
        <p:spPr>
          <a:xfrm>
            <a:off x="8724900" y="365125"/>
            <a:ext cx="2628900" cy="5811838"/>
          </a:xfrm>
        </p:spPr>
        <p:txBody>
          <a:bodyPr vert="eaVert"/>
          <a:lstStyle/>
          <a:p>
            <a:r>
              <a:rPr lang="fr-FR"/>
              <a:t>Modifiez le style du titre</a:t>
            </a:r>
          </a:p>
        </p:txBody>
      </p:sp>
      <p:sp>
        <p:nvSpPr>
          <p:cNvPr id="3" name="Espace réservé du texte vertical 2">
            <a:extLst>
              <a:ext uri="{FF2B5EF4-FFF2-40B4-BE49-F238E27FC236}">
                <a16:creationId xmlns:a16="http://schemas.microsoft.com/office/drawing/2014/main" id="{2184A1C6-5BC8-8815-6056-DD8B0791ED69}"/>
              </a:ext>
            </a:extLst>
          </p:cNvPr>
          <p:cNvSpPr>
            <a:spLocks noGrp="1"/>
          </p:cNvSpPr>
          <p:nvPr>
            <p:ph type="body" orient="vert" idx="1"/>
          </p:nvPr>
        </p:nvSpPr>
        <p:spPr>
          <a:xfrm>
            <a:off x="838200" y="365125"/>
            <a:ext cx="7734300" cy="5811838"/>
          </a:xfrm>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F6374632-76F5-AB5B-93A3-A2789B6CDF1B}"/>
              </a:ext>
            </a:extLst>
          </p:cNvPr>
          <p:cNvSpPr>
            <a:spLocks noGrp="1"/>
          </p:cNvSpPr>
          <p:nvPr>
            <p:ph type="dt" sz="half" idx="10"/>
          </p:nvPr>
        </p:nvSpPr>
        <p:spPr/>
        <p:txBody>
          <a:bodyPr/>
          <a:lstStyle/>
          <a:p>
            <a:fld id="{44CA19F8-0169-4E3F-8DDA-3C320CEE89FF}" type="datetimeFigureOut">
              <a:rPr lang="fr-FR" smtClean="0"/>
              <a:t>02/12/2024</a:t>
            </a:fld>
            <a:endParaRPr lang="fr-FR"/>
          </a:p>
        </p:txBody>
      </p:sp>
      <p:sp>
        <p:nvSpPr>
          <p:cNvPr id="5" name="Espace réservé du pied de page 4">
            <a:extLst>
              <a:ext uri="{FF2B5EF4-FFF2-40B4-BE49-F238E27FC236}">
                <a16:creationId xmlns:a16="http://schemas.microsoft.com/office/drawing/2014/main" id="{771D7C25-3FB0-3DEC-E03F-AC515E7EAB56}"/>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8DBC2CEC-5BA9-8B3E-2AB0-5D51ED9E824C}"/>
              </a:ext>
            </a:extLst>
          </p:cNvPr>
          <p:cNvSpPr>
            <a:spLocks noGrp="1"/>
          </p:cNvSpPr>
          <p:nvPr>
            <p:ph type="sldNum" sz="quarter" idx="12"/>
          </p:nvPr>
        </p:nvSpPr>
        <p:spPr/>
        <p:txBody>
          <a:bodyPr/>
          <a:lstStyle/>
          <a:p>
            <a:fld id="{590B8E47-A4FB-49A2-81B4-D0FEA17E92CE}" type="slidenum">
              <a:rPr lang="fr-FR" smtClean="0"/>
              <a:t>‹N°›</a:t>
            </a:fld>
            <a:endParaRPr lang="fr-FR"/>
          </a:p>
        </p:txBody>
      </p:sp>
    </p:spTree>
    <p:extLst>
      <p:ext uri="{BB962C8B-B14F-4D97-AF65-F5344CB8AC3E}">
        <p14:creationId xmlns:p14="http://schemas.microsoft.com/office/powerpoint/2010/main" val="204781070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2_Title Slid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E242AC43-814D-8F18-8501-9F6EC8AAD339}"/>
              </a:ext>
            </a:extLst>
          </p:cNvPr>
          <p:cNvPicPr>
            <a:picLocks noChangeAspect="1"/>
          </p:cNvPicPr>
          <p:nvPr userDrawn="1"/>
        </p:nvPicPr>
        <p:blipFill>
          <a:blip r:embed="rId2"/>
          <a:stretch>
            <a:fillRect/>
          </a:stretch>
        </p:blipFill>
        <p:spPr>
          <a:xfrm>
            <a:off x="0" y="-858"/>
            <a:ext cx="12192000" cy="6859714"/>
          </a:xfrm>
          <a:prstGeom prst="rect">
            <a:avLst/>
          </a:prstGeom>
        </p:spPr>
      </p:pic>
      <p:cxnSp>
        <p:nvCxnSpPr>
          <p:cNvPr id="18" name="Gerade Verbindung 5">
            <a:extLst>
              <a:ext uri="{FF2B5EF4-FFF2-40B4-BE49-F238E27FC236}">
                <a16:creationId xmlns:a16="http://schemas.microsoft.com/office/drawing/2014/main" id="{C5D393EE-A9BA-4FF4-AB53-D1325EA90608}"/>
              </a:ext>
            </a:extLst>
          </p:cNvPr>
          <p:cNvCxnSpPr/>
          <p:nvPr userDrawn="1"/>
        </p:nvCxnSpPr>
        <p:spPr>
          <a:xfrm>
            <a:off x="708750" y="1873126"/>
            <a:ext cx="7256251" cy="0"/>
          </a:xfrm>
          <a:prstGeom prst="line">
            <a:avLst/>
          </a:prstGeom>
          <a:noFill/>
          <a:ln w="25400" cap="flat">
            <a:solidFill>
              <a:srgbClr val="FFFFFF"/>
            </a:solidFill>
            <a:prstDash val="solid"/>
            <a:miter lim="400000"/>
          </a:ln>
          <a:effectLst/>
          <a:sp3d/>
        </p:spPr>
        <p:style>
          <a:lnRef idx="0">
            <a:scrgbClr r="0" g="0" b="0"/>
          </a:lnRef>
          <a:fillRef idx="0">
            <a:scrgbClr r="0" g="0" b="0"/>
          </a:fillRef>
          <a:effectRef idx="0">
            <a:scrgbClr r="0" g="0" b="0"/>
          </a:effectRef>
          <a:fontRef idx="none"/>
        </p:style>
      </p:cxnSp>
      <p:cxnSp>
        <p:nvCxnSpPr>
          <p:cNvPr id="19" name="Gerade Verbindung 6">
            <a:extLst>
              <a:ext uri="{FF2B5EF4-FFF2-40B4-BE49-F238E27FC236}">
                <a16:creationId xmlns:a16="http://schemas.microsoft.com/office/drawing/2014/main" id="{BCCA62A8-E9A9-494B-A93A-848F2F850E6F}"/>
              </a:ext>
            </a:extLst>
          </p:cNvPr>
          <p:cNvCxnSpPr/>
          <p:nvPr userDrawn="1"/>
        </p:nvCxnSpPr>
        <p:spPr>
          <a:xfrm>
            <a:off x="708750" y="4358171"/>
            <a:ext cx="7256251" cy="0"/>
          </a:xfrm>
          <a:prstGeom prst="line">
            <a:avLst/>
          </a:prstGeom>
          <a:noFill/>
          <a:ln w="25400" cap="flat">
            <a:solidFill>
              <a:srgbClr val="FFFFFF"/>
            </a:solidFill>
            <a:prstDash val="solid"/>
            <a:miter lim="400000"/>
          </a:ln>
          <a:effectLst/>
          <a:sp3d/>
        </p:spPr>
        <p:style>
          <a:lnRef idx="0">
            <a:scrgbClr r="0" g="0" b="0"/>
          </a:lnRef>
          <a:fillRef idx="0">
            <a:scrgbClr r="0" g="0" b="0"/>
          </a:fillRef>
          <a:effectRef idx="0">
            <a:scrgbClr r="0" g="0" b="0"/>
          </a:effectRef>
          <a:fontRef idx="none"/>
        </p:style>
      </p:cxnSp>
      <p:sp>
        <p:nvSpPr>
          <p:cNvPr id="20" name="Headline">
            <a:extLst>
              <a:ext uri="{FF2B5EF4-FFF2-40B4-BE49-F238E27FC236}">
                <a16:creationId xmlns:a16="http://schemas.microsoft.com/office/drawing/2014/main" id="{420E3858-A525-420A-858D-563D3FF5C476}"/>
              </a:ext>
            </a:extLst>
          </p:cNvPr>
          <p:cNvSpPr>
            <a:spLocks noGrp="1"/>
          </p:cNvSpPr>
          <p:nvPr>
            <p:ph type="title" hasCustomPrompt="1"/>
          </p:nvPr>
        </p:nvSpPr>
        <p:spPr bwMode="gray">
          <a:xfrm>
            <a:off x="614058" y="2367381"/>
            <a:ext cx="10244283" cy="1088760"/>
          </a:xfrm>
          <a:prstGeom prst="rect">
            <a:avLst/>
          </a:prstGeom>
        </p:spPr>
        <p:txBody>
          <a:bodyPr wrap="square">
            <a:spAutoFit/>
          </a:bodyPr>
          <a:lstStyle>
            <a:lvl1pPr>
              <a:defRPr sz="3597" b="1">
                <a:solidFill>
                  <a:schemeClr val="bg1"/>
                </a:solidFill>
              </a:defRPr>
            </a:lvl1pPr>
          </a:lstStyle>
          <a:p>
            <a:r>
              <a:rPr lang="en-GB" dirty="0"/>
              <a:t>English Title of the Presentation</a:t>
            </a:r>
            <a:br>
              <a:rPr lang="en-GB" dirty="0"/>
            </a:br>
            <a:r>
              <a:rPr lang="en-GB" dirty="0"/>
              <a:t>(Source Sans Bold 36 </a:t>
            </a:r>
            <a:r>
              <a:rPr lang="en-GB" dirty="0" err="1"/>
              <a:t>pt</a:t>
            </a:r>
            <a:r>
              <a:rPr lang="en-GB" dirty="0"/>
              <a:t>)</a:t>
            </a:r>
          </a:p>
        </p:txBody>
      </p:sp>
      <p:sp>
        <p:nvSpPr>
          <p:cNvPr id="21" name="Subline">
            <a:extLst>
              <a:ext uri="{FF2B5EF4-FFF2-40B4-BE49-F238E27FC236}">
                <a16:creationId xmlns:a16="http://schemas.microsoft.com/office/drawing/2014/main" id="{7595543A-71B6-4F18-ACB7-B76E9ABC90D3}"/>
              </a:ext>
            </a:extLst>
          </p:cNvPr>
          <p:cNvSpPr>
            <a:spLocks noGrp="1"/>
          </p:cNvSpPr>
          <p:nvPr>
            <p:ph type="body" sz="quarter" idx="10" hasCustomPrompt="1"/>
          </p:nvPr>
        </p:nvSpPr>
        <p:spPr bwMode="gray">
          <a:xfrm>
            <a:off x="625898" y="1952327"/>
            <a:ext cx="10244283" cy="325941"/>
          </a:xfrm>
        </p:spPr>
        <p:txBody>
          <a:bodyPr wrap="square">
            <a:spAutoFit/>
          </a:bodyPr>
          <a:lstStyle>
            <a:lvl1pPr marL="0" indent="0">
              <a:lnSpc>
                <a:spcPct val="95000"/>
              </a:lnSpc>
              <a:spcBef>
                <a:spcPts val="843"/>
              </a:spcBef>
              <a:spcAft>
                <a:spcPts val="0"/>
              </a:spcAft>
              <a:buNone/>
              <a:defRPr sz="1599" b="1" baseline="0">
                <a:solidFill>
                  <a:schemeClr val="bg1"/>
                </a:solidFill>
                <a:latin typeface="Source Sans Pro" panose="020B0503030403020204" pitchFamily="34" charset="0"/>
              </a:defRPr>
            </a:lvl1pPr>
          </a:lstStyle>
          <a:p>
            <a:pPr lvl="0"/>
            <a:r>
              <a:rPr lang="en-GB" dirty="0"/>
              <a:t>City ∙ Country ∙ Month, Day, Year (Source Sans Bold 16 </a:t>
            </a:r>
            <a:r>
              <a:rPr lang="en-GB" dirty="0" err="1"/>
              <a:t>pt</a:t>
            </a:r>
            <a:r>
              <a:rPr lang="en-GB" dirty="0"/>
              <a:t>)</a:t>
            </a:r>
          </a:p>
        </p:txBody>
      </p:sp>
      <p:sp>
        <p:nvSpPr>
          <p:cNvPr id="22" name="Subline">
            <a:extLst>
              <a:ext uri="{FF2B5EF4-FFF2-40B4-BE49-F238E27FC236}">
                <a16:creationId xmlns:a16="http://schemas.microsoft.com/office/drawing/2014/main" id="{5D0B59CA-C862-40A6-8698-6E58CD063D5B}"/>
              </a:ext>
            </a:extLst>
          </p:cNvPr>
          <p:cNvSpPr>
            <a:spLocks noGrp="1"/>
          </p:cNvSpPr>
          <p:nvPr>
            <p:ph type="body" sz="quarter" idx="11" hasCustomPrompt="1"/>
          </p:nvPr>
        </p:nvSpPr>
        <p:spPr bwMode="gray">
          <a:xfrm>
            <a:off x="602222" y="3491567"/>
            <a:ext cx="10244283" cy="442788"/>
          </a:xfrm>
        </p:spPr>
        <p:txBody>
          <a:bodyPr wrap="square">
            <a:spAutoFit/>
          </a:bodyPr>
          <a:lstStyle>
            <a:lvl1pPr marL="0" indent="0">
              <a:lnSpc>
                <a:spcPct val="95000"/>
              </a:lnSpc>
              <a:spcBef>
                <a:spcPts val="843"/>
              </a:spcBef>
              <a:spcAft>
                <a:spcPts val="0"/>
              </a:spcAft>
              <a:buNone/>
              <a:defRPr sz="2398" b="1" baseline="0">
                <a:solidFill>
                  <a:schemeClr val="bg1"/>
                </a:solidFill>
              </a:defRPr>
            </a:lvl1pPr>
          </a:lstStyle>
          <a:p>
            <a:pPr lvl="0"/>
            <a:r>
              <a:rPr lang="en-GB" dirty="0"/>
              <a:t>Subheading of the Presentation (Source Sans Bold 24 </a:t>
            </a:r>
            <a:r>
              <a:rPr lang="en-GB" dirty="0" err="1"/>
              <a:t>pt</a:t>
            </a:r>
            <a:r>
              <a:rPr lang="en-GB" dirty="0"/>
              <a:t>)</a:t>
            </a:r>
          </a:p>
        </p:txBody>
      </p:sp>
    </p:spTree>
    <p:extLst>
      <p:ext uri="{BB962C8B-B14F-4D97-AF65-F5344CB8AC3E}">
        <p14:creationId xmlns:p14="http://schemas.microsoft.com/office/powerpoint/2010/main" val="145752994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cSld name="6_Titre et contenu">
    <p:spTree>
      <p:nvGrpSpPr>
        <p:cNvPr id="1" name=""/>
        <p:cNvGrpSpPr/>
        <p:nvPr/>
      </p:nvGrpSpPr>
      <p:grpSpPr>
        <a:xfrm>
          <a:off x="0" y="0"/>
          <a:ext cx="0" cy="0"/>
          <a:chOff x="0" y="0"/>
          <a:chExt cx="0" cy="0"/>
        </a:xfrm>
      </p:grpSpPr>
    </p:spTree>
    <p:extLst>
      <p:ext uri="{BB962C8B-B14F-4D97-AF65-F5344CB8AC3E}">
        <p14:creationId xmlns:p14="http://schemas.microsoft.com/office/powerpoint/2010/main" val="120639421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cSld name="3_Titre et contenu">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609600" y="1600202"/>
            <a:ext cx="10972800" cy="1932153"/>
          </a:xfrm>
          <a:prstGeom prst="rect">
            <a:avLst/>
          </a:prstGeo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FR" dirty="0"/>
          </a:p>
        </p:txBody>
      </p:sp>
    </p:spTree>
    <p:extLst>
      <p:ext uri="{BB962C8B-B14F-4D97-AF65-F5344CB8AC3E}">
        <p14:creationId xmlns:p14="http://schemas.microsoft.com/office/powerpoint/2010/main" val="3420496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Default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33254055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1_Titre et contenu">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426640" y="2114044"/>
            <a:ext cx="11030767" cy="1624376"/>
          </a:xfrm>
        </p:spPr>
        <p:txBody>
          <a:bodyPr/>
          <a:lstStyle>
            <a:lvl1pPr>
              <a:defRPr sz="1599" cap="none" baseline="0">
                <a:solidFill>
                  <a:schemeClr val="tx1"/>
                </a:solidFill>
              </a:defRPr>
            </a:lvl1pPr>
            <a:lvl2pPr>
              <a:defRPr sz="1599">
                <a:solidFill>
                  <a:srgbClr val="8B8B8A"/>
                </a:solidFill>
              </a:defRPr>
            </a:lvl2pPr>
            <a:lvl3pPr>
              <a:defRPr sz="1599">
                <a:solidFill>
                  <a:srgbClr val="8B8B8A"/>
                </a:solidFill>
              </a:defRPr>
            </a:lvl3pPr>
            <a:lvl4pPr>
              <a:defRPr sz="1599">
                <a:solidFill>
                  <a:srgbClr val="8B8B8A"/>
                </a:solidFill>
              </a:defRPr>
            </a:lvl4pPr>
            <a:lvl5pPr>
              <a:defRPr sz="1599">
                <a:solidFill>
                  <a:srgbClr val="8B8B8A"/>
                </a:solidFill>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FR" dirty="0"/>
          </a:p>
        </p:txBody>
      </p:sp>
      <p:sp>
        <p:nvSpPr>
          <p:cNvPr id="14" name="Espace réservé du texte 9">
            <a:extLst>
              <a:ext uri="{FF2B5EF4-FFF2-40B4-BE49-F238E27FC236}">
                <a16:creationId xmlns:a16="http://schemas.microsoft.com/office/drawing/2014/main" id="{C49081C7-AB43-4AB4-913A-8608A7682766}"/>
              </a:ext>
            </a:extLst>
          </p:cNvPr>
          <p:cNvSpPr>
            <a:spLocks noGrp="1"/>
          </p:cNvSpPr>
          <p:nvPr>
            <p:ph type="body" sz="quarter" idx="17" hasCustomPrompt="1"/>
          </p:nvPr>
        </p:nvSpPr>
        <p:spPr>
          <a:xfrm>
            <a:off x="426640" y="1037834"/>
            <a:ext cx="11030767" cy="369332"/>
          </a:xfrm>
        </p:spPr>
        <p:txBody>
          <a:bodyPr/>
          <a:lstStyle>
            <a:lvl1pPr algn="ctr">
              <a:spcAft>
                <a:spcPts val="1066"/>
              </a:spcAft>
              <a:defRPr sz="2398" b="0" cap="none">
                <a:solidFill>
                  <a:schemeClr val="accent2"/>
                </a:solidFill>
              </a:defRPr>
            </a:lvl1pPr>
            <a:lvl2pPr algn="ctr">
              <a:defRPr sz="3197">
                <a:solidFill>
                  <a:srgbClr val="574C52"/>
                </a:solidFill>
              </a:defRPr>
            </a:lvl2pPr>
            <a:lvl3pPr algn="ctr">
              <a:defRPr/>
            </a:lvl3pPr>
            <a:lvl4pPr algn="ctr">
              <a:defRPr/>
            </a:lvl4pPr>
            <a:lvl5pPr algn="ctr">
              <a:defRPr/>
            </a:lvl5pPr>
          </a:lstStyle>
          <a:p>
            <a:pPr lvl="0"/>
            <a:r>
              <a:rPr lang="fr-FR" dirty="0"/>
              <a:t>Sous-titre</a:t>
            </a:r>
          </a:p>
        </p:txBody>
      </p:sp>
      <p:cxnSp>
        <p:nvCxnSpPr>
          <p:cNvPr id="8" name="Connecteur droit 7">
            <a:extLst>
              <a:ext uri="{FF2B5EF4-FFF2-40B4-BE49-F238E27FC236}">
                <a16:creationId xmlns:a16="http://schemas.microsoft.com/office/drawing/2014/main" id="{4FCE6C02-0F9B-417E-B88E-31076F2B5E4D}"/>
              </a:ext>
            </a:extLst>
          </p:cNvPr>
          <p:cNvCxnSpPr>
            <a:cxnSpLocks/>
          </p:cNvCxnSpPr>
          <p:nvPr userDrawn="1"/>
        </p:nvCxnSpPr>
        <p:spPr>
          <a:xfrm>
            <a:off x="426641" y="6313823"/>
            <a:ext cx="11155761" cy="0"/>
          </a:xfrm>
          <a:prstGeom prst="line">
            <a:avLst/>
          </a:prstGeom>
          <a:ln w="41275" cap="rnd">
            <a:solidFill>
              <a:schemeClr val="accent1"/>
            </a:solidFill>
          </a:ln>
          <a:effectLst/>
        </p:spPr>
        <p:style>
          <a:lnRef idx="2">
            <a:schemeClr val="accent1"/>
          </a:lnRef>
          <a:fillRef idx="0">
            <a:schemeClr val="accent1"/>
          </a:fillRef>
          <a:effectRef idx="1">
            <a:schemeClr val="accent1"/>
          </a:effectRef>
          <a:fontRef idx="minor">
            <a:schemeClr val="tx1"/>
          </a:fontRef>
        </p:style>
      </p:cxnSp>
      <p:pic>
        <p:nvPicPr>
          <p:cNvPr id="17" name="Image 16">
            <a:extLst>
              <a:ext uri="{FF2B5EF4-FFF2-40B4-BE49-F238E27FC236}">
                <a16:creationId xmlns:a16="http://schemas.microsoft.com/office/drawing/2014/main" id="{F679A11F-8806-464C-8E24-9D9B4DF8C7F8}"/>
              </a:ext>
            </a:extLst>
          </p:cNvPr>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426641" y="5627120"/>
            <a:ext cx="1332201" cy="592247"/>
          </a:xfrm>
          <a:prstGeom prst="rect">
            <a:avLst/>
          </a:prstGeom>
          <a:noFill/>
          <a:ln>
            <a:noFill/>
          </a:ln>
        </p:spPr>
      </p:pic>
      <p:sp>
        <p:nvSpPr>
          <p:cNvPr id="13" name="Titre 12">
            <a:extLst>
              <a:ext uri="{FF2B5EF4-FFF2-40B4-BE49-F238E27FC236}">
                <a16:creationId xmlns:a16="http://schemas.microsoft.com/office/drawing/2014/main" id="{433358DB-A06C-44BC-9DE1-09741D16F354}"/>
              </a:ext>
            </a:extLst>
          </p:cNvPr>
          <p:cNvSpPr>
            <a:spLocks noGrp="1"/>
          </p:cNvSpPr>
          <p:nvPr>
            <p:ph type="title"/>
          </p:nvPr>
        </p:nvSpPr>
        <p:spPr>
          <a:xfrm>
            <a:off x="426639" y="466683"/>
            <a:ext cx="10972800" cy="574516"/>
          </a:xfrm>
        </p:spPr>
        <p:txBody>
          <a:bodyPr/>
          <a:lstStyle>
            <a:lvl1pPr>
              <a:defRPr>
                <a:solidFill>
                  <a:schemeClr val="accent1"/>
                </a:solidFill>
              </a:defRPr>
            </a:lvl1pPr>
          </a:lstStyle>
          <a:p>
            <a:r>
              <a:rPr lang="fr-FR"/>
              <a:t>Modifiez le style du titre</a:t>
            </a:r>
            <a:endParaRPr lang="en-US" dirty="0"/>
          </a:p>
        </p:txBody>
      </p:sp>
      <p:sp>
        <p:nvSpPr>
          <p:cNvPr id="22" name="Espace réservé de la date 21">
            <a:extLst>
              <a:ext uri="{FF2B5EF4-FFF2-40B4-BE49-F238E27FC236}">
                <a16:creationId xmlns:a16="http://schemas.microsoft.com/office/drawing/2014/main" id="{0FFF8AFB-F5ED-4091-8857-85A313E2B411}"/>
              </a:ext>
            </a:extLst>
          </p:cNvPr>
          <p:cNvSpPr>
            <a:spLocks noGrp="1"/>
          </p:cNvSpPr>
          <p:nvPr>
            <p:ph type="dt" sz="half" idx="18"/>
          </p:nvPr>
        </p:nvSpPr>
        <p:spPr/>
        <p:txBody>
          <a:bodyPr/>
          <a:lstStyle/>
          <a:p>
            <a:endParaRPr lang="fr-FR" dirty="0"/>
          </a:p>
        </p:txBody>
      </p:sp>
      <p:sp>
        <p:nvSpPr>
          <p:cNvPr id="23" name="Espace réservé du pied de page 22">
            <a:extLst>
              <a:ext uri="{FF2B5EF4-FFF2-40B4-BE49-F238E27FC236}">
                <a16:creationId xmlns:a16="http://schemas.microsoft.com/office/drawing/2014/main" id="{5341FC2B-EE7B-4D5A-BCA2-EDBB34E2B98D}"/>
              </a:ext>
            </a:extLst>
          </p:cNvPr>
          <p:cNvSpPr>
            <a:spLocks noGrp="1"/>
          </p:cNvSpPr>
          <p:nvPr>
            <p:ph type="ftr" sz="quarter" idx="19"/>
          </p:nvPr>
        </p:nvSpPr>
        <p:spPr/>
        <p:txBody>
          <a:bodyPr/>
          <a:lstStyle/>
          <a:p>
            <a:r>
              <a:rPr lang="fr-FR"/>
              <a:t>Tel : +33 1 71 06 57 00 | Email contact@rte-international.com</a:t>
            </a:r>
          </a:p>
        </p:txBody>
      </p:sp>
      <p:sp>
        <p:nvSpPr>
          <p:cNvPr id="24" name="Espace réservé du numéro de diapositive 23">
            <a:extLst>
              <a:ext uri="{FF2B5EF4-FFF2-40B4-BE49-F238E27FC236}">
                <a16:creationId xmlns:a16="http://schemas.microsoft.com/office/drawing/2014/main" id="{97794758-1606-4729-81F5-3FE4780BFD16}"/>
              </a:ext>
            </a:extLst>
          </p:cNvPr>
          <p:cNvSpPr>
            <a:spLocks noGrp="1"/>
          </p:cNvSpPr>
          <p:nvPr>
            <p:ph type="sldNum" sz="quarter" idx="20"/>
          </p:nvPr>
        </p:nvSpPr>
        <p:spPr/>
        <p:txBody>
          <a:bodyPr/>
          <a:lstStyle/>
          <a:p>
            <a:fld id="{59894E3C-CCE6-F242-84E3-BCBDD257A1E1}" type="slidenum">
              <a:rPr lang="fr-FR" smtClean="0"/>
              <a:pPr/>
              <a:t>‹N°›</a:t>
            </a:fld>
            <a:endParaRPr lang="fr-FR"/>
          </a:p>
        </p:txBody>
      </p:sp>
    </p:spTree>
    <p:extLst>
      <p:ext uri="{BB962C8B-B14F-4D97-AF65-F5344CB8AC3E}">
        <p14:creationId xmlns:p14="http://schemas.microsoft.com/office/powerpoint/2010/main" val="119598443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2_Titre et contenu">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426640" y="2114044"/>
            <a:ext cx="11030767" cy="1624376"/>
          </a:xfrm>
        </p:spPr>
        <p:txBody>
          <a:bodyPr/>
          <a:lstStyle>
            <a:lvl1pPr>
              <a:defRPr sz="1599" cap="none" baseline="0">
                <a:solidFill>
                  <a:schemeClr val="tx1"/>
                </a:solidFill>
              </a:defRPr>
            </a:lvl1pPr>
            <a:lvl2pPr>
              <a:defRPr sz="1599">
                <a:solidFill>
                  <a:srgbClr val="8B8B8A"/>
                </a:solidFill>
              </a:defRPr>
            </a:lvl2pPr>
            <a:lvl3pPr>
              <a:defRPr sz="1599">
                <a:solidFill>
                  <a:srgbClr val="8B8B8A"/>
                </a:solidFill>
              </a:defRPr>
            </a:lvl3pPr>
            <a:lvl4pPr>
              <a:defRPr sz="1599">
                <a:solidFill>
                  <a:srgbClr val="8B8B8A"/>
                </a:solidFill>
              </a:defRPr>
            </a:lvl4pPr>
            <a:lvl5pPr>
              <a:defRPr sz="1599">
                <a:solidFill>
                  <a:srgbClr val="8B8B8A"/>
                </a:solidFill>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FR" dirty="0"/>
          </a:p>
        </p:txBody>
      </p:sp>
      <p:sp>
        <p:nvSpPr>
          <p:cNvPr id="14" name="Espace réservé du texte 9">
            <a:extLst>
              <a:ext uri="{FF2B5EF4-FFF2-40B4-BE49-F238E27FC236}">
                <a16:creationId xmlns:a16="http://schemas.microsoft.com/office/drawing/2014/main" id="{C49081C7-AB43-4AB4-913A-8608A7682766}"/>
              </a:ext>
            </a:extLst>
          </p:cNvPr>
          <p:cNvSpPr>
            <a:spLocks noGrp="1"/>
          </p:cNvSpPr>
          <p:nvPr>
            <p:ph type="body" sz="quarter" idx="17" hasCustomPrompt="1"/>
          </p:nvPr>
        </p:nvSpPr>
        <p:spPr>
          <a:xfrm>
            <a:off x="426640" y="1037834"/>
            <a:ext cx="11030767" cy="369332"/>
          </a:xfrm>
        </p:spPr>
        <p:txBody>
          <a:bodyPr/>
          <a:lstStyle>
            <a:lvl1pPr algn="ctr">
              <a:spcAft>
                <a:spcPts val="1066"/>
              </a:spcAft>
              <a:defRPr sz="2398" b="0" cap="none">
                <a:solidFill>
                  <a:schemeClr val="accent2"/>
                </a:solidFill>
              </a:defRPr>
            </a:lvl1pPr>
            <a:lvl2pPr algn="ctr">
              <a:defRPr sz="3197">
                <a:solidFill>
                  <a:srgbClr val="574C52"/>
                </a:solidFill>
              </a:defRPr>
            </a:lvl2pPr>
            <a:lvl3pPr algn="ctr">
              <a:defRPr/>
            </a:lvl3pPr>
            <a:lvl4pPr algn="ctr">
              <a:defRPr/>
            </a:lvl4pPr>
            <a:lvl5pPr algn="ctr">
              <a:defRPr/>
            </a:lvl5pPr>
          </a:lstStyle>
          <a:p>
            <a:pPr lvl="0"/>
            <a:r>
              <a:rPr lang="fr-FR" dirty="0"/>
              <a:t>Sous-titre</a:t>
            </a:r>
          </a:p>
        </p:txBody>
      </p:sp>
      <p:cxnSp>
        <p:nvCxnSpPr>
          <p:cNvPr id="8" name="Connecteur droit 7">
            <a:extLst>
              <a:ext uri="{FF2B5EF4-FFF2-40B4-BE49-F238E27FC236}">
                <a16:creationId xmlns:a16="http://schemas.microsoft.com/office/drawing/2014/main" id="{4FCE6C02-0F9B-417E-B88E-31076F2B5E4D}"/>
              </a:ext>
            </a:extLst>
          </p:cNvPr>
          <p:cNvCxnSpPr>
            <a:cxnSpLocks/>
          </p:cNvCxnSpPr>
          <p:nvPr userDrawn="1"/>
        </p:nvCxnSpPr>
        <p:spPr>
          <a:xfrm>
            <a:off x="426641" y="6313823"/>
            <a:ext cx="11155761" cy="0"/>
          </a:xfrm>
          <a:prstGeom prst="line">
            <a:avLst/>
          </a:prstGeom>
          <a:ln w="41275" cap="rnd">
            <a:solidFill>
              <a:schemeClr val="accent1"/>
            </a:solidFill>
          </a:ln>
          <a:effectLst/>
        </p:spPr>
        <p:style>
          <a:lnRef idx="2">
            <a:schemeClr val="accent1"/>
          </a:lnRef>
          <a:fillRef idx="0">
            <a:schemeClr val="accent1"/>
          </a:fillRef>
          <a:effectRef idx="1">
            <a:schemeClr val="accent1"/>
          </a:effectRef>
          <a:fontRef idx="minor">
            <a:schemeClr val="tx1"/>
          </a:fontRef>
        </p:style>
      </p:cxnSp>
      <p:pic>
        <p:nvPicPr>
          <p:cNvPr id="17" name="Image 16">
            <a:extLst>
              <a:ext uri="{FF2B5EF4-FFF2-40B4-BE49-F238E27FC236}">
                <a16:creationId xmlns:a16="http://schemas.microsoft.com/office/drawing/2014/main" id="{F679A11F-8806-464C-8E24-9D9B4DF8C7F8}"/>
              </a:ext>
            </a:extLst>
          </p:cNvPr>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426641" y="5627120"/>
            <a:ext cx="1332201" cy="592247"/>
          </a:xfrm>
          <a:prstGeom prst="rect">
            <a:avLst/>
          </a:prstGeom>
          <a:noFill/>
          <a:ln>
            <a:noFill/>
          </a:ln>
        </p:spPr>
      </p:pic>
      <p:sp>
        <p:nvSpPr>
          <p:cNvPr id="13" name="Titre 12">
            <a:extLst>
              <a:ext uri="{FF2B5EF4-FFF2-40B4-BE49-F238E27FC236}">
                <a16:creationId xmlns:a16="http://schemas.microsoft.com/office/drawing/2014/main" id="{433358DB-A06C-44BC-9DE1-09741D16F354}"/>
              </a:ext>
            </a:extLst>
          </p:cNvPr>
          <p:cNvSpPr>
            <a:spLocks noGrp="1"/>
          </p:cNvSpPr>
          <p:nvPr>
            <p:ph type="title"/>
          </p:nvPr>
        </p:nvSpPr>
        <p:spPr>
          <a:xfrm>
            <a:off x="426639" y="466683"/>
            <a:ext cx="10972800" cy="574516"/>
          </a:xfrm>
        </p:spPr>
        <p:txBody>
          <a:bodyPr/>
          <a:lstStyle>
            <a:lvl1pPr>
              <a:defRPr>
                <a:solidFill>
                  <a:schemeClr val="accent1"/>
                </a:solidFill>
              </a:defRPr>
            </a:lvl1pPr>
          </a:lstStyle>
          <a:p>
            <a:r>
              <a:rPr lang="fr-FR"/>
              <a:t>Modifiez le style du titre</a:t>
            </a:r>
            <a:endParaRPr lang="en-US" dirty="0"/>
          </a:p>
        </p:txBody>
      </p:sp>
      <p:sp>
        <p:nvSpPr>
          <p:cNvPr id="22" name="Espace réservé de la date 21">
            <a:extLst>
              <a:ext uri="{FF2B5EF4-FFF2-40B4-BE49-F238E27FC236}">
                <a16:creationId xmlns:a16="http://schemas.microsoft.com/office/drawing/2014/main" id="{0FFF8AFB-F5ED-4091-8857-85A313E2B411}"/>
              </a:ext>
            </a:extLst>
          </p:cNvPr>
          <p:cNvSpPr>
            <a:spLocks noGrp="1"/>
          </p:cNvSpPr>
          <p:nvPr>
            <p:ph type="dt" sz="half" idx="18"/>
          </p:nvPr>
        </p:nvSpPr>
        <p:spPr/>
        <p:txBody>
          <a:bodyPr/>
          <a:lstStyle/>
          <a:p>
            <a:endParaRPr lang="fr-FR" dirty="0"/>
          </a:p>
        </p:txBody>
      </p:sp>
      <p:sp>
        <p:nvSpPr>
          <p:cNvPr id="23" name="Espace réservé du pied de page 22">
            <a:extLst>
              <a:ext uri="{FF2B5EF4-FFF2-40B4-BE49-F238E27FC236}">
                <a16:creationId xmlns:a16="http://schemas.microsoft.com/office/drawing/2014/main" id="{5341FC2B-EE7B-4D5A-BCA2-EDBB34E2B98D}"/>
              </a:ext>
            </a:extLst>
          </p:cNvPr>
          <p:cNvSpPr>
            <a:spLocks noGrp="1"/>
          </p:cNvSpPr>
          <p:nvPr>
            <p:ph type="ftr" sz="quarter" idx="19"/>
          </p:nvPr>
        </p:nvSpPr>
        <p:spPr/>
        <p:txBody>
          <a:bodyPr/>
          <a:lstStyle/>
          <a:p>
            <a:r>
              <a:rPr lang="fr-FR"/>
              <a:t>Tel : +33 1 71 06 57 00 | Email contact@rte-international.com</a:t>
            </a:r>
          </a:p>
        </p:txBody>
      </p:sp>
      <p:sp>
        <p:nvSpPr>
          <p:cNvPr id="24" name="Espace réservé du numéro de diapositive 23">
            <a:extLst>
              <a:ext uri="{FF2B5EF4-FFF2-40B4-BE49-F238E27FC236}">
                <a16:creationId xmlns:a16="http://schemas.microsoft.com/office/drawing/2014/main" id="{97794758-1606-4729-81F5-3FE4780BFD16}"/>
              </a:ext>
            </a:extLst>
          </p:cNvPr>
          <p:cNvSpPr>
            <a:spLocks noGrp="1"/>
          </p:cNvSpPr>
          <p:nvPr>
            <p:ph type="sldNum" sz="quarter" idx="20"/>
          </p:nvPr>
        </p:nvSpPr>
        <p:spPr/>
        <p:txBody>
          <a:bodyPr/>
          <a:lstStyle/>
          <a:p>
            <a:fld id="{59894E3C-CCE6-F242-84E3-BCBDD257A1E1}" type="slidenum">
              <a:rPr lang="fr-FR" smtClean="0"/>
              <a:pPr/>
              <a:t>‹N°›</a:t>
            </a:fld>
            <a:endParaRPr lang="fr-FR"/>
          </a:p>
        </p:txBody>
      </p:sp>
    </p:spTree>
    <p:extLst>
      <p:ext uri="{BB962C8B-B14F-4D97-AF65-F5344CB8AC3E}">
        <p14:creationId xmlns:p14="http://schemas.microsoft.com/office/powerpoint/2010/main" val="23590774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4_Titre et contenu">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426640" y="2114044"/>
            <a:ext cx="11030767" cy="1624376"/>
          </a:xfrm>
        </p:spPr>
        <p:txBody>
          <a:bodyPr/>
          <a:lstStyle>
            <a:lvl1pPr>
              <a:defRPr sz="1599" cap="none" baseline="0">
                <a:solidFill>
                  <a:schemeClr val="tx1"/>
                </a:solidFill>
              </a:defRPr>
            </a:lvl1pPr>
            <a:lvl2pPr>
              <a:defRPr sz="1599">
                <a:solidFill>
                  <a:srgbClr val="8B8B8A"/>
                </a:solidFill>
              </a:defRPr>
            </a:lvl2pPr>
            <a:lvl3pPr>
              <a:defRPr sz="1599">
                <a:solidFill>
                  <a:srgbClr val="8B8B8A"/>
                </a:solidFill>
              </a:defRPr>
            </a:lvl3pPr>
            <a:lvl4pPr>
              <a:defRPr sz="1599">
                <a:solidFill>
                  <a:srgbClr val="8B8B8A"/>
                </a:solidFill>
              </a:defRPr>
            </a:lvl4pPr>
            <a:lvl5pPr>
              <a:defRPr sz="1599">
                <a:solidFill>
                  <a:srgbClr val="8B8B8A"/>
                </a:solidFill>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FR" dirty="0"/>
          </a:p>
        </p:txBody>
      </p:sp>
      <p:sp>
        <p:nvSpPr>
          <p:cNvPr id="14" name="Espace réservé du texte 9">
            <a:extLst>
              <a:ext uri="{FF2B5EF4-FFF2-40B4-BE49-F238E27FC236}">
                <a16:creationId xmlns:a16="http://schemas.microsoft.com/office/drawing/2014/main" id="{C49081C7-AB43-4AB4-913A-8608A7682766}"/>
              </a:ext>
            </a:extLst>
          </p:cNvPr>
          <p:cNvSpPr>
            <a:spLocks noGrp="1"/>
          </p:cNvSpPr>
          <p:nvPr>
            <p:ph type="body" sz="quarter" idx="17" hasCustomPrompt="1"/>
          </p:nvPr>
        </p:nvSpPr>
        <p:spPr>
          <a:xfrm>
            <a:off x="426640" y="1037834"/>
            <a:ext cx="11030767" cy="369332"/>
          </a:xfrm>
        </p:spPr>
        <p:txBody>
          <a:bodyPr/>
          <a:lstStyle>
            <a:lvl1pPr algn="ctr">
              <a:spcAft>
                <a:spcPts val="1066"/>
              </a:spcAft>
              <a:defRPr sz="2398" b="0" cap="none">
                <a:solidFill>
                  <a:schemeClr val="accent2"/>
                </a:solidFill>
              </a:defRPr>
            </a:lvl1pPr>
            <a:lvl2pPr algn="ctr">
              <a:defRPr sz="3197">
                <a:solidFill>
                  <a:srgbClr val="574C52"/>
                </a:solidFill>
              </a:defRPr>
            </a:lvl2pPr>
            <a:lvl3pPr algn="ctr">
              <a:defRPr/>
            </a:lvl3pPr>
            <a:lvl4pPr algn="ctr">
              <a:defRPr/>
            </a:lvl4pPr>
            <a:lvl5pPr algn="ctr">
              <a:defRPr/>
            </a:lvl5pPr>
          </a:lstStyle>
          <a:p>
            <a:pPr lvl="0"/>
            <a:r>
              <a:rPr lang="fr-FR" dirty="0"/>
              <a:t>Sous-titre</a:t>
            </a:r>
          </a:p>
        </p:txBody>
      </p:sp>
      <p:cxnSp>
        <p:nvCxnSpPr>
          <p:cNvPr id="8" name="Connecteur droit 7">
            <a:extLst>
              <a:ext uri="{FF2B5EF4-FFF2-40B4-BE49-F238E27FC236}">
                <a16:creationId xmlns:a16="http://schemas.microsoft.com/office/drawing/2014/main" id="{4FCE6C02-0F9B-417E-B88E-31076F2B5E4D}"/>
              </a:ext>
            </a:extLst>
          </p:cNvPr>
          <p:cNvCxnSpPr>
            <a:cxnSpLocks/>
          </p:cNvCxnSpPr>
          <p:nvPr userDrawn="1"/>
        </p:nvCxnSpPr>
        <p:spPr>
          <a:xfrm>
            <a:off x="426641" y="6313823"/>
            <a:ext cx="11155761" cy="0"/>
          </a:xfrm>
          <a:prstGeom prst="line">
            <a:avLst/>
          </a:prstGeom>
          <a:ln w="41275" cap="rnd">
            <a:solidFill>
              <a:schemeClr val="accent1"/>
            </a:solidFill>
          </a:ln>
          <a:effectLst/>
        </p:spPr>
        <p:style>
          <a:lnRef idx="2">
            <a:schemeClr val="accent1"/>
          </a:lnRef>
          <a:fillRef idx="0">
            <a:schemeClr val="accent1"/>
          </a:fillRef>
          <a:effectRef idx="1">
            <a:schemeClr val="accent1"/>
          </a:effectRef>
          <a:fontRef idx="minor">
            <a:schemeClr val="tx1"/>
          </a:fontRef>
        </p:style>
      </p:cxnSp>
      <p:pic>
        <p:nvPicPr>
          <p:cNvPr id="17" name="Image 16">
            <a:extLst>
              <a:ext uri="{FF2B5EF4-FFF2-40B4-BE49-F238E27FC236}">
                <a16:creationId xmlns:a16="http://schemas.microsoft.com/office/drawing/2014/main" id="{F679A11F-8806-464C-8E24-9D9B4DF8C7F8}"/>
              </a:ext>
            </a:extLst>
          </p:cNvPr>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426641" y="5627120"/>
            <a:ext cx="1332201" cy="592247"/>
          </a:xfrm>
          <a:prstGeom prst="rect">
            <a:avLst/>
          </a:prstGeom>
          <a:noFill/>
          <a:ln>
            <a:noFill/>
          </a:ln>
        </p:spPr>
      </p:pic>
      <p:sp>
        <p:nvSpPr>
          <p:cNvPr id="13" name="Titre 12">
            <a:extLst>
              <a:ext uri="{FF2B5EF4-FFF2-40B4-BE49-F238E27FC236}">
                <a16:creationId xmlns:a16="http://schemas.microsoft.com/office/drawing/2014/main" id="{433358DB-A06C-44BC-9DE1-09741D16F354}"/>
              </a:ext>
            </a:extLst>
          </p:cNvPr>
          <p:cNvSpPr>
            <a:spLocks noGrp="1"/>
          </p:cNvSpPr>
          <p:nvPr>
            <p:ph type="title"/>
          </p:nvPr>
        </p:nvSpPr>
        <p:spPr>
          <a:xfrm>
            <a:off x="426639" y="466683"/>
            <a:ext cx="10972800" cy="574516"/>
          </a:xfrm>
        </p:spPr>
        <p:txBody>
          <a:bodyPr/>
          <a:lstStyle>
            <a:lvl1pPr>
              <a:defRPr>
                <a:solidFill>
                  <a:schemeClr val="accent1"/>
                </a:solidFill>
              </a:defRPr>
            </a:lvl1pPr>
          </a:lstStyle>
          <a:p>
            <a:r>
              <a:rPr lang="fr-FR"/>
              <a:t>Modifiez le style du titre</a:t>
            </a:r>
            <a:endParaRPr lang="en-US" dirty="0"/>
          </a:p>
        </p:txBody>
      </p:sp>
      <p:sp>
        <p:nvSpPr>
          <p:cNvPr id="22" name="Espace réservé de la date 21">
            <a:extLst>
              <a:ext uri="{FF2B5EF4-FFF2-40B4-BE49-F238E27FC236}">
                <a16:creationId xmlns:a16="http://schemas.microsoft.com/office/drawing/2014/main" id="{0FFF8AFB-F5ED-4091-8857-85A313E2B411}"/>
              </a:ext>
            </a:extLst>
          </p:cNvPr>
          <p:cNvSpPr>
            <a:spLocks noGrp="1"/>
          </p:cNvSpPr>
          <p:nvPr>
            <p:ph type="dt" sz="half" idx="18"/>
          </p:nvPr>
        </p:nvSpPr>
        <p:spPr/>
        <p:txBody>
          <a:bodyPr/>
          <a:lstStyle/>
          <a:p>
            <a:endParaRPr lang="fr-FR" dirty="0"/>
          </a:p>
        </p:txBody>
      </p:sp>
      <p:sp>
        <p:nvSpPr>
          <p:cNvPr id="23" name="Espace réservé du pied de page 22">
            <a:extLst>
              <a:ext uri="{FF2B5EF4-FFF2-40B4-BE49-F238E27FC236}">
                <a16:creationId xmlns:a16="http://schemas.microsoft.com/office/drawing/2014/main" id="{5341FC2B-EE7B-4D5A-BCA2-EDBB34E2B98D}"/>
              </a:ext>
            </a:extLst>
          </p:cNvPr>
          <p:cNvSpPr>
            <a:spLocks noGrp="1"/>
          </p:cNvSpPr>
          <p:nvPr>
            <p:ph type="ftr" sz="quarter" idx="19"/>
          </p:nvPr>
        </p:nvSpPr>
        <p:spPr/>
        <p:txBody>
          <a:bodyPr/>
          <a:lstStyle/>
          <a:p>
            <a:r>
              <a:rPr lang="fr-FR"/>
              <a:t>Tel : +33 1 71 06 57 00 | Email contact@rte-international.com</a:t>
            </a:r>
          </a:p>
        </p:txBody>
      </p:sp>
      <p:sp>
        <p:nvSpPr>
          <p:cNvPr id="24" name="Espace réservé du numéro de diapositive 23">
            <a:extLst>
              <a:ext uri="{FF2B5EF4-FFF2-40B4-BE49-F238E27FC236}">
                <a16:creationId xmlns:a16="http://schemas.microsoft.com/office/drawing/2014/main" id="{97794758-1606-4729-81F5-3FE4780BFD16}"/>
              </a:ext>
            </a:extLst>
          </p:cNvPr>
          <p:cNvSpPr>
            <a:spLocks noGrp="1"/>
          </p:cNvSpPr>
          <p:nvPr>
            <p:ph type="sldNum" sz="quarter" idx="20"/>
          </p:nvPr>
        </p:nvSpPr>
        <p:spPr/>
        <p:txBody>
          <a:bodyPr/>
          <a:lstStyle/>
          <a:p>
            <a:fld id="{59894E3C-CCE6-F242-84E3-BCBDD257A1E1}" type="slidenum">
              <a:rPr lang="fr-FR" smtClean="0"/>
              <a:pPr/>
              <a:t>‹N°›</a:t>
            </a:fld>
            <a:endParaRPr lang="fr-FR"/>
          </a:p>
        </p:txBody>
      </p:sp>
    </p:spTree>
    <p:extLst>
      <p:ext uri="{BB962C8B-B14F-4D97-AF65-F5344CB8AC3E}">
        <p14:creationId xmlns:p14="http://schemas.microsoft.com/office/powerpoint/2010/main" val="170748977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5_Titre et contenu">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426640" y="2114044"/>
            <a:ext cx="11030767" cy="1624376"/>
          </a:xfrm>
        </p:spPr>
        <p:txBody>
          <a:bodyPr/>
          <a:lstStyle>
            <a:lvl1pPr>
              <a:defRPr sz="1599" cap="none" baseline="0">
                <a:solidFill>
                  <a:schemeClr val="tx1"/>
                </a:solidFill>
              </a:defRPr>
            </a:lvl1pPr>
            <a:lvl2pPr>
              <a:defRPr sz="1599">
                <a:solidFill>
                  <a:srgbClr val="8B8B8A"/>
                </a:solidFill>
              </a:defRPr>
            </a:lvl2pPr>
            <a:lvl3pPr>
              <a:defRPr sz="1599">
                <a:solidFill>
                  <a:srgbClr val="8B8B8A"/>
                </a:solidFill>
              </a:defRPr>
            </a:lvl3pPr>
            <a:lvl4pPr>
              <a:defRPr sz="1599">
                <a:solidFill>
                  <a:srgbClr val="8B8B8A"/>
                </a:solidFill>
              </a:defRPr>
            </a:lvl4pPr>
            <a:lvl5pPr>
              <a:defRPr sz="1599">
                <a:solidFill>
                  <a:srgbClr val="8B8B8A"/>
                </a:solidFill>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FR" dirty="0"/>
          </a:p>
        </p:txBody>
      </p:sp>
      <p:sp>
        <p:nvSpPr>
          <p:cNvPr id="14" name="Espace réservé du texte 9">
            <a:extLst>
              <a:ext uri="{FF2B5EF4-FFF2-40B4-BE49-F238E27FC236}">
                <a16:creationId xmlns:a16="http://schemas.microsoft.com/office/drawing/2014/main" id="{C49081C7-AB43-4AB4-913A-8608A7682766}"/>
              </a:ext>
            </a:extLst>
          </p:cNvPr>
          <p:cNvSpPr>
            <a:spLocks noGrp="1"/>
          </p:cNvSpPr>
          <p:nvPr>
            <p:ph type="body" sz="quarter" idx="17" hasCustomPrompt="1"/>
          </p:nvPr>
        </p:nvSpPr>
        <p:spPr>
          <a:xfrm>
            <a:off x="426640" y="1037834"/>
            <a:ext cx="11030767" cy="369332"/>
          </a:xfrm>
        </p:spPr>
        <p:txBody>
          <a:bodyPr/>
          <a:lstStyle>
            <a:lvl1pPr algn="ctr">
              <a:spcAft>
                <a:spcPts val="1066"/>
              </a:spcAft>
              <a:defRPr sz="2398" b="0" cap="none">
                <a:solidFill>
                  <a:schemeClr val="accent2"/>
                </a:solidFill>
              </a:defRPr>
            </a:lvl1pPr>
            <a:lvl2pPr algn="ctr">
              <a:defRPr sz="3197">
                <a:solidFill>
                  <a:srgbClr val="574C52"/>
                </a:solidFill>
              </a:defRPr>
            </a:lvl2pPr>
            <a:lvl3pPr algn="ctr">
              <a:defRPr/>
            </a:lvl3pPr>
            <a:lvl4pPr algn="ctr">
              <a:defRPr/>
            </a:lvl4pPr>
            <a:lvl5pPr algn="ctr">
              <a:defRPr/>
            </a:lvl5pPr>
          </a:lstStyle>
          <a:p>
            <a:pPr lvl="0"/>
            <a:r>
              <a:rPr lang="fr-FR" dirty="0"/>
              <a:t>Sous-titre</a:t>
            </a:r>
          </a:p>
        </p:txBody>
      </p:sp>
      <p:cxnSp>
        <p:nvCxnSpPr>
          <p:cNvPr id="8" name="Connecteur droit 7">
            <a:extLst>
              <a:ext uri="{FF2B5EF4-FFF2-40B4-BE49-F238E27FC236}">
                <a16:creationId xmlns:a16="http://schemas.microsoft.com/office/drawing/2014/main" id="{4FCE6C02-0F9B-417E-B88E-31076F2B5E4D}"/>
              </a:ext>
            </a:extLst>
          </p:cNvPr>
          <p:cNvCxnSpPr>
            <a:cxnSpLocks/>
          </p:cNvCxnSpPr>
          <p:nvPr userDrawn="1"/>
        </p:nvCxnSpPr>
        <p:spPr>
          <a:xfrm>
            <a:off x="426641" y="6313823"/>
            <a:ext cx="11155761" cy="0"/>
          </a:xfrm>
          <a:prstGeom prst="line">
            <a:avLst/>
          </a:prstGeom>
          <a:ln w="41275" cap="rnd">
            <a:solidFill>
              <a:schemeClr val="accent1"/>
            </a:solidFill>
          </a:ln>
          <a:effectLst/>
        </p:spPr>
        <p:style>
          <a:lnRef idx="2">
            <a:schemeClr val="accent1"/>
          </a:lnRef>
          <a:fillRef idx="0">
            <a:schemeClr val="accent1"/>
          </a:fillRef>
          <a:effectRef idx="1">
            <a:schemeClr val="accent1"/>
          </a:effectRef>
          <a:fontRef idx="minor">
            <a:schemeClr val="tx1"/>
          </a:fontRef>
        </p:style>
      </p:cxnSp>
      <p:pic>
        <p:nvPicPr>
          <p:cNvPr id="17" name="Image 16">
            <a:extLst>
              <a:ext uri="{FF2B5EF4-FFF2-40B4-BE49-F238E27FC236}">
                <a16:creationId xmlns:a16="http://schemas.microsoft.com/office/drawing/2014/main" id="{F679A11F-8806-464C-8E24-9D9B4DF8C7F8}"/>
              </a:ext>
            </a:extLst>
          </p:cNvPr>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426641" y="5627120"/>
            <a:ext cx="1332201" cy="592247"/>
          </a:xfrm>
          <a:prstGeom prst="rect">
            <a:avLst/>
          </a:prstGeom>
          <a:noFill/>
          <a:ln>
            <a:noFill/>
          </a:ln>
        </p:spPr>
      </p:pic>
      <p:sp>
        <p:nvSpPr>
          <p:cNvPr id="13" name="Titre 12">
            <a:extLst>
              <a:ext uri="{FF2B5EF4-FFF2-40B4-BE49-F238E27FC236}">
                <a16:creationId xmlns:a16="http://schemas.microsoft.com/office/drawing/2014/main" id="{433358DB-A06C-44BC-9DE1-09741D16F354}"/>
              </a:ext>
            </a:extLst>
          </p:cNvPr>
          <p:cNvSpPr>
            <a:spLocks noGrp="1"/>
          </p:cNvSpPr>
          <p:nvPr>
            <p:ph type="title"/>
          </p:nvPr>
        </p:nvSpPr>
        <p:spPr>
          <a:xfrm>
            <a:off x="426639" y="466683"/>
            <a:ext cx="10972800" cy="574516"/>
          </a:xfrm>
        </p:spPr>
        <p:txBody>
          <a:bodyPr/>
          <a:lstStyle>
            <a:lvl1pPr>
              <a:defRPr>
                <a:solidFill>
                  <a:schemeClr val="accent1"/>
                </a:solidFill>
              </a:defRPr>
            </a:lvl1pPr>
          </a:lstStyle>
          <a:p>
            <a:r>
              <a:rPr lang="fr-FR"/>
              <a:t>Modifiez le style du titre</a:t>
            </a:r>
            <a:endParaRPr lang="en-US" dirty="0"/>
          </a:p>
        </p:txBody>
      </p:sp>
      <p:sp>
        <p:nvSpPr>
          <p:cNvPr id="22" name="Espace réservé de la date 21">
            <a:extLst>
              <a:ext uri="{FF2B5EF4-FFF2-40B4-BE49-F238E27FC236}">
                <a16:creationId xmlns:a16="http://schemas.microsoft.com/office/drawing/2014/main" id="{0FFF8AFB-F5ED-4091-8857-85A313E2B411}"/>
              </a:ext>
            </a:extLst>
          </p:cNvPr>
          <p:cNvSpPr>
            <a:spLocks noGrp="1"/>
          </p:cNvSpPr>
          <p:nvPr>
            <p:ph type="dt" sz="half" idx="18"/>
          </p:nvPr>
        </p:nvSpPr>
        <p:spPr/>
        <p:txBody>
          <a:bodyPr/>
          <a:lstStyle/>
          <a:p>
            <a:endParaRPr lang="fr-FR" dirty="0"/>
          </a:p>
        </p:txBody>
      </p:sp>
      <p:sp>
        <p:nvSpPr>
          <p:cNvPr id="23" name="Espace réservé du pied de page 22">
            <a:extLst>
              <a:ext uri="{FF2B5EF4-FFF2-40B4-BE49-F238E27FC236}">
                <a16:creationId xmlns:a16="http://schemas.microsoft.com/office/drawing/2014/main" id="{5341FC2B-EE7B-4D5A-BCA2-EDBB34E2B98D}"/>
              </a:ext>
            </a:extLst>
          </p:cNvPr>
          <p:cNvSpPr>
            <a:spLocks noGrp="1"/>
          </p:cNvSpPr>
          <p:nvPr>
            <p:ph type="ftr" sz="quarter" idx="19"/>
          </p:nvPr>
        </p:nvSpPr>
        <p:spPr/>
        <p:txBody>
          <a:bodyPr/>
          <a:lstStyle/>
          <a:p>
            <a:r>
              <a:rPr lang="fr-FR"/>
              <a:t>Tel : +33 1 71 06 57 00 | Email contact@rte-international.com</a:t>
            </a:r>
          </a:p>
        </p:txBody>
      </p:sp>
      <p:sp>
        <p:nvSpPr>
          <p:cNvPr id="24" name="Espace réservé du numéro de diapositive 23">
            <a:extLst>
              <a:ext uri="{FF2B5EF4-FFF2-40B4-BE49-F238E27FC236}">
                <a16:creationId xmlns:a16="http://schemas.microsoft.com/office/drawing/2014/main" id="{97794758-1606-4729-81F5-3FE4780BFD16}"/>
              </a:ext>
            </a:extLst>
          </p:cNvPr>
          <p:cNvSpPr>
            <a:spLocks noGrp="1"/>
          </p:cNvSpPr>
          <p:nvPr>
            <p:ph type="sldNum" sz="quarter" idx="20"/>
          </p:nvPr>
        </p:nvSpPr>
        <p:spPr/>
        <p:txBody>
          <a:bodyPr/>
          <a:lstStyle/>
          <a:p>
            <a:fld id="{59894E3C-CCE6-F242-84E3-BCBDD257A1E1}" type="slidenum">
              <a:rPr lang="fr-FR" smtClean="0"/>
              <a:pPr/>
              <a:t>‹N°›</a:t>
            </a:fld>
            <a:endParaRPr lang="fr-FR"/>
          </a:p>
        </p:txBody>
      </p:sp>
    </p:spTree>
    <p:extLst>
      <p:ext uri="{BB962C8B-B14F-4D97-AF65-F5344CB8AC3E}">
        <p14:creationId xmlns:p14="http://schemas.microsoft.com/office/powerpoint/2010/main" val="132341697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292E7A6-EADC-6B79-CBF4-9F59C8DEA413}"/>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6B08566C-E8C8-5BB0-1C44-7F1722ABACE7}"/>
              </a:ext>
            </a:extLst>
          </p:cNvPr>
          <p:cNvSpPr>
            <a:spLocks noGrp="1"/>
          </p:cNvSpPr>
          <p:nvPr>
            <p:ph idx="1"/>
          </p:nvPr>
        </p:nvSpPr>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2B6B61AA-1C53-4A17-2DC7-F68D246DBC54}"/>
              </a:ext>
            </a:extLst>
          </p:cNvPr>
          <p:cNvSpPr>
            <a:spLocks noGrp="1"/>
          </p:cNvSpPr>
          <p:nvPr>
            <p:ph type="dt" sz="half" idx="10"/>
          </p:nvPr>
        </p:nvSpPr>
        <p:spPr/>
        <p:txBody>
          <a:bodyPr/>
          <a:lstStyle/>
          <a:p>
            <a:fld id="{44CA19F8-0169-4E3F-8DDA-3C320CEE89FF}" type="datetimeFigureOut">
              <a:rPr lang="fr-FR" smtClean="0"/>
              <a:t>02/12/2024</a:t>
            </a:fld>
            <a:endParaRPr lang="fr-FR"/>
          </a:p>
        </p:txBody>
      </p:sp>
      <p:sp>
        <p:nvSpPr>
          <p:cNvPr id="5" name="Espace réservé du pied de page 4">
            <a:extLst>
              <a:ext uri="{FF2B5EF4-FFF2-40B4-BE49-F238E27FC236}">
                <a16:creationId xmlns:a16="http://schemas.microsoft.com/office/drawing/2014/main" id="{F6AF7BC8-2E1B-4288-A797-AA09959633C5}"/>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002CD661-15D7-FA4D-1690-6EF46DCC3C1B}"/>
              </a:ext>
            </a:extLst>
          </p:cNvPr>
          <p:cNvSpPr>
            <a:spLocks noGrp="1"/>
          </p:cNvSpPr>
          <p:nvPr>
            <p:ph type="sldNum" sz="quarter" idx="12"/>
          </p:nvPr>
        </p:nvSpPr>
        <p:spPr/>
        <p:txBody>
          <a:bodyPr/>
          <a:lstStyle/>
          <a:p>
            <a:fld id="{590B8E47-A4FB-49A2-81B4-D0FEA17E92CE}" type="slidenum">
              <a:rPr lang="fr-FR" smtClean="0"/>
              <a:t>‹N°›</a:t>
            </a:fld>
            <a:endParaRPr lang="fr-FR"/>
          </a:p>
        </p:txBody>
      </p:sp>
    </p:spTree>
    <p:extLst>
      <p:ext uri="{BB962C8B-B14F-4D97-AF65-F5344CB8AC3E}">
        <p14:creationId xmlns:p14="http://schemas.microsoft.com/office/powerpoint/2010/main" val="381731341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cSld name="2_Large_Text_Page">
    <p:bg>
      <p:bgPr>
        <a:solidFill>
          <a:srgbClr val="FFFFFF"/>
        </a:solidFill>
        <a:effectLst/>
      </p:bgPr>
    </p:bg>
    <p:spTree>
      <p:nvGrpSpPr>
        <p:cNvPr id="1" name=""/>
        <p:cNvGrpSpPr/>
        <p:nvPr/>
      </p:nvGrpSpPr>
      <p:grpSpPr>
        <a:xfrm>
          <a:off x="0" y="0"/>
          <a:ext cx="0" cy="0"/>
          <a:chOff x="0" y="0"/>
          <a:chExt cx="0" cy="0"/>
        </a:xfrm>
      </p:grpSpPr>
      <p:sp>
        <p:nvSpPr>
          <p:cNvPr id="24" name="Text Placeholder 4"/>
          <p:cNvSpPr>
            <a:spLocks noGrp="1"/>
          </p:cNvSpPr>
          <p:nvPr>
            <p:ph type="body" sz="quarter" idx="13" hasCustomPrompt="1"/>
          </p:nvPr>
        </p:nvSpPr>
        <p:spPr>
          <a:xfrm>
            <a:off x="711200" y="1803401"/>
            <a:ext cx="10769600" cy="245993"/>
          </a:xfrm>
          <a:prstGeom prst="rect">
            <a:avLst/>
          </a:prstGeom>
        </p:spPr>
        <p:txBody>
          <a:bodyPr vert="horz" lIns="0" tIns="0" rIns="0" bIns="0"/>
          <a:lstStyle>
            <a:lvl1pPr marL="0" marR="0" indent="0" algn="l" defTabSz="456778" rtl="0" eaLnBrk="1" fontAlgn="auto" latinLnBrk="0" hangingPunct="1">
              <a:lnSpc>
                <a:spcPct val="100000"/>
              </a:lnSpc>
              <a:spcBef>
                <a:spcPct val="20000"/>
              </a:spcBef>
              <a:spcAft>
                <a:spcPts val="0"/>
              </a:spcAft>
              <a:buClrTx/>
              <a:buSzTx/>
              <a:buFont typeface="Arial"/>
              <a:buNone/>
              <a:tabLst/>
              <a:defRPr lang="en-US" sz="1599" baseline="0">
                <a:solidFill>
                  <a:srgbClr val="595959"/>
                </a:solidFill>
                <a:latin typeface="Gill Sans MT" panose="020B0502020104020203" pitchFamily="34" charset="0"/>
              </a:defRPr>
            </a:lvl1pPr>
          </a:lstStyle>
          <a:p>
            <a:pPr marL="0" marR="0" lvl="0" indent="0" algn="l" defTabSz="456778" rtl="0" eaLnBrk="1" fontAlgn="auto" latinLnBrk="0" hangingPunct="1">
              <a:lnSpc>
                <a:spcPct val="100000"/>
              </a:lnSpc>
              <a:spcBef>
                <a:spcPct val="20000"/>
              </a:spcBef>
              <a:spcAft>
                <a:spcPts val="0"/>
              </a:spcAft>
              <a:buClrTx/>
              <a:buSzTx/>
              <a:buFont typeface="Arial"/>
              <a:buNone/>
              <a:tabLst/>
              <a:defRPr/>
            </a:pPr>
            <a:r>
              <a:rPr lang="en-US" dirty="0"/>
              <a:t>Click to add text. Use grey to write and red to highlight parts of the text</a:t>
            </a:r>
          </a:p>
        </p:txBody>
      </p:sp>
      <p:sp>
        <p:nvSpPr>
          <p:cNvPr id="12" name="Slide Number Placeholder 9"/>
          <p:cNvSpPr>
            <a:spLocks noGrp="1"/>
          </p:cNvSpPr>
          <p:nvPr>
            <p:ph type="sldNum" sz="quarter" idx="4"/>
          </p:nvPr>
        </p:nvSpPr>
        <p:spPr>
          <a:xfrm>
            <a:off x="101600" y="6491820"/>
            <a:ext cx="2844800" cy="366183"/>
          </a:xfrm>
          <a:prstGeom prst="rect">
            <a:avLst/>
          </a:prstGeom>
        </p:spPr>
        <p:txBody>
          <a:bodyPr vert="horz" lIns="91440" tIns="45720" rIns="91440" bIns="45720" rtlCol="0" anchor="ctr"/>
          <a:lstStyle>
            <a:lvl1pPr algn="l">
              <a:defRPr sz="799" b="0" i="0">
                <a:solidFill>
                  <a:srgbClr val="595959"/>
                </a:solidFill>
                <a:latin typeface="Gill Sans MT" panose="020B0502020104020203" pitchFamily="34" charset="0"/>
                <a:cs typeface="Gill Sans MT" panose="020B0502020104020203" pitchFamily="34" charset="0"/>
              </a:defRPr>
            </a:lvl1pPr>
          </a:lstStyle>
          <a:p>
            <a:pPr>
              <a:defRPr/>
            </a:pPr>
            <a:fld id="{65FF4B5E-E568-9341-85E7-197C3D630C70}" type="slidenum">
              <a:rPr lang="en-US" smtClean="0"/>
              <a:pPr>
                <a:defRPr/>
              </a:pPr>
              <a:t>‹N°›</a:t>
            </a:fld>
            <a:endParaRPr lang="en-US" dirty="0"/>
          </a:p>
        </p:txBody>
      </p:sp>
    </p:spTree>
    <p:extLst>
      <p:ext uri="{BB962C8B-B14F-4D97-AF65-F5344CB8AC3E}">
        <p14:creationId xmlns:p14="http://schemas.microsoft.com/office/powerpoint/2010/main" val="153346812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obj">
  <p:cSld name="3_Title Slide">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ctrTitle"/>
          </p:nvPr>
        </p:nvSpPr>
        <p:spPr>
          <a:xfrm>
            <a:off x="210951" y="70009"/>
            <a:ext cx="11770105" cy="290592"/>
          </a:xfrm>
          <a:prstGeom prst="rect">
            <a:avLst/>
          </a:prstGeom>
        </p:spPr>
        <p:txBody>
          <a:bodyPr wrap="square" lIns="0" tIns="0" rIns="0" bIns="0">
            <a:spAutoFit/>
          </a:bodyPr>
          <a:lstStyle>
            <a:lvl1pPr>
              <a:defRPr sz="2098" b="1" i="0">
                <a:solidFill>
                  <a:srgbClr val="FF0000"/>
                </a:solidFill>
                <a:latin typeface="Verdana"/>
                <a:cs typeface="Verdana"/>
              </a:defRPr>
            </a:lvl1pPr>
          </a:lstStyle>
          <a:p>
            <a:endParaRPr/>
          </a:p>
        </p:txBody>
      </p:sp>
      <p:sp>
        <p:nvSpPr>
          <p:cNvPr id="3" name="Holder 3"/>
          <p:cNvSpPr>
            <a:spLocks noGrp="1"/>
          </p:cNvSpPr>
          <p:nvPr>
            <p:ph type="subTitle" idx="4"/>
          </p:nvPr>
        </p:nvSpPr>
        <p:spPr>
          <a:xfrm>
            <a:off x="1828800" y="3840483"/>
            <a:ext cx="8534400" cy="387798"/>
          </a:xfrm>
          <a:prstGeom prst="rect">
            <a:avLst/>
          </a:prstGeom>
        </p:spPr>
        <p:txBody>
          <a:bodyPr wrap="square" lIns="0" tIns="0" rIns="0" bIns="0">
            <a:spAutoFit/>
          </a:bodyPr>
          <a:lstStyle>
            <a:lvl1pPr>
              <a:defRPr b="0" i="0">
                <a:solidFill>
                  <a:schemeClr val="tx1"/>
                </a:solidFill>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12/2/2024</a:t>
            </a:fld>
            <a:endParaRPr lang="en-US"/>
          </a:p>
        </p:txBody>
      </p:sp>
      <p:sp>
        <p:nvSpPr>
          <p:cNvPr id="6" name="Holder 6"/>
          <p:cNvSpPr>
            <a:spLocks noGrp="1"/>
          </p:cNvSpPr>
          <p:nvPr>
            <p:ph type="sldNum" sz="quarter" idx="7"/>
          </p:nvPr>
        </p:nvSpPr>
        <p:spPr/>
        <p:txBody>
          <a:bodyPr lIns="0" tIns="0" rIns="0" bIns="0"/>
          <a:lstStyle>
            <a:lvl1pPr>
              <a:defRPr sz="750" b="0" i="0">
                <a:solidFill>
                  <a:srgbClr val="00518A"/>
                </a:solidFill>
                <a:latin typeface="Verdana"/>
                <a:cs typeface="Verdana"/>
              </a:defRPr>
            </a:lvl1pPr>
          </a:lstStyle>
          <a:p>
            <a:pPr marL="28548">
              <a:spcBef>
                <a:spcPts val="75"/>
              </a:spcBef>
            </a:pPr>
            <a:fld id="{81D60167-4931-47E6-BA6A-407CBD079E47}" type="slidenum">
              <a:rPr lang="fr-FR" spc="-19" smtClean="0"/>
              <a:pPr marL="28548">
                <a:spcBef>
                  <a:spcPts val="75"/>
                </a:spcBef>
              </a:pPr>
              <a:t>‹N°›</a:t>
            </a:fld>
            <a:endParaRPr lang="fr-FR" spc="-19" dirty="0"/>
          </a:p>
        </p:txBody>
      </p:sp>
    </p:spTree>
    <p:extLst>
      <p:ext uri="{BB962C8B-B14F-4D97-AF65-F5344CB8AC3E}">
        <p14:creationId xmlns:p14="http://schemas.microsoft.com/office/powerpoint/2010/main" val="132448654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7_Titre et contenu">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426640" y="2114044"/>
            <a:ext cx="11030767" cy="1624376"/>
          </a:xfrm>
        </p:spPr>
        <p:txBody>
          <a:bodyPr/>
          <a:lstStyle>
            <a:lvl1pPr>
              <a:defRPr sz="1599" cap="none" baseline="0">
                <a:solidFill>
                  <a:schemeClr val="tx1"/>
                </a:solidFill>
              </a:defRPr>
            </a:lvl1pPr>
            <a:lvl2pPr>
              <a:defRPr sz="1599">
                <a:solidFill>
                  <a:srgbClr val="8B8B8A"/>
                </a:solidFill>
              </a:defRPr>
            </a:lvl2pPr>
            <a:lvl3pPr>
              <a:defRPr sz="1599">
                <a:solidFill>
                  <a:srgbClr val="8B8B8A"/>
                </a:solidFill>
              </a:defRPr>
            </a:lvl3pPr>
            <a:lvl4pPr>
              <a:defRPr sz="1599">
                <a:solidFill>
                  <a:srgbClr val="8B8B8A"/>
                </a:solidFill>
              </a:defRPr>
            </a:lvl4pPr>
            <a:lvl5pPr>
              <a:defRPr sz="1599">
                <a:solidFill>
                  <a:srgbClr val="8B8B8A"/>
                </a:solidFill>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FR" dirty="0"/>
          </a:p>
        </p:txBody>
      </p:sp>
      <p:sp>
        <p:nvSpPr>
          <p:cNvPr id="14" name="Espace réservé du texte 9">
            <a:extLst>
              <a:ext uri="{FF2B5EF4-FFF2-40B4-BE49-F238E27FC236}">
                <a16:creationId xmlns:a16="http://schemas.microsoft.com/office/drawing/2014/main" id="{C49081C7-AB43-4AB4-913A-8608A7682766}"/>
              </a:ext>
            </a:extLst>
          </p:cNvPr>
          <p:cNvSpPr>
            <a:spLocks noGrp="1"/>
          </p:cNvSpPr>
          <p:nvPr>
            <p:ph type="body" sz="quarter" idx="17" hasCustomPrompt="1"/>
          </p:nvPr>
        </p:nvSpPr>
        <p:spPr>
          <a:xfrm>
            <a:off x="426640" y="1037834"/>
            <a:ext cx="11030767" cy="369332"/>
          </a:xfrm>
        </p:spPr>
        <p:txBody>
          <a:bodyPr/>
          <a:lstStyle>
            <a:lvl1pPr algn="ctr">
              <a:spcAft>
                <a:spcPts val="1066"/>
              </a:spcAft>
              <a:defRPr sz="2398" b="0" cap="none">
                <a:solidFill>
                  <a:schemeClr val="accent2"/>
                </a:solidFill>
              </a:defRPr>
            </a:lvl1pPr>
            <a:lvl2pPr algn="ctr">
              <a:defRPr sz="3197">
                <a:solidFill>
                  <a:srgbClr val="574C52"/>
                </a:solidFill>
              </a:defRPr>
            </a:lvl2pPr>
            <a:lvl3pPr algn="ctr">
              <a:defRPr/>
            </a:lvl3pPr>
            <a:lvl4pPr algn="ctr">
              <a:defRPr/>
            </a:lvl4pPr>
            <a:lvl5pPr algn="ctr">
              <a:defRPr/>
            </a:lvl5pPr>
          </a:lstStyle>
          <a:p>
            <a:pPr lvl="0"/>
            <a:r>
              <a:rPr lang="fr-FR" dirty="0"/>
              <a:t>Sous-titre</a:t>
            </a:r>
          </a:p>
        </p:txBody>
      </p:sp>
      <p:cxnSp>
        <p:nvCxnSpPr>
          <p:cNvPr id="8" name="Connecteur droit 7">
            <a:extLst>
              <a:ext uri="{FF2B5EF4-FFF2-40B4-BE49-F238E27FC236}">
                <a16:creationId xmlns:a16="http://schemas.microsoft.com/office/drawing/2014/main" id="{4FCE6C02-0F9B-417E-B88E-31076F2B5E4D}"/>
              </a:ext>
            </a:extLst>
          </p:cNvPr>
          <p:cNvCxnSpPr>
            <a:cxnSpLocks/>
          </p:cNvCxnSpPr>
          <p:nvPr userDrawn="1"/>
        </p:nvCxnSpPr>
        <p:spPr>
          <a:xfrm>
            <a:off x="426641" y="6313823"/>
            <a:ext cx="11155761" cy="0"/>
          </a:xfrm>
          <a:prstGeom prst="line">
            <a:avLst/>
          </a:prstGeom>
          <a:ln w="41275" cap="rnd">
            <a:solidFill>
              <a:schemeClr val="accent1"/>
            </a:solidFill>
          </a:ln>
          <a:effectLst/>
        </p:spPr>
        <p:style>
          <a:lnRef idx="2">
            <a:schemeClr val="accent1"/>
          </a:lnRef>
          <a:fillRef idx="0">
            <a:schemeClr val="accent1"/>
          </a:fillRef>
          <a:effectRef idx="1">
            <a:schemeClr val="accent1"/>
          </a:effectRef>
          <a:fontRef idx="minor">
            <a:schemeClr val="tx1"/>
          </a:fontRef>
        </p:style>
      </p:cxnSp>
      <p:pic>
        <p:nvPicPr>
          <p:cNvPr id="17" name="Image 16">
            <a:extLst>
              <a:ext uri="{FF2B5EF4-FFF2-40B4-BE49-F238E27FC236}">
                <a16:creationId xmlns:a16="http://schemas.microsoft.com/office/drawing/2014/main" id="{F679A11F-8806-464C-8E24-9D9B4DF8C7F8}"/>
              </a:ext>
            </a:extLst>
          </p:cNvPr>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426641" y="5627120"/>
            <a:ext cx="1332201" cy="592247"/>
          </a:xfrm>
          <a:prstGeom prst="rect">
            <a:avLst/>
          </a:prstGeom>
          <a:noFill/>
          <a:ln>
            <a:noFill/>
          </a:ln>
        </p:spPr>
      </p:pic>
      <p:sp>
        <p:nvSpPr>
          <p:cNvPr id="13" name="Titre 12">
            <a:extLst>
              <a:ext uri="{FF2B5EF4-FFF2-40B4-BE49-F238E27FC236}">
                <a16:creationId xmlns:a16="http://schemas.microsoft.com/office/drawing/2014/main" id="{433358DB-A06C-44BC-9DE1-09741D16F354}"/>
              </a:ext>
            </a:extLst>
          </p:cNvPr>
          <p:cNvSpPr>
            <a:spLocks noGrp="1"/>
          </p:cNvSpPr>
          <p:nvPr>
            <p:ph type="title"/>
          </p:nvPr>
        </p:nvSpPr>
        <p:spPr>
          <a:xfrm>
            <a:off x="426639" y="466683"/>
            <a:ext cx="10972800" cy="574516"/>
          </a:xfrm>
        </p:spPr>
        <p:txBody>
          <a:bodyPr/>
          <a:lstStyle>
            <a:lvl1pPr>
              <a:defRPr>
                <a:solidFill>
                  <a:schemeClr val="accent1"/>
                </a:solidFill>
              </a:defRPr>
            </a:lvl1pPr>
          </a:lstStyle>
          <a:p>
            <a:r>
              <a:rPr lang="fr-FR"/>
              <a:t>Modifiez le style du titre</a:t>
            </a:r>
            <a:endParaRPr lang="en-US" dirty="0"/>
          </a:p>
        </p:txBody>
      </p:sp>
      <p:sp>
        <p:nvSpPr>
          <p:cNvPr id="22" name="Espace réservé de la date 21">
            <a:extLst>
              <a:ext uri="{FF2B5EF4-FFF2-40B4-BE49-F238E27FC236}">
                <a16:creationId xmlns:a16="http://schemas.microsoft.com/office/drawing/2014/main" id="{0FFF8AFB-F5ED-4091-8857-85A313E2B411}"/>
              </a:ext>
            </a:extLst>
          </p:cNvPr>
          <p:cNvSpPr>
            <a:spLocks noGrp="1"/>
          </p:cNvSpPr>
          <p:nvPr>
            <p:ph type="dt" sz="half" idx="18"/>
          </p:nvPr>
        </p:nvSpPr>
        <p:spPr/>
        <p:txBody>
          <a:bodyPr/>
          <a:lstStyle/>
          <a:p>
            <a:endParaRPr lang="fr-FR" dirty="0"/>
          </a:p>
        </p:txBody>
      </p:sp>
      <p:sp>
        <p:nvSpPr>
          <p:cNvPr id="23" name="Espace réservé du pied de page 22">
            <a:extLst>
              <a:ext uri="{FF2B5EF4-FFF2-40B4-BE49-F238E27FC236}">
                <a16:creationId xmlns:a16="http://schemas.microsoft.com/office/drawing/2014/main" id="{5341FC2B-EE7B-4D5A-BCA2-EDBB34E2B98D}"/>
              </a:ext>
            </a:extLst>
          </p:cNvPr>
          <p:cNvSpPr>
            <a:spLocks noGrp="1"/>
          </p:cNvSpPr>
          <p:nvPr>
            <p:ph type="ftr" sz="quarter" idx="19"/>
          </p:nvPr>
        </p:nvSpPr>
        <p:spPr/>
        <p:txBody>
          <a:bodyPr/>
          <a:lstStyle/>
          <a:p>
            <a:r>
              <a:rPr lang="fr-FR"/>
              <a:t>Tel : +33 1 71 06 57 00 | Email contact@rte-international.com</a:t>
            </a:r>
          </a:p>
        </p:txBody>
      </p:sp>
      <p:sp>
        <p:nvSpPr>
          <p:cNvPr id="24" name="Espace réservé du numéro de diapositive 23">
            <a:extLst>
              <a:ext uri="{FF2B5EF4-FFF2-40B4-BE49-F238E27FC236}">
                <a16:creationId xmlns:a16="http://schemas.microsoft.com/office/drawing/2014/main" id="{97794758-1606-4729-81F5-3FE4780BFD16}"/>
              </a:ext>
            </a:extLst>
          </p:cNvPr>
          <p:cNvSpPr>
            <a:spLocks noGrp="1"/>
          </p:cNvSpPr>
          <p:nvPr>
            <p:ph type="sldNum" sz="quarter" idx="20"/>
          </p:nvPr>
        </p:nvSpPr>
        <p:spPr/>
        <p:txBody>
          <a:bodyPr/>
          <a:lstStyle/>
          <a:p>
            <a:fld id="{59894E3C-CCE6-F242-84E3-BCBDD257A1E1}" type="slidenum">
              <a:rPr lang="fr-FR" smtClean="0"/>
              <a:pPr/>
              <a:t>‹N°›</a:t>
            </a:fld>
            <a:endParaRPr lang="fr-FR"/>
          </a:p>
        </p:txBody>
      </p:sp>
    </p:spTree>
    <p:extLst>
      <p:ext uri="{BB962C8B-B14F-4D97-AF65-F5344CB8AC3E}">
        <p14:creationId xmlns:p14="http://schemas.microsoft.com/office/powerpoint/2010/main" val="334825159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8_Titre et contenu">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426640" y="2114044"/>
            <a:ext cx="11030767" cy="1624376"/>
          </a:xfrm>
        </p:spPr>
        <p:txBody>
          <a:bodyPr/>
          <a:lstStyle>
            <a:lvl1pPr>
              <a:defRPr sz="1599" cap="none" baseline="0">
                <a:solidFill>
                  <a:schemeClr val="tx1"/>
                </a:solidFill>
              </a:defRPr>
            </a:lvl1pPr>
            <a:lvl2pPr>
              <a:defRPr sz="1599">
                <a:solidFill>
                  <a:srgbClr val="8B8B8A"/>
                </a:solidFill>
              </a:defRPr>
            </a:lvl2pPr>
            <a:lvl3pPr>
              <a:defRPr sz="1599">
                <a:solidFill>
                  <a:srgbClr val="8B8B8A"/>
                </a:solidFill>
              </a:defRPr>
            </a:lvl3pPr>
            <a:lvl4pPr>
              <a:defRPr sz="1599">
                <a:solidFill>
                  <a:srgbClr val="8B8B8A"/>
                </a:solidFill>
              </a:defRPr>
            </a:lvl4pPr>
            <a:lvl5pPr>
              <a:defRPr sz="1599">
                <a:solidFill>
                  <a:srgbClr val="8B8B8A"/>
                </a:solidFill>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FR" dirty="0"/>
          </a:p>
        </p:txBody>
      </p:sp>
      <p:sp>
        <p:nvSpPr>
          <p:cNvPr id="14" name="Espace réservé du texte 9">
            <a:extLst>
              <a:ext uri="{FF2B5EF4-FFF2-40B4-BE49-F238E27FC236}">
                <a16:creationId xmlns:a16="http://schemas.microsoft.com/office/drawing/2014/main" id="{C49081C7-AB43-4AB4-913A-8608A7682766}"/>
              </a:ext>
            </a:extLst>
          </p:cNvPr>
          <p:cNvSpPr>
            <a:spLocks noGrp="1"/>
          </p:cNvSpPr>
          <p:nvPr>
            <p:ph type="body" sz="quarter" idx="17" hasCustomPrompt="1"/>
          </p:nvPr>
        </p:nvSpPr>
        <p:spPr>
          <a:xfrm>
            <a:off x="426640" y="1037834"/>
            <a:ext cx="11030767" cy="369332"/>
          </a:xfrm>
        </p:spPr>
        <p:txBody>
          <a:bodyPr/>
          <a:lstStyle>
            <a:lvl1pPr algn="ctr">
              <a:spcAft>
                <a:spcPts val="1066"/>
              </a:spcAft>
              <a:defRPr sz="2398" b="0" cap="none">
                <a:solidFill>
                  <a:schemeClr val="accent2"/>
                </a:solidFill>
              </a:defRPr>
            </a:lvl1pPr>
            <a:lvl2pPr algn="ctr">
              <a:defRPr sz="3197">
                <a:solidFill>
                  <a:srgbClr val="574C52"/>
                </a:solidFill>
              </a:defRPr>
            </a:lvl2pPr>
            <a:lvl3pPr algn="ctr">
              <a:defRPr/>
            </a:lvl3pPr>
            <a:lvl4pPr algn="ctr">
              <a:defRPr/>
            </a:lvl4pPr>
            <a:lvl5pPr algn="ctr">
              <a:defRPr/>
            </a:lvl5pPr>
          </a:lstStyle>
          <a:p>
            <a:pPr lvl="0"/>
            <a:r>
              <a:rPr lang="fr-FR" dirty="0"/>
              <a:t>Sous-titre</a:t>
            </a:r>
          </a:p>
        </p:txBody>
      </p:sp>
      <p:cxnSp>
        <p:nvCxnSpPr>
          <p:cNvPr id="8" name="Connecteur droit 7">
            <a:extLst>
              <a:ext uri="{FF2B5EF4-FFF2-40B4-BE49-F238E27FC236}">
                <a16:creationId xmlns:a16="http://schemas.microsoft.com/office/drawing/2014/main" id="{4FCE6C02-0F9B-417E-B88E-31076F2B5E4D}"/>
              </a:ext>
            </a:extLst>
          </p:cNvPr>
          <p:cNvCxnSpPr>
            <a:cxnSpLocks/>
          </p:cNvCxnSpPr>
          <p:nvPr userDrawn="1"/>
        </p:nvCxnSpPr>
        <p:spPr>
          <a:xfrm>
            <a:off x="426641" y="6313823"/>
            <a:ext cx="11155761" cy="0"/>
          </a:xfrm>
          <a:prstGeom prst="line">
            <a:avLst/>
          </a:prstGeom>
          <a:ln w="41275" cap="rnd">
            <a:solidFill>
              <a:schemeClr val="accent1"/>
            </a:solidFill>
          </a:ln>
          <a:effectLst/>
        </p:spPr>
        <p:style>
          <a:lnRef idx="2">
            <a:schemeClr val="accent1"/>
          </a:lnRef>
          <a:fillRef idx="0">
            <a:schemeClr val="accent1"/>
          </a:fillRef>
          <a:effectRef idx="1">
            <a:schemeClr val="accent1"/>
          </a:effectRef>
          <a:fontRef idx="minor">
            <a:schemeClr val="tx1"/>
          </a:fontRef>
        </p:style>
      </p:cxnSp>
      <p:pic>
        <p:nvPicPr>
          <p:cNvPr id="17" name="Image 16">
            <a:extLst>
              <a:ext uri="{FF2B5EF4-FFF2-40B4-BE49-F238E27FC236}">
                <a16:creationId xmlns:a16="http://schemas.microsoft.com/office/drawing/2014/main" id="{F679A11F-8806-464C-8E24-9D9B4DF8C7F8}"/>
              </a:ext>
            </a:extLst>
          </p:cNvPr>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426641" y="5627120"/>
            <a:ext cx="1332201" cy="592247"/>
          </a:xfrm>
          <a:prstGeom prst="rect">
            <a:avLst/>
          </a:prstGeom>
          <a:noFill/>
          <a:ln>
            <a:noFill/>
          </a:ln>
        </p:spPr>
      </p:pic>
      <p:sp>
        <p:nvSpPr>
          <p:cNvPr id="13" name="Titre 12">
            <a:extLst>
              <a:ext uri="{FF2B5EF4-FFF2-40B4-BE49-F238E27FC236}">
                <a16:creationId xmlns:a16="http://schemas.microsoft.com/office/drawing/2014/main" id="{433358DB-A06C-44BC-9DE1-09741D16F354}"/>
              </a:ext>
            </a:extLst>
          </p:cNvPr>
          <p:cNvSpPr>
            <a:spLocks noGrp="1"/>
          </p:cNvSpPr>
          <p:nvPr>
            <p:ph type="title"/>
          </p:nvPr>
        </p:nvSpPr>
        <p:spPr>
          <a:xfrm>
            <a:off x="426639" y="466683"/>
            <a:ext cx="10972800" cy="574516"/>
          </a:xfrm>
        </p:spPr>
        <p:txBody>
          <a:bodyPr/>
          <a:lstStyle>
            <a:lvl1pPr>
              <a:defRPr>
                <a:solidFill>
                  <a:schemeClr val="accent1"/>
                </a:solidFill>
              </a:defRPr>
            </a:lvl1pPr>
          </a:lstStyle>
          <a:p>
            <a:r>
              <a:rPr lang="fr-FR"/>
              <a:t>Modifiez le style du titre</a:t>
            </a:r>
            <a:endParaRPr lang="en-US" dirty="0"/>
          </a:p>
        </p:txBody>
      </p:sp>
      <p:sp>
        <p:nvSpPr>
          <p:cNvPr id="22" name="Espace réservé de la date 21">
            <a:extLst>
              <a:ext uri="{FF2B5EF4-FFF2-40B4-BE49-F238E27FC236}">
                <a16:creationId xmlns:a16="http://schemas.microsoft.com/office/drawing/2014/main" id="{0FFF8AFB-F5ED-4091-8857-85A313E2B411}"/>
              </a:ext>
            </a:extLst>
          </p:cNvPr>
          <p:cNvSpPr>
            <a:spLocks noGrp="1"/>
          </p:cNvSpPr>
          <p:nvPr>
            <p:ph type="dt" sz="half" idx="18"/>
          </p:nvPr>
        </p:nvSpPr>
        <p:spPr/>
        <p:txBody>
          <a:bodyPr/>
          <a:lstStyle/>
          <a:p>
            <a:endParaRPr lang="fr-FR" dirty="0"/>
          </a:p>
        </p:txBody>
      </p:sp>
      <p:sp>
        <p:nvSpPr>
          <p:cNvPr id="23" name="Espace réservé du pied de page 22">
            <a:extLst>
              <a:ext uri="{FF2B5EF4-FFF2-40B4-BE49-F238E27FC236}">
                <a16:creationId xmlns:a16="http://schemas.microsoft.com/office/drawing/2014/main" id="{5341FC2B-EE7B-4D5A-BCA2-EDBB34E2B98D}"/>
              </a:ext>
            </a:extLst>
          </p:cNvPr>
          <p:cNvSpPr>
            <a:spLocks noGrp="1"/>
          </p:cNvSpPr>
          <p:nvPr>
            <p:ph type="ftr" sz="quarter" idx="19"/>
          </p:nvPr>
        </p:nvSpPr>
        <p:spPr/>
        <p:txBody>
          <a:bodyPr/>
          <a:lstStyle/>
          <a:p>
            <a:r>
              <a:rPr lang="fr-FR"/>
              <a:t>Tel : +33 1 71 06 57 00 | Email contact@rte-international.com</a:t>
            </a:r>
          </a:p>
        </p:txBody>
      </p:sp>
      <p:sp>
        <p:nvSpPr>
          <p:cNvPr id="24" name="Espace réservé du numéro de diapositive 23">
            <a:extLst>
              <a:ext uri="{FF2B5EF4-FFF2-40B4-BE49-F238E27FC236}">
                <a16:creationId xmlns:a16="http://schemas.microsoft.com/office/drawing/2014/main" id="{97794758-1606-4729-81F5-3FE4780BFD16}"/>
              </a:ext>
            </a:extLst>
          </p:cNvPr>
          <p:cNvSpPr>
            <a:spLocks noGrp="1"/>
          </p:cNvSpPr>
          <p:nvPr>
            <p:ph type="sldNum" sz="quarter" idx="20"/>
          </p:nvPr>
        </p:nvSpPr>
        <p:spPr/>
        <p:txBody>
          <a:bodyPr/>
          <a:lstStyle/>
          <a:p>
            <a:fld id="{59894E3C-CCE6-F242-84E3-BCBDD257A1E1}" type="slidenum">
              <a:rPr lang="fr-FR" smtClean="0"/>
              <a:pPr/>
              <a:t>‹N°›</a:t>
            </a:fld>
            <a:endParaRPr lang="fr-FR"/>
          </a:p>
        </p:txBody>
      </p:sp>
    </p:spTree>
    <p:extLst>
      <p:ext uri="{BB962C8B-B14F-4D97-AF65-F5344CB8AC3E}">
        <p14:creationId xmlns:p14="http://schemas.microsoft.com/office/powerpoint/2010/main" val="280736820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9_Titre et contenu">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426640" y="2114044"/>
            <a:ext cx="11030767" cy="1624376"/>
          </a:xfrm>
        </p:spPr>
        <p:txBody>
          <a:bodyPr/>
          <a:lstStyle>
            <a:lvl1pPr>
              <a:defRPr sz="1599" cap="none" baseline="0">
                <a:solidFill>
                  <a:schemeClr val="tx1"/>
                </a:solidFill>
              </a:defRPr>
            </a:lvl1pPr>
            <a:lvl2pPr>
              <a:defRPr sz="1599">
                <a:solidFill>
                  <a:srgbClr val="8B8B8A"/>
                </a:solidFill>
              </a:defRPr>
            </a:lvl2pPr>
            <a:lvl3pPr>
              <a:defRPr sz="1599">
                <a:solidFill>
                  <a:srgbClr val="8B8B8A"/>
                </a:solidFill>
              </a:defRPr>
            </a:lvl3pPr>
            <a:lvl4pPr>
              <a:defRPr sz="1599">
                <a:solidFill>
                  <a:srgbClr val="8B8B8A"/>
                </a:solidFill>
              </a:defRPr>
            </a:lvl4pPr>
            <a:lvl5pPr>
              <a:defRPr sz="1599">
                <a:solidFill>
                  <a:srgbClr val="8B8B8A"/>
                </a:solidFill>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FR" dirty="0"/>
          </a:p>
        </p:txBody>
      </p:sp>
      <p:sp>
        <p:nvSpPr>
          <p:cNvPr id="14" name="Espace réservé du texte 9">
            <a:extLst>
              <a:ext uri="{FF2B5EF4-FFF2-40B4-BE49-F238E27FC236}">
                <a16:creationId xmlns:a16="http://schemas.microsoft.com/office/drawing/2014/main" id="{C49081C7-AB43-4AB4-913A-8608A7682766}"/>
              </a:ext>
            </a:extLst>
          </p:cNvPr>
          <p:cNvSpPr>
            <a:spLocks noGrp="1"/>
          </p:cNvSpPr>
          <p:nvPr>
            <p:ph type="body" sz="quarter" idx="17" hasCustomPrompt="1"/>
          </p:nvPr>
        </p:nvSpPr>
        <p:spPr>
          <a:xfrm>
            <a:off x="426640" y="1037834"/>
            <a:ext cx="11030767" cy="369332"/>
          </a:xfrm>
        </p:spPr>
        <p:txBody>
          <a:bodyPr/>
          <a:lstStyle>
            <a:lvl1pPr algn="ctr">
              <a:spcAft>
                <a:spcPts val="1066"/>
              </a:spcAft>
              <a:defRPr sz="2398" b="0" cap="none">
                <a:solidFill>
                  <a:schemeClr val="accent2"/>
                </a:solidFill>
              </a:defRPr>
            </a:lvl1pPr>
            <a:lvl2pPr algn="ctr">
              <a:defRPr sz="3197">
                <a:solidFill>
                  <a:srgbClr val="574C52"/>
                </a:solidFill>
              </a:defRPr>
            </a:lvl2pPr>
            <a:lvl3pPr algn="ctr">
              <a:defRPr/>
            </a:lvl3pPr>
            <a:lvl4pPr algn="ctr">
              <a:defRPr/>
            </a:lvl4pPr>
            <a:lvl5pPr algn="ctr">
              <a:defRPr/>
            </a:lvl5pPr>
          </a:lstStyle>
          <a:p>
            <a:pPr lvl="0"/>
            <a:r>
              <a:rPr lang="fr-FR" dirty="0"/>
              <a:t>Sous-titre</a:t>
            </a:r>
          </a:p>
        </p:txBody>
      </p:sp>
      <p:cxnSp>
        <p:nvCxnSpPr>
          <p:cNvPr id="8" name="Connecteur droit 7">
            <a:extLst>
              <a:ext uri="{FF2B5EF4-FFF2-40B4-BE49-F238E27FC236}">
                <a16:creationId xmlns:a16="http://schemas.microsoft.com/office/drawing/2014/main" id="{4FCE6C02-0F9B-417E-B88E-31076F2B5E4D}"/>
              </a:ext>
            </a:extLst>
          </p:cNvPr>
          <p:cNvCxnSpPr>
            <a:cxnSpLocks/>
          </p:cNvCxnSpPr>
          <p:nvPr userDrawn="1"/>
        </p:nvCxnSpPr>
        <p:spPr>
          <a:xfrm>
            <a:off x="426641" y="6313823"/>
            <a:ext cx="11155761" cy="0"/>
          </a:xfrm>
          <a:prstGeom prst="line">
            <a:avLst/>
          </a:prstGeom>
          <a:ln w="41275" cap="rnd">
            <a:solidFill>
              <a:schemeClr val="accent1"/>
            </a:solidFill>
          </a:ln>
          <a:effectLst/>
        </p:spPr>
        <p:style>
          <a:lnRef idx="2">
            <a:schemeClr val="accent1"/>
          </a:lnRef>
          <a:fillRef idx="0">
            <a:schemeClr val="accent1"/>
          </a:fillRef>
          <a:effectRef idx="1">
            <a:schemeClr val="accent1"/>
          </a:effectRef>
          <a:fontRef idx="minor">
            <a:schemeClr val="tx1"/>
          </a:fontRef>
        </p:style>
      </p:cxnSp>
      <p:pic>
        <p:nvPicPr>
          <p:cNvPr id="17" name="Image 16">
            <a:extLst>
              <a:ext uri="{FF2B5EF4-FFF2-40B4-BE49-F238E27FC236}">
                <a16:creationId xmlns:a16="http://schemas.microsoft.com/office/drawing/2014/main" id="{F679A11F-8806-464C-8E24-9D9B4DF8C7F8}"/>
              </a:ext>
            </a:extLst>
          </p:cNvPr>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426641" y="5627120"/>
            <a:ext cx="1332201" cy="592247"/>
          </a:xfrm>
          <a:prstGeom prst="rect">
            <a:avLst/>
          </a:prstGeom>
          <a:noFill/>
          <a:ln>
            <a:noFill/>
          </a:ln>
        </p:spPr>
      </p:pic>
      <p:sp>
        <p:nvSpPr>
          <p:cNvPr id="13" name="Titre 12">
            <a:extLst>
              <a:ext uri="{FF2B5EF4-FFF2-40B4-BE49-F238E27FC236}">
                <a16:creationId xmlns:a16="http://schemas.microsoft.com/office/drawing/2014/main" id="{433358DB-A06C-44BC-9DE1-09741D16F354}"/>
              </a:ext>
            </a:extLst>
          </p:cNvPr>
          <p:cNvSpPr>
            <a:spLocks noGrp="1"/>
          </p:cNvSpPr>
          <p:nvPr>
            <p:ph type="title"/>
          </p:nvPr>
        </p:nvSpPr>
        <p:spPr>
          <a:xfrm>
            <a:off x="426639" y="466683"/>
            <a:ext cx="10972800" cy="574516"/>
          </a:xfrm>
        </p:spPr>
        <p:txBody>
          <a:bodyPr/>
          <a:lstStyle>
            <a:lvl1pPr>
              <a:defRPr>
                <a:solidFill>
                  <a:schemeClr val="accent1"/>
                </a:solidFill>
              </a:defRPr>
            </a:lvl1pPr>
          </a:lstStyle>
          <a:p>
            <a:r>
              <a:rPr lang="fr-FR"/>
              <a:t>Modifiez le style du titre</a:t>
            </a:r>
            <a:endParaRPr lang="en-US" dirty="0"/>
          </a:p>
        </p:txBody>
      </p:sp>
      <p:sp>
        <p:nvSpPr>
          <p:cNvPr id="22" name="Espace réservé de la date 21">
            <a:extLst>
              <a:ext uri="{FF2B5EF4-FFF2-40B4-BE49-F238E27FC236}">
                <a16:creationId xmlns:a16="http://schemas.microsoft.com/office/drawing/2014/main" id="{0FFF8AFB-F5ED-4091-8857-85A313E2B411}"/>
              </a:ext>
            </a:extLst>
          </p:cNvPr>
          <p:cNvSpPr>
            <a:spLocks noGrp="1"/>
          </p:cNvSpPr>
          <p:nvPr>
            <p:ph type="dt" sz="half" idx="18"/>
          </p:nvPr>
        </p:nvSpPr>
        <p:spPr/>
        <p:txBody>
          <a:bodyPr/>
          <a:lstStyle/>
          <a:p>
            <a:endParaRPr lang="fr-FR" dirty="0"/>
          </a:p>
        </p:txBody>
      </p:sp>
      <p:sp>
        <p:nvSpPr>
          <p:cNvPr id="23" name="Espace réservé du pied de page 22">
            <a:extLst>
              <a:ext uri="{FF2B5EF4-FFF2-40B4-BE49-F238E27FC236}">
                <a16:creationId xmlns:a16="http://schemas.microsoft.com/office/drawing/2014/main" id="{5341FC2B-EE7B-4D5A-BCA2-EDBB34E2B98D}"/>
              </a:ext>
            </a:extLst>
          </p:cNvPr>
          <p:cNvSpPr>
            <a:spLocks noGrp="1"/>
          </p:cNvSpPr>
          <p:nvPr>
            <p:ph type="ftr" sz="quarter" idx="19"/>
          </p:nvPr>
        </p:nvSpPr>
        <p:spPr/>
        <p:txBody>
          <a:bodyPr/>
          <a:lstStyle/>
          <a:p>
            <a:r>
              <a:rPr lang="fr-FR"/>
              <a:t>Tel : +33 1 71 06 57 00 | Email contact@rte-international.com</a:t>
            </a:r>
          </a:p>
        </p:txBody>
      </p:sp>
      <p:sp>
        <p:nvSpPr>
          <p:cNvPr id="24" name="Espace réservé du numéro de diapositive 23">
            <a:extLst>
              <a:ext uri="{FF2B5EF4-FFF2-40B4-BE49-F238E27FC236}">
                <a16:creationId xmlns:a16="http://schemas.microsoft.com/office/drawing/2014/main" id="{97794758-1606-4729-81F5-3FE4780BFD16}"/>
              </a:ext>
            </a:extLst>
          </p:cNvPr>
          <p:cNvSpPr>
            <a:spLocks noGrp="1"/>
          </p:cNvSpPr>
          <p:nvPr>
            <p:ph type="sldNum" sz="quarter" idx="20"/>
          </p:nvPr>
        </p:nvSpPr>
        <p:spPr/>
        <p:txBody>
          <a:bodyPr/>
          <a:lstStyle/>
          <a:p>
            <a:fld id="{59894E3C-CCE6-F242-84E3-BCBDD257A1E1}" type="slidenum">
              <a:rPr lang="fr-FR" smtClean="0"/>
              <a:pPr/>
              <a:t>‹N°›</a:t>
            </a:fld>
            <a:endParaRPr lang="fr-FR"/>
          </a:p>
        </p:txBody>
      </p:sp>
    </p:spTree>
    <p:extLst>
      <p:ext uri="{BB962C8B-B14F-4D97-AF65-F5344CB8AC3E}">
        <p14:creationId xmlns:p14="http://schemas.microsoft.com/office/powerpoint/2010/main" val="22419057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F377747-9515-EF8E-F67C-2725761044F9}"/>
              </a:ext>
            </a:extLst>
          </p:cNvPr>
          <p:cNvSpPr>
            <a:spLocks noGrp="1"/>
          </p:cNvSpPr>
          <p:nvPr>
            <p:ph type="title"/>
          </p:nvPr>
        </p:nvSpPr>
        <p:spPr>
          <a:xfrm>
            <a:off x="831850" y="1709738"/>
            <a:ext cx="10515600" cy="2852737"/>
          </a:xfrm>
        </p:spPr>
        <p:txBody>
          <a:bodyPr anchor="b"/>
          <a:lstStyle>
            <a:lvl1pPr>
              <a:defRPr sz="6000"/>
            </a:lvl1pPr>
          </a:lstStyle>
          <a:p>
            <a:r>
              <a:rPr lang="fr-FR"/>
              <a:t>Modifiez le style du titre</a:t>
            </a:r>
          </a:p>
        </p:txBody>
      </p:sp>
      <p:sp>
        <p:nvSpPr>
          <p:cNvPr id="3" name="Espace réservé du texte 2">
            <a:extLst>
              <a:ext uri="{FF2B5EF4-FFF2-40B4-BE49-F238E27FC236}">
                <a16:creationId xmlns:a16="http://schemas.microsoft.com/office/drawing/2014/main" id="{B6AD27A0-1900-7DD7-5430-1D47ADEB2085}"/>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a:t>Cliquez pour modifier les styles du texte du masque</a:t>
            </a:r>
          </a:p>
        </p:txBody>
      </p:sp>
      <p:sp>
        <p:nvSpPr>
          <p:cNvPr id="4" name="Espace réservé de la date 3">
            <a:extLst>
              <a:ext uri="{FF2B5EF4-FFF2-40B4-BE49-F238E27FC236}">
                <a16:creationId xmlns:a16="http://schemas.microsoft.com/office/drawing/2014/main" id="{82B77428-D430-ED8E-B6A0-9D650E3F5B89}"/>
              </a:ext>
            </a:extLst>
          </p:cNvPr>
          <p:cNvSpPr>
            <a:spLocks noGrp="1"/>
          </p:cNvSpPr>
          <p:nvPr>
            <p:ph type="dt" sz="half" idx="10"/>
          </p:nvPr>
        </p:nvSpPr>
        <p:spPr/>
        <p:txBody>
          <a:bodyPr/>
          <a:lstStyle/>
          <a:p>
            <a:fld id="{44CA19F8-0169-4E3F-8DDA-3C320CEE89FF}" type="datetimeFigureOut">
              <a:rPr lang="fr-FR" smtClean="0"/>
              <a:t>02/12/2024</a:t>
            </a:fld>
            <a:endParaRPr lang="fr-FR"/>
          </a:p>
        </p:txBody>
      </p:sp>
      <p:sp>
        <p:nvSpPr>
          <p:cNvPr id="5" name="Espace réservé du pied de page 4">
            <a:extLst>
              <a:ext uri="{FF2B5EF4-FFF2-40B4-BE49-F238E27FC236}">
                <a16:creationId xmlns:a16="http://schemas.microsoft.com/office/drawing/2014/main" id="{FC2F0EA0-406C-EC2F-E18F-90C83F309867}"/>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404654DF-32D7-438C-1E12-63DD4EE09196}"/>
              </a:ext>
            </a:extLst>
          </p:cNvPr>
          <p:cNvSpPr>
            <a:spLocks noGrp="1"/>
          </p:cNvSpPr>
          <p:nvPr>
            <p:ph type="sldNum" sz="quarter" idx="12"/>
          </p:nvPr>
        </p:nvSpPr>
        <p:spPr/>
        <p:txBody>
          <a:bodyPr/>
          <a:lstStyle/>
          <a:p>
            <a:fld id="{590B8E47-A4FB-49A2-81B4-D0FEA17E92CE}" type="slidenum">
              <a:rPr lang="fr-FR" smtClean="0"/>
              <a:t>‹N°›</a:t>
            </a:fld>
            <a:endParaRPr lang="fr-FR"/>
          </a:p>
        </p:txBody>
      </p:sp>
    </p:spTree>
    <p:extLst>
      <p:ext uri="{BB962C8B-B14F-4D97-AF65-F5344CB8AC3E}">
        <p14:creationId xmlns:p14="http://schemas.microsoft.com/office/powerpoint/2010/main" val="999799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2380F3B-1D0D-31E8-001F-501AA410058B}"/>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CD4E992B-3605-3421-F5E6-3BFB7B8F78D9}"/>
              </a:ext>
            </a:extLst>
          </p:cNvPr>
          <p:cNvSpPr>
            <a:spLocks noGrp="1"/>
          </p:cNvSpPr>
          <p:nvPr>
            <p:ph sz="half" idx="1"/>
          </p:nvPr>
        </p:nvSpPr>
        <p:spPr>
          <a:xfrm>
            <a:off x="838200" y="1825625"/>
            <a:ext cx="51816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a:extLst>
              <a:ext uri="{FF2B5EF4-FFF2-40B4-BE49-F238E27FC236}">
                <a16:creationId xmlns:a16="http://schemas.microsoft.com/office/drawing/2014/main" id="{38ABC253-C1CC-009D-F8B4-F2AE9CFA9C83}"/>
              </a:ext>
            </a:extLst>
          </p:cNvPr>
          <p:cNvSpPr>
            <a:spLocks noGrp="1"/>
          </p:cNvSpPr>
          <p:nvPr>
            <p:ph sz="half" idx="2"/>
          </p:nvPr>
        </p:nvSpPr>
        <p:spPr>
          <a:xfrm>
            <a:off x="6172200" y="1825625"/>
            <a:ext cx="51816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e la date 4">
            <a:extLst>
              <a:ext uri="{FF2B5EF4-FFF2-40B4-BE49-F238E27FC236}">
                <a16:creationId xmlns:a16="http://schemas.microsoft.com/office/drawing/2014/main" id="{7C9B9DE9-DD55-ED21-C709-206E7CBB2312}"/>
              </a:ext>
            </a:extLst>
          </p:cNvPr>
          <p:cNvSpPr>
            <a:spLocks noGrp="1"/>
          </p:cNvSpPr>
          <p:nvPr>
            <p:ph type="dt" sz="half" idx="10"/>
          </p:nvPr>
        </p:nvSpPr>
        <p:spPr/>
        <p:txBody>
          <a:bodyPr/>
          <a:lstStyle/>
          <a:p>
            <a:fld id="{44CA19F8-0169-4E3F-8DDA-3C320CEE89FF}" type="datetimeFigureOut">
              <a:rPr lang="fr-FR" smtClean="0"/>
              <a:t>02/12/2024</a:t>
            </a:fld>
            <a:endParaRPr lang="fr-FR"/>
          </a:p>
        </p:txBody>
      </p:sp>
      <p:sp>
        <p:nvSpPr>
          <p:cNvPr id="6" name="Espace réservé du pied de page 5">
            <a:extLst>
              <a:ext uri="{FF2B5EF4-FFF2-40B4-BE49-F238E27FC236}">
                <a16:creationId xmlns:a16="http://schemas.microsoft.com/office/drawing/2014/main" id="{8C47E69F-DD0C-805D-6A52-32BC8855044F}"/>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B011AB76-9908-96E0-5000-6593FD58F963}"/>
              </a:ext>
            </a:extLst>
          </p:cNvPr>
          <p:cNvSpPr>
            <a:spLocks noGrp="1"/>
          </p:cNvSpPr>
          <p:nvPr>
            <p:ph type="sldNum" sz="quarter" idx="12"/>
          </p:nvPr>
        </p:nvSpPr>
        <p:spPr/>
        <p:txBody>
          <a:bodyPr/>
          <a:lstStyle/>
          <a:p>
            <a:fld id="{590B8E47-A4FB-49A2-81B4-D0FEA17E92CE}" type="slidenum">
              <a:rPr lang="fr-FR" smtClean="0"/>
              <a:t>‹N°›</a:t>
            </a:fld>
            <a:endParaRPr lang="fr-FR"/>
          </a:p>
        </p:txBody>
      </p:sp>
    </p:spTree>
    <p:extLst>
      <p:ext uri="{BB962C8B-B14F-4D97-AF65-F5344CB8AC3E}">
        <p14:creationId xmlns:p14="http://schemas.microsoft.com/office/powerpoint/2010/main" val="277042566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F0B7124-A52A-8C28-993A-D74E46A38B4D}"/>
              </a:ext>
            </a:extLst>
          </p:cNvPr>
          <p:cNvSpPr>
            <a:spLocks noGrp="1"/>
          </p:cNvSpPr>
          <p:nvPr>
            <p:ph type="title"/>
          </p:nvPr>
        </p:nvSpPr>
        <p:spPr>
          <a:xfrm>
            <a:off x="839788" y="365125"/>
            <a:ext cx="10515600" cy="1325563"/>
          </a:xfrm>
        </p:spPr>
        <p:txBody>
          <a:bodyPr/>
          <a:lstStyle/>
          <a:p>
            <a:r>
              <a:rPr lang="fr-FR"/>
              <a:t>Modifiez le style du titre</a:t>
            </a:r>
          </a:p>
        </p:txBody>
      </p:sp>
      <p:sp>
        <p:nvSpPr>
          <p:cNvPr id="3" name="Espace réservé du texte 2">
            <a:extLst>
              <a:ext uri="{FF2B5EF4-FFF2-40B4-BE49-F238E27FC236}">
                <a16:creationId xmlns:a16="http://schemas.microsoft.com/office/drawing/2014/main" id="{00E0D8F2-6F61-A167-F4F1-3B475A50CDA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4" name="Espace réservé du contenu 3">
            <a:extLst>
              <a:ext uri="{FF2B5EF4-FFF2-40B4-BE49-F238E27FC236}">
                <a16:creationId xmlns:a16="http://schemas.microsoft.com/office/drawing/2014/main" id="{EAFD9DBC-2CB5-B239-0A98-C5BCADFE69CE}"/>
              </a:ext>
            </a:extLst>
          </p:cNvPr>
          <p:cNvSpPr>
            <a:spLocks noGrp="1"/>
          </p:cNvSpPr>
          <p:nvPr>
            <p:ph sz="half" idx="2"/>
          </p:nvPr>
        </p:nvSpPr>
        <p:spPr>
          <a:xfrm>
            <a:off x="839788" y="2505075"/>
            <a:ext cx="5157787"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a:extLst>
              <a:ext uri="{FF2B5EF4-FFF2-40B4-BE49-F238E27FC236}">
                <a16:creationId xmlns:a16="http://schemas.microsoft.com/office/drawing/2014/main" id="{817A7032-AF08-C7F7-1F3A-6EC9084B110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6" name="Espace réservé du contenu 5">
            <a:extLst>
              <a:ext uri="{FF2B5EF4-FFF2-40B4-BE49-F238E27FC236}">
                <a16:creationId xmlns:a16="http://schemas.microsoft.com/office/drawing/2014/main" id="{5F240F6F-756B-E81B-8355-1CB6E263025D}"/>
              </a:ext>
            </a:extLst>
          </p:cNvPr>
          <p:cNvSpPr>
            <a:spLocks noGrp="1"/>
          </p:cNvSpPr>
          <p:nvPr>
            <p:ph sz="quarter" idx="4"/>
          </p:nvPr>
        </p:nvSpPr>
        <p:spPr>
          <a:xfrm>
            <a:off x="6172200" y="2505075"/>
            <a:ext cx="5183188"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6">
            <a:extLst>
              <a:ext uri="{FF2B5EF4-FFF2-40B4-BE49-F238E27FC236}">
                <a16:creationId xmlns:a16="http://schemas.microsoft.com/office/drawing/2014/main" id="{5E6536AB-DD02-F0B0-308E-66832E31FC8A}"/>
              </a:ext>
            </a:extLst>
          </p:cNvPr>
          <p:cNvSpPr>
            <a:spLocks noGrp="1"/>
          </p:cNvSpPr>
          <p:nvPr>
            <p:ph type="dt" sz="half" idx="10"/>
          </p:nvPr>
        </p:nvSpPr>
        <p:spPr/>
        <p:txBody>
          <a:bodyPr/>
          <a:lstStyle/>
          <a:p>
            <a:fld id="{44CA19F8-0169-4E3F-8DDA-3C320CEE89FF}" type="datetimeFigureOut">
              <a:rPr lang="fr-FR" smtClean="0"/>
              <a:t>02/12/2024</a:t>
            </a:fld>
            <a:endParaRPr lang="fr-FR"/>
          </a:p>
        </p:txBody>
      </p:sp>
      <p:sp>
        <p:nvSpPr>
          <p:cNvPr id="8" name="Espace réservé du pied de page 7">
            <a:extLst>
              <a:ext uri="{FF2B5EF4-FFF2-40B4-BE49-F238E27FC236}">
                <a16:creationId xmlns:a16="http://schemas.microsoft.com/office/drawing/2014/main" id="{1F9A0AD3-E500-2023-7E0E-EE2B67880090}"/>
              </a:ext>
            </a:extLst>
          </p:cNvPr>
          <p:cNvSpPr>
            <a:spLocks noGrp="1"/>
          </p:cNvSpPr>
          <p:nvPr>
            <p:ph type="ftr" sz="quarter" idx="11"/>
          </p:nvPr>
        </p:nvSpPr>
        <p:spPr/>
        <p:txBody>
          <a:bodyPr/>
          <a:lstStyle/>
          <a:p>
            <a:endParaRPr lang="fr-FR"/>
          </a:p>
        </p:txBody>
      </p:sp>
      <p:sp>
        <p:nvSpPr>
          <p:cNvPr id="9" name="Espace réservé du numéro de diapositive 8">
            <a:extLst>
              <a:ext uri="{FF2B5EF4-FFF2-40B4-BE49-F238E27FC236}">
                <a16:creationId xmlns:a16="http://schemas.microsoft.com/office/drawing/2014/main" id="{863BCCF6-5A25-F572-06C8-5B7F967341F2}"/>
              </a:ext>
            </a:extLst>
          </p:cNvPr>
          <p:cNvSpPr>
            <a:spLocks noGrp="1"/>
          </p:cNvSpPr>
          <p:nvPr>
            <p:ph type="sldNum" sz="quarter" idx="12"/>
          </p:nvPr>
        </p:nvSpPr>
        <p:spPr/>
        <p:txBody>
          <a:bodyPr/>
          <a:lstStyle/>
          <a:p>
            <a:fld id="{590B8E47-A4FB-49A2-81B4-D0FEA17E92CE}" type="slidenum">
              <a:rPr lang="fr-FR" smtClean="0"/>
              <a:t>‹N°›</a:t>
            </a:fld>
            <a:endParaRPr lang="fr-FR"/>
          </a:p>
        </p:txBody>
      </p:sp>
    </p:spTree>
    <p:extLst>
      <p:ext uri="{BB962C8B-B14F-4D97-AF65-F5344CB8AC3E}">
        <p14:creationId xmlns:p14="http://schemas.microsoft.com/office/powerpoint/2010/main" val="60149228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502DB35-37AF-0D26-1FF4-14C3F1C05AEF}"/>
              </a:ext>
            </a:extLst>
          </p:cNvPr>
          <p:cNvSpPr>
            <a:spLocks noGrp="1"/>
          </p:cNvSpPr>
          <p:nvPr>
            <p:ph type="title"/>
          </p:nvPr>
        </p:nvSpPr>
        <p:spPr/>
        <p:txBody>
          <a:bodyPr/>
          <a:lstStyle/>
          <a:p>
            <a:r>
              <a:rPr lang="fr-FR"/>
              <a:t>Modifiez le style du titre</a:t>
            </a:r>
          </a:p>
        </p:txBody>
      </p:sp>
      <p:sp>
        <p:nvSpPr>
          <p:cNvPr id="3" name="Espace réservé de la date 2">
            <a:extLst>
              <a:ext uri="{FF2B5EF4-FFF2-40B4-BE49-F238E27FC236}">
                <a16:creationId xmlns:a16="http://schemas.microsoft.com/office/drawing/2014/main" id="{6AE3CB85-1BDF-B76E-3092-2AAED737F24B}"/>
              </a:ext>
            </a:extLst>
          </p:cNvPr>
          <p:cNvSpPr>
            <a:spLocks noGrp="1"/>
          </p:cNvSpPr>
          <p:nvPr>
            <p:ph type="dt" sz="half" idx="10"/>
          </p:nvPr>
        </p:nvSpPr>
        <p:spPr/>
        <p:txBody>
          <a:bodyPr/>
          <a:lstStyle/>
          <a:p>
            <a:fld id="{44CA19F8-0169-4E3F-8DDA-3C320CEE89FF}" type="datetimeFigureOut">
              <a:rPr lang="fr-FR" smtClean="0"/>
              <a:t>02/12/2024</a:t>
            </a:fld>
            <a:endParaRPr lang="fr-FR"/>
          </a:p>
        </p:txBody>
      </p:sp>
      <p:sp>
        <p:nvSpPr>
          <p:cNvPr id="4" name="Espace réservé du pied de page 3">
            <a:extLst>
              <a:ext uri="{FF2B5EF4-FFF2-40B4-BE49-F238E27FC236}">
                <a16:creationId xmlns:a16="http://schemas.microsoft.com/office/drawing/2014/main" id="{6E2C4A42-52A0-78F6-FF36-43AC30C937FD}"/>
              </a:ext>
            </a:extLst>
          </p:cNvPr>
          <p:cNvSpPr>
            <a:spLocks noGrp="1"/>
          </p:cNvSpPr>
          <p:nvPr>
            <p:ph type="ftr" sz="quarter" idx="11"/>
          </p:nvPr>
        </p:nvSpPr>
        <p:spPr/>
        <p:txBody>
          <a:bodyPr/>
          <a:lstStyle/>
          <a:p>
            <a:endParaRPr lang="fr-FR"/>
          </a:p>
        </p:txBody>
      </p:sp>
      <p:sp>
        <p:nvSpPr>
          <p:cNvPr id="5" name="Espace réservé du numéro de diapositive 4">
            <a:extLst>
              <a:ext uri="{FF2B5EF4-FFF2-40B4-BE49-F238E27FC236}">
                <a16:creationId xmlns:a16="http://schemas.microsoft.com/office/drawing/2014/main" id="{09397517-0762-8FA5-BEAB-9E95D5491C2C}"/>
              </a:ext>
            </a:extLst>
          </p:cNvPr>
          <p:cNvSpPr>
            <a:spLocks noGrp="1"/>
          </p:cNvSpPr>
          <p:nvPr>
            <p:ph type="sldNum" sz="quarter" idx="12"/>
          </p:nvPr>
        </p:nvSpPr>
        <p:spPr/>
        <p:txBody>
          <a:bodyPr/>
          <a:lstStyle/>
          <a:p>
            <a:fld id="{590B8E47-A4FB-49A2-81B4-D0FEA17E92CE}" type="slidenum">
              <a:rPr lang="fr-FR" smtClean="0"/>
              <a:t>‹N°›</a:t>
            </a:fld>
            <a:endParaRPr lang="fr-FR"/>
          </a:p>
        </p:txBody>
      </p:sp>
    </p:spTree>
    <p:extLst>
      <p:ext uri="{BB962C8B-B14F-4D97-AF65-F5344CB8AC3E}">
        <p14:creationId xmlns:p14="http://schemas.microsoft.com/office/powerpoint/2010/main" val="179763622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a:extLst>
              <a:ext uri="{FF2B5EF4-FFF2-40B4-BE49-F238E27FC236}">
                <a16:creationId xmlns:a16="http://schemas.microsoft.com/office/drawing/2014/main" id="{2D1F5607-15B7-9A84-725C-C00B9A91A5BD}"/>
              </a:ext>
            </a:extLst>
          </p:cNvPr>
          <p:cNvSpPr>
            <a:spLocks noGrp="1"/>
          </p:cNvSpPr>
          <p:nvPr>
            <p:ph type="dt" sz="half" idx="10"/>
          </p:nvPr>
        </p:nvSpPr>
        <p:spPr/>
        <p:txBody>
          <a:bodyPr/>
          <a:lstStyle/>
          <a:p>
            <a:fld id="{44CA19F8-0169-4E3F-8DDA-3C320CEE89FF}" type="datetimeFigureOut">
              <a:rPr lang="fr-FR" smtClean="0"/>
              <a:t>02/12/2024</a:t>
            </a:fld>
            <a:endParaRPr lang="fr-FR"/>
          </a:p>
        </p:txBody>
      </p:sp>
      <p:sp>
        <p:nvSpPr>
          <p:cNvPr id="3" name="Espace réservé du pied de page 2">
            <a:extLst>
              <a:ext uri="{FF2B5EF4-FFF2-40B4-BE49-F238E27FC236}">
                <a16:creationId xmlns:a16="http://schemas.microsoft.com/office/drawing/2014/main" id="{9C2EB461-BCF8-E47A-C3F2-ACB1A2E8587F}"/>
              </a:ext>
            </a:extLst>
          </p:cNvPr>
          <p:cNvSpPr>
            <a:spLocks noGrp="1"/>
          </p:cNvSpPr>
          <p:nvPr>
            <p:ph type="ftr" sz="quarter" idx="11"/>
          </p:nvPr>
        </p:nvSpPr>
        <p:spPr/>
        <p:txBody>
          <a:bodyPr/>
          <a:lstStyle/>
          <a:p>
            <a:endParaRPr lang="fr-FR"/>
          </a:p>
        </p:txBody>
      </p:sp>
      <p:sp>
        <p:nvSpPr>
          <p:cNvPr id="4" name="Espace réservé du numéro de diapositive 3">
            <a:extLst>
              <a:ext uri="{FF2B5EF4-FFF2-40B4-BE49-F238E27FC236}">
                <a16:creationId xmlns:a16="http://schemas.microsoft.com/office/drawing/2014/main" id="{3C44C191-9DCB-A490-71CF-ED2716665C03}"/>
              </a:ext>
            </a:extLst>
          </p:cNvPr>
          <p:cNvSpPr>
            <a:spLocks noGrp="1"/>
          </p:cNvSpPr>
          <p:nvPr>
            <p:ph type="sldNum" sz="quarter" idx="12"/>
          </p:nvPr>
        </p:nvSpPr>
        <p:spPr/>
        <p:txBody>
          <a:bodyPr/>
          <a:lstStyle/>
          <a:p>
            <a:fld id="{590B8E47-A4FB-49A2-81B4-D0FEA17E92CE}" type="slidenum">
              <a:rPr lang="fr-FR" smtClean="0"/>
              <a:t>‹N°›</a:t>
            </a:fld>
            <a:endParaRPr lang="fr-FR"/>
          </a:p>
        </p:txBody>
      </p:sp>
    </p:spTree>
    <p:extLst>
      <p:ext uri="{BB962C8B-B14F-4D97-AF65-F5344CB8AC3E}">
        <p14:creationId xmlns:p14="http://schemas.microsoft.com/office/powerpoint/2010/main" val="62747227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5DC1959-BEBD-6415-E922-3DD50F679FA1}"/>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du contenu 2">
            <a:extLst>
              <a:ext uri="{FF2B5EF4-FFF2-40B4-BE49-F238E27FC236}">
                <a16:creationId xmlns:a16="http://schemas.microsoft.com/office/drawing/2014/main" id="{846A55B3-C1B4-AEF7-460F-BB9D92CF392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a:extLst>
              <a:ext uri="{FF2B5EF4-FFF2-40B4-BE49-F238E27FC236}">
                <a16:creationId xmlns:a16="http://schemas.microsoft.com/office/drawing/2014/main" id="{7B3A6F83-8949-721C-0E4C-3937C4E8648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id="{2E4AD5F9-5EA0-02DF-5C96-997BD1580E42}"/>
              </a:ext>
            </a:extLst>
          </p:cNvPr>
          <p:cNvSpPr>
            <a:spLocks noGrp="1"/>
          </p:cNvSpPr>
          <p:nvPr>
            <p:ph type="dt" sz="half" idx="10"/>
          </p:nvPr>
        </p:nvSpPr>
        <p:spPr/>
        <p:txBody>
          <a:bodyPr/>
          <a:lstStyle/>
          <a:p>
            <a:fld id="{44CA19F8-0169-4E3F-8DDA-3C320CEE89FF}" type="datetimeFigureOut">
              <a:rPr lang="fr-FR" smtClean="0"/>
              <a:t>02/12/2024</a:t>
            </a:fld>
            <a:endParaRPr lang="fr-FR"/>
          </a:p>
        </p:txBody>
      </p:sp>
      <p:sp>
        <p:nvSpPr>
          <p:cNvPr id="6" name="Espace réservé du pied de page 5">
            <a:extLst>
              <a:ext uri="{FF2B5EF4-FFF2-40B4-BE49-F238E27FC236}">
                <a16:creationId xmlns:a16="http://schemas.microsoft.com/office/drawing/2014/main" id="{9D203167-487E-B0DD-08E0-8C6FDA9958D4}"/>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802427B1-038E-A0AE-3E6A-DFD1F7067B52}"/>
              </a:ext>
            </a:extLst>
          </p:cNvPr>
          <p:cNvSpPr>
            <a:spLocks noGrp="1"/>
          </p:cNvSpPr>
          <p:nvPr>
            <p:ph type="sldNum" sz="quarter" idx="12"/>
          </p:nvPr>
        </p:nvSpPr>
        <p:spPr/>
        <p:txBody>
          <a:bodyPr/>
          <a:lstStyle/>
          <a:p>
            <a:fld id="{590B8E47-A4FB-49A2-81B4-D0FEA17E92CE}" type="slidenum">
              <a:rPr lang="fr-FR" smtClean="0"/>
              <a:t>‹N°›</a:t>
            </a:fld>
            <a:endParaRPr lang="fr-FR"/>
          </a:p>
        </p:txBody>
      </p:sp>
    </p:spTree>
    <p:extLst>
      <p:ext uri="{BB962C8B-B14F-4D97-AF65-F5344CB8AC3E}">
        <p14:creationId xmlns:p14="http://schemas.microsoft.com/office/powerpoint/2010/main" val="142670281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BF2C952-171F-F193-F18B-341483FB52ED}"/>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pour une image  2">
            <a:extLst>
              <a:ext uri="{FF2B5EF4-FFF2-40B4-BE49-F238E27FC236}">
                <a16:creationId xmlns:a16="http://schemas.microsoft.com/office/drawing/2014/main" id="{96D98BFC-95C9-77C0-05AF-3E4910B3052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a:extLst>
              <a:ext uri="{FF2B5EF4-FFF2-40B4-BE49-F238E27FC236}">
                <a16:creationId xmlns:a16="http://schemas.microsoft.com/office/drawing/2014/main" id="{69D63945-86D4-0B11-D50D-5A01D43FACE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id="{B1EB1657-9C43-32FB-2FD0-990560290355}"/>
              </a:ext>
            </a:extLst>
          </p:cNvPr>
          <p:cNvSpPr>
            <a:spLocks noGrp="1"/>
          </p:cNvSpPr>
          <p:nvPr>
            <p:ph type="dt" sz="half" idx="10"/>
          </p:nvPr>
        </p:nvSpPr>
        <p:spPr/>
        <p:txBody>
          <a:bodyPr/>
          <a:lstStyle/>
          <a:p>
            <a:fld id="{44CA19F8-0169-4E3F-8DDA-3C320CEE89FF}" type="datetimeFigureOut">
              <a:rPr lang="fr-FR" smtClean="0"/>
              <a:t>02/12/2024</a:t>
            </a:fld>
            <a:endParaRPr lang="fr-FR"/>
          </a:p>
        </p:txBody>
      </p:sp>
      <p:sp>
        <p:nvSpPr>
          <p:cNvPr id="6" name="Espace réservé du pied de page 5">
            <a:extLst>
              <a:ext uri="{FF2B5EF4-FFF2-40B4-BE49-F238E27FC236}">
                <a16:creationId xmlns:a16="http://schemas.microsoft.com/office/drawing/2014/main" id="{3F2E9087-D58B-9212-7B2D-220C17006D56}"/>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45503DBB-129E-EDD6-838C-D739CDF8AEAD}"/>
              </a:ext>
            </a:extLst>
          </p:cNvPr>
          <p:cNvSpPr>
            <a:spLocks noGrp="1"/>
          </p:cNvSpPr>
          <p:nvPr>
            <p:ph type="sldNum" sz="quarter" idx="12"/>
          </p:nvPr>
        </p:nvSpPr>
        <p:spPr/>
        <p:txBody>
          <a:bodyPr/>
          <a:lstStyle/>
          <a:p>
            <a:fld id="{590B8E47-A4FB-49A2-81B4-D0FEA17E92CE}" type="slidenum">
              <a:rPr lang="fr-FR" smtClean="0"/>
              <a:t>‹N°›</a:t>
            </a:fld>
            <a:endParaRPr lang="fr-FR"/>
          </a:p>
        </p:txBody>
      </p:sp>
    </p:spTree>
    <p:extLst>
      <p:ext uri="{BB962C8B-B14F-4D97-AF65-F5344CB8AC3E}">
        <p14:creationId xmlns:p14="http://schemas.microsoft.com/office/powerpoint/2010/main" val="211490959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a:extLst>
              <a:ext uri="{FF2B5EF4-FFF2-40B4-BE49-F238E27FC236}">
                <a16:creationId xmlns:a16="http://schemas.microsoft.com/office/drawing/2014/main" id="{7C1EE330-DD33-7A4D-7AEC-2C990B03927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fr-FR"/>
              <a:t>Modifiez le style du titre</a:t>
            </a:r>
          </a:p>
        </p:txBody>
      </p:sp>
      <p:sp>
        <p:nvSpPr>
          <p:cNvPr id="3" name="Espace réservé du texte 2">
            <a:extLst>
              <a:ext uri="{FF2B5EF4-FFF2-40B4-BE49-F238E27FC236}">
                <a16:creationId xmlns:a16="http://schemas.microsoft.com/office/drawing/2014/main" id="{49A66A8B-8F33-21A4-817E-45EA331FF19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22601516-3348-4CD5-1F67-CDFB8FF836C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4CA19F8-0169-4E3F-8DDA-3C320CEE89FF}" type="datetimeFigureOut">
              <a:rPr lang="fr-FR" smtClean="0"/>
              <a:t>02/12/2024</a:t>
            </a:fld>
            <a:endParaRPr lang="fr-FR"/>
          </a:p>
        </p:txBody>
      </p:sp>
      <p:sp>
        <p:nvSpPr>
          <p:cNvPr id="5" name="Espace réservé du pied de page 4">
            <a:extLst>
              <a:ext uri="{FF2B5EF4-FFF2-40B4-BE49-F238E27FC236}">
                <a16:creationId xmlns:a16="http://schemas.microsoft.com/office/drawing/2014/main" id="{C96B1C40-F0CA-F22F-C49F-51F5C2A0810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Espace réservé du numéro de diapositive 5">
            <a:extLst>
              <a:ext uri="{FF2B5EF4-FFF2-40B4-BE49-F238E27FC236}">
                <a16:creationId xmlns:a16="http://schemas.microsoft.com/office/drawing/2014/main" id="{A9588A38-83CF-4552-48F5-38EE7927262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90B8E47-A4FB-49A2-81B4-D0FEA17E92CE}" type="slidenum">
              <a:rPr lang="fr-FR" smtClean="0"/>
              <a:t>‹N°›</a:t>
            </a:fld>
            <a:endParaRPr lang="fr-FR"/>
          </a:p>
        </p:txBody>
      </p:sp>
    </p:spTree>
    <p:extLst>
      <p:ext uri="{BB962C8B-B14F-4D97-AF65-F5344CB8AC3E}">
        <p14:creationId xmlns:p14="http://schemas.microsoft.com/office/powerpoint/2010/main" val="401355892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16.xml"/></Relationships>
</file>

<file path=ppt/slides/_rels/slide11.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5.xml"/><Relationship Id="rId1" Type="http://schemas.openxmlformats.org/officeDocument/2006/relationships/slideLayout" Target="../slideLayouts/slideLayout17.xml"/></Relationships>
</file>

<file path=ppt/slides/_rels/slide13.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8.xml"/></Relationships>
</file>

<file path=ppt/slides/_rels/slide1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19.xml"/><Relationship Id="rId5" Type="http://schemas.openxmlformats.org/officeDocument/2006/relationships/image" Target="../media/image20.png"/><Relationship Id="rId4" Type="http://schemas.openxmlformats.org/officeDocument/2006/relationships/image" Target="../media/image23.png"/></Relationships>
</file>

<file path=ppt/slides/_rels/slide15.xml.rels><?xml version="1.0" encoding="UTF-8" standalone="yes"?>
<Relationships xmlns="http://schemas.openxmlformats.org/package/2006/relationships"><Relationship Id="rId3" Type="http://schemas.openxmlformats.org/officeDocument/2006/relationships/image" Target="../media/image24.emf"/><Relationship Id="rId7" Type="http://schemas.openxmlformats.org/officeDocument/2006/relationships/image" Target="../media/image28.png"/><Relationship Id="rId2" Type="http://schemas.openxmlformats.org/officeDocument/2006/relationships/slideLayout" Target="../slideLayouts/slideLayout20.xml"/><Relationship Id="rId1" Type="http://schemas.openxmlformats.org/officeDocument/2006/relationships/tags" Target="../tags/tag1.xml"/><Relationship Id="rId6" Type="http://schemas.openxmlformats.org/officeDocument/2006/relationships/image" Target="../media/image27.jpeg"/><Relationship Id="rId5" Type="http://schemas.openxmlformats.org/officeDocument/2006/relationships/image" Target="../media/image26.jpeg"/><Relationship Id="rId4" Type="http://schemas.openxmlformats.org/officeDocument/2006/relationships/image" Target="../media/image25.png"/></Relationships>
</file>

<file path=ppt/slides/_rels/slide16.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1.xml"/></Relationships>
</file>

<file path=ppt/slides/_rels/slide17.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6.xml"/><Relationship Id="rId1" Type="http://schemas.openxmlformats.org/officeDocument/2006/relationships/slideLayout" Target="../slideLayouts/slideLayout22.xml"/><Relationship Id="rId5" Type="http://schemas.openxmlformats.org/officeDocument/2006/relationships/image" Target="../media/image32.emf"/><Relationship Id="rId4" Type="http://schemas.openxmlformats.org/officeDocument/2006/relationships/package" Target="../embeddings/Microsoft_Excel_Worksheet.xlsx"/></Relationships>
</file>

<file path=ppt/slides/_rels/slide2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7.xml"/><Relationship Id="rId1" Type="http://schemas.openxmlformats.org/officeDocument/2006/relationships/slideLayout" Target="../slideLayouts/slideLayout23.xml"/></Relationships>
</file>

<file path=ppt/slides/_rels/slide22.xml.rels><?xml version="1.0" encoding="UTF-8" standalone="yes"?>
<Relationships xmlns="http://schemas.openxmlformats.org/package/2006/relationships"><Relationship Id="rId3" Type="http://schemas.openxmlformats.org/officeDocument/2006/relationships/image" Target="../media/image33.emf"/><Relationship Id="rId2" Type="http://schemas.openxmlformats.org/officeDocument/2006/relationships/notesSlide" Target="../notesSlides/notesSlide8.xml"/><Relationship Id="rId1" Type="http://schemas.openxmlformats.org/officeDocument/2006/relationships/slideLayout" Target="../slideLayouts/slideLayout19.xml"/></Relationships>
</file>

<file path=ppt/slides/_rels/slide23.xml.rels><?xml version="1.0" encoding="UTF-8" standalone="yes"?>
<Relationships xmlns="http://schemas.openxmlformats.org/package/2006/relationships"><Relationship Id="rId3" Type="http://schemas.openxmlformats.org/officeDocument/2006/relationships/image" Target="../media/image33.emf"/><Relationship Id="rId2" Type="http://schemas.openxmlformats.org/officeDocument/2006/relationships/notesSlide" Target="../notesSlides/notesSlide9.xml"/><Relationship Id="rId1" Type="http://schemas.openxmlformats.org/officeDocument/2006/relationships/slideLayout" Target="../slideLayouts/slideLayout19.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36.png"/><Relationship Id="rId4" Type="http://schemas.openxmlformats.org/officeDocument/2006/relationships/image" Target="../media/image35.pn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7.xml"/><Relationship Id="rId1" Type="http://schemas.openxmlformats.org/officeDocument/2006/relationships/slideLayout" Target="../slideLayouts/slideLayout24.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13.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xml"/><Relationship Id="rId1" Type="http://schemas.openxmlformats.org/officeDocument/2006/relationships/slideLayout" Target="../slideLayouts/slideLayout14.xml"/><Relationship Id="rId4" Type="http://schemas.microsoft.com/office/2007/relationships/hdphoto" Target="../media/hdphoto1.wdp"/></Relationships>
</file>

<file path=ppt/slides/_rels/slide8.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15.xml"/><Relationship Id="rId5" Type="http://schemas.openxmlformats.org/officeDocument/2006/relationships/image" Target="../media/image18.png"/><Relationship Id="rId4" Type="http://schemas.openxmlformats.org/officeDocument/2006/relationships/image" Target="../media/image17.jpe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6">
            <a:extLst>
              <a:ext uri="{FF2B5EF4-FFF2-40B4-BE49-F238E27FC236}">
                <a16:creationId xmlns:a16="http://schemas.microsoft.com/office/drawing/2014/main" id="{F8D2B490-4F4F-64F0-C25D-E930506B0B29}"/>
              </a:ext>
            </a:extLst>
          </p:cNvPr>
          <p:cNvSpPr txBox="1"/>
          <p:nvPr/>
        </p:nvSpPr>
        <p:spPr>
          <a:xfrm>
            <a:off x="690805" y="1795271"/>
            <a:ext cx="10582001" cy="1414571"/>
          </a:xfrm>
          <a:prstGeom prst="rect">
            <a:avLst/>
          </a:prstGeom>
          <a:noFill/>
          <a:ln cap="flat">
            <a:noFill/>
          </a:ln>
        </p:spPr>
        <p:txBody>
          <a:bodyPr vert="horz" wrap="square" lIns="91440" tIns="45720" rIns="91440" bIns="45720" anchor="ctr" anchorCtr="1" compatLnSpc="1">
            <a:noAutofit/>
          </a:bodyPr>
          <a:lstStyle/>
          <a:p>
            <a:pPr algn="ctr" defTabSz="914399">
              <a:lnSpc>
                <a:spcPct val="115000"/>
              </a:lnSpc>
              <a:spcBef>
                <a:spcPts val="600"/>
              </a:spcBef>
              <a:spcAft>
                <a:spcPts val="600"/>
              </a:spcAft>
              <a:defRPr sz="1800" b="0" i="0" u="none" strike="noStrike" kern="0" cap="none" spc="0" baseline="0">
                <a:solidFill>
                  <a:srgbClr val="000000"/>
                </a:solidFill>
                <a:uFillTx/>
              </a:defRPr>
            </a:pPr>
            <a:r>
              <a:rPr lang="fr-FR" sz="3597" dirty="0">
                <a:solidFill>
                  <a:srgbClr val="70AD47"/>
                </a:solidFill>
                <a:latin typeface="Cambria"/>
              </a:rPr>
              <a:t>Initiatives de la CEDEAO pour le développement du commerce régional de l'électricité et projet du centre d’excellence sur le marché de l’électricité</a:t>
            </a:r>
            <a:endParaRPr lang="fr-FR" sz="3597" dirty="0">
              <a:solidFill>
                <a:srgbClr val="70AD47"/>
              </a:solidFill>
              <a:latin typeface="Cambria (En-tête)"/>
              <a:ea typeface="Cambria" pitchFamily="18"/>
              <a:cs typeface="Times New Roman" pitchFamily="18"/>
            </a:endParaRPr>
          </a:p>
        </p:txBody>
      </p:sp>
      <p:sp>
        <p:nvSpPr>
          <p:cNvPr id="3" name="Rectangle 8">
            <a:extLst>
              <a:ext uri="{FF2B5EF4-FFF2-40B4-BE49-F238E27FC236}">
                <a16:creationId xmlns:a16="http://schemas.microsoft.com/office/drawing/2014/main" id="{A80CEBF4-7A97-EB43-C55A-D30E9D5A71EC}"/>
              </a:ext>
            </a:extLst>
          </p:cNvPr>
          <p:cNvSpPr/>
          <p:nvPr/>
        </p:nvSpPr>
        <p:spPr>
          <a:xfrm>
            <a:off x="5640" y="6721616"/>
            <a:ext cx="12180721" cy="155430"/>
          </a:xfrm>
          <a:prstGeom prst="rect">
            <a:avLst/>
          </a:prstGeom>
          <a:solidFill>
            <a:srgbClr val="558B2F"/>
          </a:solidFill>
          <a:ln cap="flat">
            <a:noFill/>
            <a:prstDash val="solid"/>
          </a:ln>
        </p:spPr>
        <p:txBody>
          <a:bodyPr vert="horz" wrap="square" lIns="91440" tIns="45720" rIns="91440" bIns="45720" anchor="ctr" anchorCtr="1" compatLnSpc="1">
            <a:noAutofit/>
          </a:bodyPr>
          <a:lstStyle/>
          <a:p>
            <a:pPr algn="ctr" defTabSz="914399">
              <a:defRPr sz="1800" b="0" i="0" u="none" strike="noStrike" kern="0" cap="none" spc="0" baseline="0">
                <a:solidFill>
                  <a:srgbClr val="000000"/>
                </a:solidFill>
                <a:uFillTx/>
              </a:defRPr>
            </a:pPr>
            <a:endParaRPr lang="bg-BG">
              <a:solidFill>
                <a:srgbClr val="FFFFFF"/>
              </a:solidFill>
              <a:latin typeface="Cambria"/>
            </a:endParaRPr>
          </a:p>
        </p:txBody>
      </p:sp>
      <p:sp>
        <p:nvSpPr>
          <p:cNvPr id="4" name="Rectangle 9">
            <a:extLst>
              <a:ext uri="{FF2B5EF4-FFF2-40B4-BE49-F238E27FC236}">
                <a16:creationId xmlns:a16="http://schemas.microsoft.com/office/drawing/2014/main" id="{B8FB4674-80D0-B514-9273-742F4A872DC3}"/>
              </a:ext>
            </a:extLst>
          </p:cNvPr>
          <p:cNvSpPr/>
          <p:nvPr/>
        </p:nvSpPr>
        <p:spPr>
          <a:xfrm>
            <a:off x="5640" y="1"/>
            <a:ext cx="12180721" cy="155430"/>
          </a:xfrm>
          <a:prstGeom prst="rect">
            <a:avLst/>
          </a:prstGeom>
          <a:solidFill>
            <a:srgbClr val="FF8F00"/>
          </a:solidFill>
          <a:ln cap="flat">
            <a:noFill/>
            <a:prstDash val="solid"/>
          </a:ln>
        </p:spPr>
        <p:txBody>
          <a:bodyPr vert="horz" wrap="square" lIns="91440" tIns="45720" rIns="91440" bIns="45720" anchor="ctr" anchorCtr="1" compatLnSpc="1">
            <a:noAutofit/>
          </a:bodyPr>
          <a:lstStyle/>
          <a:p>
            <a:pPr algn="ctr" defTabSz="914399">
              <a:defRPr sz="1800" b="0" i="0" u="none" strike="noStrike" kern="0" cap="none" spc="0" baseline="0">
                <a:solidFill>
                  <a:srgbClr val="000000"/>
                </a:solidFill>
                <a:uFillTx/>
              </a:defRPr>
            </a:pPr>
            <a:endParaRPr lang="bg-BG">
              <a:solidFill>
                <a:srgbClr val="FFFFFF"/>
              </a:solidFill>
              <a:latin typeface="Cambria"/>
            </a:endParaRPr>
          </a:p>
        </p:txBody>
      </p:sp>
      <p:sp>
        <p:nvSpPr>
          <p:cNvPr id="5" name="Rectangle 10">
            <a:extLst>
              <a:ext uri="{FF2B5EF4-FFF2-40B4-BE49-F238E27FC236}">
                <a16:creationId xmlns:a16="http://schemas.microsoft.com/office/drawing/2014/main" id="{F48CC207-85FD-2D38-2AAD-B1FF7759A08C}"/>
              </a:ext>
            </a:extLst>
          </p:cNvPr>
          <p:cNvSpPr/>
          <p:nvPr/>
        </p:nvSpPr>
        <p:spPr>
          <a:xfrm>
            <a:off x="7694720" y="269655"/>
            <a:ext cx="3979167" cy="261609"/>
          </a:xfrm>
          <a:prstGeom prst="rect">
            <a:avLst/>
          </a:prstGeom>
          <a:noFill/>
          <a:ln cap="flat">
            <a:noFill/>
            <a:prstDash val="solid"/>
          </a:ln>
        </p:spPr>
        <p:txBody>
          <a:bodyPr vert="horz" wrap="square" lIns="91440" tIns="45720" rIns="91440" bIns="45720" anchor="t" anchorCtr="0" compatLnSpc="1">
            <a:spAutoFit/>
          </a:bodyPr>
          <a:lstStyle/>
          <a:p>
            <a:pPr algn="r" defTabSz="914399">
              <a:defRPr sz="1800" b="0" i="0" u="none" strike="noStrike" kern="0" cap="none" spc="0" baseline="0">
                <a:solidFill>
                  <a:srgbClr val="000000"/>
                </a:solidFill>
                <a:uFillTx/>
              </a:defRPr>
            </a:pPr>
            <a:r>
              <a:rPr lang="fr-FR" sz="1100" i="1" dirty="0">
                <a:solidFill>
                  <a:srgbClr val="7F7F7F"/>
                </a:solidFill>
                <a:latin typeface="Cambria"/>
              </a:rPr>
              <a:t>Réseau Francophone des Régulateurs de l‘Energie</a:t>
            </a:r>
            <a:endParaRPr lang="bg-BG" sz="1100" dirty="0">
              <a:solidFill>
                <a:srgbClr val="7F7F7F"/>
              </a:solidFill>
              <a:latin typeface="Cambria"/>
            </a:endParaRPr>
          </a:p>
        </p:txBody>
      </p:sp>
      <p:pic>
        <p:nvPicPr>
          <p:cNvPr id="6" name="Picture 8">
            <a:extLst>
              <a:ext uri="{FF2B5EF4-FFF2-40B4-BE49-F238E27FC236}">
                <a16:creationId xmlns:a16="http://schemas.microsoft.com/office/drawing/2014/main" id="{34DE04BD-D9E7-2EC1-3798-D856A8032B91}"/>
              </a:ext>
            </a:extLst>
          </p:cNvPr>
          <p:cNvPicPr>
            <a:picLocks noChangeAspect="1"/>
          </p:cNvPicPr>
          <p:nvPr/>
        </p:nvPicPr>
        <p:blipFill>
          <a:blip r:embed="rId2"/>
          <a:stretch>
            <a:fillRect/>
          </a:stretch>
        </p:blipFill>
        <p:spPr>
          <a:xfrm>
            <a:off x="690805" y="342898"/>
            <a:ext cx="1666530" cy="414963"/>
          </a:xfrm>
          <a:prstGeom prst="rect">
            <a:avLst/>
          </a:prstGeom>
          <a:noFill/>
          <a:ln cap="flat">
            <a:noFill/>
          </a:ln>
        </p:spPr>
      </p:pic>
      <p:sp>
        <p:nvSpPr>
          <p:cNvPr id="7" name="ZoneTexte 1">
            <a:extLst>
              <a:ext uri="{FF2B5EF4-FFF2-40B4-BE49-F238E27FC236}">
                <a16:creationId xmlns:a16="http://schemas.microsoft.com/office/drawing/2014/main" id="{23399B70-9E86-9DD4-3DDC-430E8731DD84}"/>
              </a:ext>
            </a:extLst>
          </p:cNvPr>
          <p:cNvSpPr txBox="1"/>
          <p:nvPr/>
        </p:nvSpPr>
        <p:spPr>
          <a:xfrm>
            <a:off x="2423591" y="3949356"/>
            <a:ext cx="7344817" cy="923522"/>
          </a:xfrm>
          <a:prstGeom prst="rect">
            <a:avLst/>
          </a:prstGeom>
          <a:noFill/>
          <a:ln cap="flat">
            <a:noFill/>
          </a:ln>
        </p:spPr>
        <p:txBody>
          <a:bodyPr vert="horz" wrap="square" lIns="91440" tIns="45720" rIns="91440" bIns="45720" anchor="t" anchorCtr="1" compatLnSpc="1">
            <a:spAutoFit/>
          </a:bodyPr>
          <a:lstStyle/>
          <a:p>
            <a:pPr algn="ctr" defTabSz="914399">
              <a:defRPr sz="1800" b="0" i="0" u="none" strike="noStrike" kern="0" cap="none" spc="0" baseline="0">
                <a:solidFill>
                  <a:srgbClr val="000000"/>
                </a:solidFill>
                <a:uFillTx/>
              </a:defRPr>
            </a:pPr>
            <a:r>
              <a:rPr lang="fr-FR" dirty="0">
                <a:solidFill>
                  <a:srgbClr val="000000"/>
                </a:solidFill>
                <a:latin typeface="Cambria"/>
              </a:rPr>
              <a:t> </a:t>
            </a:r>
            <a:r>
              <a:rPr lang="fr-FR" b="1" dirty="0">
                <a:solidFill>
                  <a:srgbClr val="000000"/>
                </a:solidFill>
                <a:latin typeface="Cambria"/>
              </a:rPr>
              <a:t>Monsieur Laurent Kocou TOSSOU</a:t>
            </a:r>
            <a:r>
              <a:rPr lang="fr-FR" dirty="0">
                <a:solidFill>
                  <a:srgbClr val="000000"/>
                </a:solidFill>
                <a:latin typeface="Cambria"/>
              </a:rPr>
              <a:t>, Président de l’ARREC – CEDEAO </a:t>
            </a:r>
          </a:p>
          <a:p>
            <a:pPr algn="ctr" defTabSz="914399">
              <a:defRPr sz="1800" b="0" i="0" u="none" strike="noStrike" kern="0" cap="none" spc="0" baseline="0">
                <a:solidFill>
                  <a:srgbClr val="000000"/>
                </a:solidFill>
                <a:uFillTx/>
              </a:defRPr>
            </a:pPr>
            <a:endParaRPr lang="fr-FR" dirty="0">
              <a:solidFill>
                <a:srgbClr val="000000"/>
              </a:solidFill>
              <a:latin typeface="Cambria"/>
            </a:endParaRPr>
          </a:p>
          <a:p>
            <a:pPr algn="ctr" defTabSz="914399">
              <a:defRPr sz="1800" b="0" i="0" u="none" strike="noStrike" kern="0" cap="none" spc="0" baseline="0">
                <a:solidFill>
                  <a:srgbClr val="000000"/>
                </a:solidFill>
                <a:uFillTx/>
              </a:defRPr>
            </a:pPr>
            <a:r>
              <a:rPr lang="fr-FR" dirty="0">
                <a:solidFill>
                  <a:srgbClr val="000000"/>
                </a:solidFill>
                <a:latin typeface="Cambria"/>
              </a:rPr>
              <a:t>- 15 min</a:t>
            </a:r>
            <a:endParaRPr lang="fr-FR" b="1" dirty="0">
              <a:solidFill>
                <a:srgbClr val="000000"/>
              </a:solidFill>
              <a:latin typeface="Cambria"/>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AutoShape 47">
            <a:extLst>
              <a:ext uri="{FF2B5EF4-FFF2-40B4-BE49-F238E27FC236}">
                <a16:creationId xmlns:a16="http://schemas.microsoft.com/office/drawing/2014/main" id="{9386E622-05F9-4F20-8B06-B42D3ED305E0}"/>
              </a:ext>
            </a:extLst>
          </p:cNvPr>
          <p:cNvSpPr>
            <a:spLocks noChangeArrowheads="1"/>
          </p:cNvSpPr>
          <p:nvPr/>
        </p:nvSpPr>
        <p:spPr bwMode="ltGray">
          <a:xfrm rot="5400000" flipH="1">
            <a:off x="-786107" y="806593"/>
            <a:ext cx="4935730" cy="4808847"/>
          </a:xfrm>
          <a:custGeom>
            <a:avLst/>
            <a:gdLst>
              <a:gd name="G0" fmla="+- 56 0 0"/>
              <a:gd name="G1" fmla="+- 11796480 0 0"/>
              <a:gd name="G2" fmla="+- 0 0 11796480"/>
              <a:gd name="T0" fmla="*/ 0 256 1"/>
              <a:gd name="T1" fmla="*/ 180 256 1"/>
              <a:gd name="G3" fmla="+- 11796480 T0 T1"/>
              <a:gd name="T2" fmla="*/ 0 256 1"/>
              <a:gd name="T3" fmla="*/ 90 256 1"/>
              <a:gd name="G4" fmla="+- 11796480 T2 T3"/>
              <a:gd name="G5" fmla="*/ G4 2 1"/>
              <a:gd name="T4" fmla="*/ 90 256 1"/>
              <a:gd name="T5" fmla="*/ 0 256 1"/>
              <a:gd name="G6" fmla="+- 11796480 T4 T5"/>
              <a:gd name="G7" fmla="*/ G6 2 1"/>
              <a:gd name="G8" fmla="abs 1179648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56"/>
              <a:gd name="G18" fmla="*/ 56 1 2"/>
              <a:gd name="G19" fmla="+- G18 5400 0"/>
              <a:gd name="G20" fmla="cos G19 11796480"/>
              <a:gd name="G21" fmla="sin G19 11796480"/>
              <a:gd name="G22" fmla="+- G20 10800 0"/>
              <a:gd name="G23" fmla="+- G21 10800 0"/>
              <a:gd name="G24" fmla="+- 10800 0 G20"/>
              <a:gd name="G25" fmla="+- 56 10800 0"/>
              <a:gd name="G26" fmla="?: G9 G17 G25"/>
              <a:gd name="G27" fmla="?: G9 0 21600"/>
              <a:gd name="G28" fmla="cos 10800 11796480"/>
              <a:gd name="G29" fmla="sin 10800 11796480"/>
              <a:gd name="G30" fmla="sin 56 11796480"/>
              <a:gd name="G31" fmla="+- G28 10800 0"/>
              <a:gd name="G32" fmla="+- G29 10800 0"/>
              <a:gd name="G33" fmla="+- G30 10800 0"/>
              <a:gd name="G34" fmla="?: G4 0 G31"/>
              <a:gd name="G35" fmla="?: 11796480 G34 0"/>
              <a:gd name="G36" fmla="?: G6 G35 G31"/>
              <a:gd name="G37" fmla="+- 21600 0 G36"/>
              <a:gd name="G38" fmla="?: G4 0 G33"/>
              <a:gd name="G39" fmla="?: 11796480 G38 G32"/>
              <a:gd name="G40" fmla="?: G6 G39 0"/>
              <a:gd name="G41" fmla="?: G4 G32 21600"/>
              <a:gd name="G42" fmla="?: G6 G41 G33"/>
              <a:gd name="T12" fmla="*/ 10800 w 21600"/>
              <a:gd name="T13" fmla="*/ 0 h 21600"/>
              <a:gd name="T14" fmla="*/ 5372 w 21600"/>
              <a:gd name="T15" fmla="*/ 10800 h 21600"/>
              <a:gd name="T16" fmla="*/ 10800 w 21600"/>
              <a:gd name="T17" fmla="*/ 10744 h 21600"/>
              <a:gd name="T18" fmla="*/ 16228 w 21600"/>
              <a:gd name="T19" fmla="*/ 10800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10744" y="10800"/>
                </a:moveTo>
                <a:cubicBezTo>
                  <a:pt x="10744" y="10769"/>
                  <a:pt x="10769" y="10744"/>
                  <a:pt x="10800" y="10744"/>
                </a:cubicBezTo>
                <a:cubicBezTo>
                  <a:pt x="10830" y="10743"/>
                  <a:pt x="10855" y="10769"/>
                  <a:pt x="10856" y="10799"/>
                </a:cubicBezTo>
                <a:lnTo>
                  <a:pt x="21600" y="10800"/>
                </a:lnTo>
                <a:cubicBezTo>
                  <a:pt x="21600" y="4835"/>
                  <a:pt x="16764" y="0"/>
                  <a:pt x="10800" y="0"/>
                </a:cubicBezTo>
                <a:cubicBezTo>
                  <a:pt x="4835" y="0"/>
                  <a:pt x="0" y="4835"/>
                  <a:pt x="0" y="10800"/>
                </a:cubicBezTo>
                <a:close/>
              </a:path>
            </a:pathLst>
          </a:custGeom>
          <a:gradFill rotWithShape="1">
            <a:gsLst>
              <a:gs pos="0">
                <a:schemeClr val="bg2">
                  <a:alpha val="56000"/>
                </a:schemeClr>
              </a:gs>
              <a:gs pos="100000">
                <a:schemeClr val="bg2">
                  <a:gamma/>
                  <a:tint val="0"/>
                  <a:invGamma/>
                  <a:alpha val="48000"/>
                </a:schemeClr>
              </a:gs>
            </a:gsLst>
            <a:lin ang="5400000" scaled="1"/>
          </a:gradFill>
          <a:ln w="0" algn="ctr">
            <a:noFill/>
            <a:miter lim="800000"/>
            <a:headEnd/>
            <a:tailEnd/>
          </a:ln>
          <a:effectLst/>
        </p:spPr>
        <p:txBody>
          <a:bodyPr wrap="none" anchor="ctr"/>
          <a:lstStyle/>
          <a:p>
            <a:pPr defTabSz="609036">
              <a:defRPr/>
            </a:pPr>
            <a:endParaRPr lang="ko-KR" altLang="en-US" sz="2398">
              <a:solidFill>
                <a:prstClr val="black"/>
              </a:solidFill>
              <a:latin typeface="Calibri"/>
            </a:endParaRPr>
          </a:p>
        </p:txBody>
      </p:sp>
      <p:sp>
        <p:nvSpPr>
          <p:cNvPr id="3" name="Rectangle 54">
            <a:extLst>
              <a:ext uri="{FF2B5EF4-FFF2-40B4-BE49-F238E27FC236}">
                <a16:creationId xmlns:a16="http://schemas.microsoft.com/office/drawing/2014/main" id="{C2475796-699E-4718-8E76-B71A2F04442F}"/>
              </a:ext>
            </a:extLst>
          </p:cNvPr>
          <p:cNvSpPr>
            <a:spLocks noChangeArrowheads="1"/>
          </p:cNvSpPr>
          <p:nvPr/>
        </p:nvSpPr>
        <p:spPr bwMode="auto">
          <a:xfrm>
            <a:off x="1397896" y="-56020"/>
            <a:ext cx="166102" cy="3842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2216" tIns="41109" rIns="82216" bIns="41109" anchor="ctr">
            <a:spAutoFit/>
          </a:bodyPr>
          <a:lstStyle>
            <a:lvl1pPr defTabSz="842963">
              <a:defRPr>
                <a:solidFill>
                  <a:schemeClr val="tx1"/>
                </a:solidFill>
                <a:latin typeface="Trebuchet MS" panose="020B0603020202020204" pitchFamily="34" charset="0"/>
              </a:defRPr>
            </a:lvl1pPr>
            <a:lvl2pPr marL="742950" indent="-285750" defTabSz="842963">
              <a:defRPr>
                <a:solidFill>
                  <a:schemeClr val="tx1"/>
                </a:solidFill>
                <a:latin typeface="Trebuchet MS" panose="020B0603020202020204" pitchFamily="34" charset="0"/>
              </a:defRPr>
            </a:lvl2pPr>
            <a:lvl3pPr marL="1143000" indent="-228600" defTabSz="842963">
              <a:defRPr>
                <a:solidFill>
                  <a:schemeClr val="tx1"/>
                </a:solidFill>
                <a:latin typeface="Trebuchet MS" panose="020B0603020202020204" pitchFamily="34" charset="0"/>
              </a:defRPr>
            </a:lvl3pPr>
            <a:lvl4pPr marL="1600200" indent="-228600" defTabSz="842963">
              <a:defRPr>
                <a:solidFill>
                  <a:schemeClr val="tx1"/>
                </a:solidFill>
                <a:latin typeface="Trebuchet MS" panose="020B0603020202020204" pitchFamily="34" charset="0"/>
              </a:defRPr>
            </a:lvl4pPr>
            <a:lvl5pPr marL="2057400" indent="-228600" defTabSz="842963">
              <a:defRPr>
                <a:solidFill>
                  <a:schemeClr val="tx1"/>
                </a:solidFill>
                <a:latin typeface="Trebuchet MS" panose="020B0603020202020204" pitchFamily="34" charset="0"/>
              </a:defRPr>
            </a:lvl5pPr>
            <a:lvl6pPr marL="2514600" indent="-228600" defTabSz="842963" eaLnBrk="0" fontAlgn="base" hangingPunct="0">
              <a:spcBef>
                <a:spcPct val="0"/>
              </a:spcBef>
              <a:spcAft>
                <a:spcPct val="0"/>
              </a:spcAft>
              <a:defRPr>
                <a:solidFill>
                  <a:schemeClr val="tx1"/>
                </a:solidFill>
                <a:latin typeface="Trebuchet MS" panose="020B0603020202020204" pitchFamily="34" charset="0"/>
              </a:defRPr>
            </a:lvl6pPr>
            <a:lvl7pPr marL="2971800" indent="-228600" defTabSz="842963" eaLnBrk="0" fontAlgn="base" hangingPunct="0">
              <a:spcBef>
                <a:spcPct val="0"/>
              </a:spcBef>
              <a:spcAft>
                <a:spcPct val="0"/>
              </a:spcAft>
              <a:defRPr>
                <a:solidFill>
                  <a:schemeClr val="tx1"/>
                </a:solidFill>
                <a:latin typeface="Trebuchet MS" panose="020B0603020202020204" pitchFamily="34" charset="0"/>
              </a:defRPr>
            </a:lvl7pPr>
            <a:lvl8pPr marL="3429000" indent="-228600" defTabSz="842963" eaLnBrk="0" fontAlgn="base" hangingPunct="0">
              <a:spcBef>
                <a:spcPct val="0"/>
              </a:spcBef>
              <a:spcAft>
                <a:spcPct val="0"/>
              </a:spcAft>
              <a:defRPr>
                <a:solidFill>
                  <a:schemeClr val="tx1"/>
                </a:solidFill>
                <a:latin typeface="Trebuchet MS" panose="020B0603020202020204" pitchFamily="34" charset="0"/>
              </a:defRPr>
            </a:lvl8pPr>
            <a:lvl9pPr marL="3886200" indent="-228600" defTabSz="842963" eaLnBrk="0" fontAlgn="base" hangingPunct="0">
              <a:spcBef>
                <a:spcPct val="0"/>
              </a:spcBef>
              <a:spcAft>
                <a:spcPct val="0"/>
              </a:spcAft>
              <a:defRPr>
                <a:solidFill>
                  <a:schemeClr val="tx1"/>
                </a:solidFill>
                <a:latin typeface="Trebuchet MS" panose="020B0603020202020204" pitchFamily="34" charset="0"/>
              </a:defRPr>
            </a:lvl9pPr>
          </a:lstStyle>
          <a:p>
            <a:pPr defTabSz="1122911"/>
            <a:endParaRPr lang="fr-FR" altLang="en-US" sz="1957">
              <a:solidFill>
                <a:srgbClr val="000000"/>
              </a:solidFill>
              <a:latin typeface="Arial" panose="020B0604020202020204" pitchFamily="34" charset="0"/>
              <a:cs typeface="Arial" panose="020B0604020202020204" pitchFamily="34" charset="0"/>
            </a:endParaRPr>
          </a:p>
        </p:txBody>
      </p:sp>
      <p:sp>
        <p:nvSpPr>
          <p:cNvPr id="15" name="슬라이드 번호 개체 틀 63">
            <a:extLst>
              <a:ext uri="{FF2B5EF4-FFF2-40B4-BE49-F238E27FC236}">
                <a16:creationId xmlns:a16="http://schemas.microsoft.com/office/drawing/2014/main" id="{385AF603-06FE-469F-B462-7080FBE22FAD}"/>
              </a:ext>
            </a:extLst>
          </p:cNvPr>
          <p:cNvSpPr txBox="1">
            <a:spLocks/>
          </p:cNvSpPr>
          <p:nvPr/>
        </p:nvSpPr>
        <p:spPr bwMode="auto">
          <a:xfrm>
            <a:off x="11204392" y="6363734"/>
            <a:ext cx="644986" cy="44831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defPPr>
              <a:defRPr lang="fr-FR"/>
            </a:defPPr>
            <a:lvl1pPr marL="0" algn="l" defTabSz="457200" rtl="0" eaLnBrk="1" latinLnBrk="0" hangingPunct="1">
              <a:spcBef>
                <a:spcPts val="925"/>
              </a:spcBef>
              <a:buClr>
                <a:schemeClr val="accent1"/>
              </a:buClr>
              <a:buSzPct val="80000"/>
              <a:buFont typeface="Wingdings 3" panose="05040102010807070707" pitchFamily="18" charset="2"/>
              <a:buChar char=""/>
              <a:defRPr sz="1600" kern="1200">
                <a:solidFill>
                  <a:srgbClr val="404040"/>
                </a:solidFill>
                <a:latin typeface="Trebuchet MS" panose="020B0603020202020204" pitchFamily="34" charset="0"/>
                <a:ea typeface="+mn-ea"/>
                <a:cs typeface="+mn-cs"/>
              </a:defRPr>
            </a:lvl1pPr>
            <a:lvl2pPr marL="681038" indent="-261938" algn="l" defTabSz="457200" rtl="0" eaLnBrk="1" latinLnBrk="0" hangingPunct="1">
              <a:spcBef>
                <a:spcPts val="925"/>
              </a:spcBef>
              <a:buClr>
                <a:schemeClr val="accent1"/>
              </a:buClr>
              <a:buSzPct val="80000"/>
              <a:buFont typeface="Wingdings 3" panose="05040102010807070707" pitchFamily="18" charset="2"/>
              <a:buChar char=""/>
              <a:defRPr sz="1400" kern="1200">
                <a:solidFill>
                  <a:srgbClr val="404040"/>
                </a:solidFill>
                <a:latin typeface="Trebuchet MS" panose="020B0603020202020204" pitchFamily="34" charset="0"/>
                <a:ea typeface="+mn-ea"/>
                <a:cs typeface="+mn-cs"/>
              </a:defRPr>
            </a:lvl2pPr>
            <a:lvl3pPr marL="1049338" indent="-209550" algn="l" defTabSz="457200" rtl="0" eaLnBrk="1" latinLnBrk="0" hangingPunct="1">
              <a:spcBef>
                <a:spcPts val="925"/>
              </a:spcBef>
              <a:buClr>
                <a:schemeClr val="accent1"/>
              </a:buClr>
              <a:buSzPct val="80000"/>
              <a:buFont typeface="Wingdings 3" panose="05040102010807070707" pitchFamily="18" charset="2"/>
              <a:buChar char=""/>
              <a:defRPr sz="1200" kern="1200">
                <a:solidFill>
                  <a:srgbClr val="404040"/>
                </a:solidFill>
                <a:latin typeface="Trebuchet MS" panose="020B0603020202020204" pitchFamily="34" charset="0"/>
                <a:ea typeface="+mn-ea"/>
                <a:cs typeface="+mn-cs"/>
              </a:defRPr>
            </a:lvl3pPr>
            <a:lvl4pPr marL="1470025" indent="-209550" algn="l" defTabSz="457200" rtl="0" eaLnBrk="1" latinLnBrk="0" hangingPunct="1">
              <a:spcBef>
                <a:spcPts val="925"/>
              </a:spcBef>
              <a:buClr>
                <a:schemeClr val="accent1"/>
              </a:buClr>
              <a:buSzPct val="80000"/>
              <a:buFont typeface="Wingdings 3" panose="05040102010807070707" pitchFamily="18" charset="2"/>
              <a:buChar char=""/>
              <a:defRPr sz="1100" kern="1200">
                <a:solidFill>
                  <a:srgbClr val="404040"/>
                </a:solidFill>
                <a:latin typeface="Trebuchet MS" panose="020B0603020202020204" pitchFamily="34" charset="0"/>
                <a:ea typeface="+mn-ea"/>
                <a:cs typeface="+mn-cs"/>
              </a:defRPr>
            </a:lvl4pPr>
            <a:lvl5pPr marL="1889125" indent="-209550" algn="l" defTabSz="457200" rtl="0" eaLnBrk="1" latinLnBrk="0" hangingPunct="1">
              <a:spcBef>
                <a:spcPts val="925"/>
              </a:spcBef>
              <a:buClr>
                <a:schemeClr val="accent1"/>
              </a:buClr>
              <a:buSzPct val="80000"/>
              <a:buFont typeface="Wingdings 3" panose="05040102010807070707" pitchFamily="18" charset="2"/>
              <a:buChar char=""/>
              <a:defRPr sz="1100" kern="1200">
                <a:solidFill>
                  <a:srgbClr val="404040"/>
                </a:solidFill>
                <a:latin typeface="Trebuchet MS" panose="020B0603020202020204" pitchFamily="34" charset="0"/>
                <a:ea typeface="+mn-ea"/>
                <a:cs typeface="+mn-cs"/>
              </a:defRPr>
            </a:lvl5pPr>
            <a:lvl6pPr marL="2346325" indent="-209550" algn="l" defTabSz="457200" rtl="0" eaLnBrk="0" fontAlgn="base" latinLnBrk="0" hangingPunct="0">
              <a:spcBef>
                <a:spcPts val="925"/>
              </a:spcBef>
              <a:spcAft>
                <a:spcPct val="0"/>
              </a:spcAft>
              <a:buClr>
                <a:schemeClr val="accent1"/>
              </a:buClr>
              <a:buSzPct val="80000"/>
              <a:buFont typeface="Wingdings 3" panose="05040102010807070707" pitchFamily="18" charset="2"/>
              <a:buChar char=""/>
              <a:defRPr sz="1100" kern="1200">
                <a:solidFill>
                  <a:srgbClr val="404040"/>
                </a:solidFill>
                <a:latin typeface="Trebuchet MS" panose="020B0603020202020204" pitchFamily="34" charset="0"/>
                <a:ea typeface="+mn-ea"/>
                <a:cs typeface="+mn-cs"/>
              </a:defRPr>
            </a:lvl6pPr>
            <a:lvl7pPr marL="2803525" indent="-209550" algn="l" defTabSz="457200" rtl="0" eaLnBrk="0" fontAlgn="base" latinLnBrk="0" hangingPunct="0">
              <a:spcBef>
                <a:spcPts val="925"/>
              </a:spcBef>
              <a:spcAft>
                <a:spcPct val="0"/>
              </a:spcAft>
              <a:buClr>
                <a:schemeClr val="accent1"/>
              </a:buClr>
              <a:buSzPct val="80000"/>
              <a:buFont typeface="Wingdings 3" panose="05040102010807070707" pitchFamily="18" charset="2"/>
              <a:buChar char=""/>
              <a:defRPr sz="1100" kern="1200">
                <a:solidFill>
                  <a:srgbClr val="404040"/>
                </a:solidFill>
                <a:latin typeface="Trebuchet MS" panose="020B0603020202020204" pitchFamily="34" charset="0"/>
                <a:ea typeface="+mn-ea"/>
                <a:cs typeface="+mn-cs"/>
              </a:defRPr>
            </a:lvl7pPr>
            <a:lvl8pPr marL="3260725" indent="-209550" algn="l" defTabSz="457200" rtl="0" eaLnBrk="0" fontAlgn="base" latinLnBrk="0" hangingPunct="0">
              <a:spcBef>
                <a:spcPts val="925"/>
              </a:spcBef>
              <a:spcAft>
                <a:spcPct val="0"/>
              </a:spcAft>
              <a:buClr>
                <a:schemeClr val="accent1"/>
              </a:buClr>
              <a:buSzPct val="80000"/>
              <a:buFont typeface="Wingdings 3" panose="05040102010807070707" pitchFamily="18" charset="2"/>
              <a:buChar char=""/>
              <a:defRPr sz="1100" kern="1200">
                <a:solidFill>
                  <a:srgbClr val="404040"/>
                </a:solidFill>
                <a:latin typeface="Trebuchet MS" panose="020B0603020202020204" pitchFamily="34" charset="0"/>
                <a:ea typeface="+mn-ea"/>
                <a:cs typeface="+mn-cs"/>
              </a:defRPr>
            </a:lvl8pPr>
            <a:lvl9pPr marL="3717925" indent="-209550" algn="l" defTabSz="457200" rtl="0" eaLnBrk="0" fontAlgn="base" latinLnBrk="0" hangingPunct="0">
              <a:spcBef>
                <a:spcPts val="925"/>
              </a:spcBef>
              <a:spcAft>
                <a:spcPct val="0"/>
              </a:spcAft>
              <a:buClr>
                <a:schemeClr val="accent1"/>
              </a:buClr>
              <a:buSzPct val="80000"/>
              <a:buFont typeface="Wingdings 3" panose="05040102010807070707" pitchFamily="18" charset="2"/>
              <a:buChar char=""/>
              <a:defRPr sz="1100" kern="1200">
                <a:solidFill>
                  <a:srgbClr val="404040"/>
                </a:solidFill>
                <a:latin typeface="Trebuchet MS" panose="020B0603020202020204" pitchFamily="34" charset="0"/>
                <a:ea typeface="+mn-ea"/>
                <a:cs typeface="+mn-cs"/>
              </a:defRPr>
            </a:lvl9pPr>
          </a:lstStyle>
          <a:p>
            <a:pPr defTabSz="609036" fontAlgn="base">
              <a:spcBef>
                <a:spcPct val="0"/>
              </a:spcBef>
              <a:spcAft>
                <a:spcPct val="0"/>
              </a:spcAft>
              <a:buClrTx/>
              <a:buSzTx/>
              <a:buNone/>
            </a:pPr>
            <a:fld id="{28836D35-1622-435B-8508-01785CDB2D49}" type="slidenum">
              <a:rPr lang="en-US" altLang="ko-KR" sz="1865" b="1">
                <a:solidFill>
                  <a:prstClr val="black"/>
                </a:solidFill>
                <a:latin typeface="Tahoma" panose="020B0604030504040204" pitchFamily="34" charset="0"/>
                <a:ea typeface="Gulim" panose="020B0600000101010101" pitchFamily="34" charset="-127"/>
              </a:rPr>
              <a:pPr defTabSz="609036" fontAlgn="base">
                <a:spcBef>
                  <a:spcPct val="0"/>
                </a:spcBef>
                <a:spcAft>
                  <a:spcPct val="0"/>
                </a:spcAft>
                <a:buClrTx/>
                <a:buSzTx/>
                <a:buNone/>
              </a:pPr>
              <a:t>10</a:t>
            </a:fld>
            <a:endParaRPr lang="en-US" altLang="ko-KR" sz="1865" b="1" dirty="0">
              <a:solidFill>
                <a:prstClr val="black"/>
              </a:solidFill>
              <a:latin typeface="Tahoma" panose="020B0604030504040204" pitchFamily="34" charset="0"/>
              <a:ea typeface="Gulim" panose="020B0600000101010101" pitchFamily="34" charset="-127"/>
            </a:endParaRPr>
          </a:p>
        </p:txBody>
      </p:sp>
      <p:sp>
        <p:nvSpPr>
          <p:cNvPr id="7" name="Text Box 3">
            <a:extLst>
              <a:ext uri="{FF2B5EF4-FFF2-40B4-BE49-F238E27FC236}">
                <a16:creationId xmlns:a16="http://schemas.microsoft.com/office/drawing/2014/main" id="{C7BA76B2-CED8-440D-9C1C-7D1E595BFE44}"/>
              </a:ext>
            </a:extLst>
          </p:cNvPr>
          <p:cNvSpPr txBox="1">
            <a:spLocks noChangeArrowheads="1"/>
          </p:cNvSpPr>
          <p:nvPr/>
        </p:nvSpPr>
        <p:spPr bwMode="auto">
          <a:xfrm>
            <a:off x="3233956" y="-736089"/>
            <a:ext cx="184560" cy="431258"/>
          </a:xfrm>
          <a:prstGeom prst="rect">
            <a:avLst/>
          </a:prstGeom>
          <a:noFill/>
          <a:ln>
            <a:noFill/>
          </a:ln>
        </p:spPr>
        <p:txBody>
          <a:bodyPr wrap="none">
            <a:spAutoFit/>
          </a:bodyPr>
          <a:lstStyle>
            <a:lvl1pPr>
              <a:spcBef>
                <a:spcPct val="20000"/>
              </a:spcBef>
              <a:buClr>
                <a:srgbClr val="990000"/>
              </a:buClr>
              <a:buSzPct val="60000"/>
              <a:buFont typeface="Wingdings" panose="05000000000000000000" pitchFamily="2" charset="2"/>
              <a:buChar char="v"/>
              <a:defRPr sz="2400">
                <a:solidFill>
                  <a:srgbClr val="990000"/>
                </a:solidFill>
                <a:latin typeface="Tahoma" panose="020B0604030504040204" pitchFamily="34" charset="0"/>
              </a:defRPr>
            </a:lvl1pPr>
            <a:lvl2pPr marL="742950" indent="-285750">
              <a:spcBef>
                <a:spcPct val="20000"/>
              </a:spcBef>
              <a:buClr>
                <a:srgbClr val="669900"/>
              </a:buClr>
              <a:buSzPct val="55000"/>
              <a:buFont typeface="Wingdings" panose="05000000000000000000" pitchFamily="2" charset="2"/>
              <a:buChar char="v"/>
              <a:defRPr sz="2000">
                <a:solidFill>
                  <a:srgbClr val="990000"/>
                </a:solidFill>
                <a:latin typeface="Tahoma" panose="020B0604030504040204" pitchFamily="34" charset="0"/>
              </a:defRPr>
            </a:lvl2pPr>
            <a:lvl3pPr marL="1143000" indent="-228600">
              <a:spcBef>
                <a:spcPct val="20000"/>
              </a:spcBef>
              <a:buClr>
                <a:schemeClr val="folHlink"/>
              </a:buClr>
              <a:buSzPct val="50000"/>
              <a:buFont typeface="Wingdings" panose="05000000000000000000" pitchFamily="2" charset="2"/>
              <a:buChar char="n"/>
              <a:defRPr sz="2400">
                <a:solidFill>
                  <a:srgbClr val="990000"/>
                </a:solidFill>
                <a:latin typeface="Tahoma" panose="020B0604030504040204" pitchFamily="34" charset="0"/>
              </a:defRPr>
            </a:lvl3pPr>
            <a:lvl4pPr marL="1600200" indent="-228600">
              <a:spcBef>
                <a:spcPct val="20000"/>
              </a:spcBef>
              <a:buClr>
                <a:schemeClr val="accent2"/>
              </a:buClr>
              <a:buSzPct val="55000"/>
              <a:buFont typeface="Wingdings" panose="05000000000000000000" pitchFamily="2" charset="2"/>
              <a:buChar char="n"/>
              <a:defRPr sz="2000">
                <a:solidFill>
                  <a:srgbClr val="990000"/>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sz="2000">
                <a:solidFill>
                  <a:srgbClr val="990000"/>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rgbClr val="990000"/>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rgbClr val="990000"/>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rgbClr val="990000"/>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rgbClr val="990000"/>
                </a:solidFill>
                <a:latin typeface="Tahoma" panose="020B0604030504040204" pitchFamily="34" charset="0"/>
              </a:defRPr>
            </a:lvl9pPr>
          </a:lstStyle>
          <a:p>
            <a:pPr defTabSz="609036">
              <a:spcBef>
                <a:spcPct val="0"/>
              </a:spcBef>
              <a:buClrTx/>
              <a:buSzTx/>
              <a:buNone/>
              <a:defRPr/>
            </a:pPr>
            <a:endParaRPr lang="ko-KR" altLang="ko-KR" sz="2203">
              <a:solidFill>
                <a:prstClr val="black"/>
              </a:solidFill>
              <a:latin typeface="Arial" panose="020B0604020202020204" pitchFamily="34" charset="0"/>
              <a:ea typeface="Gulim" panose="020B0600000101010101" pitchFamily="34" charset="-127"/>
            </a:endParaRPr>
          </a:p>
        </p:txBody>
      </p:sp>
      <p:sp>
        <p:nvSpPr>
          <p:cNvPr id="9" name="Titre 13">
            <a:extLst>
              <a:ext uri="{FF2B5EF4-FFF2-40B4-BE49-F238E27FC236}">
                <a16:creationId xmlns:a16="http://schemas.microsoft.com/office/drawing/2014/main" id="{AF9A2000-49DE-4135-9F4D-97B7906B703E}"/>
              </a:ext>
            </a:extLst>
          </p:cNvPr>
          <p:cNvSpPr>
            <a:spLocks noGrp="1"/>
          </p:cNvSpPr>
          <p:nvPr>
            <p:ph type="title"/>
          </p:nvPr>
        </p:nvSpPr>
        <p:spPr>
          <a:xfrm>
            <a:off x="832746" y="119840"/>
            <a:ext cx="10772757" cy="368990"/>
          </a:xfrm>
        </p:spPr>
        <p:txBody>
          <a:bodyPr>
            <a:normAutofit fontScale="90000"/>
          </a:bodyPr>
          <a:lstStyle/>
          <a:p>
            <a:pPr algn="l"/>
            <a:r>
              <a:rPr lang="en-US" sz="2398" dirty="0">
                <a:solidFill>
                  <a:schemeClr val="tx1"/>
                </a:solidFill>
                <a:latin typeface="LM Roman 12" panose="00000500000000000000" pitchFamily="50" charset="0"/>
              </a:rPr>
              <a:t>I. </a:t>
            </a:r>
            <a:r>
              <a:rPr lang="en-US" sz="2398" dirty="0" err="1">
                <a:solidFill>
                  <a:schemeClr val="tx1"/>
                </a:solidFill>
                <a:latin typeface="LM Roman 12" panose="00000500000000000000" pitchFamily="50" charset="0"/>
              </a:rPr>
              <a:t>Contexte</a:t>
            </a:r>
            <a:r>
              <a:rPr lang="en-US" sz="2398" dirty="0">
                <a:solidFill>
                  <a:schemeClr val="tx1"/>
                </a:solidFill>
                <a:latin typeface="LM Roman 12" panose="00000500000000000000" pitchFamily="50" charset="0"/>
              </a:rPr>
              <a:t> DU MRE &amp; PROBLEMATIQUE</a:t>
            </a:r>
            <a:endParaRPr lang="fr-BJ" sz="2398" dirty="0">
              <a:solidFill>
                <a:schemeClr val="tx1"/>
              </a:solidFill>
              <a:latin typeface="LM Roman 12" panose="00000500000000000000" pitchFamily="50" charset="0"/>
            </a:endParaRPr>
          </a:p>
        </p:txBody>
      </p:sp>
      <p:pic>
        <p:nvPicPr>
          <p:cNvPr id="10" name="Picture 3" descr="AFRICE~2">
            <a:extLst>
              <a:ext uri="{FF2B5EF4-FFF2-40B4-BE49-F238E27FC236}">
                <a16:creationId xmlns:a16="http://schemas.microsoft.com/office/drawing/2014/main" id="{8DE9B930-7D53-7492-8BF5-80E24FCF59B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788581" y="985915"/>
            <a:ext cx="2715421" cy="3107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Content Placeholder 6" descr="Map_Prioritaires.JPG">
            <a:extLst>
              <a:ext uri="{FF2B5EF4-FFF2-40B4-BE49-F238E27FC236}">
                <a16:creationId xmlns:a16="http://schemas.microsoft.com/office/drawing/2014/main" id="{6DF7C0D1-526E-D975-2B90-7A056C9793A4}"/>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55548" y="538796"/>
            <a:ext cx="8222494" cy="4845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ZoneTexte 3">
            <a:extLst>
              <a:ext uri="{FF2B5EF4-FFF2-40B4-BE49-F238E27FC236}">
                <a16:creationId xmlns:a16="http://schemas.microsoft.com/office/drawing/2014/main" id="{84A56CD6-4A96-7E0D-19AA-1D6B49CAF689}"/>
              </a:ext>
            </a:extLst>
          </p:cNvPr>
          <p:cNvSpPr txBox="1"/>
          <p:nvPr/>
        </p:nvSpPr>
        <p:spPr>
          <a:xfrm>
            <a:off x="1842263" y="5698513"/>
            <a:ext cx="8222495" cy="379305"/>
          </a:xfrm>
          <a:prstGeom prst="rect">
            <a:avLst/>
          </a:prstGeom>
          <a:noFill/>
        </p:spPr>
        <p:txBody>
          <a:bodyPr wrap="square" rtlCol="0">
            <a:spAutoFit/>
          </a:bodyPr>
          <a:lstStyle/>
          <a:p>
            <a:pPr defTabSz="609036"/>
            <a:r>
              <a:rPr lang="fr-FR" sz="1865" dirty="0">
                <a:solidFill>
                  <a:prstClr val="black"/>
                </a:solidFill>
                <a:latin typeface="LM Roman 12" panose="00000500000000000000" pitchFamily="50" charset="0"/>
              </a:rPr>
              <a:t>Figure 5 : Carte du réseau interconnecté projeté du WAPP pour 2033 </a:t>
            </a:r>
          </a:p>
        </p:txBody>
      </p:sp>
      <p:sp>
        <p:nvSpPr>
          <p:cNvPr id="18" name="Flèche : gauche 17">
            <a:extLst>
              <a:ext uri="{FF2B5EF4-FFF2-40B4-BE49-F238E27FC236}">
                <a16:creationId xmlns:a16="http://schemas.microsoft.com/office/drawing/2014/main" id="{D40D1B06-70CC-4890-6DCC-837A90B86678}"/>
              </a:ext>
            </a:extLst>
          </p:cNvPr>
          <p:cNvSpPr/>
          <p:nvPr/>
        </p:nvSpPr>
        <p:spPr>
          <a:xfrm>
            <a:off x="8408434" y="2087217"/>
            <a:ext cx="295003" cy="256938"/>
          </a:xfrm>
          <a:prstGeom prst="leftArrow">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036"/>
            <a:endParaRPr lang="fr-FR" sz="2398">
              <a:solidFill>
                <a:prstClr val="white"/>
              </a:solidFill>
              <a:latin typeface="Calibri"/>
            </a:endParaRPr>
          </a:p>
        </p:txBody>
      </p:sp>
    </p:spTree>
    <p:extLst>
      <p:ext uri="{BB962C8B-B14F-4D97-AF65-F5344CB8AC3E}">
        <p14:creationId xmlns:p14="http://schemas.microsoft.com/office/powerpoint/2010/main" val="257272138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pPr defTabSz="609036"/>
            <a:fld id="{AA28B620-048D-43CD-9076-AF0C1EE6677F}" type="slidenum">
              <a:rPr lang="en-US" altLang="en-US" kern="1200">
                <a:solidFill>
                  <a:srgbClr val="FFFFFF"/>
                </a:solidFill>
                <a:ea typeface="+mn-ea"/>
              </a:rPr>
              <a:pPr defTabSz="609036"/>
              <a:t>11</a:t>
            </a:fld>
            <a:endParaRPr lang="en-US" altLang="en-US" kern="1200">
              <a:solidFill>
                <a:srgbClr val="FFFFFF"/>
              </a:solidFill>
              <a:ea typeface="+mn-ea"/>
            </a:endParaRPr>
          </a:p>
        </p:txBody>
      </p:sp>
      <p:pic>
        <p:nvPicPr>
          <p:cNvPr id="6" name="Content Placeholder 4"/>
          <p:cNvPicPr>
            <a:picLocks noChangeAspect="1"/>
          </p:cNvPicPr>
          <p:nvPr/>
        </p:nvPicPr>
        <p:blipFill>
          <a:blip r:embed="rId3"/>
          <a:stretch>
            <a:fillRect/>
          </a:stretch>
        </p:blipFill>
        <p:spPr>
          <a:xfrm>
            <a:off x="920034" y="409262"/>
            <a:ext cx="9135541" cy="5996265"/>
          </a:xfrm>
          <a:prstGeom prst="rect">
            <a:avLst/>
          </a:prstGeom>
        </p:spPr>
      </p:pic>
      <p:cxnSp>
        <p:nvCxnSpPr>
          <p:cNvPr id="7" name="Straight Arrow Connector 6"/>
          <p:cNvCxnSpPr/>
          <p:nvPr/>
        </p:nvCxnSpPr>
        <p:spPr>
          <a:xfrm flipV="1">
            <a:off x="6013357" y="4121323"/>
            <a:ext cx="377693" cy="809342"/>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9" name="Rectangle 8"/>
          <p:cNvSpPr/>
          <p:nvPr/>
        </p:nvSpPr>
        <p:spPr>
          <a:xfrm>
            <a:off x="5232704" y="4996641"/>
            <a:ext cx="1726593" cy="37769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036"/>
            <a:r>
              <a:rPr lang="fr" sz="1350" dirty="0">
                <a:solidFill>
                  <a:prstClr val="white"/>
                </a:solidFill>
                <a:latin typeface="Calibri"/>
              </a:rPr>
              <a:t>Pipeline existant</a:t>
            </a:r>
            <a:endParaRPr lang="en-US" sz="1350" dirty="0">
              <a:solidFill>
                <a:prstClr val="white"/>
              </a:solidFill>
              <a:latin typeface="Calibri"/>
            </a:endParaRPr>
          </a:p>
        </p:txBody>
      </p:sp>
      <p:sp>
        <p:nvSpPr>
          <p:cNvPr id="4" name="Titre 13">
            <a:extLst>
              <a:ext uri="{FF2B5EF4-FFF2-40B4-BE49-F238E27FC236}">
                <a16:creationId xmlns:a16="http://schemas.microsoft.com/office/drawing/2014/main" id="{56DE3865-6EA1-ACAB-5930-B485171D5ABA}"/>
              </a:ext>
            </a:extLst>
          </p:cNvPr>
          <p:cNvSpPr>
            <a:spLocks noGrp="1"/>
          </p:cNvSpPr>
          <p:nvPr>
            <p:ph type="title"/>
          </p:nvPr>
        </p:nvSpPr>
        <p:spPr>
          <a:xfrm>
            <a:off x="499209" y="141367"/>
            <a:ext cx="10772757" cy="368990"/>
          </a:xfrm>
        </p:spPr>
        <p:txBody>
          <a:bodyPr>
            <a:normAutofit fontScale="90000"/>
          </a:bodyPr>
          <a:lstStyle/>
          <a:p>
            <a:pPr algn="l"/>
            <a:r>
              <a:rPr lang="en-US" sz="2398" dirty="0">
                <a:latin typeface="LM Roman 12" panose="00000500000000000000" pitchFamily="50" charset="0"/>
              </a:rPr>
              <a:t>I. </a:t>
            </a:r>
            <a:r>
              <a:rPr lang="en-US" sz="2398" dirty="0" err="1">
                <a:latin typeface="LM Roman 12" panose="00000500000000000000" pitchFamily="50" charset="0"/>
              </a:rPr>
              <a:t>Contexte</a:t>
            </a:r>
            <a:r>
              <a:rPr lang="en-US" sz="2398" dirty="0">
                <a:latin typeface="LM Roman 12" panose="00000500000000000000" pitchFamily="50" charset="0"/>
              </a:rPr>
              <a:t> DU MRE &amp; PROBLEMATIQUE</a:t>
            </a:r>
            <a:endParaRPr lang="fr-BJ" sz="2398" dirty="0">
              <a:latin typeface="LM Roman 12" panose="00000500000000000000" pitchFamily="50" charset="0"/>
            </a:endParaRPr>
          </a:p>
        </p:txBody>
      </p:sp>
      <p:sp>
        <p:nvSpPr>
          <p:cNvPr id="5" name="ZoneTexte 4">
            <a:extLst>
              <a:ext uri="{FF2B5EF4-FFF2-40B4-BE49-F238E27FC236}">
                <a16:creationId xmlns:a16="http://schemas.microsoft.com/office/drawing/2014/main" id="{816AC210-DEFC-6986-9B0E-04B9E01B286D}"/>
              </a:ext>
            </a:extLst>
          </p:cNvPr>
          <p:cNvSpPr txBox="1"/>
          <p:nvPr/>
        </p:nvSpPr>
        <p:spPr>
          <a:xfrm>
            <a:off x="1438929" y="6400432"/>
            <a:ext cx="8222495" cy="379305"/>
          </a:xfrm>
          <a:prstGeom prst="rect">
            <a:avLst/>
          </a:prstGeom>
          <a:noFill/>
        </p:spPr>
        <p:txBody>
          <a:bodyPr wrap="square" rtlCol="0">
            <a:spAutoFit/>
          </a:bodyPr>
          <a:lstStyle/>
          <a:p>
            <a:pPr defTabSz="609036"/>
            <a:r>
              <a:rPr lang="fr-FR" sz="1865" dirty="0">
                <a:solidFill>
                  <a:prstClr val="black"/>
                </a:solidFill>
                <a:latin typeface="LM Roman 12" panose="00000500000000000000" pitchFamily="50" charset="0"/>
              </a:rPr>
              <a:t>Figure 6 : Etude de faisabilité pour l’extension du gazoduc ouest africain</a:t>
            </a:r>
          </a:p>
        </p:txBody>
      </p:sp>
    </p:spTree>
    <p:extLst>
      <p:ext uri="{BB962C8B-B14F-4D97-AF65-F5344CB8AC3E}">
        <p14:creationId xmlns:p14="http://schemas.microsoft.com/office/powerpoint/2010/main" val="249558956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54">
            <a:extLst>
              <a:ext uri="{FF2B5EF4-FFF2-40B4-BE49-F238E27FC236}">
                <a16:creationId xmlns:a16="http://schemas.microsoft.com/office/drawing/2014/main" id="{C2475796-699E-4718-8E76-B71A2F04442F}"/>
              </a:ext>
            </a:extLst>
          </p:cNvPr>
          <p:cNvSpPr>
            <a:spLocks noChangeArrowheads="1"/>
          </p:cNvSpPr>
          <p:nvPr/>
        </p:nvSpPr>
        <p:spPr bwMode="auto">
          <a:xfrm>
            <a:off x="1397896" y="-56020"/>
            <a:ext cx="166102" cy="3842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2216" tIns="41109" rIns="82216" bIns="41109" anchor="ctr">
            <a:spAutoFit/>
          </a:bodyPr>
          <a:lstStyle>
            <a:lvl1pPr defTabSz="842963">
              <a:defRPr>
                <a:solidFill>
                  <a:schemeClr val="tx1"/>
                </a:solidFill>
                <a:latin typeface="Trebuchet MS" panose="020B0603020202020204" pitchFamily="34" charset="0"/>
              </a:defRPr>
            </a:lvl1pPr>
            <a:lvl2pPr marL="742950" indent="-285750" defTabSz="842963">
              <a:defRPr>
                <a:solidFill>
                  <a:schemeClr val="tx1"/>
                </a:solidFill>
                <a:latin typeface="Trebuchet MS" panose="020B0603020202020204" pitchFamily="34" charset="0"/>
              </a:defRPr>
            </a:lvl2pPr>
            <a:lvl3pPr marL="1143000" indent="-228600" defTabSz="842963">
              <a:defRPr>
                <a:solidFill>
                  <a:schemeClr val="tx1"/>
                </a:solidFill>
                <a:latin typeface="Trebuchet MS" panose="020B0603020202020204" pitchFamily="34" charset="0"/>
              </a:defRPr>
            </a:lvl3pPr>
            <a:lvl4pPr marL="1600200" indent="-228600" defTabSz="842963">
              <a:defRPr>
                <a:solidFill>
                  <a:schemeClr val="tx1"/>
                </a:solidFill>
                <a:latin typeface="Trebuchet MS" panose="020B0603020202020204" pitchFamily="34" charset="0"/>
              </a:defRPr>
            </a:lvl4pPr>
            <a:lvl5pPr marL="2057400" indent="-228600" defTabSz="842963">
              <a:defRPr>
                <a:solidFill>
                  <a:schemeClr val="tx1"/>
                </a:solidFill>
                <a:latin typeface="Trebuchet MS" panose="020B0603020202020204" pitchFamily="34" charset="0"/>
              </a:defRPr>
            </a:lvl5pPr>
            <a:lvl6pPr marL="2514600" indent="-228600" defTabSz="842963" eaLnBrk="0" fontAlgn="base" hangingPunct="0">
              <a:spcBef>
                <a:spcPct val="0"/>
              </a:spcBef>
              <a:spcAft>
                <a:spcPct val="0"/>
              </a:spcAft>
              <a:defRPr>
                <a:solidFill>
                  <a:schemeClr val="tx1"/>
                </a:solidFill>
                <a:latin typeface="Trebuchet MS" panose="020B0603020202020204" pitchFamily="34" charset="0"/>
              </a:defRPr>
            </a:lvl6pPr>
            <a:lvl7pPr marL="2971800" indent="-228600" defTabSz="842963" eaLnBrk="0" fontAlgn="base" hangingPunct="0">
              <a:spcBef>
                <a:spcPct val="0"/>
              </a:spcBef>
              <a:spcAft>
                <a:spcPct val="0"/>
              </a:spcAft>
              <a:defRPr>
                <a:solidFill>
                  <a:schemeClr val="tx1"/>
                </a:solidFill>
                <a:latin typeface="Trebuchet MS" panose="020B0603020202020204" pitchFamily="34" charset="0"/>
              </a:defRPr>
            </a:lvl7pPr>
            <a:lvl8pPr marL="3429000" indent="-228600" defTabSz="842963" eaLnBrk="0" fontAlgn="base" hangingPunct="0">
              <a:spcBef>
                <a:spcPct val="0"/>
              </a:spcBef>
              <a:spcAft>
                <a:spcPct val="0"/>
              </a:spcAft>
              <a:defRPr>
                <a:solidFill>
                  <a:schemeClr val="tx1"/>
                </a:solidFill>
                <a:latin typeface="Trebuchet MS" panose="020B0603020202020204" pitchFamily="34" charset="0"/>
              </a:defRPr>
            </a:lvl8pPr>
            <a:lvl9pPr marL="3886200" indent="-228600" defTabSz="842963" eaLnBrk="0" fontAlgn="base" hangingPunct="0">
              <a:spcBef>
                <a:spcPct val="0"/>
              </a:spcBef>
              <a:spcAft>
                <a:spcPct val="0"/>
              </a:spcAft>
              <a:defRPr>
                <a:solidFill>
                  <a:schemeClr val="tx1"/>
                </a:solidFill>
                <a:latin typeface="Trebuchet MS" panose="020B0603020202020204" pitchFamily="34" charset="0"/>
              </a:defRPr>
            </a:lvl9pPr>
          </a:lstStyle>
          <a:p>
            <a:pPr defTabSz="1122911"/>
            <a:endParaRPr lang="fr-FR" altLang="en-US" sz="1957">
              <a:solidFill>
                <a:srgbClr val="000000"/>
              </a:solidFill>
              <a:latin typeface="Arial" panose="020B0604020202020204" pitchFamily="34" charset="0"/>
              <a:cs typeface="Arial" panose="020B0604020202020204" pitchFamily="34" charset="0"/>
            </a:endParaRPr>
          </a:p>
        </p:txBody>
      </p:sp>
      <p:sp>
        <p:nvSpPr>
          <p:cNvPr id="14" name="Titre 13">
            <a:extLst>
              <a:ext uri="{FF2B5EF4-FFF2-40B4-BE49-F238E27FC236}">
                <a16:creationId xmlns:a16="http://schemas.microsoft.com/office/drawing/2014/main" id="{CAA27637-31EC-443C-8C07-192B7E4CB991}"/>
              </a:ext>
            </a:extLst>
          </p:cNvPr>
          <p:cNvSpPr>
            <a:spLocks noGrp="1"/>
          </p:cNvSpPr>
          <p:nvPr>
            <p:ph type="title"/>
          </p:nvPr>
        </p:nvSpPr>
        <p:spPr>
          <a:xfrm>
            <a:off x="680393" y="104545"/>
            <a:ext cx="10813176" cy="368990"/>
          </a:xfrm>
        </p:spPr>
        <p:txBody>
          <a:bodyPr>
            <a:normAutofit fontScale="90000"/>
          </a:bodyPr>
          <a:lstStyle/>
          <a:p>
            <a:pPr algn="l"/>
            <a:r>
              <a:rPr lang="fr-FR" sz="2398" dirty="0">
                <a:solidFill>
                  <a:schemeClr val="tx1"/>
                </a:solidFill>
                <a:latin typeface="LM Roman 12" panose="00000500000000000000" pitchFamily="50" charset="0"/>
              </a:rPr>
              <a:t>I. Contexte DU MRE &amp;PROBLEMATIQUE</a:t>
            </a:r>
          </a:p>
        </p:txBody>
      </p:sp>
      <p:sp>
        <p:nvSpPr>
          <p:cNvPr id="15" name="슬라이드 번호 개체 틀 63">
            <a:extLst>
              <a:ext uri="{FF2B5EF4-FFF2-40B4-BE49-F238E27FC236}">
                <a16:creationId xmlns:a16="http://schemas.microsoft.com/office/drawing/2014/main" id="{385AF603-06FE-469F-B462-7080FBE22FAD}"/>
              </a:ext>
            </a:extLst>
          </p:cNvPr>
          <p:cNvSpPr txBox="1">
            <a:spLocks/>
          </p:cNvSpPr>
          <p:nvPr/>
        </p:nvSpPr>
        <p:spPr bwMode="auto">
          <a:xfrm>
            <a:off x="11204392" y="6363734"/>
            <a:ext cx="644986" cy="44831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defPPr>
              <a:defRPr lang="fr-FR"/>
            </a:defPPr>
            <a:lvl1pPr marL="0" algn="l" defTabSz="457200" rtl="0" eaLnBrk="1" latinLnBrk="0" hangingPunct="1">
              <a:spcBef>
                <a:spcPts val="925"/>
              </a:spcBef>
              <a:buClr>
                <a:schemeClr val="accent1"/>
              </a:buClr>
              <a:buSzPct val="80000"/>
              <a:buFont typeface="Wingdings 3" panose="05040102010807070707" pitchFamily="18" charset="2"/>
              <a:buChar char=""/>
              <a:defRPr sz="1600" kern="1200">
                <a:solidFill>
                  <a:srgbClr val="404040"/>
                </a:solidFill>
                <a:latin typeface="Trebuchet MS" panose="020B0603020202020204" pitchFamily="34" charset="0"/>
                <a:ea typeface="+mn-ea"/>
                <a:cs typeface="+mn-cs"/>
              </a:defRPr>
            </a:lvl1pPr>
            <a:lvl2pPr marL="681038" indent="-261938" algn="l" defTabSz="457200" rtl="0" eaLnBrk="1" latinLnBrk="0" hangingPunct="1">
              <a:spcBef>
                <a:spcPts val="925"/>
              </a:spcBef>
              <a:buClr>
                <a:schemeClr val="accent1"/>
              </a:buClr>
              <a:buSzPct val="80000"/>
              <a:buFont typeface="Wingdings 3" panose="05040102010807070707" pitchFamily="18" charset="2"/>
              <a:buChar char=""/>
              <a:defRPr sz="1400" kern="1200">
                <a:solidFill>
                  <a:srgbClr val="404040"/>
                </a:solidFill>
                <a:latin typeface="Trebuchet MS" panose="020B0603020202020204" pitchFamily="34" charset="0"/>
                <a:ea typeface="+mn-ea"/>
                <a:cs typeface="+mn-cs"/>
              </a:defRPr>
            </a:lvl2pPr>
            <a:lvl3pPr marL="1049338" indent="-209550" algn="l" defTabSz="457200" rtl="0" eaLnBrk="1" latinLnBrk="0" hangingPunct="1">
              <a:spcBef>
                <a:spcPts val="925"/>
              </a:spcBef>
              <a:buClr>
                <a:schemeClr val="accent1"/>
              </a:buClr>
              <a:buSzPct val="80000"/>
              <a:buFont typeface="Wingdings 3" panose="05040102010807070707" pitchFamily="18" charset="2"/>
              <a:buChar char=""/>
              <a:defRPr sz="1200" kern="1200">
                <a:solidFill>
                  <a:srgbClr val="404040"/>
                </a:solidFill>
                <a:latin typeface="Trebuchet MS" panose="020B0603020202020204" pitchFamily="34" charset="0"/>
                <a:ea typeface="+mn-ea"/>
                <a:cs typeface="+mn-cs"/>
              </a:defRPr>
            </a:lvl3pPr>
            <a:lvl4pPr marL="1470025" indent="-209550" algn="l" defTabSz="457200" rtl="0" eaLnBrk="1" latinLnBrk="0" hangingPunct="1">
              <a:spcBef>
                <a:spcPts val="925"/>
              </a:spcBef>
              <a:buClr>
                <a:schemeClr val="accent1"/>
              </a:buClr>
              <a:buSzPct val="80000"/>
              <a:buFont typeface="Wingdings 3" panose="05040102010807070707" pitchFamily="18" charset="2"/>
              <a:buChar char=""/>
              <a:defRPr sz="1100" kern="1200">
                <a:solidFill>
                  <a:srgbClr val="404040"/>
                </a:solidFill>
                <a:latin typeface="Trebuchet MS" panose="020B0603020202020204" pitchFamily="34" charset="0"/>
                <a:ea typeface="+mn-ea"/>
                <a:cs typeface="+mn-cs"/>
              </a:defRPr>
            </a:lvl4pPr>
            <a:lvl5pPr marL="1889125" indent="-209550" algn="l" defTabSz="457200" rtl="0" eaLnBrk="1" latinLnBrk="0" hangingPunct="1">
              <a:spcBef>
                <a:spcPts val="925"/>
              </a:spcBef>
              <a:buClr>
                <a:schemeClr val="accent1"/>
              </a:buClr>
              <a:buSzPct val="80000"/>
              <a:buFont typeface="Wingdings 3" panose="05040102010807070707" pitchFamily="18" charset="2"/>
              <a:buChar char=""/>
              <a:defRPr sz="1100" kern="1200">
                <a:solidFill>
                  <a:srgbClr val="404040"/>
                </a:solidFill>
                <a:latin typeface="Trebuchet MS" panose="020B0603020202020204" pitchFamily="34" charset="0"/>
                <a:ea typeface="+mn-ea"/>
                <a:cs typeface="+mn-cs"/>
              </a:defRPr>
            </a:lvl5pPr>
            <a:lvl6pPr marL="2346325" indent="-209550" algn="l" defTabSz="457200" rtl="0" eaLnBrk="0" fontAlgn="base" latinLnBrk="0" hangingPunct="0">
              <a:spcBef>
                <a:spcPts val="925"/>
              </a:spcBef>
              <a:spcAft>
                <a:spcPct val="0"/>
              </a:spcAft>
              <a:buClr>
                <a:schemeClr val="accent1"/>
              </a:buClr>
              <a:buSzPct val="80000"/>
              <a:buFont typeface="Wingdings 3" panose="05040102010807070707" pitchFamily="18" charset="2"/>
              <a:buChar char=""/>
              <a:defRPr sz="1100" kern="1200">
                <a:solidFill>
                  <a:srgbClr val="404040"/>
                </a:solidFill>
                <a:latin typeface="Trebuchet MS" panose="020B0603020202020204" pitchFamily="34" charset="0"/>
                <a:ea typeface="+mn-ea"/>
                <a:cs typeface="+mn-cs"/>
              </a:defRPr>
            </a:lvl6pPr>
            <a:lvl7pPr marL="2803525" indent="-209550" algn="l" defTabSz="457200" rtl="0" eaLnBrk="0" fontAlgn="base" latinLnBrk="0" hangingPunct="0">
              <a:spcBef>
                <a:spcPts val="925"/>
              </a:spcBef>
              <a:spcAft>
                <a:spcPct val="0"/>
              </a:spcAft>
              <a:buClr>
                <a:schemeClr val="accent1"/>
              </a:buClr>
              <a:buSzPct val="80000"/>
              <a:buFont typeface="Wingdings 3" panose="05040102010807070707" pitchFamily="18" charset="2"/>
              <a:buChar char=""/>
              <a:defRPr sz="1100" kern="1200">
                <a:solidFill>
                  <a:srgbClr val="404040"/>
                </a:solidFill>
                <a:latin typeface="Trebuchet MS" panose="020B0603020202020204" pitchFamily="34" charset="0"/>
                <a:ea typeface="+mn-ea"/>
                <a:cs typeface="+mn-cs"/>
              </a:defRPr>
            </a:lvl7pPr>
            <a:lvl8pPr marL="3260725" indent="-209550" algn="l" defTabSz="457200" rtl="0" eaLnBrk="0" fontAlgn="base" latinLnBrk="0" hangingPunct="0">
              <a:spcBef>
                <a:spcPts val="925"/>
              </a:spcBef>
              <a:spcAft>
                <a:spcPct val="0"/>
              </a:spcAft>
              <a:buClr>
                <a:schemeClr val="accent1"/>
              </a:buClr>
              <a:buSzPct val="80000"/>
              <a:buFont typeface="Wingdings 3" panose="05040102010807070707" pitchFamily="18" charset="2"/>
              <a:buChar char=""/>
              <a:defRPr sz="1100" kern="1200">
                <a:solidFill>
                  <a:srgbClr val="404040"/>
                </a:solidFill>
                <a:latin typeface="Trebuchet MS" panose="020B0603020202020204" pitchFamily="34" charset="0"/>
                <a:ea typeface="+mn-ea"/>
                <a:cs typeface="+mn-cs"/>
              </a:defRPr>
            </a:lvl8pPr>
            <a:lvl9pPr marL="3717925" indent="-209550" algn="l" defTabSz="457200" rtl="0" eaLnBrk="0" fontAlgn="base" latinLnBrk="0" hangingPunct="0">
              <a:spcBef>
                <a:spcPts val="925"/>
              </a:spcBef>
              <a:spcAft>
                <a:spcPct val="0"/>
              </a:spcAft>
              <a:buClr>
                <a:schemeClr val="accent1"/>
              </a:buClr>
              <a:buSzPct val="80000"/>
              <a:buFont typeface="Wingdings 3" panose="05040102010807070707" pitchFamily="18" charset="2"/>
              <a:buChar char=""/>
              <a:defRPr sz="1100" kern="1200">
                <a:solidFill>
                  <a:srgbClr val="404040"/>
                </a:solidFill>
                <a:latin typeface="Trebuchet MS" panose="020B0603020202020204" pitchFamily="34" charset="0"/>
                <a:ea typeface="+mn-ea"/>
                <a:cs typeface="+mn-cs"/>
              </a:defRPr>
            </a:lvl9pPr>
          </a:lstStyle>
          <a:p>
            <a:pPr defTabSz="609036" fontAlgn="base">
              <a:spcBef>
                <a:spcPct val="0"/>
              </a:spcBef>
              <a:spcAft>
                <a:spcPct val="0"/>
              </a:spcAft>
              <a:buClrTx/>
              <a:buSzTx/>
              <a:buNone/>
            </a:pPr>
            <a:fld id="{28836D35-1622-435B-8508-01785CDB2D49}" type="slidenum">
              <a:rPr lang="en-US" altLang="ko-KR" sz="1865" b="1">
                <a:solidFill>
                  <a:prstClr val="black"/>
                </a:solidFill>
                <a:latin typeface="Tahoma" panose="020B0604030504040204" pitchFamily="34" charset="0"/>
                <a:ea typeface="Gulim" panose="020B0600000101010101" pitchFamily="34" charset="-127"/>
              </a:rPr>
              <a:pPr defTabSz="609036" fontAlgn="base">
                <a:spcBef>
                  <a:spcPct val="0"/>
                </a:spcBef>
                <a:spcAft>
                  <a:spcPct val="0"/>
                </a:spcAft>
                <a:buClrTx/>
                <a:buSzTx/>
                <a:buNone/>
              </a:pPr>
              <a:t>12</a:t>
            </a:fld>
            <a:endParaRPr lang="en-US" altLang="ko-KR" sz="1865" b="1" dirty="0">
              <a:solidFill>
                <a:prstClr val="black"/>
              </a:solidFill>
              <a:latin typeface="Tahoma" panose="020B0604030504040204" pitchFamily="34" charset="0"/>
              <a:ea typeface="Gulim" panose="020B0600000101010101" pitchFamily="34" charset="-127"/>
            </a:endParaRPr>
          </a:p>
        </p:txBody>
      </p:sp>
      <p:sp>
        <p:nvSpPr>
          <p:cNvPr id="19" name="TextBox 44">
            <a:extLst>
              <a:ext uri="{FF2B5EF4-FFF2-40B4-BE49-F238E27FC236}">
                <a16:creationId xmlns:a16="http://schemas.microsoft.com/office/drawing/2014/main" id="{E5DF299D-99A7-0339-4311-DEE3B4B5754F}"/>
              </a:ext>
            </a:extLst>
          </p:cNvPr>
          <p:cNvSpPr txBox="1"/>
          <p:nvPr/>
        </p:nvSpPr>
        <p:spPr>
          <a:xfrm>
            <a:off x="2805536" y="2899675"/>
            <a:ext cx="2468529" cy="438432"/>
          </a:xfrm>
          <a:prstGeom prst="rect">
            <a:avLst/>
          </a:prstGeom>
          <a:noFill/>
        </p:spPr>
        <p:txBody>
          <a:bodyPr wrap="square" rtlCol="0">
            <a:spAutoFit/>
          </a:bodyPr>
          <a:lstStyle/>
          <a:p>
            <a:pPr defTabSz="685029">
              <a:lnSpc>
                <a:spcPts val="1350"/>
              </a:lnSpc>
            </a:pPr>
            <a:r>
              <a:rPr lang="en-US" sz="899" spc="-8" dirty="0">
                <a:solidFill>
                  <a:srgbClr val="FFFFFF"/>
                </a:solidFill>
                <a:latin typeface="Poppins" pitchFamily="2" charset="77"/>
                <a:cs typeface="Poppins" pitchFamily="2" charset="77"/>
              </a:rPr>
              <a:t>Make a big impact with professional slides, charts, infographics and more.</a:t>
            </a:r>
          </a:p>
        </p:txBody>
      </p:sp>
      <p:pic>
        <p:nvPicPr>
          <p:cNvPr id="4" name="Picture 3">
            <a:extLst>
              <a:ext uri="{FF2B5EF4-FFF2-40B4-BE49-F238E27FC236}">
                <a16:creationId xmlns:a16="http://schemas.microsoft.com/office/drawing/2014/main" id="{DE850DAC-2767-21EB-DEDA-B8C97E980423}"/>
              </a:ext>
            </a:extLst>
          </p:cNvPr>
          <p:cNvPicPr>
            <a:picLocks noChangeAspect="1"/>
          </p:cNvPicPr>
          <p:nvPr/>
        </p:nvPicPr>
        <p:blipFill>
          <a:blip r:embed="rId3"/>
          <a:stretch>
            <a:fillRect/>
          </a:stretch>
        </p:blipFill>
        <p:spPr>
          <a:xfrm>
            <a:off x="123292" y="5595821"/>
            <a:ext cx="1736327" cy="621725"/>
          </a:xfrm>
          <a:prstGeom prst="rect">
            <a:avLst/>
          </a:prstGeom>
        </p:spPr>
      </p:pic>
      <p:sp>
        <p:nvSpPr>
          <p:cNvPr id="7" name="TextBox 6">
            <a:extLst>
              <a:ext uri="{FF2B5EF4-FFF2-40B4-BE49-F238E27FC236}">
                <a16:creationId xmlns:a16="http://schemas.microsoft.com/office/drawing/2014/main" id="{34D8D8EC-ED24-96DC-13F0-0C435AFCA9A9}"/>
              </a:ext>
            </a:extLst>
          </p:cNvPr>
          <p:cNvSpPr txBox="1"/>
          <p:nvPr/>
        </p:nvSpPr>
        <p:spPr>
          <a:xfrm>
            <a:off x="123292" y="2087702"/>
            <a:ext cx="3299961" cy="2101643"/>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pPr defTabSz="609036"/>
            <a:r>
              <a:rPr lang="en-US" sz="1865" b="1" dirty="0">
                <a:solidFill>
                  <a:prstClr val="black"/>
                </a:solidFill>
                <a:latin typeface="LM Roman 12" panose="00000500000000000000" pitchFamily="50" charset="0"/>
              </a:rPr>
              <a:t>Phase 1</a:t>
            </a:r>
          </a:p>
          <a:p>
            <a:pPr marL="989683" lvl="1" indent="-380647" defTabSz="609036">
              <a:buFont typeface="Wingdings" panose="05000000000000000000" pitchFamily="2" charset="2"/>
              <a:buChar char="q"/>
            </a:pPr>
            <a:r>
              <a:rPr lang="en-US" sz="1865" dirty="0">
                <a:solidFill>
                  <a:prstClr val="black"/>
                </a:solidFill>
                <a:latin typeface="LM Roman 12" panose="00000500000000000000" pitchFamily="50" charset="0"/>
              </a:rPr>
              <a:t>M</a:t>
            </a:r>
            <a:r>
              <a:rPr lang="fr-FR" sz="1865" dirty="0" err="1">
                <a:solidFill>
                  <a:prstClr val="black"/>
                </a:solidFill>
                <a:latin typeface="LM Roman 12" panose="00000500000000000000" pitchFamily="50" charset="0"/>
              </a:rPr>
              <a:t>odèles</a:t>
            </a:r>
            <a:r>
              <a:rPr lang="fr-FR" sz="1865" dirty="0">
                <a:solidFill>
                  <a:prstClr val="black"/>
                </a:solidFill>
                <a:latin typeface="LM Roman 12" panose="00000500000000000000" pitchFamily="50" charset="0"/>
              </a:rPr>
              <a:t> de contrats bilatéraux approuvés par l'ARREC</a:t>
            </a:r>
            <a:endParaRPr lang="en-US" sz="1865" dirty="0">
              <a:solidFill>
                <a:prstClr val="black"/>
              </a:solidFill>
              <a:latin typeface="LM Roman 12" panose="00000500000000000000" pitchFamily="50" charset="0"/>
            </a:endParaRPr>
          </a:p>
          <a:p>
            <a:pPr marL="989683" lvl="1" indent="-380647" defTabSz="609036">
              <a:buFont typeface="Wingdings" panose="05000000000000000000" pitchFamily="2" charset="2"/>
              <a:buChar char="q"/>
            </a:pPr>
            <a:r>
              <a:rPr lang="fr-FR" sz="1865" dirty="0">
                <a:solidFill>
                  <a:prstClr val="black"/>
                </a:solidFill>
                <a:latin typeface="LM Roman 12" panose="00000500000000000000" pitchFamily="50" charset="0"/>
              </a:rPr>
              <a:t>Règles Operateur Système Marche élaborées par CIC</a:t>
            </a:r>
            <a:endParaRPr lang="en-US" sz="1865" dirty="0">
              <a:solidFill>
                <a:prstClr val="black"/>
              </a:solidFill>
              <a:latin typeface="LM Roman 12" panose="00000500000000000000" pitchFamily="50" charset="0"/>
            </a:endParaRPr>
          </a:p>
        </p:txBody>
      </p:sp>
      <p:sp>
        <p:nvSpPr>
          <p:cNvPr id="9" name="TextBox 8">
            <a:extLst>
              <a:ext uri="{FF2B5EF4-FFF2-40B4-BE49-F238E27FC236}">
                <a16:creationId xmlns:a16="http://schemas.microsoft.com/office/drawing/2014/main" id="{A8802A3A-0577-A203-FFE4-C7998BF2FF90}"/>
              </a:ext>
            </a:extLst>
          </p:cNvPr>
          <p:cNvSpPr txBox="1"/>
          <p:nvPr/>
        </p:nvSpPr>
        <p:spPr>
          <a:xfrm>
            <a:off x="3563462" y="2100531"/>
            <a:ext cx="4519060" cy="2962812"/>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pPr defTabSz="609036"/>
            <a:r>
              <a:rPr lang="en-US" sz="1865" b="1" dirty="0">
                <a:solidFill>
                  <a:prstClr val="black"/>
                </a:solidFill>
                <a:latin typeface="LM Roman 12" panose="00000500000000000000" pitchFamily="50" charset="0"/>
              </a:rPr>
              <a:t>Phase 2</a:t>
            </a:r>
          </a:p>
          <a:p>
            <a:pPr marL="380647" indent="-380647" defTabSz="609036">
              <a:buFont typeface="Wingdings" panose="05000000000000000000" pitchFamily="2" charset="2"/>
              <a:buChar char="q"/>
            </a:pPr>
            <a:r>
              <a:rPr lang="fr-FR" sz="1865" dirty="0">
                <a:solidFill>
                  <a:prstClr val="black"/>
                </a:solidFill>
                <a:latin typeface="LM Roman 12" panose="00000500000000000000" pitchFamily="50" charset="0"/>
              </a:rPr>
              <a:t>Accords bilatéraux avec transit par des pays tiers</a:t>
            </a:r>
            <a:endParaRPr lang="en-US" sz="1865" dirty="0">
              <a:solidFill>
                <a:prstClr val="white"/>
              </a:solidFill>
              <a:latin typeface="LM Roman 12" panose="00000500000000000000" pitchFamily="50" charset="0"/>
            </a:endParaRPr>
          </a:p>
          <a:p>
            <a:pPr marL="380647" indent="-380647" defTabSz="609036">
              <a:buFont typeface="Wingdings" panose="05000000000000000000" pitchFamily="2" charset="2"/>
              <a:buChar char="q"/>
            </a:pPr>
            <a:r>
              <a:rPr lang="fr-FR" sz="1865" dirty="0">
                <a:solidFill>
                  <a:prstClr val="black"/>
                </a:solidFill>
                <a:latin typeface="LM Roman 12" panose="00000500000000000000" pitchFamily="50" charset="0"/>
              </a:rPr>
              <a:t>Clients éligibles autorisés en tant que participants au Marché journalier et </a:t>
            </a:r>
            <a:r>
              <a:rPr lang="fr-FR" sz="1865" dirty="0" err="1">
                <a:solidFill>
                  <a:prstClr val="black"/>
                </a:solidFill>
                <a:latin typeface="LM Roman 12" panose="00000500000000000000" pitchFamily="50" charset="0"/>
              </a:rPr>
              <a:t>day-ahead</a:t>
            </a:r>
            <a:endParaRPr lang="en-US" sz="1865" dirty="0">
              <a:solidFill>
                <a:prstClr val="white"/>
              </a:solidFill>
              <a:latin typeface="LM Roman 12" panose="00000500000000000000" pitchFamily="50" charset="0"/>
            </a:endParaRPr>
          </a:p>
          <a:p>
            <a:pPr marL="380647" indent="-380647" defTabSz="609036">
              <a:buFont typeface="Wingdings" panose="05000000000000000000" pitchFamily="2" charset="2"/>
              <a:buChar char="q"/>
            </a:pPr>
            <a:r>
              <a:rPr lang="fr-FR" sz="1865" dirty="0">
                <a:solidFill>
                  <a:prstClr val="black"/>
                </a:solidFill>
                <a:latin typeface="LM Roman 12" panose="00000500000000000000" pitchFamily="50" charset="0"/>
              </a:rPr>
              <a:t>Fonctions Operateur Système Marche exécutées par CIC EEEOA</a:t>
            </a:r>
            <a:endParaRPr lang="en-US" sz="1865" dirty="0">
              <a:solidFill>
                <a:prstClr val="black"/>
              </a:solidFill>
              <a:latin typeface="LM Roman 12" panose="00000500000000000000" pitchFamily="50" charset="0"/>
            </a:endParaRPr>
          </a:p>
          <a:p>
            <a:pPr marL="380647" indent="-380647" defTabSz="609036">
              <a:buFont typeface="Wingdings" panose="05000000000000000000" pitchFamily="2" charset="2"/>
              <a:buChar char="q"/>
            </a:pPr>
            <a:r>
              <a:rPr lang="fr-FR" sz="1865" dirty="0">
                <a:solidFill>
                  <a:prstClr val="black"/>
                </a:solidFill>
                <a:latin typeface="LM Roman 12" panose="00000500000000000000" pitchFamily="50" charset="0"/>
              </a:rPr>
              <a:t>Modèle de tarification approuvé pleinement opérationnel</a:t>
            </a:r>
            <a:endParaRPr lang="en-US" sz="1865" dirty="0">
              <a:solidFill>
                <a:prstClr val="white"/>
              </a:solidFill>
              <a:latin typeface="LM Roman 12" panose="00000500000000000000" pitchFamily="50" charset="0"/>
            </a:endParaRPr>
          </a:p>
        </p:txBody>
      </p:sp>
      <p:sp>
        <p:nvSpPr>
          <p:cNvPr id="11" name="TextBox 10">
            <a:extLst>
              <a:ext uri="{FF2B5EF4-FFF2-40B4-BE49-F238E27FC236}">
                <a16:creationId xmlns:a16="http://schemas.microsoft.com/office/drawing/2014/main" id="{DDB6B707-1E4A-F153-A10F-E5950E674700}"/>
              </a:ext>
            </a:extLst>
          </p:cNvPr>
          <p:cNvSpPr txBox="1"/>
          <p:nvPr/>
        </p:nvSpPr>
        <p:spPr>
          <a:xfrm>
            <a:off x="8198538" y="2091749"/>
            <a:ext cx="3766856" cy="2675756"/>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pPr defTabSz="609036"/>
            <a:r>
              <a:rPr lang="en-US" sz="1865" b="1" dirty="0">
                <a:solidFill>
                  <a:prstClr val="black"/>
                </a:solidFill>
                <a:latin typeface="LM Roman 12" panose="00000500000000000000" pitchFamily="50" charset="0"/>
              </a:rPr>
              <a:t>Phase 3</a:t>
            </a:r>
          </a:p>
          <a:p>
            <a:pPr marL="989683" lvl="1" indent="-380647" defTabSz="609036">
              <a:buFont typeface="Wingdings" panose="05000000000000000000" pitchFamily="2" charset="2"/>
              <a:buChar char="q"/>
            </a:pPr>
            <a:r>
              <a:rPr lang="fr-FR" sz="1865" dirty="0">
                <a:solidFill>
                  <a:prstClr val="black"/>
                </a:solidFill>
                <a:latin typeface="LM Roman 12" panose="00000500000000000000" pitchFamily="50" charset="0"/>
              </a:rPr>
              <a:t>Marché entièrement concurrentiel</a:t>
            </a:r>
            <a:endParaRPr lang="en-US" sz="1865" dirty="0">
              <a:solidFill>
                <a:prstClr val="black"/>
              </a:solidFill>
              <a:latin typeface="LM Roman 12" panose="00000500000000000000" pitchFamily="50" charset="0"/>
            </a:endParaRPr>
          </a:p>
          <a:p>
            <a:pPr marL="989683" lvl="1" indent="-380647" defTabSz="609036">
              <a:buFont typeface="Wingdings" panose="05000000000000000000" pitchFamily="2" charset="2"/>
              <a:buChar char="q"/>
            </a:pPr>
            <a:r>
              <a:rPr lang="fr-FR" sz="1865" dirty="0">
                <a:solidFill>
                  <a:prstClr val="black"/>
                </a:solidFill>
                <a:latin typeface="LM Roman 12" panose="00000500000000000000" pitchFamily="50" charset="0"/>
              </a:rPr>
              <a:t>Système d'optimisation commun par groupes de pays autorisés</a:t>
            </a:r>
            <a:endParaRPr lang="en-US" sz="1865" dirty="0">
              <a:solidFill>
                <a:prstClr val="black"/>
              </a:solidFill>
              <a:latin typeface="LM Roman 12" panose="00000500000000000000" pitchFamily="50" charset="0"/>
            </a:endParaRPr>
          </a:p>
          <a:p>
            <a:pPr marL="989683" lvl="1" indent="-380647" defTabSz="609036">
              <a:buFont typeface="Wingdings" panose="05000000000000000000" pitchFamily="2" charset="2"/>
              <a:buChar char="q"/>
            </a:pPr>
            <a:r>
              <a:rPr lang="fr-FR" sz="1865" dirty="0">
                <a:solidFill>
                  <a:prstClr val="black"/>
                </a:solidFill>
                <a:latin typeface="LM Roman 12" panose="00000500000000000000" pitchFamily="50" charset="0"/>
              </a:rPr>
              <a:t>Négociation de différents produits et d'intégration d'autres marchés de pool</a:t>
            </a:r>
            <a:endParaRPr lang="en-US" sz="1865" dirty="0">
              <a:solidFill>
                <a:prstClr val="black"/>
              </a:solidFill>
              <a:latin typeface="LM Roman 12" panose="00000500000000000000" pitchFamily="50" charset="0"/>
            </a:endParaRPr>
          </a:p>
        </p:txBody>
      </p:sp>
      <p:sp>
        <p:nvSpPr>
          <p:cNvPr id="12" name="ZoneTexte 15">
            <a:extLst>
              <a:ext uri="{FF2B5EF4-FFF2-40B4-BE49-F238E27FC236}">
                <a16:creationId xmlns:a16="http://schemas.microsoft.com/office/drawing/2014/main" id="{95140728-23F3-5E08-4490-76EF2CED125D}"/>
              </a:ext>
            </a:extLst>
          </p:cNvPr>
          <p:cNvSpPr txBox="1"/>
          <p:nvPr/>
        </p:nvSpPr>
        <p:spPr>
          <a:xfrm>
            <a:off x="593003" y="884896"/>
            <a:ext cx="11005996" cy="538187"/>
          </a:xfrm>
          <a:prstGeom prst="rect">
            <a:avLst/>
          </a:prstGeom>
          <a:solidFill>
            <a:schemeClr val="bg1">
              <a:lumMod val="75000"/>
            </a:schemeClr>
          </a:solidFill>
        </p:spPr>
        <p:txBody>
          <a:bodyPr wrap="none"/>
          <a:lstStyle>
            <a:defPPr>
              <a:defRPr lang="en-US"/>
            </a:defPPr>
            <a:lvl1pPr marL="0" defTabSz="971445" eaLnBrk="1" fontAlgn="auto" latinLnBrk="0" hangingPunct="1">
              <a:spcBef>
                <a:spcPts val="0"/>
              </a:spcBef>
              <a:spcAft>
                <a:spcPts val="0"/>
              </a:spcAft>
              <a:defRPr sz="2000" b="1">
                <a:solidFill>
                  <a:schemeClr val="bg1"/>
                </a:solidFill>
                <a:latin typeface="Arial Rounded MT Bold" panose="020F0704030504030204" pitchFamily="34" charset="0"/>
                <a:ea typeface="+mj-ea"/>
                <a:cs typeface="Gisha" pitchFamily="34" charset="-79"/>
              </a:defRPr>
            </a:lvl1pPr>
            <a:lvl2pPr defTabSz="914400" eaLnBrk="1" latinLnBrk="0" hangingPunct="1">
              <a:defRPr sz="1800">
                <a:latin typeface="+mn-lt"/>
              </a:defRPr>
            </a:lvl2pPr>
            <a:lvl3pPr defTabSz="914400" eaLnBrk="1" latinLnBrk="0" hangingPunct="1">
              <a:defRPr sz="1800">
                <a:latin typeface="+mn-lt"/>
              </a:defRPr>
            </a:lvl3pPr>
            <a:lvl4pPr defTabSz="914400" eaLnBrk="1" latinLnBrk="0" hangingPunct="1">
              <a:defRPr sz="1800">
                <a:latin typeface="+mn-lt"/>
              </a:defRPr>
            </a:lvl4pPr>
            <a:lvl5pPr defTabSz="914400" eaLnBrk="1" latinLnBrk="0" hangingPunct="1">
              <a:defRPr sz="1800">
                <a:latin typeface="+mn-lt"/>
              </a:defRPr>
            </a:lvl5pPr>
            <a:lvl6pPr>
              <a:defRPr sz="1800">
                <a:latin typeface="+mn-lt"/>
              </a:defRPr>
            </a:lvl6pPr>
            <a:lvl7pPr>
              <a:defRPr sz="1800">
                <a:latin typeface="+mn-lt"/>
              </a:defRPr>
            </a:lvl7pPr>
            <a:lvl8pPr>
              <a:defRPr sz="1800">
                <a:latin typeface="+mn-lt"/>
              </a:defRPr>
            </a:lvl8pPr>
            <a:lvl9pPr>
              <a:defRPr sz="1800">
                <a:latin typeface="+mn-lt"/>
              </a:defRPr>
            </a:lvl9pPr>
          </a:lstStyle>
          <a:p>
            <a:pPr defTabSz="1294062"/>
            <a:r>
              <a:rPr lang="fr-FR" sz="2398" dirty="0">
                <a:solidFill>
                  <a:prstClr val="white"/>
                </a:solidFill>
                <a:latin typeface="LM Roman 12" panose="00000500000000000000" pitchFamily="50" charset="0"/>
                <a:ea typeface="Calibri" panose="020F0502020204030204" pitchFamily="34" charset="0"/>
                <a:cs typeface="Times New Roman" panose="02020603050405020304" pitchFamily="18" charset="0"/>
              </a:rPr>
              <a:t>Libéralisation et dérégulation des systèmes électriques</a:t>
            </a:r>
            <a:endParaRPr lang="en-GH" sz="2398" dirty="0">
              <a:solidFill>
                <a:prstClr val="white"/>
              </a:solidFill>
              <a:latin typeface="Calibri" panose="020F0502020204030204" pitchFamily="34" charset="0"/>
              <a:ea typeface="Times New Roman" panose="02020603050405020304" pitchFamily="18" charset="0"/>
              <a:cs typeface="Arial" panose="020B0604020202020204" pitchFamily="34" charset="0"/>
            </a:endParaRPr>
          </a:p>
          <a:p>
            <a:pPr defTabSz="1294062"/>
            <a:endParaRPr lang="en-US" sz="2398" dirty="0">
              <a:solidFill>
                <a:prstClr val="white"/>
              </a:solidFill>
              <a:latin typeface="LM Roman 12" panose="00000500000000000000" pitchFamily="50" charset="0"/>
            </a:endParaRPr>
          </a:p>
        </p:txBody>
      </p:sp>
      <p:sp>
        <p:nvSpPr>
          <p:cNvPr id="2" name="TextBox 1">
            <a:extLst>
              <a:ext uri="{FF2B5EF4-FFF2-40B4-BE49-F238E27FC236}">
                <a16:creationId xmlns:a16="http://schemas.microsoft.com/office/drawing/2014/main" id="{DBA19AAD-78C3-8D64-49D7-6DD0DA2C2761}"/>
              </a:ext>
            </a:extLst>
          </p:cNvPr>
          <p:cNvSpPr txBox="1">
            <a:spLocks noChangeArrowheads="1"/>
          </p:cNvSpPr>
          <p:nvPr/>
        </p:nvSpPr>
        <p:spPr bwMode="auto">
          <a:xfrm>
            <a:off x="844122" y="5257893"/>
            <a:ext cx="10682762" cy="6946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Trebuchet MS" panose="020B0603020202020204" pitchFamily="34" charset="0"/>
              </a:defRPr>
            </a:lvl1pPr>
            <a:lvl2pPr marL="742950" indent="-285750">
              <a:defRPr>
                <a:solidFill>
                  <a:schemeClr val="tx1"/>
                </a:solidFill>
                <a:latin typeface="Trebuchet MS" panose="020B0603020202020204" pitchFamily="34" charset="0"/>
              </a:defRPr>
            </a:lvl2pPr>
            <a:lvl3pPr marL="1143000" indent="-228600">
              <a:defRPr>
                <a:solidFill>
                  <a:schemeClr val="tx1"/>
                </a:solidFill>
                <a:latin typeface="Trebuchet MS" panose="020B0603020202020204" pitchFamily="34" charset="0"/>
              </a:defRPr>
            </a:lvl3pPr>
            <a:lvl4pPr marL="1600200" indent="-228600">
              <a:defRPr>
                <a:solidFill>
                  <a:schemeClr val="tx1"/>
                </a:solidFill>
                <a:latin typeface="Trebuchet MS" panose="020B0603020202020204" pitchFamily="34" charset="0"/>
              </a:defRPr>
            </a:lvl4pPr>
            <a:lvl5pPr marL="2057400" indent="-228600">
              <a:defRPr>
                <a:solidFill>
                  <a:schemeClr val="tx1"/>
                </a:solidFill>
                <a:latin typeface="Trebuchet MS" panose="020B0603020202020204" pitchFamily="34" charset="0"/>
              </a:defRPr>
            </a:lvl5pPr>
            <a:lvl6pPr marL="2514600" indent="-228600" defTabSz="457200" eaLnBrk="0" fontAlgn="base" hangingPunct="0">
              <a:spcBef>
                <a:spcPct val="0"/>
              </a:spcBef>
              <a:spcAft>
                <a:spcPct val="0"/>
              </a:spcAft>
              <a:defRPr>
                <a:solidFill>
                  <a:schemeClr val="tx1"/>
                </a:solidFill>
                <a:latin typeface="Trebuchet MS" panose="020B0603020202020204" pitchFamily="34" charset="0"/>
              </a:defRPr>
            </a:lvl6pPr>
            <a:lvl7pPr marL="2971800" indent="-228600" defTabSz="457200" eaLnBrk="0" fontAlgn="base" hangingPunct="0">
              <a:spcBef>
                <a:spcPct val="0"/>
              </a:spcBef>
              <a:spcAft>
                <a:spcPct val="0"/>
              </a:spcAft>
              <a:defRPr>
                <a:solidFill>
                  <a:schemeClr val="tx1"/>
                </a:solidFill>
                <a:latin typeface="Trebuchet MS" panose="020B0603020202020204" pitchFamily="34" charset="0"/>
              </a:defRPr>
            </a:lvl7pPr>
            <a:lvl8pPr marL="3429000" indent="-228600" defTabSz="457200" eaLnBrk="0" fontAlgn="base" hangingPunct="0">
              <a:spcBef>
                <a:spcPct val="0"/>
              </a:spcBef>
              <a:spcAft>
                <a:spcPct val="0"/>
              </a:spcAft>
              <a:defRPr>
                <a:solidFill>
                  <a:schemeClr val="tx1"/>
                </a:solidFill>
                <a:latin typeface="Trebuchet MS" panose="020B0603020202020204" pitchFamily="34" charset="0"/>
              </a:defRPr>
            </a:lvl8pPr>
            <a:lvl9pPr marL="3886200" indent="-228600" defTabSz="457200" eaLnBrk="0" fontAlgn="base" hangingPunct="0">
              <a:spcBef>
                <a:spcPct val="0"/>
              </a:spcBef>
              <a:spcAft>
                <a:spcPct val="0"/>
              </a:spcAft>
              <a:defRPr>
                <a:solidFill>
                  <a:schemeClr val="tx1"/>
                </a:solidFill>
                <a:latin typeface="Trebuchet MS" panose="020B0603020202020204" pitchFamily="34" charset="0"/>
              </a:defRPr>
            </a:lvl9pPr>
          </a:lstStyle>
          <a:p>
            <a:pPr algn="ctr" defTabSz="609036"/>
            <a:r>
              <a:rPr lang="en-US" altLang="fr-FR" sz="1957" dirty="0">
                <a:solidFill>
                  <a:srgbClr val="000000"/>
                </a:solidFill>
                <a:latin typeface="LM Roman 12" panose="00000500000000000000" pitchFamily="50" charset="0"/>
              </a:rPr>
              <a:t>Figure 7: </a:t>
            </a:r>
            <a:r>
              <a:rPr lang="en-US" altLang="fr-FR" sz="1957" dirty="0" err="1">
                <a:solidFill>
                  <a:srgbClr val="000000"/>
                </a:solidFill>
                <a:latin typeface="LM Roman 12" panose="00000500000000000000" pitchFamily="50" charset="0"/>
              </a:rPr>
              <a:t>Organisation</a:t>
            </a:r>
            <a:r>
              <a:rPr lang="en-US" altLang="fr-FR" sz="1957" dirty="0">
                <a:solidFill>
                  <a:srgbClr val="000000"/>
                </a:solidFill>
                <a:latin typeface="LM Roman 12" panose="00000500000000000000" pitchFamily="50" charset="0"/>
              </a:rPr>
              <a:t> du </a:t>
            </a:r>
            <a:r>
              <a:rPr lang="en-US" altLang="fr-FR" sz="1957" dirty="0" err="1">
                <a:solidFill>
                  <a:srgbClr val="000000"/>
                </a:solidFill>
                <a:latin typeface="LM Roman 12" panose="00000500000000000000" pitchFamily="50" charset="0"/>
              </a:rPr>
              <a:t>marché</a:t>
            </a:r>
            <a:r>
              <a:rPr lang="en-US" altLang="fr-FR" sz="1957" dirty="0">
                <a:solidFill>
                  <a:srgbClr val="000000"/>
                </a:solidFill>
                <a:latin typeface="LM Roman 12" panose="00000500000000000000" pitchFamily="50" charset="0"/>
              </a:rPr>
              <a:t> regional de </a:t>
            </a:r>
            <a:r>
              <a:rPr lang="en-US" altLang="fr-FR" sz="1957" dirty="0" err="1">
                <a:solidFill>
                  <a:srgbClr val="000000"/>
                </a:solidFill>
                <a:latin typeface="LM Roman 12" panose="00000500000000000000" pitchFamily="50" charset="0"/>
              </a:rPr>
              <a:t>l’électricité</a:t>
            </a:r>
            <a:r>
              <a:rPr lang="en-US" altLang="fr-FR" sz="1957" dirty="0">
                <a:solidFill>
                  <a:srgbClr val="000000"/>
                </a:solidFill>
                <a:latin typeface="LM Roman 12" panose="00000500000000000000" pitchFamily="50" charset="0"/>
              </a:rPr>
              <a:t> de la CEDAO </a:t>
            </a:r>
            <a:r>
              <a:rPr lang="en-US" altLang="fr-FR" sz="1957" dirty="0" err="1">
                <a:solidFill>
                  <a:srgbClr val="000000"/>
                </a:solidFill>
                <a:latin typeface="LM Roman 12" panose="00000500000000000000" pitchFamily="50" charset="0"/>
              </a:rPr>
              <a:t>suivant</a:t>
            </a:r>
            <a:r>
              <a:rPr lang="en-US" altLang="fr-FR" sz="1957" dirty="0">
                <a:solidFill>
                  <a:srgbClr val="000000"/>
                </a:solidFill>
                <a:latin typeface="LM Roman 12" panose="00000500000000000000" pitchFamily="50" charset="0"/>
              </a:rPr>
              <a:t> la directive C/DIR/1/06/13 du 21 </a:t>
            </a:r>
            <a:r>
              <a:rPr lang="en-US" altLang="fr-FR" sz="1957" dirty="0" err="1">
                <a:solidFill>
                  <a:srgbClr val="000000"/>
                </a:solidFill>
                <a:latin typeface="LM Roman 12" panose="00000500000000000000" pitchFamily="50" charset="0"/>
              </a:rPr>
              <a:t>juin</a:t>
            </a:r>
            <a:r>
              <a:rPr lang="en-US" altLang="fr-FR" sz="1957" dirty="0">
                <a:solidFill>
                  <a:srgbClr val="000000"/>
                </a:solidFill>
                <a:latin typeface="LM Roman 12" panose="00000500000000000000" pitchFamily="50" charset="0"/>
              </a:rPr>
              <a:t> 2013</a:t>
            </a:r>
          </a:p>
        </p:txBody>
      </p:sp>
    </p:spTree>
    <p:extLst>
      <p:ext uri="{BB962C8B-B14F-4D97-AF65-F5344CB8AC3E}">
        <p14:creationId xmlns:p14="http://schemas.microsoft.com/office/powerpoint/2010/main" val="202934487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54">
            <a:extLst>
              <a:ext uri="{FF2B5EF4-FFF2-40B4-BE49-F238E27FC236}">
                <a16:creationId xmlns:a16="http://schemas.microsoft.com/office/drawing/2014/main" id="{C2475796-699E-4718-8E76-B71A2F04442F}"/>
              </a:ext>
            </a:extLst>
          </p:cNvPr>
          <p:cNvSpPr>
            <a:spLocks noChangeArrowheads="1"/>
          </p:cNvSpPr>
          <p:nvPr/>
        </p:nvSpPr>
        <p:spPr bwMode="auto">
          <a:xfrm>
            <a:off x="1397896" y="-56020"/>
            <a:ext cx="166102" cy="3842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2216" tIns="41109" rIns="82216" bIns="41109" anchor="ctr">
            <a:spAutoFit/>
          </a:bodyPr>
          <a:lstStyle>
            <a:lvl1pPr defTabSz="842963">
              <a:defRPr>
                <a:solidFill>
                  <a:schemeClr val="tx1"/>
                </a:solidFill>
                <a:latin typeface="Trebuchet MS" panose="020B0603020202020204" pitchFamily="34" charset="0"/>
              </a:defRPr>
            </a:lvl1pPr>
            <a:lvl2pPr marL="742950" indent="-285750" defTabSz="842963">
              <a:defRPr>
                <a:solidFill>
                  <a:schemeClr val="tx1"/>
                </a:solidFill>
                <a:latin typeface="Trebuchet MS" panose="020B0603020202020204" pitchFamily="34" charset="0"/>
              </a:defRPr>
            </a:lvl2pPr>
            <a:lvl3pPr marL="1143000" indent="-228600" defTabSz="842963">
              <a:defRPr>
                <a:solidFill>
                  <a:schemeClr val="tx1"/>
                </a:solidFill>
                <a:latin typeface="Trebuchet MS" panose="020B0603020202020204" pitchFamily="34" charset="0"/>
              </a:defRPr>
            </a:lvl3pPr>
            <a:lvl4pPr marL="1600200" indent="-228600" defTabSz="842963">
              <a:defRPr>
                <a:solidFill>
                  <a:schemeClr val="tx1"/>
                </a:solidFill>
                <a:latin typeface="Trebuchet MS" panose="020B0603020202020204" pitchFamily="34" charset="0"/>
              </a:defRPr>
            </a:lvl4pPr>
            <a:lvl5pPr marL="2057400" indent="-228600" defTabSz="842963">
              <a:defRPr>
                <a:solidFill>
                  <a:schemeClr val="tx1"/>
                </a:solidFill>
                <a:latin typeface="Trebuchet MS" panose="020B0603020202020204" pitchFamily="34" charset="0"/>
              </a:defRPr>
            </a:lvl5pPr>
            <a:lvl6pPr marL="2514600" indent="-228600" defTabSz="842963" eaLnBrk="0" fontAlgn="base" hangingPunct="0">
              <a:spcBef>
                <a:spcPct val="0"/>
              </a:spcBef>
              <a:spcAft>
                <a:spcPct val="0"/>
              </a:spcAft>
              <a:defRPr>
                <a:solidFill>
                  <a:schemeClr val="tx1"/>
                </a:solidFill>
                <a:latin typeface="Trebuchet MS" panose="020B0603020202020204" pitchFamily="34" charset="0"/>
              </a:defRPr>
            </a:lvl6pPr>
            <a:lvl7pPr marL="2971800" indent="-228600" defTabSz="842963" eaLnBrk="0" fontAlgn="base" hangingPunct="0">
              <a:spcBef>
                <a:spcPct val="0"/>
              </a:spcBef>
              <a:spcAft>
                <a:spcPct val="0"/>
              </a:spcAft>
              <a:defRPr>
                <a:solidFill>
                  <a:schemeClr val="tx1"/>
                </a:solidFill>
                <a:latin typeface="Trebuchet MS" panose="020B0603020202020204" pitchFamily="34" charset="0"/>
              </a:defRPr>
            </a:lvl7pPr>
            <a:lvl8pPr marL="3429000" indent="-228600" defTabSz="842963" eaLnBrk="0" fontAlgn="base" hangingPunct="0">
              <a:spcBef>
                <a:spcPct val="0"/>
              </a:spcBef>
              <a:spcAft>
                <a:spcPct val="0"/>
              </a:spcAft>
              <a:defRPr>
                <a:solidFill>
                  <a:schemeClr val="tx1"/>
                </a:solidFill>
                <a:latin typeface="Trebuchet MS" panose="020B0603020202020204" pitchFamily="34" charset="0"/>
              </a:defRPr>
            </a:lvl8pPr>
            <a:lvl9pPr marL="3886200" indent="-228600" defTabSz="842963" eaLnBrk="0" fontAlgn="base" hangingPunct="0">
              <a:spcBef>
                <a:spcPct val="0"/>
              </a:spcBef>
              <a:spcAft>
                <a:spcPct val="0"/>
              </a:spcAft>
              <a:defRPr>
                <a:solidFill>
                  <a:schemeClr val="tx1"/>
                </a:solidFill>
                <a:latin typeface="Trebuchet MS" panose="020B0603020202020204" pitchFamily="34" charset="0"/>
              </a:defRPr>
            </a:lvl9pPr>
          </a:lstStyle>
          <a:p>
            <a:pPr defTabSz="1122911"/>
            <a:endParaRPr lang="fr-FR" altLang="en-US" sz="1957">
              <a:solidFill>
                <a:srgbClr val="000000"/>
              </a:solidFill>
              <a:latin typeface="Arial" panose="020B0604020202020204" pitchFamily="34" charset="0"/>
              <a:cs typeface="Arial" panose="020B0604020202020204" pitchFamily="34" charset="0"/>
            </a:endParaRPr>
          </a:p>
        </p:txBody>
      </p:sp>
      <p:sp>
        <p:nvSpPr>
          <p:cNvPr id="14" name="Titre 13">
            <a:extLst>
              <a:ext uri="{FF2B5EF4-FFF2-40B4-BE49-F238E27FC236}">
                <a16:creationId xmlns:a16="http://schemas.microsoft.com/office/drawing/2014/main" id="{CAA27637-31EC-443C-8C07-192B7E4CB991}"/>
              </a:ext>
            </a:extLst>
          </p:cNvPr>
          <p:cNvSpPr>
            <a:spLocks noGrp="1"/>
          </p:cNvSpPr>
          <p:nvPr>
            <p:ph type="title"/>
          </p:nvPr>
        </p:nvSpPr>
        <p:spPr>
          <a:xfrm>
            <a:off x="729451" y="185587"/>
            <a:ext cx="10655940" cy="368990"/>
          </a:xfrm>
        </p:spPr>
        <p:txBody>
          <a:bodyPr>
            <a:normAutofit fontScale="90000"/>
          </a:bodyPr>
          <a:lstStyle/>
          <a:p>
            <a:pPr algn="l"/>
            <a:r>
              <a:rPr lang="fr-FR" sz="2398" dirty="0">
                <a:solidFill>
                  <a:schemeClr val="tx1"/>
                </a:solidFill>
                <a:latin typeface="LM Roman 12" panose="00000500000000000000" pitchFamily="50" charset="0"/>
              </a:rPr>
              <a:t>I. Contexte DU MRE &amp;PROBLEMATIQUE</a:t>
            </a:r>
          </a:p>
        </p:txBody>
      </p:sp>
      <p:sp>
        <p:nvSpPr>
          <p:cNvPr id="15" name="슬라이드 번호 개체 틀 63">
            <a:extLst>
              <a:ext uri="{FF2B5EF4-FFF2-40B4-BE49-F238E27FC236}">
                <a16:creationId xmlns:a16="http://schemas.microsoft.com/office/drawing/2014/main" id="{385AF603-06FE-469F-B462-7080FBE22FAD}"/>
              </a:ext>
            </a:extLst>
          </p:cNvPr>
          <p:cNvSpPr txBox="1">
            <a:spLocks/>
          </p:cNvSpPr>
          <p:nvPr/>
        </p:nvSpPr>
        <p:spPr bwMode="auto">
          <a:xfrm>
            <a:off x="11204392" y="6363734"/>
            <a:ext cx="644986" cy="44831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defPPr>
              <a:defRPr lang="fr-FR"/>
            </a:defPPr>
            <a:lvl1pPr marL="0" algn="l" defTabSz="457200" rtl="0" eaLnBrk="1" latinLnBrk="0" hangingPunct="1">
              <a:spcBef>
                <a:spcPts val="925"/>
              </a:spcBef>
              <a:buClr>
                <a:schemeClr val="accent1"/>
              </a:buClr>
              <a:buSzPct val="80000"/>
              <a:buFont typeface="Wingdings 3" panose="05040102010807070707" pitchFamily="18" charset="2"/>
              <a:buChar char=""/>
              <a:defRPr sz="1600" kern="1200">
                <a:solidFill>
                  <a:srgbClr val="404040"/>
                </a:solidFill>
                <a:latin typeface="Trebuchet MS" panose="020B0603020202020204" pitchFamily="34" charset="0"/>
                <a:ea typeface="+mn-ea"/>
                <a:cs typeface="+mn-cs"/>
              </a:defRPr>
            </a:lvl1pPr>
            <a:lvl2pPr marL="681038" indent="-261938" algn="l" defTabSz="457200" rtl="0" eaLnBrk="1" latinLnBrk="0" hangingPunct="1">
              <a:spcBef>
                <a:spcPts val="925"/>
              </a:spcBef>
              <a:buClr>
                <a:schemeClr val="accent1"/>
              </a:buClr>
              <a:buSzPct val="80000"/>
              <a:buFont typeface="Wingdings 3" panose="05040102010807070707" pitchFamily="18" charset="2"/>
              <a:buChar char=""/>
              <a:defRPr sz="1400" kern="1200">
                <a:solidFill>
                  <a:srgbClr val="404040"/>
                </a:solidFill>
                <a:latin typeface="Trebuchet MS" panose="020B0603020202020204" pitchFamily="34" charset="0"/>
                <a:ea typeface="+mn-ea"/>
                <a:cs typeface="+mn-cs"/>
              </a:defRPr>
            </a:lvl2pPr>
            <a:lvl3pPr marL="1049338" indent="-209550" algn="l" defTabSz="457200" rtl="0" eaLnBrk="1" latinLnBrk="0" hangingPunct="1">
              <a:spcBef>
                <a:spcPts val="925"/>
              </a:spcBef>
              <a:buClr>
                <a:schemeClr val="accent1"/>
              </a:buClr>
              <a:buSzPct val="80000"/>
              <a:buFont typeface="Wingdings 3" panose="05040102010807070707" pitchFamily="18" charset="2"/>
              <a:buChar char=""/>
              <a:defRPr sz="1200" kern="1200">
                <a:solidFill>
                  <a:srgbClr val="404040"/>
                </a:solidFill>
                <a:latin typeface="Trebuchet MS" panose="020B0603020202020204" pitchFamily="34" charset="0"/>
                <a:ea typeface="+mn-ea"/>
                <a:cs typeface="+mn-cs"/>
              </a:defRPr>
            </a:lvl3pPr>
            <a:lvl4pPr marL="1470025" indent="-209550" algn="l" defTabSz="457200" rtl="0" eaLnBrk="1" latinLnBrk="0" hangingPunct="1">
              <a:spcBef>
                <a:spcPts val="925"/>
              </a:spcBef>
              <a:buClr>
                <a:schemeClr val="accent1"/>
              </a:buClr>
              <a:buSzPct val="80000"/>
              <a:buFont typeface="Wingdings 3" panose="05040102010807070707" pitchFamily="18" charset="2"/>
              <a:buChar char=""/>
              <a:defRPr sz="1100" kern="1200">
                <a:solidFill>
                  <a:srgbClr val="404040"/>
                </a:solidFill>
                <a:latin typeface="Trebuchet MS" panose="020B0603020202020204" pitchFamily="34" charset="0"/>
                <a:ea typeface="+mn-ea"/>
                <a:cs typeface="+mn-cs"/>
              </a:defRPr>
            </a:lvl4pPr>
            <a:lvl5pPr marL="1889125" indent="-209550" algn="l" defTabSz="457200" rtl="0" eaLnBrk="1" latinLnBrk="0" hangingPunct="1">
              <a:spcBef>
                <a:spcPts val="925"/>
              </a:spcBef>
              <a:buClr>
                <a:schemeClr val="accent1"/>
              </a:buClr>
              <a:buSzPct val="80000"/>
              <a:buFont typeface="Wingdings 3" panose="05040102010807070707" pitchFamily="18" charset="2"/>
              <a:buChar char=""/>
              <a:defRPr sz="1100" kern="1200">
                <a:solidFill>
                  <a:srgbClr val="404040"/>
                </a:solidFill>
                <a:latin typeface="Trebuchet MS" panose="020B0603020202020204" pitchFamily="34" charset="0"/>
                <a:ea typeface="+mn-ea"/>
                <a:cs typeface="+mn-cs"/>
              </a:defRPr>
            </a:lvl5pPr>
            <a:lvl6pPr marL="2346325" indent="-209550" algn="l" defTabSz="457200" rtl="0" eaLnBrk="0" fontAlgn="base" latinLnBrk="0" hangingPunct="0">
              <a:spcBef>
                <a:spcPts val="925"/>
              </a:spcBef>
              <a:spcAft>
                <a:spcPct val="0"/>
              </a:spcAft>
              <a:buClr>
                <a:schemeClr val="accent1"/>
              </a:buClr>
              <a:buSzPct val="80000"/>
              <a:buFont typeface="Wingdings 3" panose="05040102010807070707" pitchFamily="18" charset="2"/>
              <a:buChar char=""/>
              <a:defRPr sz="1100" kern="1200">
                <a:solidFill>
                  <a:srgbClr val="404040"/>
                </a:solidFill>
                <a:latin typeface="Trebuchet MS" panose="020B0603020202020204" pitchFamily="34" charset="0"/>
                <a:ea typeface="+mn-ea"/>
                <a:cs typeface="+mn-cs"/>
              </a:defRPr>
            </a:lvl6pPr>
            <a:lvl7pPr marL="2803525" indent="-209550" algn="l" defTabSz="457200" rtl="0" eaLnBrk="0" fontAlgn="base" latinLnBrk="0" hangingPunct="0">
              <a:spcBef>
                <a:spcPts val="925"/>
              </a:spcBef>
              <a:spcAft>
                <a:spcPct val="0"/>
              </a:spcAft>
              <a:buClr>
                <a:schemeClr val="accent1"/>
              </a:buClr>
              <a:buSzPct val="80000"/>
              <a:buFont typeface="Wingdings 3" panose="05040102010807070707" pitchFamily="18" charset="2"/>
              <a:buChar char=""/>
              <a:defRPr sz="1100" kern="1200">
                <a:solidFill>
                  <a:srgbClr val="404040"/>
                </a:solidFill>
                <a:latin typeface="Trebuchet MS" panose="020B0603020202020204" pitchFamily="34" charset="0"/>
                <a:ea typeface="+mn-ea"/>
                <a:cs typeface="+mn-cs"/>
              </a:defRPr>
            </a:lvl7pPr>
            <a:lvl8pPr marL="3260725" indent="-209550" algn="l" defTabSz="457200" rtl="0" eaLnBrk="0" fontAlgn="base" latinLnBrk="0" hangingPunct="0">
              <a:spcBef>
                <a:spcPts val="925"/>
              </a:spcBef>
              <a:spcAft>
                <a:spcPct val="0"/>
              </a:spcAft>
              <a:buClr>
                <a:schemeClr val="accent1"/>
              </a:buClr>
              <a:buSzPct val="80000"/>
              <a:buFont typeface="Wingdings 3" panose="05040102010807070707" pitchFamily="18" charset="2"/>
              <a:buChar char=""/>
              <a:defRPr sz="1100" kern="1200">
                <a:solidFill>
                  <a:srgbClr val="404040"/>
                </a:solidFill>
                <a:latin typeface="Trebuchet MS" panose="020B0603020202020204" pitchFamily="34" charset="0"/>
                <a:ea typeface="+mn-ea"/>
                <a:cs typeface="+mn-cs"/>
              </a:defRPr>
            </a:lvl8pPr>
            <a:lvl9pPr marL="3717925" indent="-209550" algn="l" defTabSz="457200" rtl="0" eaLnBrk="0" fontAlgn="base" latinLnBrk="0" hangingPunct="0">
              <a:spcBef>
                <a:spcPts val="925"/>
              </a:spcBef>
              <a:spcAft>
                <a:spcPct val="0"/>
              </a:spcAft>
              <a:buClr>
                <a:schemeClr val="accent1"/>
              </a:buClr>
              <a:buSzPct val="80000"/>
              <a:buFont typeface="Wingdings 3" panose="05040102010807070707" pitchFamily="18" charset="2"/>
              <a:buChar char=""/>
              <a:defRPr sz="1100" kern="1200">
                <a:solidFill>
                  <a:srgbClr val="404040"/>
                </a:solidFill>
                <a:latin typeface="Trebuchet MS" panose="020B0603020202020204" pitchFamily="34" charset="0"/>
                <a:ea typeface="+mn-ea"/>
                <a:cs typeface="+mn-cs"/>
              </a:defRPr>
            </a:lvl9pPr>
          </a:lstStyle>
          <a:p>
            <a:pPr defTabSz="609036" fontAlgn="base">
              <a:spcBef>
                <a:spcPct val="0"/>
              </a:spcBef>
              <a:spcAft>
                <a:spcPct val="0"/>
              </a:spcAft>
              <a:buClrTx/>
              <a:buSzTx/>
              <a:buNone/>
            </a:pPr>
            <a:fld id="{28836D35-1622-435B-8508-01785CDB2D49}" type="slidenum">
              <a:rPr lang="en-US" altLang="ko-KR" sz="1865" b="1">
                <a:solidFill>
                  <a:prstClr val="black"/>
                </a:solidFill>
                <a:latin typeface="Tahoma" panose="020B0604030504040204" pitchFamily="34" charset="0"/>
                <a:ea typeface="Gulim" panose="020B0600000101010101" pitchFamily="34" charset="-127"/>
              </a:rPr>
              <a:pPr defTabSz="609036" fontAlgn="base">
                <a:spcBef>
                  <a:spcPct val="0"/>
                </a:spcBef>
                <a:spcAft>
                  <a:spcPct val="0"/>
                </a:spcAft>
                <a:buClrTx/>
                <a:buSzTx/>
                <a:buNone/>
              </a:pPr>
              <a:t>13</a:t>
            </a:fld>
            <a:endParaRPr lang="en-US" altLang="ko-KR" sz="1865" b="1" dirty="0">
              <a:solidFill>
                <a:prstClr val="black"/>
              </a:solidFill>
              <a:latin typeface="Tahoma" panose="020B0604030504040204" pitchFamily="34" charset="0"/>
              <a:ea typeface="Gulim" panose="020B0600000101010101" pitchFamily="34" charset="-127"/>
            </a:endParaRPr>
          </a:p>
        </p:txBody>
      </p:sp>
      <p:sp>
        <p:nvSpPr>
          <p:cNvPr id="16" name="ZoneTexte 15">
            <a:extLst>
              <a:ext uri="{FF2B5EF4-FFF2-40B4-BE49-F238E27FC236}">
                <a16:creationId xmlns:a16="http://schemas.microsoft.com/office/drawing/2014/main" id="{92FEC7CA-B4BF-4F6E-9568-EDCAFCBAC817}"/>
              </a:ext>
            </a:extLst>
          </p:cNvPr>
          <p:cNvSpPr txBox="1"/>
          <p:nvPr/>
        </p:nvSpPr>
        <p:spPr>
          <a:xfrm>
            <a:off x="67333" y="748514"/>
            <a:ext cx="5799706" cy="918704"/>
          </a:xfrm>
          <a:prstGeom prst="rect">
            <a:avLst/>
          </a:prstGeom>
          <a:solidFill>
            <a:schemeClr val="bg1">
              <a:lumMod val="75000"/>
            </a:schemeClr>
          </a:solidFill>
        </p:spPr>
        <p:txBody>
          <a:bodyPr wrap="none"/>
          <a:lstStyle>
            <a:defPPr>
              <a:defRPr lang="en-US"/>
            </a:defPPr>
            <a:lvl1pPr marL="0" defTabSz="971445" eaLnBrk="1" fontAlgn="auto" latinLnBrk="0" hangingPunct="1">
              <a:spcBef>
                <a:spcPts val="0"/>
              </a:spcBef>
              <a:spcAft>
                <a:spcPts val="0"/>
              </a:spcAft>
              <a:defRPr sz="2000" b="1">
                <a:solidFill>
                  <a:schemeClr val="bg1"/>
                </a:solidFill>
                <a:latin typeface="Arial Rounded MT Bold" panose="020F0704030504030204" pitchFamily="34" charset="0"/>
                <a:ea typeface="+mj-ea"/>
                <a:cs typeface="Gisha" pitchFamily="34" charset="-79"/>
              </a:defRPr>
            </a:lvl1pPr>
            <a:lvl2pPr defTabSz="914400" eaLnBrk="1" latinLnBrk="0" hangingPunct="1">
              <a:defRPr sz="1800">
                <a:latin typeface="+mn-lt"/>
              </a:defRPr>
            </a:lvl2pPr>
            <a:lvl3pPr defTabSz="914400" eaLnBrk="1" latinLnBrk="0" hangingPunct="1">
              <a:defRPr sz="1800">
                <a:latin typeface="+mn-lt"/>
              </a:defRPr>
            </a:lvl3pPr>
            <a:lvl4pPr defTabSz="914400" eaLnBrk="1" latinLnBrk="0" hangingPunct="1">
              <a:defRPr sz="1800">
                <a:latin typeface="+mn-lt"/>
              </a:defRPr>
            </a:lvl4pPr>
            <a:lvl5pPr defTabSz="914400" eaLnBrk="1" latinLnBrk="0" hangingPunct="1">
              <a:defRPr sz="1800">
                <a:latin typeface="+mn-lt"/>
              </a:defRPr>
            </a:lvl5pPr>
            <a:lvl6pPr>
              <a:defRPr sz="1800">
                <a:latin typeface="+mn-lt"/>
              </a:defRPr>
            </a:lvl6pPr>
            <a:lvl7pPr>
              <a:defRPr sz="1800">
                <a:latin typeface="+mn-lt"/>
              </a:defRPr>
            </a:lvl7pPr>
            <a:lvl8pPr>
              <a:defRPr sz="1800">
                <a:latin typeface="+mn-lt"/>
              </a:defRPr>
            </a:lvl8pPr>
            <a:lvl9pPr>
              <a:defRPr sz="1800">
                <a:latin typeface="+mn-lt"/>
              </a:defRPr>
            </a:lvl9pPr>
          </a:lstStyle>
          <a:p>
            <a:pPr defTabSz="1294062"/>
            <a:r>
              <a:rPr lang="fr-FR" sz="2665" dirty="0">
                <a:solidFill>
                  <a:prstClr val="white"/>
                </a:solidFill>
              </a:rPr>
              <a:t>Structure des marchés nationaux</a:t>
            </a:r>
          </a:p>
          <a:p>
            <a:pPr defTabSz="1294062"/>
            <a:r>
              <a:rPr lang="fr-FR" sz="2665" dirty="0">
                <a:solidFill>
                  <a:prstClr val="white"/>
                </a:solidFill>
              </a:rPr>
              <a:t> de l'électricité </a:t>
            </a:r>
            <a:endParaRPr lang="en-US" sz="2665" dirty="0">
              <a:solidFill>
                <a:prstClr val="white"/>
              </a:solidFill>
            </a:endParaRPr>
          </a:p>
        </p:txBody>
      </p:sp>
      <p:sp>
        <p:nvSpPr>
          <p:cNvPr id="11" name="Oval 38">
            <a:extLst>
              <a:ext uri="{FF2B5EF4-FFF2-40B4-BE49-F238E27FC236}">
                <a16:creationId xmlns:a16="http://schemas.microsoft.com/office/drawing/2014/main" id="{3D32B07A-A719-1A52-5EF6-232E05C856B4}"/>
              </a:ext>
            </a:extLst>
          </p:cNvPr>
          <p:cNvSpPr/>
          <p:nvPr/>
        </p:nvSpPr>
        <p:spPr>
          <a:xfrm>
            <a:off x="2889308" y="4449340"/>
            <a:ext cx="2036311" cy="1798552"/>
          </a:xfrm>
          <a:prstGeom prst="ellipse">
            <a:avLst/>
          </a:prstGeom>
          <a:solidFill>
            <a:srgbClr val="2FAA46"/>
          </a:solidFill>
          <a:ln w="76200" cap="flat" cmpd="sng" algn="ctr">
            <a:solidFill>
              <a:srgbClr val="FFFFFF"/>
            </a:solidFill>
            <a:prstDash val="solid"/>
            <a:miter lim="800000"/>
          </a:ln>
          <a:effectLst/>
        </p:spPr>
        <p:txBody>
          <a:bodyPr rtlCol="0" anchor="ctr"/>
          <a:lstStyle/>
          <a:p>
            <a:pPr algn="ctr" defTabSz="685029">
              <a:defRPr/>
            </a:pPr>
            <a:r>
              <a:rPr lang="en-US" sz="2997" b="1" spc="-11" dirty="0">
                <a:solidFill>
                  <a:srgbClr val="FFFFFF"/>
                </a:solidFill>
                <a:latin typeface="Poppins" pitchFamily="2" charset="77"/>
                <a:cs typeface="Poppins" pitchFamily="2" charset="77"/>
              </a:rPr>
              <a:t>3</a:t>
            </a:r>
          </a:p>
          <a:p>
            <a:pPr algn="ctr" defTabSz="685029">
              <a:defRPr/>
            </a:pPr>
            <a:endParaRPr lang="en-US" sz="2997" b="1" spc="-11" dirty="0">
              <a:solidFill>
                <a:srgbClr val="FFFFFF"/>
              </a:solidFill>
              <a:latin typeface="Poppins" pitchFamily="2" charset="77"/>
              <a:cs typeface="Poppins" pitchFamily="2" charset="77"/>
            </a:endParaRPr>
          </a:p>
          <a:p>
            <a:pPr algn="ctr" defTabSz="685029">
              <a:defRPr/>
            </a:pPr>
            <a:endParaRPr lang="en-US" sz="2997" b="1" spc="-11" dirty="0">
              <a:solidFill>
                <a:srgbClr val="FFFFFF"/>
              </a:solidFill>
              <a:latin typeface="Poppins" pitchFamily="2" charset="77"/>
              <a:cs typeface="Poppins" pitchFamily="2" charset="77"/>
            </a:endParaRPr>
          </a:p>
          <a:p>
            <a:pPr algn="ctr" defTabSz="685029">
              <a:defRPr/>
            </a:pPr>
            <a:endParaRPr lang="en-US" sz="1332" b="1" spc="-11" dirty="0">
              <a:solidFill>
                <a:srgbClr val="FFFFFF"/>
              </a:solidFill>
              <a:latin typeface="Poppins" pitchFamily="2" charset="77"/>
              <a:cs typeface="Poppins" pitchFamily="2" charset="77"/>
            </a:endParaRPr>
          </a:p>
          <a:p>
            <a:pPr algn="ctr" defTabSz="685029">
              <a:defRPr/>
            </a:pPr>
            <a:endParaRPr lang="en-US" sz="1332" b="1" spc="-11" dirty="0">
              <a:solidFill>
                <a:srgbClr val="FFFFFF"/>
              </a:solidFill>
              <a:latin typeface="Poppins" pitchFamily="2" charset="77"/>
              <a:cs typeface="Poppins" pitchFamily="2" charset="77"/>
            </a:endParaRPr>
          </a:p>
          <a:p>
            <a:pPr algn="ctr" defTabSz="685029">
              <a:defRPr/>
            </a:pPr>
            <a:endParaRPr lang="en-US" sz="1332" b="1" spc="-11" dirty="0">
              <a:solidFill>
                <a:srgbClr val="FFFFFF"/>
              </a:solidFill>
              <a:latin typeface="Poppins" pitchFamily="2" charset="77"/>
              <a:cs typeface="Poppins" pitchFamily="2" charset="77"/>
            </a:endParaRPr>
          </a:p>
          <a:p>
            <a:pPr algn="ctr" defTabSz="685029">
              <a:defRPr/>
            </a:pPr>
            <a:endParaRPr lang="en-US" sz="1332" b="1" spc="-11" dirty="0">
              <a:solidFill>
                <a:srgbClr val="FFFFFF"/>
              </a:solidFill>
              <a:latin typeface="Poppins" pitchFamily="2" charset="77"/>
              <a:cs typeface="Poppins" pitchFamily="2" charset="77"/>
            </a:endParaRPr>
          </a:p>
          <a:p>
            <a:pPr algn="ctr" defTabSz="685029">
              <a:defRPr/>
            </a:pPr>
            <a:endParaRPr lang="en-US" sz="1332" b="1" spc="-11" dirty="0">
              <a:solidFill>
                <a:srgbClr val="FFFFFF"/>
              </a:solidFill>
              <a:latin typeface="Poppins" pitchFamily="2" charset="77"/>
              <a:cs typeface="Poppins" pitchFamily="2" charset="77"/>
            </a:endParaRPr>
          </a:p>
          <a:p>
            <a:pPr algn="ctr" defTabSz="685029">
              <a:defRPr/>
            </a:pPr>
            <a:r>
              <a:rPr lang="en-US" sz="1332" b="1" spc="-11" dirty="0" err="1">
                <a:solidFill>
                  <a:srgbClr val="FFFFFF"/>
                </a:solidFill>
                <a:latin typeface="Poppins" pitchFamily="2" charset="77"/>
                <a:cs typeface="Poppins" pitchFamily="2" charset="77"/>
              </a:rPr>
              <a:t>systèmes</a:t>
            </a:r>
            <a:r>
              <a:rPr lang="en-US" sz="1332" b="1" spc="-11" dirty="0">
                <a:solidFill>
                  <a:srgbClr val="FFFFFF"/>
                </a:solidFill>
                <a:latin typeface="Poppins" pitchFamily="2" charset="77"/>
                <a:cs typeface="Poppins" pitchFamily="2" charset="77"/>
              </a:rPr>
              <a:t>  </a:t>
            </a:r>
            <a:r>
              <a:rPr lang="en-US" sz="1332" b="1" spc="-11" dirty="0" err="1">
                <a:solidFill>
                  <a:srgbClr val="FFFFFF"/>
                </a:solidFill>
                <a:latin typeface="Poppins" pitchFamily="2" charset="77"/>
                <a:cs typeface="Poppins" pitchFamily="2" charset="77"/>
              </a:rPr>
              <a:t>dégroupés</a:t>
            </a:r>
            <a:endParaRPr lang="en-US" sz="1332" b="1" spc="-11" dirty="0">
              <a:solidFill>
                <a:srgbClr val="FFFFFF"/>
              </a:solidFill>
              <a:latin typeface="Poppins" pitchFamily="2" charset="77"/>
              <a:cs typeface="Poppins" pitchFamily="2" charset="77"/>
            </a:endParaRPr>
          </a:p>
          <a:p>
            <a:pPr algn="ctr" defTabSz="685029">
              <a:defRPr/>
            </a:pPr>
            <a:endParaRPr lang="en-US" sz="1066" b="1" spc="-11" dirty="0">
              <a:solidFill>
                <a:srgbClr val="FFFFFF"/>
              </a:solidFill>
              <a:latin typeface="Poppins" pitchFamily="2" charset="77"/>
              <a:cs typeface="Poppins" pitchFamily="2" charset="77"/>
            </a:endParaRPr>
          </a:p>
          <a:p>
            <a:pPr algn="ctr" defTabSz="685029">
              <a:defRPr/>
            </a:pPr>
            <a:endParaRPr lang="en-US" sz="2997" b="1" spc="-11" dirty="0">
              <a:solidFill>
                <a:srgbClr val="FFFFFF"/>
              </a:solidFill>
              <a:latin typeface="Poppins" pitchFamily="2" charset="77"/>
              <a:cs typeface="Poppins" pitchFamily="2" charset="77"/>
            </a:endParaRPr>
          </a:p>
          <a:p>
            <a:pPr algn="ctr" defTabSz="685029">
              <a:defRPr/>
            </a:pPr>
            <a:endParaRPr lang="en-US" sz="2997" b="1" spc="-11" dirty="0">
              <a:solidFill>
                <a:srgbClr val="FFFFFF"/>
              </a:solidFill>
              <a:latin typeface="Poppins" pitchFamily="2" charset="77"/>
              <a:cs typeface="Poppins" pitchFamily="2" charset="77"/>
            </a:endParaRPr>
          </a:p>
          <a:p>
            <a:pPr algn="ctr" defTabSz="685029">
              <a:defRPr/>
            </a:pPr>
            <a:endParaRPr lang="en-US" sz="2997" dirty="0">
              <a:solidFill>
                <a:srgbClr val="FFFFFF"/>
              </a:solidFill>
              <a:latin typeface="Poppins" pitchFamily="2" charset="77"/>
            </a:endParaRPr>
          </a:p>
        </p:txBody>
      </p:sp>
      <p:sp>
        <p:nvSpPr>
          <p:cNvPr id="12" name="Oval 39">
            <a:extLst>
              <a:ext uri="{FF2B5EF4-FFF2-40B4-BE49-F238E27FC236}">
                <a16:creationId xmlns:a16="http://schemas.microsoft.com/office/drawing/2014/main" id="{4338A82B-563F-58BD-60E6-9151F21EF905}"/>
              </a:ext>
            </a:extLst>
          </p:cNvPr>
          <p:cNvSpPr/>
          <p:nvPr/>
        </p:nvSpPr>
        <p:spPr>
          <a:xfrm>
            <a:off x="2872144" y="3496372"/>
            <a:ext cx="2053475" cy="1905935"/>
          </a:xfrm>
          <a:prstGeom prst="ellipse">
            <a:avLst/>
          </a:prstGeom>
          <a:solidFill>
            <a:srgbClr val="FFC000"/>
          </a:solidFill>
          <a:ln w="76200" cap="flat" cmpd="sng" algn="ctr">
            <a:solidFill>
              <a:srgbClr val="FFFFFF"/>
            </a:solidFill>
            <a:prstDash val="solid"/>
            <a:miter lim="800000"/>
          </a:ln>
          <a:effectLst/>
        </p:spPr>
        <p:txBody>
          <a:bodyPr rtlCol="0" anchor="ctr"/>
          <a:lstStyle/>
          <a:p>
            <a:pPr algn="ctr" defTabSz="685029">
              <a:defRPr/>
            </a:pPr>
            <a:r>
              <a:rPr lang="en-US" sz="2997" b="1" spc="-11" dirty="0">
                <a:solidFill>
                  <a:srgbClr val="FFFFFF"/>
                </a:solidFill>
                <a:latin typeface="Poppins" pitchFamily="2" charset="77"/>
                <a:cs typeface="Poppins" pitchFamily="2" charset="77"/>
              </a:rPr>
              <a:t>2</a:t>
            </a:r>
          </a:p>
          <a:p>
            <a:pPr algn="ctr" defTabSz="685029">
              <a:defRPr/>
            </a:pPr>
            <a:endParaRPr lang="en-US" sz="1350" dirty="0">
              <a:solidFill>
                <a:srgbClr val="FFFFFF"/>
              </a:solidFill>
              <a:latin typeface="Poppins" pitchFamily="2" charset="77"/>
            </a:endParaRPr>
          </a:p>
          <a:p>
            <a:pPr algn="ctr" defTabSz="685029">
              <a:defRPr/>
            </a:pPr>
            <a:endParaRPr lang="en-US" sz="1350" dirty="0">
              <a:solidFill>
                <a:srgbClr val="FFFFFF"/>
              </a:solidFill>
              <a:latin typeface="Poppins" pitchFamily="2" charset="77"/>
            </a:endParaRPr>
          </a:p>
          <a:p>
            <a:pPr algn="ctr" defTabSz="685029">
              <a:defRPr/>
            </a:pPr>
            <a:endParaRPr lang="en-US" sz="1350" dirty="0">
              <a:solidFill>
                <a:srgbClr val="FFFFFF"/>
              </a:solidFill>
              <a:latin typeface="Poppins" pitchFamily="2" charset="77"/>
            </a:endParaRPr>
          </a:p>
          <a:p>
            <a:pPr algn="ctr" defTabSz="685029">
              <a:defRPr/>
            </a:pPr>
            <a:endParaRPr lang="en-US" sz="1350" dirty="0">
              <a:solidFill>
                <a:prstClr val="black"/>
              </a:solidFill>
              <a:latin typeface="Poppins" pitchFamily="2" charset="77"/>
            </a:endParaRPr>
          </a:p>
          <a:p>
            <a:pPr algn="ctr" defTabSz="685029">
              <a:defRPr/>
            </a:pPr>
            <a:r>
              <a:rPr lang="en-US" sz="1350" dirty="0" err="1">
                <a:solidFill>
                  <a:prstClr val="black"/>
                </a:solidFill>
                <a:latin typeface="Poppins" pitchFamily="2" charset="77"/>
              </a:rPr>
              <a:t>systèmes</a:t>
            </a:r>
            <a:r>
              <a:rPr lang="en-US" sz="1350" dirty="0">
                <a:solidFill>
                  <a:prstClr val="black"/>
                </a:solidFill>
                <a:latin typeface="Poppins" pitchFamily="2" charset="77"/>
              </a:rPr>
              <a:t> </a:t>
            </a:r>
            <a:r>
              <a:rPr lang="en-US" sz="1350" dirty="0" err="1">
                <a:solidFill>
                  <a:prstClr val="black"/>
                </a:solidFill>
                <a:latin typeface="Poppins" pitchFamily="2" charset="77"/>
              </a:rPr>
              <a:t>partiellement</a:t>
            </a:r>
            <a:r>
              <a:rPr lang="en-US" sz="1350" dirty="0">
                <a:solidFill>
                  <a:prstClr val="black"/>
                </a:solidFill>
                <a:latin typeface="Poppins" pitchFamily="2" charset="77"/>
              </a:rPr>
              <a:t> </a:t>
            </a:r>
            <a:r>
              <a:rPr lang="en-US" sz="1350" dirty="0" err="1">
                <a:solidFill>
                  <a:prstClr val="black"/>
                </a:solidFill>
                <a:latin typeface="Poppins" pitchFamily="2" charset="77"/>
              </a:rPr>
              <a:t>dégroupés</a:t>
            </a:r>
            <a:endParaRPr lang="en-US" sz="1350" dirty="0">
              <a:solidFill>
                <a:prstClr val="black"/>
              </a:solidFill>
              <a:latin typeface="Poppins" pitchFamily="2" charset="77"/>
            </a:endParaRPr>
          </a:p>
          <a:p>
            <a:pPr algn="ctr" defTabSz="685029">
              <a:defRPr/>
            </a:pPr>
            <a:endParaRPr lang="en-US" sz="1350" dirty="0">
              <a:solidFill>
                <a:srgbClr val="FFFFFF"/>
              </a:solidFill>
              <a:latin typeface="Poppins" pitchFamily="2" charset="77"/>
            </a:endParaRPr>
          </a:p>
          <a:p>
            <a:pPr algn="ctr" defTabSz="685029">
              <a:defRPr/>
            </a:pPr>
            <a:endParaRPr lang="en-US" sz="1066" dirty="0">
              <a:solidFill>
                <a:srgbClr val="FFFFFF"/>
              </a:solidFill>
              <a:latin typeface="Poppins" pitchFamily="2" charset="77"/>
            </a:endParaRPr>
          </a:p>
          <a:p>
            <a:pPr algn="ctr" defTabSz="685029">
              <a:defRPr/>
            </a:pPr>
            <a:endParaRPr lang="en-US" sz="1350" dirty="0">
              <a:solidFill>
                <a:srgbClr val="FFFFFF"/>
              </a:solidFill>
              <a:latin typeface="Poppins" pitchFamily="2" charset="77"/>
            </a:endParaRPr>
          </a:p>
          <a:p>
            <a:pPr algn="ctr" defTabSz="685029">
              <a:defRPr/>
            </a:pPr>
            <a:endParaRPr lang="en-US" sz="1350" dirty="0">
              <a:solidFill>
                <a:srgbClr val="FFFFFF"/>
              </a:solidFill>
              <a:latin typeface="Poppins" pitchFamily="2" charset="77"/>
            </a:endParaRPr>
          </a:p>
          <a:p>
            <a:pPr algn="ctr" defTabSz="685029">
              <a:defRPr/>
            </a:pPr>
            <a:endParaRPr lang="en-US" sz="1350" dirty="0">
              <a:solidFill>
                <a:srgbClr val="FFFFFF"/>
              </a:solidFill>
              <a:latin typeface="Poppins" pitchFamily="2" charset="77"/>
            </a:endParaRPr>
          </a:p>
          <a:p>
            <a:pPr algn="ctr" defTabSz="685029">
              <a:defRPr/>
            </a:pPr>
            <a:endParaRPr lang="en-US" sz="1350" dirty="0">
              <a:solidFill>
                <a:srgbClr val="FFFFFF"/>
              </a:solidFill>
              <a:latin typeface="Poppins" pitchFamily="2" charset="77"/>
            </a:endParaRPr>
          </a:p>
          <a:p>
            <a:pPr algn="ctr" defTabSz="685029">
              <a:defRPr/>
            </a:pPr>
            <a:endParaRPr lang="en-US" sz="1350" dirty="0">
              <a:solidFill>
                <a:srgbClr val="FFFFFF"/>
              </a:solidFill>
              <a:latin typeface="Poppins" pitchFamily="2" charset="77"/>
            </a:endParaRPr>
          </a:p>
        </p:txBody>
      </p:sp>
      <p:sp>
        <p:nvSpPr>
          <p:cNvPr id="13" name="Oval 40">
            <a:extLst>
              <a:ext uri="{FF2B5EF4-FFF2-40B4-BE49-F238E27FC236}">
                <a16:creationId xmlns:a16="http://schemas.microsoft.com/office/drawing/2014/main" id="{61A65572-9529-9C0B-2B5F-B2510C704CA6}"/>
              </a:ext>
            </a:extLst>
          </p:cNvPr>
          <p:cNvSpPr/>
          <p:nvPr/>
        </p:nvSpPr>
        <p:spPr>
          <a:xfrm>
            <a:off x="2856492" y="1861152"/>
            <a:ext cx="2069127" cy="2117935"/>
          </a:xfrm>
          <a:prstGeom prst="ellipse">
            <a:avLst/>
          </a:prstGeom>
          <a:solidFill>
            <a:srgbClr val="FF0000"/>
          </a:solidFill>
          <a:ln w="76200" cap="flat" cmpd="sng" algn="ctr">
            <a:solidFill>
              <a:srgbClr val="FFFFFF"/>
            </a:solidFill>
            <a:prstDash val="solid"/>
            <a:miter lim="800000"/>
          </a:ln>
          <a:effectLst/>
        </p:spPr>
        <p:txBody>
          <a:bodyPr rtlCol="0" anchor="ctr"/>
          <a:lstStyle/>
          <a:p>
            <a:pPr algn="ctr" defTabSz="685029">
              <a:defRPr/>
            </a:pPr>
            <a:r>
              <a:rPr lang="en-US" sz="1332" b="1" spc="-11" dirty="0">
                <a:solidFill>
                  <a:srgbClr val="FFFFFF"/>
                </a:solidFill>
                <a:latin typeface="Poppins" pitchFamily="2" charset="77"/>
                <a:cs typeface="Poppins" pitchFamily="2" charset="77"/>
              </a:rPr>
              <a:t>services publics  </a:t>
            </a:r>
            <a:r>
              <a:rPr lang="en-US" sz="1332" b="1" spc="-11" dirty="0" err="1">
                <a:solidFill>
                  <a:srgbClr val="FFFFFF"/>
                </a:solidFill>
                <a:latin typeface="Poppins" pitchFamily="2" charset="77"/>
                <a:cs typeface="Poppins" pitchFamily="2" charset="77"/>
              </a:rPr>
              <a:t>verticalement</a:t>
            </a:r>
            <a:r>
              <a:rPr lang="en-US" sz="1332" b="1" spc="-11" dirty="0">
                <a:solidFill>
                  <a:srgbClr val="FFFFFF"/>
                </a:solidFill>
                <a:latin typeface="Poppins" pitchFamily="2" charset="77"/>
                <a:cs typeface="Poppins" pitchFamily="2" charset="77"/>
              </a:rPr>
              <a:t> </a:t>
            </a:r>
            <a:r>
              <a:rPr lang="en-US" sz="1332" b="1" spc="-11" dirty="0" err="1">
                <a:solidFill>
                  <a:srgbClr val="FFFFFF"/>
                </a:solidFill>
                <a:latin typeface="Poppins" pitchFamily="2" charset="77"/>
                <a:cs typeface="Poppins" pitchFamily="2" charset="77"/>
              </a:rPr>
              <a:t>intégrés</a:t>
            </a:r>
            <a:r>
              <a:rPr lang="en-US" sz="1332" b="1" spc="-11" dirty="0">
                <a:solidFill>
                  <a:srgbClr val="FFFFFF"/>
                </a:solidFill>
                <a:latin typeface="Poppins" pitchFamily="2" charset="77"/>
                <a:cs typeface="Poppins" pitchFamily="2" charset="77"/>
              </a:rPr>
              <a:t> sans separation </a:t>
            </a:r>
            <a:r>
              <a:rPr lang="en-US" sz="1332" b="1" spc="-11" dirty="0" err="1">
                <a:solidFill>
                  <a:srgbClr val="FFFFFF"/>
                </a:solidFill>
                <a:latin typeface="Poppins" pitchFamily="2" charset="77"/>
                <a:cs typeface="Poppins" pitchFamily="2" charset="77"/>
              </a:rPr>
              <a:t>comptable</a:t>
            </a:r>
            <a:r>
              <a:rPr lang="en-US" sz="1332" b="1" spc="-11" dirty="0">
                <a:solidFill>
                  <a:srgbClr val="FFFFFF"/>
                </a:solidFill>
                <a:latin typeface="Poppins" pitchFamily="2" charset="77"/>
                <a:cs typeface="Poppins" pitchFamily="2" charset="77"/>
              </a:rPr>
              <a:t> des </a:t>
            </a:r>
            <a:r>
              <a:rPr lang="en-US" sz="1332" b="1" spc="-11" dirty="0" err="1">
                <a:solidFill>
                  <a:srgbClr val="FFFFFF"/>
                </a:solidFill>
                <a:latin typeface="Poppins" pitchFamily="2" charset="77"/>
                <a:cs typeface="Poppins" pitchFamily="2" charset="77"/>
              </a:rPr>
              <a:t>activites</a:t>
            </a:r>
            <a:r>
              <a:rPr lang="en-US" sz="1332" b="1" spc="-11" dirty="0">
                <a:solidFill>
                  <a:srgbClr val="FFFFFF"/>
                </a:solidFill>
                <a:latin typeface="Poppins" pitchFamily="2" charset="77"/>
                <a:cs typeface="Poppins" pitchFamily="2" charset="77"/>
              </a:rPr>
              <a:t> PTD </a:t>
            </a:r>
            <a:r>
              <a:rPr lang="en-US" sz="1332" b="1" spc="-11" dirty="0" err="1">
                <a:solidFill>
                  <a:srgbClr val="FFFFFF"/>
                </a:solidFill>
                <a:latin typeface="Poppins" pitchFamily="2" charset="77"/>
                <a:cs typeface="Poppins" pitchFamily="2" charset="77"/>
              </a:rPr>
              <a:t>impactant</a:t>
            </a:r>
            <a:r>
              <a:rPr lang="en-US" sz="1332" b="1" spc="-11" dirty="0">
                <a:solidFill>
                  <a:srgbClr val="FFFFFF"/>
                </a:solidFill>
                <a:latin typeface="Poppins" pitchFamily="2" charset="77"/>
                <a:cs typeface="Poppins" pitchFamily="2" charset="77"/>
              </a:rPr>
              <a:t> les </a:t>
            </a:r>
            <a:r>
              <a:rPr lang="en-US" sz="1332" b="1" spc="-11" dirty="0" err="1">
                <a:solidFill>
                  <a:srgbClr val="FFFFFF"/>
                </a:solidFill>
                <a:latin typeface="Poppins" pitchFamily="2" charset="77"/>
                <a:cs typeface="Poppins" pitchFamily="2" charset="77"/>
              </a:rPr>
              <a:t>tarifs</a:t>
            </a:r>
            <a:endParaRPr lang="en-US" sz="1332" b="1" spc="-11" dirty="0">
              <a:solidFill>
                <a:srgbClr val="FFFFFF"/>
              </a:solidFill>
              <a:latin typeface="Poppins" pitchFamily="2" charset="77"/>
              <a:cs typeface="Poppins" pitchFamily="2" charset="77"/>
            </a:endParaRPr>
          </a:p>
        </p:txBody>
      </p:sp>
      <p:sp>
        <p:nvSpPr>
          <p:cNvPr id="25" name="Flèche : courbe vers la gauche 24">
            <a:extLst>
              <a:ext uri="{FF2B5EF4-FFF2-40B4-BE49-F238E27FC236}">
                <a16:creationId xmlns:a16="http://schemas.microsoft.com/office/drawing/2014/main" id="{DB573ACC-E9A8-78A5-443C-3ACD98E97E8F}"/>
              </a:ext>
            </a:extLst>
          </p:cNvPr>
          <p:cNvSpPr/>
          <p:nvPr/>
        </p:nvSpPr>
        <p:spPr>
          <a:xfrm>
            <a:off x="4941327" y="2775871"/>
            <a:ext cx="332739" cy="1303606"/>
          </a:xfrm>
          <a:prstGeom prst="curvedLeftArrow">
            <a:avLst>
              <a:gd name="adj1" fmla="val 25000"/>
              <a:gd name="adj2" fmla="val 50000"/>
              <a:gd name="adj3" fmla="val 55226"/>
            </a:avLst>
          </a:prstGeom>
          <a:solidFill>
            <a:srgbClr val="FFC000"/>
          </a:solidFill>
          <a:ln w="12700" cap="flat" cmpd="sng" algn="ctr">
            <a:noFill/>
            <a:prstDash val="solid"/>
            <a:miter lim="800000"/>
          </a:ln>
          <a:effectLst/>
        </p:spPr>
        <p:txBody>
          <a:bodyPr rtlCol="0" anchor="ctr"/>
          <a:lstStyle/>
          <a:p>
            <a:pPr algn="ctr" defTabSz="685166">
              <a:defRPr/>
            </a:pPr>
            <a:endParaRPr lang="fr-FR" sz="1350">
              <a:solidFill>
                <a:srgbClr val="272727"/>
              </a:solidFill>
              <a:latin typeface="Calibri" panose="020F0502020204030204"/>
            </a:endParaRPr>
          </a:p>
        </p:txBody>
      </p:sp>
      <p:sp>
        <p:nvSpPr>
          <p:cNvPr id="26" name="Flèche : courbe vers la gauche 25">
            <a:extLst>
              <a:ext uri="{FF2B5EF4-FFF2-40B4-BE49-F238E27FC236}">
                <a16:creationId xmlns:a16="http://schemas.microsoft.com/office/drawing/2014/main" id="{0D93AEAF-EB6F-6129-BF47-B93E45F0CFA2}"/>
              </a:ext>
            </a:extLst>
          </p:cNvPr>
          <p:cNvSpPr/>
          <p:nvPr/>
        </p:nvSpPr>
        <p:spPr>
          <a:xfrm>
            <a:off x="4941271" y="4094288"/>
            <a:ext cx="276675" cy="1416469"/>
          </a:xfrm>
          <a:prstGeom prst="curvedLeftArrow">
            <a:avLst>
              <a:gd name="adj1" fmla="val 25000"/>
              <a:gd name="adj2" fmla="val 50000"/>
              <a:gd name="adj3" fmla="val 48664"/>
            </a:avLst>
          </a:prstGeom>
          <a:solidFill>
            <a:srgbClr val="FFC000"/>
          </a:solidFill>
          <a:ln w="12700" cap="flat" cmpd="sng" algn="ctr">
            <a:noFill/>
            <a:prstDash val="solid"/>
            <a:miter lim="800000"/>
          </a:ln>
          <a:effectLst/>
        </p:spPr>
        <p:txBody>
          <a:bodyPr rtlCol="0" anchor="ctr"/>
          <a:lstStyle/>
          <a:p>
            <a:pPr algn="ctr" defTabSz="685166">
              <a:defRPr/>
            </a:pPr>
            <a:endParaRPr lang="fr-FR" sz="1350">
              <a:solidFill>
                <a:srgbClr val="272727"/>
              </a:solidFill>
              <a:latin typeface="Calibri" panose="020F0502020204030204"/>
            </a:endParaRPr>
          </a:p>
        </p:txBody>
      </p:sp>
      <p:pic>
        <p:nvPicPr>
          <p:cNvPr id="4" name="Picture 3">
            <a:extLst>
              <a:ext uri="{FF2B5EF4-FFF2-40B4-BE49-F238E27FC236}">
                <a16:creationId xmlns:a16="http://schemas.microsoft.com/office/drawing/2014/main" id="{DE850DAC-2767-21EB-DEDA-B8C97E980423}"/>
              </a:ext>
            </a:extLst>
          </p:cNvPr>
          <p:cNvPicPr>
            <a:picLocks noChangeAspect="1"/>
          </p:cNvPicPr>
          <p:nvPr/>
        </p:nvPicPr>
        <p:blipFill>
          <a:blip r:embed="rId2"/>
          <a:stretch>
            <a:fillRect/>
          </a:stretch>
        </p:blipFill>
        <p:spPr>
          <a:xfrm>
            <a:off x="123292" y="5595821"/>
            <a:ext cx="1736327" cy="621725"/>
          </a:xfrm>
          <a:prstGeom prst="rect">
            <a:avLst/>
          </a:prstGeom>
        </p:spPr>
      </p:pic>
      <p:sp>
        <p:nvSpPr>
          <p:cNvPr id="2" name="TextBox 1">
            <a:extLst>
              <a:ext uri="{FF2B5EF4-FFF2-40B4-BE49-F238E27FC236}">
                <a16:creationId xmlns:a16="http://schemas.microsoft.com/office/drawing/2014/main" id="{BE569A9D-4D45-5822-A70F-982C93478D1E}"/>
              </a:ext>
            </a:extLst>
          </p:cNvPr>
          <p:cNvSpPr txBox="1"/>
          <p:nvPr/>
        </p:nvSpPr>
        <p:spPr>
          <a:xfrm>
            <a:off x="93054" y="1908840"/>
            <a:ext cx="2673029" cy="2962812"/>
          </a:xfrm>
          <a:prstGeom prst="rect">
            <a:avLst/>
          </a:prstGeom>
          <a:noFill/>
        </p:spPr>
        <p:txBody>
          <a:bodyPr wrap="square" rtlCol="0">
            <a:spAutoFit/>
          </a:bodyPr>
          <a:lstStyle/>
          <a:p>
            <a:pPr algn="just" defTabSz="609036"/>
            <a:endParaRPr lang="fr-FR" sz="1865" dirty="0">
              <a:solidFill>
                <a:srgbClr val="FF0000"/>
              </a:solidFill>
              <a:latin typeface="LM Roman 12" panose="00000500000000000000" pitchFamily="50" charset="0"/>
            </a:endParaRPr>
          </a:p>
          <a:p>
            <a:pPr algn="just" defTabSz="609036"/>
            <a:r>
              <a:rPr lang="fr-FR" sz="1865" dirty="0">
                <a:solidFill>
                  <a:srgbClr val="FF0000"/>
                </a:solidFill>
                <a:latin typeface="LM Roman 12" panose="00000500000000000000" pitchFamily="50" charset="0"/>
              </a:rPr>
              <a:t>-Problématique d’harmonisation </a:t>
            </a:r>
          </a:p>
          <a:p>
            <a:pPr algn="just" defTabSz="609036"/>
            <a:endParaRPr lang="fr-FR" sz="1865" dirty="0">
              <a:solidFill>
                <a:srgbClr val="FF0000"/>
              </a:solidFill>
              <a:latin typeface="LM Roman 12" panose="00000500000000000000" pitchFamily="50" charset="0"/>
            </a:endParaRPr>
          </a:p>
          <a:p>
            <a:pPr algn="just" defTabSz="609036"/>
            <a:endParaRPr lang="fr-FR" sz="1865" dirty="0">
              <a:solidFill>
                <a:srgbClr val="FF0000"/>
              </a:solidFill>
              <a:latin typeface="LM Roman 12" panose="00000500000000000000" pitchFamily="50" charset="0"/>
            </a:endParaRPr>
          </a:p>
          <a:p>
            <a:pPr algn="just" defTabSz="609036"/>
            <a:endParaRPr lang="fr-FR" sz="1865" dirty="0">
              <a:solidFill>
                <a:srgbClr val="FF0000"/>
              </a:solidFill>
              <a:latin typeface="LM Roman 12" panose="00000500000000000000" pitchFamily="50" charset="0"/>
            </a:endParaRPr>
          </a:p>
          <a:p>
            <a:pPr algn="just" defTabSz="609036"/>
            <a:r>
              <a:rPr lang="fr-FR" sz="1865" dirty="0">
                <a:solidFill>
                  <a:srgbClr val="FF0000"/>
                </a:solidFill>
                <a:latin typeface="LM Roman 12" panose="00000500000000000000" pitchFamily="50" charset="0"/>
              </a:rPr>
              <a:t>- Un défi majeur dans la mise en place du marché régional de l'électricité de la CEDEAO</a:t>
            </a:r>
            <a:endParaRPr lang="en-GH" sz="1865" dirty="0">
              <a:solidFill>
                <a:srgbClr val="FF0000"/>
              </a:solidFill>
              <a:latin typeface="LM Roman 12" panose="00000500000000000000" pitchFamily="50" charset="0"/>
            </a:endParaRPr>
          </a:p>
        </p:txBody>
      </p:sp>
      <p:sp>
        <p:nvSpPr>
          <p:cNvPr id="7" name="Rectangle 6">
            <a:extLst>
              <a:ext uri="{FF2B5EF4-FFF2-40B4-BE49-F238E27FC236}">
                <a16:creationId xmlns:a16="http://schemas.microsoft.com/office/drawing/2014/main" id="{7191BDD3-84AA-36B1-194B-2AD81A27A75D}"/>
              </a:ext>
            </a:extLst>
          </p:cNvPr>
          <p:cNvSpPr/>
          <p:nvPr/>
        </p:nvSpPr>
        <p:spPr>
          <a:xfrm>
            <a:off x="6096001" y="2006977"/>
            <a:ext cx="3268962" cy="1144389"/>
          </a:xfrm>
          <a:prstGeom prst="rect">
            <a:avLst/>
          </a:prstGeom>
          <a:solidFill>
            <a:srgbClr val="2FAA46"/>
          </a:solidFill>
          <a:ln w="12700" cap="flat" cmpd="sng" algn="ctr">
            <a:noFill/>
            <a:prstDash val="solid"/>
            <a:miter lim="800000"/>
          </a:ln>
          <a:effectLst/>
        </p:spPr>
        <p:txBody>
          <a:bodyPr rtlCol="0" anchor="ctr"/>
          <a:lstStyle/>
          <a:p>
            <a:pPr algn="ctr" defTabSz="685029">
              <a:spcAft>
                <a:spcPts val="799"/>
              </a:spcAft>
            </a:pPr>
            <a:r>
              <a:rPr lang="fr-FR" sz="2398" b="1" spc="-11" dirty="0">
                <a:solidFill>
                  <a:srgbClr val="FFFFFF"/>
                </a:solidFill>
                <a:latin typeface="Poppins" pitchFamily="2" charset="77"/>
                <a:cs typeface="Poppins" pitchFamily="2" charset="77"/>
              </a:rPr>
              <a:t>Marché africain de l'électricité (</a:t>
            </a:r>
            <a:r>
              <a:rPr lang="en-US" sz="2398" b="1" spc="-11" dirty="0" err="1">
                <a:solidFill>
                  <a:srgbClr val="FFFFFF"/>
                </a:solidFill>
                <a:latin typeface="Poppins" pitchFamily="2" charset="77"/>
                <a:cs typeface="Poppins" pitchFamily="2" charset="77"/>
              </a:rPr>
              <a:t>AfSEM</a:t>
            </a:r>
            <a:r>
              <a:rPr lang="en-US" sz="2398" b="1" spc="-11" dirty="0">
                <a:solidFill>
                  <a:srgbClr val="FFFFFF"/>
                </a:solidFill>
                <a:latin typeface="Poppins" pitchFamily="2" charset="77"/>
                <a:cs typeface="Poppins" pitchFamily="2" charset="77"/>
              </a:rPr>
              <a:t>)</a:t>
            </a:r>
            <a:endParaRPr lang="en-US" sz="2398" spc="-8" dirty="0">
              <a:solidFill>
                <a:srgbClr val="FFFFFF"/>
              </a:solidFill>
              <a:latin typeface="Poppins" pitchFamily="2" charset="77"/>
              <a:cs typeface="Poppins" pitchFamily="2" charset="77"/>
            </a:endParaRPr>
          </a:p>
        </p:txBody>
      </p:sp>
      <p:sp>
        <p:nvSpPr>
          <p:cNvPr id="8" name="ZoneTexte 15">
            <a:extLst>
              <a:ext uri="{FF2B5EF4-FFF2-40B4-BE49-F238E27FC236}">
                <a16:creationId xmlns:a16="http://schemas.microsoft.com/office/drawing/2014/main" id="{1916A7F8-541A-9A9A-0981-0621FFB676F3}"/>
              </a:ext>
            </a:extLst>
          </p:cNvPr>
          <p:cNvSpPr txBox="1"/>
          <p:nvPr/>
        </p:nvSpPr>
        <p:spPr>
          <a:xfrm>
            <a:off x="6096001" y="764449"/>
            <a:ext cx="4631140" cy="902768"/>
          </a:xfrm>
          <a:prstGeom prst="rect">
            <a:avLst/>
          </a:prstGeom>
          <a:solidFill>
            <a:schemeClr val="bg1">
              <a:lumMod val="75000"/>
            </a:schemeClr>
          </a:solidFill>
        </p:spPr>
        <p:txBody>
          <a:bodyPr wrap="none"/>
          <a:lstStyle>
            <a:defPPr>
              <a:defRPr lang="en-US"/>
            </a:defPPr>
            <a:lvl1pPr marL="0" defTabSz="971445" eaLnBrk="1" fontAlgn="auto" latinLnBrk="0" hangingPunct="1">
              <a:spcBef>
                <a:spcPts val="0"/>
              </a:spcBef>
              <a:spcAft>
                <a:spcPts val="0"/>
              </a:spcAft>
              <a:defRPr sz="2000" b="1">
                <a:solidFill>
                  <a:schemeClr val="bg1"/>
                </a:solidFill>
                <a:latin typeface="Arial Rounded MT Bold" panose="020F0704030504030204" pitchFamily="34" charset="0"/>
                <a:ea typeface="+mj-ea"/>
                <a:cs typeface="Gisha" pitchFamily="34" charset="-79"/>
              </a:defRPr>
            </a:lvl1pPr>
            <a:lvl2pPr defTabSz="914400" eaLnBrk="1" latinLnBrk="0" hangingPunct="1">
              <a:defRPr sz="1800">
                <a:latin typeface="+mn-lt"/>
              </a:defRPr>
            </a:lvl2pPr>
            <a:lvl3pPr defTabSz="914400" eaLnBrk="1" latinLnBrk="0" hangingPunct="1">
              <a:defRPr sz="1800">
                <a:latin typeface="+mn-lt"/>
              </a:defRPr>
            </a:lvl3pPr>
            <a:lvl4pPr defTabSz="914400" eaLnBrk="1" latinLnBrk="0" hangingPunct="1">
              <a:defRPr sz="1800">
                <a:latin typeface="+mn-lt"/>
              </a:defRPr>
            </a:lvl4pPr>
            <a:lvl5pPr defTabSz="914400" eaLnBrk="1" latinLnBrk="0" hangingPunct="1">
              <a:defRPr sz="1800">
                <a:latin typeface="+mn-lt"/>
              </a:defRPr>
            </a:lvl5pPr>
            <a:lvl6pPr>
              <a:defRPr sz="1800">
                <a:latin typeface="+mn-lt"/>
              </a:defRPr>
            </a:lvl6pPr>
            <a:lvl7pPr>
              <a:defRPr sz="1800">
                <a:latin typeface="+mn-lt"/>
              </a:defRPr>
            </a:lvl7pPr>
            <a:lvl8pPr>
              <a:defRPr sz="1800">
                <a:latin typeface="+mn-lt"/>
              </a:defRPr>
            </a:lvl8pPr>
            <a:lvl9pPr>
              <a:defRPr sz="1800">
                <a:latin typeface="+mn-lt"/>
              </a:defRPr>
            </a:lvl9pPr>
          </a:lstStyle>
          <a:p>
            <a:pPr defTabSz="1294062"/>
            <a:r>
              <a:rPr lang="en-US" sz="2665" dirty="0" err="1">
                <a:solidFill>
                  <a:prstClr val="white"/>
                </a:solidFill>
              </a:rPr>
              <a:t>Environnement</a:t>
            </a:r>
            <a:r>
              <a:rPr lang="en-US" sz="2665" dirty="0">
                <a:solidFill>
                  <a:prstClr val="white"/>
                </a:solidFill>
              </a:rPr>
              <a:t> du </a:t>
            </a:r>
            <a:r>
              <a:rPr lang="en-US" sz="2665" dirty="0" err="1">
                <a:solidFill>
                  <a:prstClr val="white"/>
                </a:solidFill>
              </a:rPr>
              <a:t>secteur</a:t>
            </a:r>
            <a:endParaRPr lang="en-US" sz="2665" dirty="0">
              <a:solidFill>
                <a:prstClr val="white"/>
              </a:solidFill>
            </a:endParaRPr>
          </a:p>
          <a:p>
            <a:pPr defTabSz="1294062"/>
            <a:r>
              <a:rPr lang="en-US" sz="2665" dirty="0">
                <a:solidFill>
                  <a:prstClr val="white"/>
                </a:solidFill>
              </a:rPr>
              <a:t> </a:t>
            </a:r>
            <a:r>
              <a:rPr lang="en-US" sz="2665" dirty="0" err="1">
                <a:solidFill>
                  <a:prstClr val="white"/>
                </a:solidFill>
              </a:rPr>
              <a:t>électrique</a:t>
            </a:r>
            <a:endParaRPr lang="en-US" sz="2665" dirty="0">
              <a:solidFill>
                <a:prstClr val="white"/>
              </a:solidFill>
            </a:endParaRPr>
          </a:p>
        </p:txBody>
      </p:sp>
      <p:sp>
        <p:nvSpPr>
          <p:cNvPr id="9" name="Rectangle 8">
            <a:extLst>
              <a:ext uri="{FF2B5EF4-FFF2-40B4-BE49-F238E27FC236}">
                <a16:creationId xmlns:a16="http://schemas.microsoft.com/office/drawing/2014/main" id="{EBDF930A-91CA-991E-7F04-FCE263A927F8}"/>
              </a:ext>
            </a:extLst>
          </p:cNvPr>
          <p:cNvSpPr/>
          <p:nvPr/>
        </p:nvSpPr>
        <p:spPr>
          <a:xfrm>
            <a:off x="6096001" y="3342897"/>
            <a:ext cx="3268962" cy="959112"/>
          </a:xfrm>
          <a:prstGeom prst="rect">
            <a:avLst/>
          </a:prstGeom>
          <a:solidFill>
            <a:srgbClr val="FFC000"/>
          </a:solidFill>
          <a:ln w="12700" cap="flat" cmpd="sng" algn="ctr">
            <a:noFill/>
            <a:prstDash val="solid"/>
            <a:miter lim="800000"/>
          </a:ln>
          <a:effectLst/>
        </p:spPr>
        <p:txBody>
          <a:bodyPr rtlCol="0" anchor="ctr"/>
          <a:lstStyle/>
          <a:p>
            <a:pPr algn="ctr" defTabSz="685029">
              <a:spcAft>
                <a:spcPts val="799"/>
              </a:spcAft>
              <a:defRPr/>
            </a:pPr>
            <a:r>
              <a:rPr lang="en-US" sz="2398" b="1" spc="-11" dirty="0">
                <a:solidFill>
                  <a:srgbClr val="272727"/>
                </a:solidFill>
                <a:latin typeface="Poppins" pitchFamily="2" charset="77"/>
                <a:cs typeface="Poppins" pitchFamily="2" charset="77"/>
                <a:sym typeface="Arial"/>
              </a:rPr>
              <a:t>Marché </a:t>
            </a:r>
            <a:r>
              <a:rPr lang="en-US" sz="2398" b="1" spc="-11" dirty="0" err="1">
                <a:solidFill>
                  <a:srgbClr val="272727"/>
                </a:solidFill>
                <a:latin typeface="Poppins" pitchFamily="2" charset="77"/>
                <a:cs typeface="Poppins" pitchFamily="2" charset="77"/>
                <a:sym typeface="Arial"/>
              </a:rPr>
              <a:t>régional</a:t>
            </a:r>
            <a:r>
              <a:rPr lang="en-US" sz="2398" b="1" spc="-11" dirty="0">
                <a:solidFill>
                  <a:srgbClr val="272727"/>
                </a:solidFill>
                <a:latin typeface="Poppins" pitchFamily="2" charset="77"/>
                <a:cs typeface="Poppins" pitchFamily="2" charset="77"/>
                <a:sym typeface="Arial"/>
              </a:rPr>
              <a:t> de </a:t>
            </a:r>
            <a:r>
              <a:rPr lang="en-US" sz="2398" b="1" spc="-11" dirty="0" err="1">
                <a:solidFill>
                  <a:srgbClr val="272727"/>
                </a:solidFill>
                <a:latin typeface="Poppins" pitchFamily="2" charset="77"/>
                <a:cs typeface="Poppins" pitchFamily="2" charset="77"/>
                <a:sym typeface="Arial"/>
              </a:rPr>
              <a:t>l'électricité</a:t>
            </a:r>
            <a:r>
              <a:rPr lang="en-US" sz="2398" b="1" spc="-11" dirty="0">
                <a:solidFill>
                  <a:srgbClr val="272727"/>
                </a:solidFill>
                <a:latin typeface="Poppins" pitchFamily="2" charset="77"/>
                <a:cs typeface="Poppins" pitchFamily="2" charset="77"/>
                <a:sym typeface="Arial"/>
              </a:rPr>
              <a:t> (WAPP)</a:t>
            </a:r>
            <a:endParaRPr lang="en-US" sz="2398" spc="-8" dirty="0">
              <a:solidFill>
                <a:srgbClr val="272727"/>
              </a:solidFill>
              <a:latin typeface="Poppins" pitchFamily="2" charset="77"/>
              <a:cs typeface="Poppins" pitchFamily="2" charset="77"/>
              <a:sym typeface="Arial"/>
            </a:endParaRPr>
          </a:p>
        </p:txBody>
      </p:sp>
      <p:sp>
        <p:nvSpPr>
          <p:cNvPr id="10" name="Rectangle 9">
            <a:extLst>
              <a:ext uri="{FF2B5EF4-FFF2-40B4-BE49-F238E27FC236}">
                <a16:creationId xmlns:a16="http://schemas.microsoft.com/office/drawing/2014/main" id="{B19B79AA-9844-E799-FB87-A5D01657E56F}"/>
              </a:ext>
            </a:extLst>
          </p:cNvPr>
          <p:cNvSpPr/>
          <p:nvPr/>
        </p:nvSpPr>
        <p:spPr>
          <a:xfrm>
            <a:off x="6096001" y="4575216"/>
            <a:ext cx="3268962" cy="1224337"/>
          </a:xfrm>
          <a:prstGeom prst="rect">
            <a:avLst/>
          </a:prstGeom>
          <a:solidFill>
            <a:srgbClr val="0180B9"/>
          </a:solidFill>
          <a:ln w="12700" cap="flat" cmpd="sng" algn="ctr">
            <a:noFill/>
            <a:prstDash val="solid"/>
            <a:miter lim="800000"/>
          </a:ln>
          <a:effectLst/>
        </p:spPr>
        <p:txBody>
          <a:bodyPr rtlCol="0" anchor="ctr"/>
          <a:lstStyle/>
          <a:p>
            <a:pPr algn="ctr" defTabSz="685166">
              <a:spcAft>
                <a:spcPts val="799"/>
              </a:spcAft>
              <a:defRPr/>
            </a:pPr>
            <a:r>
              <a:rPr lang="en-US" sz="2398" b="1" spc="-11" dirty="0">
                <a:solidFill>
                  <a:srgbClr val="FFFFFF"/>
                </a:solidFill>
                <a:latin typeface="Poppins" pitchFamily="2" charset="77"/>
                <a:cs typeface="Poppins" pitchFamily="2" charset="77"/>
              </a:rPr>
              <a:t>Marché national de </a:t>
            </a:r>
            <a:r>
              <a:rPr lang="en-US" sz="2398" b="1" spc="-11" dirty="0" err="1">
                <a:solidFill>
                  <a:srgbClr val="FFFFFF"/>
                </a:solidFill>
                <a:latin typeface="Poppins" pitchFamily="2" charset="77"/>
                <a:cs typeface="Poppins" pitchFamily="2" charset="77"/>
              </a:rPr>
              <a:t>l'électricité</a:t>
            </a:r>
            <a:endParaRPr lang="en-US" sz="2398" b="1" spc="-11" dirty="0">
              <a:solidFill>
                <a:srgbClr val="FFFFFF"/>
              </a:solidFill>
              <a:latin typeface="Poppins" pitchFamily="2" charset="77"/>
              <a:cs typeface="Poppins" pitchFamily="2" charset="77"/>
            </a:endParaRPr>
          </a:p>
          <a:p>
            <a:pPr algn="ctr" defTabSz="685166">
              <a:spcAft>
                <a:spcPts val="799"/>
              </a:spcAft>
              <a:defRPr/>
            </a:pPr>
            <a:r>
              <a:rPr lang="en-US" sz="2398" b="1" spc="-11" dirty="0">
                <a:solidFill>
                  <a:srgbClr val="FFFFFF"/>
                </a:solidFill>
                <a:latin typeface="Poppins" pitchFamily="2" charset="77"/>
                <a:cs typeface="Poppins" pitchFamily="2" charset="77"/>
              </a:rPr>
              <a:t>14 pays</a:t>
            </a:r>
            <a:endParaRPr lang="en-US" sz="2398" dirty="0">
              <a:solidFill>
                <a:srgbClr val="FFFFFF"/>
              </a:solidFill>
              <a:latin typeface="Poppins" pitchFamily="2" charset="77"/>
            </a:endParaRPr>
          </a:p>
        </p:txBody>
      </p:sp>
      <p:sp>
        <p:nvSpPr>
          <p:cNvPr id="18" name="Oval 38">
            <a:extLst>
              <a:ext uri="{FF2B5EF4-FFF2-40B4-BE49-F238E27FC236}">
                <a16:creationId xmlns:a16="http://schemas.microsoft.com/office/drawing/2014/main" id="{9F2BB137-C2DC-5330-D25F-5786994B3E45}"/>
              </a:ext>
            </a:extLst>
          </p:cNvPr>
          <p:cNvSpPr/>
          <p:nvPr/>
        </p:nvSpPr>
        <p:spPr>
          <a:xfrm>
            <a:off x="9545779" y="2238011"/>
            <a:ext cx="2303598" cy="2337205"/>
          </a:xfrm>
          <a:prstGeom prst="ellipse">
            <a:avLst/>
          </a:prstGeom>
          <a:solidFill>
            <a:srgbClr val="2FAA46"/>
          </a:solidFill>
          <a:ln w="76200" cap="flat" cmpd="sng" algn="ctr">
            <a:solidFill>
              <a:srgbClr val="FFFFFF"/>
            </a:solidFill>
            <a:prstDash val="solid"/>
            <a:miter lim="800000"/>
          </a:ln>
          <a:effectLst/>
        </p:spPr>
        <p:txBody>
          <a:bodyPr rtlCol="0" anchor="ctr"/>
          <a:lstStyle/>
          <a:p>
            <a:pPr algn="ctr" defTabSz="685029">
              <a:defRPr/>
            </a:pPr>
            <a:endParaRPr lang="en-US" sz="2997" b="1" spc="-11" dirty="0">
              <a:solidFill>
                <a:srgbClr val="FFFFFF"/>
              </a:solidFill>
              <a:latin typeface="Poppins" pitchFamily="2" charset="77"/>
              <a:cs typeface="Poppins" pitchFamily="2" charset="77"/>
            </a:endParaRPr>
          </a:p>
          <a:p>
            <a:pPr algn="ctr" defTabSz="685029">
              <a:defRPr/>
            </a:pPr>
            <a:endParaRPr lang="en-US" sz="2997" b="1" spc="-11" dirty="0">
              <a:solidFill>
                <a:srgbClr val="FFFFFF"/>
              </a:solidFill>
              <a:latin typeface="Poppins" pitchFamily="2" charset="77"/>
              <a:cs typeface="Poppins" pitchFamily="2" charset="77"/>
            </a:endParaRPr>
          </a:p>
          <a:p>
            <a:pPr algn="ctr" defTabSz="685029">
              <a:defRPr/>
            </a:pPr>
            <a:endParaRPr lang="en-US" sz="2997" b="1" spc="-11" dirty="0">
              <a:solidFill>
                <a:srgbClr val="FFFFFF"/>
              </a:solidFill>
              <a:latin typeface="Poppins" pitchFamily="2" charset="77"/>
              <a:cs typeface="Poppins" pitchFamily="2" charset="77"/>
            </a:endParaRPr>
          </a:p>
          <a:p>
            <a:pPr algn="ctr" defTabSz="685029">
              <a:defRPr/>
            </a:pPr>
            <a:endParaRPr lang="en-US" sz="2997" b="1" spc="-11" dirty="0">
              <a:solidFill>
                <a:srgbClr val="FFFFFF"/>
              </a:solidFill>
              <a:latin typeface="Poppins" pitchFamily="2" charset="77"/>
              <a:cs typeface="Poppins" pitchFamily="2" charset="77"/>
            </a:endParaRPr>
          </a:p>
          <a:p>
            <a:pPr algn="ctr" defTabSz="685029">
              <a:defRPr/>
            </a:pPr>
            <a:endParaRPr lang="en-US" sz="2997" b="1" spc="-11" dirty="0">
              <a:solidFill>
                <a:srgbClr val="FFFFFF"/>
              </a:solidFill>
              <a:latin typeface="Poppins" pitchFamily="2" charset="77"/>
              <a:cs typeface="Poppins" pitchFamily="2" charset="77"/>
            </a:endParaRPr>
          </a:p>
          <a:p>
            <a:pPr algn="ctr" defTabSz="685029">
              <a:defRPr/>
            </a:pPr>
            <a:endParaRPr lang="en-US" sz="2997" b="1" spc="-11" dirty="0">
              <a:solidFill>
                <a:srgbClr val="FFFFFF"/>
              </a:solidFill>
              <a:latin typeface="Poppins" pitchFamily="2" charset="77"/>
              <a:cs typeface="Poppins" pitchFamily="2" charset="77"/>
            </a:endParaRPr>
          </a:p>
          <a:p>
            <a:pPr algn="ctr" defTabSz="685029">
              <a:defRPr/>
            </a:pPr>
            <a:endParaRPr lang="en-US" sz="2997" dirty="0">
              <a:solidFill>
                <a:srgbClr val="FFFFFF"/>
              </a:solidFill>
              <a:latin typeface="Poppins" pitchFamily="2" charset="77"/>
            </a:endParaRPr>
          </a:p>
        </p:txBody>
      </p:sp>
      <p:sp>
        <p:nvSpPr>
          <p:cNvPr id="22" name="Oval 39">
            <a:extLst>
              <a:ext uri="{FF2B5EF4-FFF2-40B4-BE49-F238E27FC236}">
                <a16:creationId xmlns:a16="http://schemas.microsoft.com/office/drawing/2014/main" id="{2765F72D-3F79-BE87-7233-6911FB993EC3}"/>
              </a:ext>
            </a:extLst>
          </p:cNvPr>
          <p:cNvSpPr/>
          <p:nvPr/>
        </p:nvSpPr>
        <p:spPr>
          <a:xfrm>
            <a:off x="9809851" y="2775871"/>
            <a:ext cx="1834577" cy="1936851"/>
          </a:xfrm>
          <a:prstGeom prst="ellipse">
            <a:avLst/>
          </a:prstGeom>
          <a:solidFill>
            <a:srgbClr val="FFC000"/>
          </a:solidFill>
          <a:ln w="76200" cap="flat" cmpd="sng" algn="ctr">
            <a:solidFill>
              <a:srgbClr val="FFFFFF"/>
            </a:solidFill>
            <a:prstDash val="solid"/>
            <a:miter lim="800000"/>
          </a:ln>
          <a:effectLst/>
        </p:spPr>
        <p:txBody>
          <a:bodyPr rtlCol="0" anchor="ctr"/>
          <a:lstStyle/>
          <a:p>
            <a:pPr algn="ctr" defTabSz="685029">
              <a:defRPr/>
            </a:pPr>
            <a:r>
              <a:rPr lang="en-US" sz="2997" b="1" spc="-11" dirty="0">
                <a:solidFill>
                  <a:srgbClr val="FFFFFF"/>
                </a:solidFill>
                <a:latin typeface="Poppins" pitchFamily="2" charset="77"/>
                <a:cs typeface="Poppins" pitchFamily="2" charset="77"/>
              </a:rPr>
              <a:t>3</a:t>
            </a:r>
          </a:p>
          <a:p>
            <a:pPr algn="ctr" defTabSz="685029">
              <a:defRPr/>
            </a:pPr>
            <a:r>
              <a:rPr lang="en-US" sz="2997" b="1" spc="-11" dirty="0">
                <a:solidFill>
                  <a:srgbClr val="FFFFFF"/>
                </a:solidFill>
                <a:latin typeface="Poppins" pitchFamily="2" charset="77"/>
                <a:cs typeface="Poppins" pitchFamily="2" charset="77"/>
              </a:rPr>
              <a:t>2</a:t>
            </a:r>
            <a:endParaRPr lang="en-US" sz="1350" dirty="0">
              <a:solidFill>
                <a:srgbClr val="FFFFFF"/>
              </a:solidFill>
              <a:latin typeface="Poppins" pitchFamily="2" charset="77"/>
            </a:endParaRPr>
          </a:p>
          <a:p>
            <a:pPr algn="ctr" defTabSz="685029">
              <a:defRPr/>
            </a:pPr>
            <a:endParaRPr lang="en-US" sz="1350" dirty="0">
              <a:solidFill>
                <a:srgbClr val="FFFFFF"/>
              </a:solidFill>
              <a:latin typeface="Poppins" pitchFamily="2" charset="77"/>
            </a:endParaRPr>
          </a:p>
          <a:p>
            <a:pPr algn="ctr" defTabSz="685029">
              <a:defRPr/>
            </a:pPr>
            <a:endParaRPr lang="en-US" sz="1350" dirty="0">
              <a:solidFill>
                <a:srgbClr val="FFFFFF"/>
              </a:solidFill>
              <a:latin typeface="Poppins" pitchFamily="2" charset="77"/>
            </a:endParaRPr>
          </a:p>
          <a:p>
            <a:pPr algn="ctr" defTabSz="685029">
              <a:defRPr/>
            </a:pPr>
            <a:endParaRPr lang="en-US" sz="1350" dirty="0">
              <a:solidFill>
                <a:srgbClr val="FFFFFF"/>
              </a:solidFill>
              <a:latin typeface="Poppins" pitchFamily="2" charset="77"/>
            </a:endParaRPr>
          </a:p>
          <a:p>
            <a:pPr algn="ctr" defTabSz="685029">
              <a:defRPr/>
            </a:pPr>
            <a:endParaRPr lang="en-US" sz="1350" dirty="0">
              <a:solidFill>
                <a:srgbClr val="FFFFFF"/>
              </a:solidFill>
              <a:latin typeface="Poppins" pitchFamily="2" charset="77"/>
            </a:endParaRPr>
          </a:p>
          <a:p>
            <a:pPr algn="ctr" defTabSz="685029">
              <a:defRPr/>
            </a:pPr>
            <a:endParaRPr lang="en-US" sz="1350" dirty="0">
              <a:solidFill>
                <a:srgbClr val="FFFFFF"/>
              </a:solidFill>
              <a:latin typeface="Poppins" pitchFamily="2" charset="77"/>
            </a:endParaRPr>
          </a:p>
          <a:p>
            <a:pPr algn="ctr" defTabSz="685029">
              <a:defRPr/>
            </a:pPr>
            <a:endParaRPr lang="en-US" sz="1350" dirty="0">
              <a:solidFill>
                <a:srgbClr val="FFFFFF"/>
              </a:solidFill>
              <a:latin typeface="Poppins" pitchFamily="2" charset="77"/>
            </a:endParaRPr>
          </a:p>
          <a:p>
            <a:pPr algn="ctr" defTabSz="685029">
              <a:defRPr/>
            </a:pPr>
            <a:endParaRPr lang="en-US" sz="1350" dirty="0">
              <a:solidFill>
                <a:srgbClr val="FFFFFF"/>
              </a:solidFill>
              <a:latin typeface="Poppins" pitchFamily="2" charset="77"/>
            </a:endParaRPr>
          </a:p>
          <a:p>
            <a:pPr algn="ctr" defTabSz="685029">
              <a:defRPr/>
            </a:pPr>
            <a:endParaRPr lang="en-US" sz="1350" dirty="0">
              <a:solidFill>
                <a:srgbClr val="FFFFFF"/>
              </a:solidFill>
              <a:latin typeface="Poppins" pitchFamily="2" charset="77"/>
            </a:endParaRPr>
          </a:p>
          <a:p>
            <a:pPr algn="ctr" defTabSz="685029">
              <a:defRPr/>
            </a:pPr>
            <a:endParaRPr lang="en-US" sz="1350" dirty="0">
              <a:solidFill>
                <a:srgbClr val="FFFFFF"/>
              </a:solidFill>
              <a:latin typeface="Poppins" pitchFamily="2" charset="77"/>
            </a:endParaRPr>
          </a:p>
        </p:txBody>
      </p:sp>
      <p:sp>
        <p:nvSpPr>
          <p:cNvPr id="23" name="Oval 40">
            <a:extLst>
              <a:ext uri="{FF2B5EF4-FFF2-40B4-BE49-F238E27FC236}">
                <a16:creationId xmlns:a16="http://schemas.microsoft.com/office/drawing/2014/main" id="{DFBC073B-7CC8-85BE-E3AA-4C166CF5C4B8}"/>
              </a:ext>
            </a:extLst>
          </p:cNvPr>
          <p:cNvSpPr/>
          <p:nvPr/>
        </p:nvSpPr>
        <p:spPr>
          <a:xfrm>
            <a:off x="10043287" y="3326935"/>
            <a:ext cx="1410399" cy="1385786"/>
          </a:xfrm>
          <a:prstGeom prst="ellipse">
            <a:avLst/>
          </a:prstGeom>
          <a:solidFill>
            <a:srgbClr val="0180B9"/>
          </a:solidFill>
          <a:ln w="76200" cap="flat" cmpd="sng" algn="ctr">
            <a:solidFill>
              <a:srgbClr val="FFFFFF"/>
            </a:solidFill>
            <a:prstDash val="solid"/>
            <a:miter lim="800000"/>
          </a:ln>
          <a:effectLst/>
        </p:spPr>
        <p:txBody>
          <a:bodyPr rtlCol="0" anchor="ctr"/>
          <a:lstStyle/>
          <a:p>
            <a:pPr algn="ctr" defTabSz="685029">
              <a:defRPr/>
            </a:pPr>
            <a:r>
              <a:rPr lang="en-US" sz="2997" b="1" spc="-11" dirty="0">
                <a:solidFill>
                  <a:srgbClr val="FFFFFF"/>
                </a:solidFill>
                <a:latin typeface="Poppins" pitchFamily="2" charset="77"/>
                <a:cs typeface="Poppins" pitchFamily="2" charset="77"/>
              </a:rPr>
              <a:t>1</a:t>
            </a:r>
          </a:p>
        </p:txBody>
      </p:sp>
      <p:sp>
        <p:nvSpPr>
          <p:cNvPr id="27" name="Flèche : courbe vers la gauche 24">
            <a:extLst>
              <a:ext uri="{FF2B5EF4-FFF2-40B4-BE49-F238E27FC236}">
                <a16:creationId xmlns:a16="http://schemas.microsoft.com/office/drawing/2014/main" id="{6838A9B2-23CB-4B48-198B-EB6CB3D892A1}"/>
              </a:ext>
            </a:extLst>
          </p:cNvPr>
          <p:cNvSpPr/>
          <p:nvPr/>
        </p:nvSpPr>
        <p:spPr>
          <a:xfrm rot="10800000">
            <a:off x="5724682" y="2349016"/>
            <a:ext cx="332739" cy="1303606"/>
          </a:xfrm>
          <a:prstGeom prst="curvedLeftArrow">
            <a:avLst>
              <a:gd name="adj1" fmla="val 25000"/>
              <a:gd name="adj2" fmla="val 50000"/>
              <a:gd name="adj3" fmla="val 55226"/>
            </a:avLst>
          </a:prstGeom>
          <a:solidFill>
            <a:srgbClr val="FFC000"/>
          </a:solidFill>
          <a:ln w="12700" cap="flat" cmpd="sng" algn="ctr">
            <a:noFill/>
            <a:prstDash val="solid"/>
            <a:miter lim="800000"/>
          </a:ln>
          <a:effectLst/>
        </p:spPr>
        <p:txBody>
          <a:bodyPr rtlCol="0" anchor="ctr"/>
          <a:lstStyle/>
          <a:p>
            <a:pPr algn="ctr" defTabSz="685166">
              <a:defRPr/>
            </a:pPr>
            <a:endParaRPr lang="fr-FR" sz="1350">
              <a:solidFill>
                <a:srgbClr val="272727"/>
              </a:solidFill>
              <a:latin typeface="Calibri" panose="020F0502020204030204"/>
            </a:endParaRPr>
          </a:p>
        </p:txBody>
      </p:sp>
      <p:sp>
        <p:nvSpPr>
          <p:cNvPr id="28" name="Flèche : courbe vers la gauche 25">
            <a:extLst>
              <a:ext uri="{FF2B5EF4-FFF2-40B4-BE49-F238E27FC236}">
                <a16:creationId xmlns:a16="http://schemas.microsoft.com/office/drawing/2014/main" id="{8B1241C5-CDE1-AEDD-E9AA-9816985F376C}"/>
              </a:ext>
            </a:extLst>
          </p:cNvPr>
          <p:cNvSpPr/>
          <p:nvPr/>
        </p:nvSpPr>
        <p:spPr>
          <a:xfrm rot="10800000">
            <a:off x="5747555" y="3846560"/>
            <a:ext cx="276675" cy="1416469"/>
          </a:xfrm>
          <a:prstGeom prst="curvedLeftArrow">
            <a:avLst>
              <a:gd name="adj1" fmla="val 25000"/>
              <a:gd name="adj2" fmla="val 50000"/>
              <a:gd name="adj3" fmla="val 48664"/>
            </a:avLst>
          </a:prstGeom>
          <a:solidFill>
            <a:srgbClr val="FFC000"/>
          </a:solidFill>
          <a:ln w="12700" cap="flat" cmpd="sng" algn="ctr">
            <a:noFill/>
            <a:prstDash val="solid"/>
            <a:miter lim="800000"/>
          </a:ln>
          <a:effectLst/>
        </p:spPr>
        <p:txBody>
          <a:bodyPr rtlCol="0" anchor="ctr"/>
          <a:lstStyle/>
          <a:p>
            <a:pPr algn="ctr" defTabSz="685166">
              <a:defRPr/>
            </a:pPr>
            <a:endParaRPr lang="fr-FR" sz="1350">
              <a:solidFill>
                <a:srgbClr val="272727"/>
              </a:solidFill>
              <a:latin typeface="Calibri" panose="020F0502020204030204"/>
            </a:endParaRPr>
          </a:p>
        </p:txBody>
      </p:sp>
    </p:spTree>
    <p:extLst>
      <p:ext uri="{BB962C8B-B14F-4D97-AF65-F5344CB8AC3E}">
        <p14:creationId xmlns:p14="http://schemas.microsoft.com/office/powerpoint/2010/main" val="258911801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54">
            <a:extLst>
              <a:ext uri="{FF2B5EF4-FFF2-40B4-BE49-F238E27FC236}">
                <a16:creationId xmlns:a16="http://schemas.microsoft.com/office/drawing/2014/main" id="{C2475796-699E-4718-8E76-B71A2F04442F}"/>
              </a:ext>
            </a:extLst>
          </p:cNvPr>
          <p:cNvSpPr>
            <a:spLocks noChangeArrowheads="1"/>
          </p:cNvSpPr>
          <p:nvPr/>
        </p:nvSpPr>
        <p:spPr bwMode="auto">
          <a:xfrm>
            <a:off x="1397896" y="-56020"/>
            <a:ext cx="166102" cy="3842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2216" tIns="41109" rIns="82216" bIns="41109" anchor="ctr">
            <a:spAutoFit/>
          </a:bodyPr>
          <a:lstStyle>
            <a:lvl1pPr defTabSz="842963">
              <a:defRPr>
                <a:solidFill>
                  <a:schemeClr val="tx1"/>
                </a:solidFill>
                <a:latin typeface="Trebuchet MS" panose="020B0603020202020204" pitchFamily="34" charset="0"/>
              </a:defRPr>
            </a:lvl1pPr>
            <a:lvl2pPr marL="742950" indent="-285750" defTabSz="842963">
              <a:defRPr>
                <a:solidFill>
                  <a:schemeClr val="tx1"/>
                </a:solidFill>
                <a:latin typeface="Trebuchet MS" panose="020B0603020202020204" pitchFamily="34" charset="0"/>
              </a:defRPr>
            </a:lvl2pPr>
            <a:lvl3pPr marL="1143000" indent="-228600" defTabSz="842963">
              <a:defRPr>
                <a:solidFill>
                  <a:schemeClr val="tx1"/>
                </a:solidFill>
                <a:latin typeface="Trebuchet MS" panose="020B0603020202020204" pitchFamily="34" charset="0"/>
              </a:defRPr>
            </a:lvl3pPr>
            <a:lvl4pPr marL="1600200" indent="-228600" defTabSz="842963">
              <a:defRPr>
                <a:solidFill>
                  <a:schemeClr val="tx1"/>
                </a:solidFill>
                <a:latin typeface="Trebuchet MS" panose="020B0603020202020204" pitchFamily="34" charset="0"/>
              </a:defRPr>
            </a:lvl4pPr>
            <a:lvl5pPr marL="2057400" indent="-228600" defTabSz="842963">
              <a:defRPr>
                <a:solidFill>
                  <a:schemeClr val="tx1"/>
                </a:solidFill>
                <a:latin typeface="Trebuchet MS" panose="020B0603020202020204" pitchFamily="34" charset="0"/>
              </a:defRPr>
            </a:lvl5pPr>
            <a:lvl6pPr marL="2514600" indent="-228600" defTabSz="842963" eaLnBrk="0" fontAlgn="base" hangingPunct="0">
              <a:spcBef>
                <a:spcPct val="0"/>
              </a:spcBef>
              <a:spcAft>
                <a:spcPct val="0"/>
              </a:spcAft>
              <a:defRPr>
                <a:solidFill>
                  <a:schemeClr val="tx1"/>
                </a:solidFill>
                <a:latin typeface="Trebuchet MS" panose="020B0603020202020204" pitchFamily="34" charset="0"/>
              </a:defRPr>
            </a:lvl6pPr>
            <a:lvl7pPr marL="2971800" indent="-228600" defTabSz="842963" eaLnBrk="0" fontAlgn="base" hangingPunct="0">
              <a:spcBef>
                <a:spcPct val="0"/>
              </a:spcBef>
              <a:spcAft>
                <a:spcPct val="0"/>
              </a:spcAft>
              <a:defRPr>
                <a:solidFill>
                  <a:schemeClr val="tx1"/>
                </a:solidFill>
                <a:latin typeface="Trebuchet MS" panose="020B0603020202020204" pitchFamily="34" charset="0"/>
              </a:defRPr>
            </a:lvl7pPr>
            <a:lvl8pPr marL="3429000" indent="-228600" defTabSz="842963" eaLnBrk="0" fontAlgn="base" hangingPunct="0">
              <a:spcBef>
                <a:spcPct val="0"/>
              </a:spcBef>
              <a:spcAft>
                <a:spcPct val="0"/>
              </a:spcAft>
              <a:defRPr>
                <a:solidFill>
                  <a:schemeClr val="tx1"/>
                </a:solidFill>
                <a:latin typeface="Trebuchet MS" panose="020B0603020202020204" pitchFamily="34" charset="0"/>
              </a:defRPr>
            </a:lvl8pPr>
            <a:lvl9pPr marL="3886200" indent="-228600" defTabSz="842963" eaLnBrk="0" fontAlgn="base" hangingPunct="0">
              <a:spcBef>
                <a:spcPct val="0"/>
              </a:spcBef>
              <a:spcAft>
                <a:spcPct val="0"/>
              </a:spcAft>
              <a:defRPr>
                <a:solidFill>
                  <a:schemeClr val="tx1"/>
                </a:solidFill>
                <a:latin typeface="Trebuchet MS" panose="020B0603020202020204" pitchFamily="34" charset="0"/>
              </a:defRPr>
            </a:lvl9pPr>
          </a:lstStyle>
          <a:p>
            <a:pPr defTabSz="1122911"/>
            <a:endParaRPr lang="fr-FR" altLang="en-US" sz="1957">
              <a:solidFill>
                <a:srgbClr val="000000"/>
              </a:solidFill>
              <a:latin typeface="Arial" panose="020B0604020202020204" pitchFamily="34" charset="0"/>
              <a:cs typeface="Arial" panose="020B0604020202020204" pitchFamily="34" charset="0"/>
            </a:endParaRPr>
          </a:p>
        </p:txBody>
      </p:sp>
      <p:sp>
        <p:nvSpPr>
          <p:cNvPr id="5" name="TextBox 1">
            <a:extLst>
              <a:ext uri="{FF2B5EF4-FFF2-40B4-BE49-F238E27FC236}">
                <a16:creationId xmlns:a16="http://schemas.microsoft.com/office/drawing/2014/main" id="{44039A5E-BDF9-40FC-82B0-4EC998F4DB98}"/>
              </a:ext>
            </a:extLst>
          </p:cNvPr>
          <p:cNvSpPr txBox="1">
            <a:spLocks noChangeArrowheads="1"/>
          </p:cNvSpPr>
          <p:nvPr/>
        </p:nvSpPr>
        <p:spPr bwMode="auto">
          <a:xfrm>
            <a:off x="6809112" y="6363734"/>
            <a:ext cx="4569908" cy="3382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Trebuchet MS" panose="020B0603020202020204" pitchFamily="34" charset="0"/>
              </a:defRPr>
            </a:lvl1pPr>
            <a:lvl2pPr marL="742950" indent="-285750">
              <a:defRPr>
                <a:solidFill>
                  <a:schemeClr val="tx1"/>
                </a:solidFill>
                <a:latin typeface="Trebuchet MS" panose="020B0603020202020204" pitchFamily="34" charset="0"/>
              </a:defRPr>
            </a:lvl2pPr>
            <a:lvl3pPr marL="1143000" indent="-228600">
              <a:defRPr>
                <a:solidFill>
                  <a:schemeClr val="tx1"/>
                </a:solidFill>
                <a:latin typeface="Trebuchet MS" panose="020B0603020202020204" pitchFamily="34" charset="0"/>
              </a:defRPr>
            </a:lvl3pPr>
            <a:lvl4pPr marL="1600200" indent="-228600">
              <a:defRPr>
                <a:solidFill>
                  <a:schemeClr val="tx1"/>
                </a:solidFill>
                <a:latin typeface="Trebuchet MS" panose="020B0603020202020204" pitchFamily="34" charset="0"/>
              </a:defRPr>
            </a:lvl4pPr>
            <a:lvl5pPr marL="2057400" indent="-228600">
              <a:defRPr>
                <a:solidFill>
                  <a:schemeClr val="tx1"/>
                </a:solidFill>
                <a:latin typeface="Trebuchet MS" panose="020B0603020202020204" pitchFamily="34" charset="0"/>
              </a:defRPr>
            </a:lvl5pPr>
            <a:lvl6pPr marL="2514600" indent="-228600" defTabSz="457200" eaLnBrk="0" fontAlgn="base" hangingPunct="0">
              <a:spcBef>
                <a:spcPct val="0"/>
              </a:spcBef>
              <a:spcAft>
                <a:spcPct val="0"/>
              </a:spcAft>
              <a:defRPr>
                <a:solidFill>
                  <a:schemeClr val="tx1"/>
                </a:solidFill>
                <a:latin typeface="Trebuchet MS" panose="020B0603020202020204" pitchFamily="34" charset="0"/>
              </a:defRPr>
            </a:lvl6pPr>
            <a:lvl7pPr marL="2971800" indent="-228600" defTabSz="457200" eaLnBrk="0" fontAlgn="base" hangingPunct="0">
              <a:spcBef>
                <a:spcPct val="0"/>
              </a:spcBef>
              <a:spcAft>
                <a:spcPct val="0"/>
              </a:spcAft>
              <a:defRPr>
                <a:solidFill>
                  <a:schemeClr val="tx1"/>
                </a:solidFill>
                <a:latin typeface="Trebuchet MS" panose="020B0603020202020204" pitchFamily="34" charset="0"/>
              </a:defRPr>
            </a:lvl7pPr>
            <a:lvl8pPr marL="3429000" indent="-228600" defTabSz="457200" eaLnBrk="0" fontAlgn="base" hangingPunct="0">
              <a:spcBef>
                <a:spcPct val="0"/>
              </a:spcBef>
              <a:spcAft>
                <a:spcPct val="0"/>
              </a:spcAft>
              <a:defRPr>
                <a:solidFill>
                  <a:schemeClr val="tx1"/>
                </a:solidFill>
                <a:latin typeface="Trebuchet MS" panose="020B0603020202020204" pitchFamily="34" charset="0"/>
              </a:defRPr>
            </a:lvl8pPr>
            <a:lvl9pPr marL="3886200" indent="-228600" defTabSz="457200" eaLnBrk="0" fontAlgn="base" hangingPunct="0">
              <a:spcBef>
                <a:spcPct val="0"/>
              </a:spcBef>
              <a:spcAft>
                <a:spcPct val="0"/>
              </a:spcAft>
              <a:defRPr>
                <a:solidFill>
                  <a:schemeClr val="tx1"/>
                </a:solidFill>
                <a:latin typeface="Trebuchet MS" panose="020B0603020202020204" pitchFamily="34" charset="0"/>
              </a:defRPr>
            </a:lvl9pPr>
          </a:lstStyle>
          <a:p>
            <a:pPr defTabSz="609036"/>
            <a:r>
              <a:rPr lang="en-US" altLang="fr-FR" sz="1599" dirty="0">
                <a:solidFill>
                  <a:srgbClr val="000000"/>
                </a:solidFill>
                <a:latin typeface="LM Roman 12" panose="00000500000000000000" pitchFamily="50" charset="0"/>
              </a:rPr>
              <a:t>Figure 10: Production par pays – 2023</a:t>
            </a:r>
          </a:p>
        </p:txBody>
      </p:sp>
      <p:sp>
        <p:nvSpPr>
          <p:cNvPr id="6" name="Rectangle 1">
            <a:extLst>
              <a:ext uri="{FF2B5EF4-FFF2-40B4-BE49-F238E27FC236}">
                <a16:creationId xmlns:a16="http://schemas.microsoft.com/office/drawing/2014/main" id="{4C099B9D-69C7-4AE2-93DC-1DCE8FB32182}"/>
              </a:ext>
            </a:extLst>
          </p:cNvPr>
          <p:cNvSpPr>
            <a:spLocks noChangeArrowheads="1"/>
          </p:cNvSpPr>
          <p:nvPr/>
        </p:nvSpPr>
        <p:spPr bwMode="auto">
          <a:xfrm>
            <a:off x="149082" y="6371643"/>
            <a:ext cx="5700066" cy="3382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Trebuchet MS" panose="020B0603020202020204" pitchFamily="34" charset="0"/>
              </a:defRPr>
            </a:lvl1pPr>
            <a:lvl2pPr marL="742950" indent="-285750">
              <a:defRPr>
                <a:solidFill>
                  <a:schemeClr val="tx1"/>
                </a:solidFill>
                <a:latin typeface="Trebuchet MS" panose="020B0603020202020204" pitchFamily="34" charset="0"/>
              </a:defRPr>
            </a:lvl2pPr>
            <a:lvl3pPr marL="1143000" indent="-228600">
              <a:defRPr>
                <a:solidFill>
                  <a:schemeClr val="tx1"/>
                </a:solidFill>
                <a:latin typeface="Trebuchet MS" panose="020B0603020202020204" pitchFamily="34" charset="0"/>
              </a:defRPr>
            </a:lvl3pPr>
            <a:lvl4pPr marL="1600200" indent="-228600">
              <a:defRPr>
                <a:solidFill>
                  <a:schemeClr val="tx1"/>
                </a:solidFill>
                <a:latin typeface="Trebuchet MS" panose="020B0603020202020204" pitchFamily="34" charset="0"/>
              </a:defRPr>
            </a:lvl4pPr>
            <a:lvl5pPr marL="2057400" indent="-228600">
              <a:defRPr>
                <a:solidFill>
                  <a:schemeClr val="tx1"/>
                </a:solidFill>
                <a:latin typeface="Trebuchet MS" panose="020B0603020202020204" pitchFamily="34" charset="0"/>
              </a:defRPr>
            </a:lvl5pPr>
            <a:lvl6pPr marL="2514600" indent="-228600" defTabSz="457200" eaLnBrk="0" fontAlgn="base" hangingPunct="0">
              <a:spcBef>
                <a:spcPct val="0"/>
              </a:spcBef>
              <a:spcAft>
                <a:spcPct val="0"/>
              </a:spcAft>
              <a:defRPr>
                <a:solidFill>
                  <a:schemeClr val="tx1"/>
                </a:solidFill>
                <a:latin typeface="Trebuchet MS" panose="020B0603020202020204" pitchFamily="34" charset="0"/>
              </a:defRPr>
            </a:lvl6pPr>
            <a:lvl7pPr marL="2971800" indent="-228600" defTabSz="457200" eaLnBrk="0" fontAlgn="base" hangingPunct="0">
              <a:spcBef>
                <a:spcPct val="0"/>
              </a:spcBef>
              <a:spcAft>
                <a:spcPct val="0"/>
              </a:spcAft>
              <a:defRPr>
                <a:solidFill>
                  <a:schemeClr val="tx1"/>
                </a:solidFill>
                <a:latin typeface="Trebuchet MS" panose="020B0603020202020204" pitchFamily="34" charset="0"/>
              </a:defRPr>
            </a:lvl7pPr>
            <a:lvl8pPr marL="3429000" indent="-228600" defTabSz="457200" eaLnBrk="0" fontAlgn="base" hangingPunct="0">
              <a:spcBef>
                <a:spcPct val="0"/>
              </a:spcBef>
              <a:spcAft>
                <a:spcPct val="0"/>
              </a:spcAft>
              <a:defRPr>
                <a:solidFill>
                  <a:schemeClr val="tx1"/>
                </a:solidFill>
                <a:latin typeface="Trebuchet MS" panose="020B0603020202020204" pitchFamily="34" charset="0"/>
              </a:defRPr>
            </a:lvl8pPr>
            <a:lvl9pPr marL="3886200" indent="-228600" defTabSz="457200" eaLnBrk="0" fontAlgn="base" hangingPunct="0">
              <a:spcBef>
                <a:spcPct val="0"/>
              </a:spcBef>
              <a:spcAft>
                <a:spcPct val="0"/>
              </a:spcAft>
              <a:defRPr>
                <a:solidFill>
                  <a:schemeClr val="tx1"/>
                </a:solidFill>
                <a:latin typeface="Trebuchet MS" panose="020B0603020202020204" pitchFamily="34" charset="0"/>
              </a:defRPr>
            </a:lvl9pPr>
          </a:lstStyle>
          <a:p>
            <a:pPr defTabSz="609036"/>
            <a:r>
              <a:rPr lang="fr-FR" altLang="fr-FR" sz="1599" dirty="0">
                <a:solidFill>
                  <a:srgbClr val="44546A"/>
                </a:solidFill>
                <a:latin typeface="LM Roman 12" panose="00000500000000000000" pitchFamily="50" charset="0"/>
                <a:ea typeface="Times New Roman" panose="02020603050405020304" pitchFamily="18" charset="0"/>
                <a:cs typeface="Gisha" panose="020B0502040204020203" pitchFamily="34" charset="-79"/>
              </a:rPr>
              <a:t>Figure 8: Carte du réseau synchrone WAPP montrant les échanges </a:t>
            </a:r>
            <a:endParaRPr lang="fr-FR" altLang="fr-FR" sz="1599" dirty="0">
              <a:solidFill>
                <a:srgbClr val="000000"/>
              </a:solidFill>
              <a:latin typeface="LM Roman 12" panose="00000500000000000000" pitchFamily="50" charset="0"/>
              <a:ea typeface="Times New Roman" panose="02020603050405020304" pitchFamily="18" charset="0"/>
              <a:cs typeface="Gisha" panose="020B0502040204020203" pitchFamily="34" charset="-79"/>
            </a:endParaRPr>
          </a:p>
        </p:txBody>
      </p:sp>
      <p:sp>
        <p:nvSpPr>
          <p:cNvPr id="7" name="TextBox 1">
            <a:extLst>
              <a:ext uri="{FF2B5EF4-FFF2-40B4-BE49-F238E27FC236}">
                <a16:creationId xmlns:a16="http://schemas.microsoft.com/office/drawing/2014/main" id="{CD0D0AE9-78DD-4540-96EF-E3489BF85079}"/>
              </a:ext>
            </a:extLst>
          </p:cNvPr>
          <p:cNvSpPr txBox="1">
            <a:spLocks noChangeArrowheads="1"/>
          </p:cNvSpPr>
          <p:nvPr/>
        </p:nvSpPr>
        <p:spPr bwMode="auto">
          <a:xfrm>
            <a:off x="6701066" y="3429864"/>
            <a:ext cx="5597688" cy="393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Trebuchet MS" panose="020B0603020202020204" pitchFamily="34" charset="0"/>
              </a:defRPr>
            </a:lvl1pPr>
            <a:lvl2pPr marL="742950" indent="-285750">
              <a:defRPr>
                <a:solidFill>
                  <a:schemeClr val="tx1"/>
                </a:solidFill>
                <a:latin typeface="Trebuchet MS" panose="020B0603020202020204" pitchFamily="34" charset="0"/>
              </a:defRPr>
            </a:lvl2pPr>
            <a:lvl3pPr marL="1143000" indent="-228600">
              <a:defRPr>
                <a:solidFill>
                  <a:schemeClr val="tx1"/>
                </a:solidFill>
                <a:latin typeface="Trebuchet MS" panose="020B0603020202020204" pitchFamily="34" charset="0"/>
              </a:defRPr>
            </a:lvl3pPr>
            <a:lvl4pPr marL="1600200" indent="-228600">
              <a:defRPr>
                <a:solidFill>
                  <a:schemeClr val="tx1"/>
                </a:solidFill>
                <a:latin typeface="Trebuchet MS" panose="020B0603020202020204" pitchFamily="34" charset="0"/>
              </a:defRPr>
            </a:lvl4pPr>
            <a:lvl5pPr marL="2057400" indent="-228600">
              <a:defRPr>
                <a:solidFill>
                  <a:schemeClr val="tx1"/>
                </a:solidFill>
                <a:latin typeface="Trebuchet MS" panose="020B0603020202020204" pitchFamily="34" charset="0"/>
              </a:defRPr>
            </a:lvl5pPr>
            <a:lvl6pPr marL="2514600" indent="-228600" defTabSz="457200" eaLnBrk="0" fontAlgn="base" hangingPunct="0">
              <a:spcBef>
                <a:spcPct val="0"/>
              </a:spcBef>
              <a:spcAft>
                <a:spcPct val="0"/>
              </a:spcAft>
              <a:defRPr>
                <a:solidFill>
                  <a:schemeClr val="tx1"/>
                </a:solidFill>
                <a:latin typeface="Trebuchet MS" panose="020B0603020202020204" pitchFamily="34" charset="0"/>
              </a:defRPr>
            </a:lvl6pPr>
            <a:lvl7pPr marL="2971800" indent="-228600" defTabSz="457200" eaLnBrk="0" fontAlgn="base" hangingPunct="0">
              <a:spcBef>
                <a:spcPct val="0"/>
              </a:spcBef>
              <a:spcAft>
                <a:spcPct val="0"/>
              </a:spcAft>
              <a:defRPr>
                <a:solidFill>
                  <a:schemeClr val="tx1"/>
                </a:solidFill>
                <a:latin typeface="Trebuchet MS" panose="020B0603020202020204" pitchFamily="34" charset="0"/>
              </a:defRPr>
            </a:lvl7pPr>
            <a:lvl8pPr marL="3429000" indent="-228600" defTabSz="457200" eaLnBrk="0" fontAlgn="base" hangingPunct="0">
              <a:spcBef>
                <a:spcPct val="0"/>
              </a:spcBef>
              <a:spcAft>
                <a:spcPct val="0"/>
              </a:spcAft>
              <a:defRPr>
                <a:solidFill>
                  <a:schemeClr val="tx1"/>
                </a:solidFill>
                <a:latin typeface="Trebuchet MS" panose="020B0603020202020204" pitchFamily="34" charset="0"/>
              </a:defRPr>
            </a:lvl8pPr>
            <a:lvl9pPr marL="3886200" indent="-228600" defTabSz="457200" eaLnBrk="0" fontAlgn="base" hangingPunct="0">
              <a:spcBef>
                <a:spcPct val="0"/>
              </a:spcBef>
              <a:spcAft>
                <a:spcPct val="0"/>
              </a:spcAft>
              <a:defRPr>
                <a:solidFill>
                  <a:schemeClr val="tx1"/>
                </a:solidFill>
                <a:latin typeface="Trebuchet MS" panose="020B0603020202020204" pitchFamily="34" charset="0"/>
              </a:defRPr>
            </a:lvl9pPr>
          </a:lstStyle>
          <a:p>
            <a:pPr defTabSz="609036"/>
            <a:r>
              <a:rPr lang="en-US" altLang="fr-FR" sz="1957" dirty="0">
                <a:solidFill>
                  <a:srgbClr val="000000"/>
                </a:solidFill>
                <a:latin typeface="LM Roman 12" panose="00000500000000000000" pitchFamily="50" charset="0"/>
              </a:rPr>
              <a:t>Figure 9: Production par type </a:t>
            </a:r>
            <a:r>
              <a:rPr lang="en-US" altLang="fr-FR" sz="1957" dirty="0" err="1">
                <a:solidFill>
                  <a:srgbClr val="000000"/>
                </a:solidFill>
                <a:latin typeface="LM Roman 12" panose="00000500000000000000" pitchFamily="50" charset="0"/>
              </a:rPr>
              <a:t>d’energie</a:t>
            </a:r>
            <a:r>
              <a:rPr lang="en-US" altLang="fr-FR" sz="1957" dirty="0">
                <a:solidFill>
                  <a:srgbClr val="000000"/>
                </a:solidFill>
                <a:latin typeface="LM Roman 12" panose="00000500000000000000" pitchFamily="50" charset="0"/>
              </a:rPr>
              <a:t> – 2023</a:t>
            </a:r>
          </a:p>
        </p:txBody>
      </p:sp>
      <p:sp>
        <p:nvSpPr>
          <p:cNvPr id="14" name="Titre 13">
            <a:extLst>
              <a:ext uri="{FF2B5EF4-FFF2-40B4-BE49-F238E27FC236}">
                <a16:creationId xmlns:a16="http://schemas.microsoft.com/office/drawing/2014/main" id="{CAA27637-31EC-443C-8C07-192B7E4CB991}"/>
              </a:ext>
            </a:extLst>
          </p:cNvPr>
          <p:cNvSpPr>
            <a:spLocks noGrp="1"/>
          </p:cNvSpPr>
          <p:nvPr>
            <p:ph type="title"/>
          </p:nvPr>
        </p:nvSpPr>
        <p:spPr>
          <a:xfrm>
            <a:off x="843656" y="140707"/>
            <a:ext cx="11226886" cy="942912"/>
          </a:xfrm>
        </p:spPr>
        <p:txBody>
          <a:bodyPr>
            <a:normAutofit fontScale="90000"/>
          </a:bodyPr>
          <a:lstStyle/>
          <a:p>
            <a:pPr algn="l"/>
            <a:r>
              <a:rPr lang="fr-FR" sz="2398" dirty="0">
                <a:solidFill>
                  <a:schemeClr val="tx1"/>
                </a:solidFill>
                <a:latin typeface="LM Roman 12" panose="00000500000000000000" pitchFamily="50" charset="0"/>
              </a:rPr>
              <a:t>I. Contexte DU MRE &amp;PROBLEMATIQUE</a:t>
            </a:r>
            <a:br>
              <a:rPr lang="fr-FR" dirty="0">
                <a:solidFill>
                  <a:srgbClr val="00B0F0"/>
                </a:solidFill>
              </a:rPr>
            </a:br>
            <a:endParaRPr lang="fr-BJ" dirty="0">
              <a:solidFill>
                <a:srgbClr val="00B0F0"/>
              </a:solidFill>
            </a:endParaRPr>
          </a:p>
        </p:txBody>
      </p:sp>
      <p:sp>
        <p:nvSpPr>
          <p:cNvPr id="15" name="슬라이드 번호 개체 틀 63">
            <a:extLst>
              <a:ext uri="{FF2B5EF4-FFF2-40B4-BE49-F238E27FC236}">
                <a16:creationId xmlns:a16="http://schemas.microsoft.com/office/drawing/2014/main" id="{385AF603-06FE-469F-B462-7080FBE22FAD}"/>
              </a:ext>
            </a:extLst>
          </p:cNvPr>
          <p:cNvSpPr txBox="1">
            <a:spLocks/>
          </p:cNvSpPr>
          <p:nvPr/>
        </p:nvSpPr>
        <p:spPr bwMode="auto">
          <a:xfrm>
            <a:off x="11204392" y="6363734"/>
            <a:ext cx="644986" cy="44831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defPPr>
              <a:defRPr lang="fr-FR"/>
            </a:defPPr>
            <a:lvl1pPr marL="0" algn="l" defTabSz="457200" rtl="0" eaLnBrk="1" latinLnBrk="0" hangingPunct="1">
              <a:spcBef>
                <a:spcPts val="925"/>
              </a:spcBef>
              <a:buClr>
                <a:schemeClr val="accent1"/>
              </a:buClr>
              <a:buSzPct val="80000"/>
              <a:buFont typeface="Wingdings 3" panose="05040102010807070707" pitchFamily="18" charset="2"/>
              <a:buChar char=""/>
              <a:defRPr sz="1600" kern="1200">
                <a:solidFill>
                  <a:srgbClr val="404040"/>
                </a:solidFill>
                <a:latin typeface="Trebuchet MS" panose="020B0603020202020204" pitchFamily="34" charset="0"/>
                <a:ea typeface="+mn-ea"/>
                <a:cs typeface="+mn-cs"/>
              </a:defRPr>
            </a:lvl1pPr>
            <a:lvl2pPr marL="681038" indent="-261938" algn="l" defTabSz="457200" rtl="0" eaLnBrk="1" latinLnBrk="0" hangingPunct="1">
              <a:spcBef>
                <a:spcPts val="925"/>
              </a:spcBef>
              <a:buClr>
                <a:schemeClr val="accent1"/>
              </a:buClr>
              <a:buSzPct val="80000"/>
              <a:buFont typeface="Wingdings 3" panose="05040102010807070707" pitchFamily="18" charset="2"/>
              <a:buChar char=""/>
              <a:defRPr sz="1400" kern="1200">
                <a:solidFill>
                  <a:srgbClr val="404040"/>
                </a:solidFill>
                <a:latin typeface="Trebuchet MS" panose="020B0603020202020204" pitchFamily="34" charset="0"/>
                <a:ea typeface="+mn-ea"/>
                <a:cs typeface="+mn-cs"/>
              </a:defRPr>
            </a:lvl2pPr>
            <a:lvl3pPr marL="1049338" indent="-209550" algn="l" defTabSz="457200" rtl="0" eaLnBrk="1" latinLnBrk="0" hangingPunct="1">
              <a:spcBef>
                <a:spcPts val="925"/>
              </a:spcBef>
              <a:buClr>
                <a:schemeClr val="accent1"/>
              </a:buClr>
              <a:buSzPct val="80000"/>
              <a:buFont typeface="Wingdings 3" panose="05040102010807070707" pitchFamily="18" charset="2"/>
              <a:buChar char=""/>
              <a:defRPr sz="1200" kern="1200">
                <a:solidFill>
                  <a:srgbClr val="404040"/>
                </a:solidFill>
                <a:latin typeface="Trebuchet MS" panose="020B0603020202020204" pitchFamily="34" charset="0"/>
                <a:ea typeface="+mn-ea"/>
                <a:cs typeface="+mn-cs"/>
              </a:defRPr>
            </a:lvl3pPr>
            <a:lvl4pPr marL="1470025" indent="-209550" algn="l" defTabSz="457200" rtl="0" eaLnBrk="1" latinLnBrk="0" hangingPunct="1">
              <a:spcBef>
                <a:spcPts val="925"/>
              </a:spcBef>
              <a:buClr>
                <a:schemeClr val="accent1"/>
              </a:buClr>
              <a:buSzPct val="80000"/>
              <a:buFont typeface="Wingdings 3" panose="05040102010807070707" pitchFamily="18" charset="2"/>
              <a:buChar char=""/>
              <a:defRPr sz="1100" kern="1200">
                <a:solidFill>
                  <a:srgbClr val="404040"/>
                </a:solidFill>
                <a:latin typeface="Trebuchet MS" panose="020B0603020202020204" pitchFamily="34" charset="0"/>
                <a:ea typeface="+mn-ea"/>
                <a:cs typeface="+mn-cs"/>
              </a:defRPr>
            </a:lvl4pPr>
            <a:lvl5pPr marL="1889125" indent="-209550" algn="l" defTabSz="457200" rtl="0" eaLnBrk="1" latinLnBrk="0" hangingPunct="1">
              <a:spcBef>
                <a:spcPts val="925"/>
              </a:spcBef>
              <a:buClr>
                <a:schemeClr val="accent1"/>
              </a:buClr>
              <a:buSzPct val="80000"/>
              <a:buFont typeface="Wingdings 3" panose="05040102010807070707" pitchFamily="18" charset="2"/>
              <a:buChar char=""/>
              <a:defRPr sz="1100" kern="1200">
                <a:solidFill>
                  <a:srgbClr val="404040"/>
                </a:solidFill>
                <a:latin typeface="Trebuchet MS" panose="020B0603020202020204" pitchFamily="34" charset="0"/>
                <a:ea typeface="+mn-ea"/>
                <a:cs typeface="+mn-cs"/>
              </a:defRPr>
            </a:lvl5pPr>
            <a:lvl6pPr marL="2346325" indent="-209550" algn="l" defTabSz="457200" rtl="0" eaLnBrk="0" fontAlgn="base" latinLnBrk="0" hangingPunct="0">
              <a:spcBef>
                <a:spcPts val="925"/>
              </a:spcBef>
              <a:spcAft>
                <a:spcPct val="0"/>
              </a:spcAft>
              <a:buClr>
                <a:schemeClr val="accent1"/>
              </a:buClr>
              <a:buSzPct val="80000"/>
              <a:buFont typeface="Wingdings 3" panose="05040102010807070707" pitchFamily="18" charset="2"/>
              <a:buChar char=""/>
              <a:defRPr sz="1100" kern="1200">
                <a:solidFill>
                  <a:srgbClr val="404040"/>
                </a:solidFill>
                <a:latin typeface="Trebuchet MS" panose="020B0603020202020204" pitchFamily="34" charset="0"/>
                <a:ea typeface="+mn-ea"/>
                <a:cs typeface="+mn-cs"/>
              </a:defRPr>
            </a:lvl6pPr>
            <a:lvl7pPr marL="2803525" indent="-209550" algn="l" defTabSz="457200" rtl="0" eaLnBrk="0" fontAlgn="base" latinLnBrk="0" hangingPunct="0">
              <a:spcBef>
                <a:spcPts val="925"/>
              </a:spcBef>
              <a:spcAft>
                <a:spcPct val="0"/>
              </a:spcAft>
              <a:buClr>
                <a:schemeClr val="accent1"/>
              </a:buClr>
              <a:buSzPct val="80000"/>
              <a:buFont typeface="Wingdings 3" panose="05040102010807070707" pitchFamily="18" charset="2"/>
              <a:buChar char=""/>
              <a:defRPr sz="1100" kern="1200">
                <a:solidFill>
                  <a:srgbClr val="404040"/>
                </a:solidFill>
                <a:latin typeface="Trebuchet MS" panose="020B0603020202020204" pitchFamily="34" charset="0"/>
                <a:ea typeface="+mn-ea"/>
                <a:cs typeface="+mn-cs"/>
              </a:defRPr>
            </a:lvl7pPr>
            <a:lvl8pPr marL="3260725" indent="-209550" algn="l" defTabSz="457200" rtl="0" eaLnBrk="0" fontAlgn="base" latinLnBrk="0" hangingPunct="0">
              <a:spcBef>
                <a:spcPts val="925"/>
              </a:spcBef>
              <a:spcAft>
                <a:spcPct val="0"/>
              </a:spcAft>
              <a:buClr>
                <a:schemeClr val="accent1"/>
              </a:buClr>
              <a:buSzPct val="80000"/>
              <a:buFont typeface="Wingdings 3" panose="05040102010807070707" pitchFamily="18" charset="2"/>
              <a:buChar char=""/>
              <a:defRPr sz="1100" kern="1200">
                <a:solidFill>
                  <a:srgbClr val="404040"/>
                </a:solidFill>
                <a:latin typeface="Trebuchet MS" panose="020B0603020202020204" pitchFamily="34" charset="0"/>
                <a:ea typeface="+mn-ea"/>
                <a:cs typeface="+mn-cs"/>
              </a:defRPr>
            </a:lvl8pPr>
            <a:lvl9pPr marL="3717925" indent="-209550" algn="l" defTabSz="457200" rtl="0" eaLnBrk="0" fontAlgn="base" latinLnBrk="0" hangingPunct="0">
              <a:spcBef>
                <a:spcPts val="925"/>
              </a:spcBef>
              <a:spcAft>
                <a:spcPct val="0"/>
              </a:spcAft>
              <a:buClr>
                <a:schemeClr val="accent1"/>
              </a:buClr>
              <a:buSzPct val="80000"/>
              <a:buFont typeface="Wingdings 3" panose="05040102010807070707" pitchFamily="18" charset="2"/>
              <a:buChar char=""/>
              <a:defRPr sz="1100" kern="1200">
                <a:solidFill>
                  <a:srgbClr val="404040"/>
                </a:solidFill>
                <a:latin typeface="Trebuchet MS" panose="020B0603020202020204" pitchFamily="34" charset="0"/>
                <a:ea typeface="+mn-ea"/>
                <a:cs typeface="+mn-cs"/>
              </a:defRPr>
            </a:lvl9pPr>
          </a:lstStyle>
          <a:p>
            <a:pPr defTabSz="609036" fontAlgn="base">
              <a:spcBef>
                <a:spcPct val="0"/>
              </a:spcBef>
              <a:spcAft>
                <a:spcPct val="0"/>
              </a:spcAft>
              <a:buClrTx/>
              <a:buSzTx/>
              <a:buNone/>
            </a:pPr>
            <a:fld id="{28836D35-1622-435B-8508-01785CDB2D49}" type="slidenum">
              <a:rPr lang="en-US" altLang="ko-KR" sz="1865" b="1">
                <a:solidFill>
                  <a:prstClr val="black"/>
                </a:solidFill>
                <a:latin typeface="Tahoma" panose="020B0604030504040204" pitchFamily="34" charset="0"/>
                <a:ea typeface="Gulim" panose="020B0600000101010101" pitchFamily="34" charset="-127"/>
              </a:rPr>
              <a:pPr defTabSz="609036" fontAlgn="base">
                <a:spcBef>
                  <a:spcPct val="0"/>
                </a:spcBef>
                <a:spcAft>
                  <a:spcPct val="0"/>
                </a:spcAft>
                <a:buClrTx/>
                <a:buSzTx/>
                <a:buNone/>
              </a:pPr>
              <a:t>14</a:t>
            </a:fld>
            <a:endParaRPr lang="en-US" altLang="ko-KR" sz="1865" b="1" dirty="0">
              <a:solidFill>
                <a:prstClr val="black"/>
              </a:solidFill>
              <a:latin typeface="Tahoma" panose="020B0604030504040204" pitchFamily="34" charset="0"/>
              <a:ea typeface="Gulim" panose="020B0600000101010101" pitchFamily="34" charset="-127"/>
            </a:endParaRPr>
          </a:p>
        </p:txBody>
      </p:sp>
      <p:sp>
        <p:nvSpPr>
          <p:cNvPr id="16" name="ZoneTexte 15">
            <a:extLst>
              <a:ext uri="{FF2B5EF4-FFF2-40B4-BE49-F238E27FC236}">
                <a16:creationId xmlns:a16="http://schemas.microsoft.com/office/drawing/2014/main" id="{92FEC7CA-B4BF-4F6E-9568-EDCAFCBAC817}"/>
              </a:ext>
            </a:extLst>
          </p:cNvPr>
          <p:cNvSpPr txBox="1"/>
          <p:nvPr/>
        </p:nvSpPr>
        <p:spPr>
          <a:xfrm>
            <a:off x="5639" y="504859"/>
            <a:ext cx="6695428" cy="532986"/>
          </a:xfrm>
          <a:prstGeom prst="rect">
            <a:avLst/>
          </a:prstGeom>
          <a:solidFill>
            <a:schemeClr val="bg1">
              <a:lumMod val="75000"/>
            </a:schemeClr>
          </a:solidFill>
        </p:spPr>
        <p:txBody>
          <a:bodyPr wrap="none"/>
          <a:lstStyle>
            <a:defPPr>
              <a:defRPr lang="en-US"/>
            </a:defPPr>
            <a:lvl1pPr marL="0" defTabSz="971445" eaLnBrk="1" fontAlgn="auto" latinLnBrk="0" hangingPunct="1">
              <a:spcBef>
                <a:spcPts val="0"/>
              </a:spcBef>
              <a:spcAft>
                <a:spcPts val="0"/>
              </a:spcAft>
              <a:defRPr sz="2000" b="1">
                <a:solidFill>
                  <a:schemeClr val="bg1"/>
                </a:solidFill>
                <a:latin typeface="Arial Rounded MT Bold" panose="020F0704030504030204" pitchFamily="34" charset="0"/>
                <a:ea typeface="+mj-ea"/>
                <a:cs typeface="Gisha" pitchFamily="34" charset="-79"/>
              </a:defRPr>
            </a:lvl1pPr>
            <a:lvl2pPr defTabSz="914400" eaLnBrk="1" latinLnBrk="0" hangingPunct="1">
              <a:defRPr sz="1800">
                <a:latin typeface="+mn-lt"/>
              </a:defRPr>
            </a:lvl2pPr>
            <a:lvl3pPr defTabSz="914400" eaLnBrk="1" latinLnBrk="0" hangingPunct="1">
              <a:defRPr sz="1800">
                <a:latin typeface="+mn-lt"/>
              </a:defRPr>
            </a:lvl3pPr>
            <a:lvl4pPr defTabSz="914400" eaLnBrk="1" latinLnBrk="0" hangingPunct="1">
              <a:defRPr sz="1800">
                <a:latin typeface="+mn-lt"/>
              </a:defRPr>
            </a:lvl4pPr>
            <a:lvl5pPr defTabSz="914400" eaLnBrk="1" latinLnBrk="0" hangingPunct="1">
              <a:defRPr sz="1800">
                <a:latin typeface="+mn-lt"/>
              </a:defRPr>
            </a:lvl5pPr>
            <a:lvl6pPr>
              <a:defRPr sz="1800">
                <a:latin typeface="+mn-lt"/>
              </a:defRPr>
            </a:lvl6pPr>
            <a:lvl7pPr>
              <a:defRPr sz="1800">
                <a:latin typeface="+mn-lt"/>
              </a:defRPr>
            </a:lvl7pPr>
            <a:lvl8pPr>
              <a:defRPr sz="1800">
                <a:latin typeface="+mn-lt"/>
              </a:defRPr>
            </a:lvl8pPr>
            <a:lvl9pPr>
              <a:defRPr sz="1800">
                <a:latin typeface="+mn-lt"/>
              </a:defRPr>
            </a:lvl9pPr>
          </a:lstStyle>
          <a:p>
            <a:pPr defTabSz="1294062"/>
            <a:r>
              <a:rPr lang="en-US" sz="2665" dirty="0" err="1">
                <a:solidFill>
                  <a:prstClr val="white"/>
                </a:solidFill>
              </a:rPr>
              <a:t>Données</a:t>
            </a:r>
            <a:r>
              <a:rPr lang="en-US" sz="2665" dirty="0">
                <a:solidFill>
                  <a:prstClr val="white"/>
                </a:solidFill>
              </a:rPr>
              <a:t> rapport </a:t>
            </a:r>
            <a:r>
              <a:rPr lang="en-US" sz="2665" dirty="0" err="1">
                <a:solidFill>
                  <a:prstClr val="white"/>
                </a:solidFill>
              </a:rPr>
              <a:t>annuel</a:t>
            </a:r>
            <a:r>
              <a:rPr lang="en-US" sz="2665" dirty="0">
                <a:solidFill>
                  <a:prstClr val="white"/>
                </a:solidFill>
              </a:rPr>
              <a:t> WAPP 2023 </a:t>
            </a:r>
            <a:endParaRPr lang="en-US" sz="2665" dirty="0">
              <a:solidFill>
                <a:srgbClr val="FF0000"/>
              </a:solidFill>
            </a:endParaRPr>
          </a:p>
        </p:txBody>
      </p:sp>
      <p:pic>
        <p:nvPicPr>
          <p:cNvPr id="9" name="Image 8">
            <a:extLst>
              <a:ext uri="{FF2B5EF4-FFF2-40B4-BE49-F238E27FC236}">
                <a16:creationId xmlns:a16="http://schemas.microsoft.com/office/drawing/2014/main" id="{69F89300-0592-4B7E-AA0B-0613D7BE029F}"/>
              </a:ext>
            </a:extLst>
          </p:cNvPr>
          <p:cNvPicPr>
            <a:picLocks noChangeAspect="1"/>
          </p:cNvPicPr>
          <p:nvPr/>
        </p:nvPicPr>
        <p:blipFill>
          <a:blip r:embed="rId2"/>
          <a:stretch>
            <a:fillRect/>
          </a:stretch>
        </p:blipFill>
        <p:spPr>
          <a:xfrm>
            <a:off x="6588675" y="789329"/>
            <a:ext cx="5597686" cy="2638809"/>
          </a:xfrm>
          <a:prstGeom prst="rect">
            <a:avLst/>
          </a:prstGeom>
        </p:spPr>
      </p:pic>
      <p:pic>
        <p:nvPicPr>
          <p:cNvPr id="10" name="Image 9">
            <a:extLst>
              <a:ext uri="{FF2B5EF4-FFF2-40B4-BE49-F238E27FC236}">
                <a16:creationId xmlns:a16="http://schemas.microsoft.com/office/drawing/2014/main" id="{1E52D7F7-C625-4B5D-8EB6-0C886823F7C2}"/>
              </a:ext>
            </a:extLst>
          </p:cNvPr>
          <p:cNvPicPr>
            <a:picLocks noChangeAspect="1"/>
          </p:cNvPicPr>
          <p:nvPr/>
        </p:nvPicPr>
        <p:blipFill>
          <a:blip r:embed="rId3"/>
          <a:stretch>
            <a:fillRect/>
          </a:stretch>
        </p:blipFill>
        <p:spPr>
          <a:xfrm>
            <a:off x="6588675" y="3789562"/>
            <a:ext cx="5597686" cy="2492689"/>
          </a:xfrm>
          <a:prstGeom prst="rect">
            <a:avLst/>
          </a:prstGeom>
        </p:spPr>
      </p:pic>
      <p:pic>
        <p:nvPicPr>
          <p:cNvPr id="17" name="Image 16">
            <a:extLst>
              <a:ext uri="{FF2B5EF4-FFF2-40B4-BE49-F238E27FC236}">
                <a16:creationId xmlns:a16="http://schemas.microsoft.com/office/drawing/2014/main" id="{4A4121FE-81F2-B74E-3A08-72DA8120C993}"/>
              </a:ext>
            </a:extLst>
          </p:cNvPr>
          <p:cNvPicPr>
            <a:picLocks noChangeAspect="1"/>
          </p:cNvPicPr>
          <p:nvPr/>
        </p:nvPicPr>
        <p:blipFill rotWithShape="1">
          <a:blip r:embed="rId4"/>
          <a:srcRect l="11199" t="9501"/>
          <a:stretch/>
        </p:blipFill>
        <p:spPr>
          <a:xfrm>
            <a:off x="16689" y="2775452"/>
            <a:ext cx="6792423" cy="3506800"/>
          </a:xfrm>
          <a:prstGeom prst="rect">
            <a:avLst/>
          </a:prstGeom>
        </p:spPr>
      </p:pic>
      <p:sp>
        <p:nvSpPr>
          <p:cNvPr id="4" name="TextBox 1">
            <a:extLst>
              <a:ext uri="{FF2B5EF4-FFF2-40B4-BE49-F238E27FC236}">
                <a16:creationId xmlns:a16="http://schemas.microsoft.com/office/drawing/2014/main" id="{7F5DA154-C27B-4C1D-B5D8-7AB6F9AA2110}"/>
              </a:ext>
            </a:extLst>
          </p:cNvPr>
          <p:cNvSpPr txBox="1">
            <a:spLocks noChangeArrowheads="1"/>
          </p:cNvSpPr>
          <p:nvPr/>
        </p:nvSpPr>
        <p:spPr bwMode="auto">
          <a:xfrm>
            <a:off x="149084" y="1010775"/>
            <a:ext cx="6505535" cy="21302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lstStyle>
            <a:lvl1pPr defTabSz="969963">
              <a:defRPr>
                <a:solidFill>
                  <a:schemeClr val="tx1"/>
                </a:solidFill>
                <a:latin typeface="Trebuchet MS" panose="020B0603020202020204" pitchFamily="34" charset="0"/>
              </a:defRPr>
            </a:lvl1pPr>
            <a:lvl2pPr indent="-263525" defTabSz="969963">
              <a:defRPr>
                <a:solidFill>
                  <a:schemeClr val="tx1"/>
                </a:solidFill>
                <a:latin typeface="Trebuchet MS" panose="020B0603020202020204" pitchFamily="34" charset="0"/>
              </a:defRPr>
            </a:lvl2pPr>
            <a:lvl3pPr indent="-209550" defTabSz="969963">
              <a:defRPr>
                <a:solidFill>
                  <a:schemeClr val="tx1"/>
                </a:solidFill>
                <a:latin typeface="Trebuchet MS" panose="020B0603020202020204" pitchFamily="34" charset="0"/>
              </a:defRPr>
            </a:lvl3pPr>
            <a:lvl4pPr indent="-209550" defTabSz="969963">
              <a:defRPr>
                <a:solidFill>
                  <a:schemeClr val="tx1"/>
                </a:solidFill>
                <a:latin typeface="Trebuchet MS" panose="020B0603020202020204" pitchFamily="34" charset="0"/>
              </a:defRPr>
            </a:lvl4pPr>
            <a:lvl5pPr indent="-209550" defTabSz="969963">
              <a:defRPr>
                <a:solidFill>
                  <a:schemeClr val="tx1"/>
                </a:solidFill>
                <a:latin typeface="Trebuchet MS" panose="020B0603020202020204" pitchFamily="34" charset="0"/>
              </a:defRPr>
            </a:lvl5pPr>
            <a:lvl6pPr indent="-209550" defTabSz="969963" eaLnBrk="0" fontAlgn="base" hangingPunct="0">
              <a:spcBef>
                <a:spcPct val="0"/>
              </a:spcBef>
              <a:spcAft>
                <a:spcPct val="0"/>
              </a:spcAft>
              <a:defRPr>
                <a:solidFill>
                  <a:schemeClr val="tx1"/>
                </a:solidFill>
                <a:latin typeface="Trebuchet MS" panose="020B0603020202020204" pitchFamily="34" charset="0"/>
              </a:defRPr>
            </a:lvl6pPr>
            <a:lvl7pPr indent="-209550" defTabSz="969963" eaLnBrk="0" fontAlgn="base" hangingPunct="0">
              <a:spcBef>
                <a:spcPct val="0"/>
              </a:spcBef>
              <a:spcAft>
                <a:spcPct val="0"/>
              </a:spcAft>
              <a:defRPr>
                <a:solidFill>
                  <a:schemeClr val="tx1"/>
                </a:solidFill>
                <a:latin typeface="Trebuchet MS" panose="020B0603020202020204" pitchFamily="34" charset="0"/>
              </a:defRPr>
            </a:lvl7pPr>
            <a:lvl8pPr indent="-209550" defTabSz="969963" eaLnBrk="0" fontAlgn="base" hangingPunct="0">
              <a:spcBef>
                <a:spcPct val="0"/>
              </a:spcBef>
              <a:spcAft>
                <a:spcPct val="0"/>
              </a:spcAft>
              <a:defRPr>
                <a:solidFill>
                  <a:schemeClr val="tx1"/>
                </a:solidFill>
                <a:latin typeface="Trebuchet MS" panose="020B0603020202020204" pitchFamily="34" charset="0"/>
              </a:defRPr>
            </a:lvl8pPr>
            <a:lvl9pPr indent="-209550" defTabSz="969963" eaLnBrk="0" fontAlgn="base" hangingPunct="0">
              <a:spcBef>
                <a:spcPct val="0"/>
              </a:spcBef>
              <a:spcAft>
                <a:spcPct val="0"/>
              </a:spcAft>
              <a:defRPr>
                <a:solidFill>
                  <a:schemeClr val="tx1"/>
                </a:solidFill>
                <a:latin typeface="Trebuchet MS" panose="020B0603020202020204" pitchFamily="34" charset="0"/>
              </a:defRPr>
            </a:lvl9pPr>
          </a:lstStyle>
          <a:p>
            <a:pPr defTabSz="1292088">
              <a:spcBef>
                <a:spcPct val="0"/>
              </a:spcBef>
            </a:pPr>
            <a:r>
              <a:rPr lang="en-GB" altLang="fr-FR" sz="2175" b="1" dirty="0">
                <a:solidFill>
                  <a:srgbClr val="2C3C43"/>
                </a:solidFill>
                <a:latin typeface="LM Roman 12" panose="00000500000000000000" pitchFamily="50" charset="0"/>
                <a:cs typeface="Gisha" panose="020B0502040204020203" pitchFamily="34" charset="-79"/>
              </a:rPr>
              <a:t>- </a:t>
            </a:r>
            <a:r>
              <a:rPr lang="fr-FR" altLang="fr-FR" sz="1865" b="1" dirty="0">
                <a:solidFill>
                  <a:srgbClr val="2C3C43"/>
                </a:solidFill>
                <a:latin typeface="LM Roman 12" panose="00000500000000000000" pitchFamily="50" charset="0"/>
                <a:cs typeface="Gisha" panose="020B0502040204020203" pitchFamily="34" charset="-79"/>
              </a:rPr>
              <a:t>Capacité installée : 23,7 GW</a:t>
            </a:r>
          </a:p>
          <a:p>
            <a:pPr defTabSz="1292088">
              <a:spcBef>
                <a:spcPct val="0"/>
              </a:spcBef>
            </a:pPr>
            <a:r>
              <a:rPr lang="fr-FR" altLang="fr-FR" sz="1865" b="1" dirty="0">
                <a:solidFill>
                  <a:srgbClr val="2C3C43"/>
                </a:solidFill>
                <a:latin typeface="LM Roman 12" panose="00000500000000000000" pitchFamily="50" charset="0"/>
                <a:cs typeface="Gisha" panose="020B0502040204020203" pitchFamily="34" charset="-79"/>
              </a:rPr>
              <a:t>- Capacité Disponible : 13,0 GW</a:t>
            </a:r>
          </a:p>
          <a:p>
            <a:pPr defTabSz="1292088">
              <a:spcBef>
                <a:spcPct val="0"/>
              </a:spcBef>
            </a:pPr>
            <a:r>
              <a:rPr lang="fr-FR" altLang="fr-FR" sz="1865" b="1" dirty="0">
                <a:solidFill>
                  <a:srgbClr val="2C3C43"/>
                </a:solidFill>
                <a:latin typeface="LM Roman 12" panose="00000500000000000000" pitchFamily="50" charset="0"/>
                <a:cs typeface="Gisha" panose="020B0502040204020203" pitchFamily="34" charset="-79"/>
              </a:rPr>
              <a:t>- Charge maximale : 12,0 GW</a:t>
            </a:r>
          </a:p>
          <a:p>
            <a:pPr defTabSz="1292088">
              <a:spcBef>
                <a:spcPct val="0"/>
              </a:spcBef>
            </a:pPr>
            <a:r>
              <a:rPr lang="fr-FR" altLang="fr-FR" sz="1865" b="1" dirty="0">
                <a:solidFill>
                  <a:srgbClr val="2C3C43"/>
                </a:solidFill>
                <a:latin typeface="LM Roman 12" panose="00000500000000000000" pitchFamily="50" charset="0"/>
                <a:cs typeface="Gisha" panose="020B0502040204020203" pitchFamily="34" charset="-79"/>
              </a:rPr>
              <a:t>- Production : 79,6 TWh</a:t>
            </a:r>
          </a:p>
          <a:p>
            <a:pPr defTabSz="1292088">
              <a:spcBef>
                <a:spcPct val="0"/>
              </a:spcBef>
            </a:pPr>
            <a:r>
              <a:rPr lang="fr-FR" altLang="fr-FR" sz="1865" b="1" dirty="0">
                <a:solidFill>
                  <a:srgbClr val="2C3C43"/>
                </a:solidFill>
                <a:latin typeface="LM Roman 12" panose="00000500000000000000" pitchFamily="50" charset="0"/>
                <a:cs typeface="Gisha" panose="020B0502040204020203" pitchFamily="34" charset="-79"/>
              </a:rPr>
              <a:t>- Echanges : 5,6 TWh (7,0%)</a:t>
            </a:r>
          </a:p>
          <a:p>
            <a:pPr defTabSz="1292088">
              <a:spcBef>
                <a:spcPct val="0"/>
              </a:spcBef>
            </a:pPr>
            <a:r>
              <a:rPr lang="fr-FR" altLang="fr-FR" sz="2175" b="1" dirty="0">
                <a:solidFill>
                  <a:srgbClr val="2C3C43"/>
                </a:solidFill>
                <a:latin typeface="LM Roman 12" panose="00000500000000000000" pitchFamily="50" charset="0"/>
                <a:cs typeface="Gisha" panose="020B0502040204020203" pitchFamily="34" charset="-79"/>
              </a:rPr>
              <a:t>* </a:t>
            </a:r>
            <a:r>
              <a:rPr lang="fr-FR" altLang="fr-FR" sz="1399" b="1" dirty="0">
                <a:solidFill>
                  <a:srgbClr val="2C3C43"/>
                </a:solidFill>
                <a:latin typeface="LM Roman 12" panose="00000500000000000000" pitchFamily="50" charset="0"/>
                <a:cs typeface="Gisha" panose="020B0502040204020203" pitchFamily="34" charset="-79"/>
              </a:rPr>
              <a:t>Les bourses d'électricité représentent 7,0% de la production d'énergie</a:t>
            </a:r>
            <a:endParaRPr lang="en-US" altLang="fr-FR" sz="1399" b="1" dirty="0">
              <a:solidFill>
                <a:srgbClr val="2C3C43"/>
              </a:solidFill>
              <a:latin typeface="LM Roman 12" panose="00000500000000000000" pitchFamily="50" charset="0"/>
              <a:cs typeface="Gisha" panose="020B0502040204020203" pitchFamily="34" charset="-79"/>
            </a:endParaRPr>
          </a:p>
        </p:txBody>
      </p:sp>
      <p:pic>
        <p:nvPicPr>
          <p:cNvPr id="11" name="Picture 10">
            <a:extLst>
              <a:ext uri="{FF2B5EF4-FFF2-40B4-BE49-F238E27FC236}">
                <a16:creationId xmlns:a16="http://schemas.microsoft.com/office/drawing/2014/main" id="{B25695BE-2B9D-96F1-C27B-7CFD8DD0FF62}"/>
              </a:ext>
            </a:extLst>
          </p:cNvPr>
          <p:cNvPicPr>
            <a:picLocks noChangeAspect="1"/>
          </p:cNvPicPr>
          <p:nvPr/>
        </p:nvPicPr>
        <p:blipFill>
          <a:blip r:embed="rId5"/>
          <a:stretch>
            <a:fillRect/>
          </a:stretch>
        </p:blipFill>
        <p:spPr>
          <a:xfrm>
            <a:off x="123292" y="5595821"/>
            <a:ext cx="1440729" cy="621725"/>
          </a:xfrm>
          <a:prstGeom prst="rect">
            <a:avLst/>
          </a:prstGeom>
        </p:spPr>
      </p:pic>
    </p:spTree>
    <p:extLst>
      <p:ext uri="{BB962C8B-B14F-4D97-AF65-F5344CB8AC3E}">
        <p14:creationId xmlns:p14="http://schemas.microsoft.com/office/powerpoint/2010/main" val="9138569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71F137-2477-42CB-AB6A-22A08299B3C1}"/>
              </a:ext>
            </a:extLst>
          </p:cNvPr>
          <p:cNvSpPr>
            <a:spLocks noGrp="1"/>
          </p:cNvSpPr>
          <p:nvPr>
            <p:ph type="title" idx="4294967295"/>
          </p:nvPr>
        </p:nvSpPr>
        <p:spPr>
          <a:xfrm>
            <a:off x="3603388" y="630181"/>
            <a:ext cx="4374275" cy="326722"/>
          </a:xfrm>
          <a:prstGeom prst="rect">
            <a:avLst/>
          </a:prstGeom>
        </p:spPr>
        <p:txBody>
          <a:bodyPr>
            <a:normAutofit fontScale="90000"/>
          </a:bodyPr>
          <a:lstStyle/>
          <a:p>
            <a:r>
              <a:rPr lang="fr" sz="1798" kern="0" dirty="0">
                <a:solidFill>
                  <a:srgbClr val="C00000"/>
                </a:solidFill>
              </a:rPr>
              <a:t>OPPORTUNITÉS DE COMMERCE DE L’ÉLECTRICITÉ</a:t>
            </a:r>
            <a:endParaRPr lang="en-GB" sz="1798" dirty="0"/>
          </a:p>
        </p:txBody>
      </p:sp>
      <p:pic>
        <p:nvPicPr>
          <p:cNvPr id="5" name="Picture 4">
            <a:extLst>
              <a:ext uri="{FF2B5EF4-FFF2-40B4-BE49-F238E27FC236}">
                <a16:creationId xmlns:a16="http://schemas.microsoft.com/office/drawing/2014/main" id="{45636EF9-8CCD-4BA7-9829-B1C9033642D5}"/>
              </a:ext>
            </a:extLst>
          </p:cNvPr>
          <p:cNvPicPr>
            <a:picLocks noChangeAspect="1"/>
          </p:cNvPicPr>
          <p:nvPr/>
        </p:nvPicPr>
        <p:blipFill>
          <a:blip r:embed="rId3"/>
          <a:stretch>
            <a:fillRect/>
          </a:stretch>
        </p:blipFill>
        <p:spPr>
          <a:xfrm>
            <a:off x="973857" y="1259821"/>
            <a:ext cx="7373366" cy="4032011"/>
          </a:xfrm>
          <a:prstGeom prst="rect">
            <a:avLst/>
          </a:prstGeom>
        </p:spPr>
      </p:pic>
      <p:pic>
        <p:nvPicPr>
          <p:cNvPr id="6" name="Picture 5">
            <a:extLst>
              <a:ext uri="{FF2B5EF4-FFF2-40B4-BE49-F238E27FC236}">
                <a16:creationId xmlns:a16="http://schemas.microsoft.com/office/drawing/2014/main" id="{A3CEF671-2262-4F17-81A3-C0429889B901}"/>
              </a:ext>
            </a:extLst>
          </p:cNvPr>
          <p:cNvPicPr>
            <a:picLocks noChangeAspect="1"/>
          </p:cNvPicPr>
          <p:nvPr/>
        </p:nvPicPr>
        <p:blipFill>
          <a:blip r:embed="rId4"/>
          <a:stretch>
            <a:fillRect/>
          </a:stretch>
        </p:blipFill>
        <p:spPr>
          <a:xfrm>
            <a:off x="7596098" y="1164354"/>
            <a:ext cx="1634909" cy="1276810"/>
          </a:xfrm>
          <a:prstGeom prst="rect">
            <a:avLst/>
          </a:prstGeom>
        </p:spPr>
      </p:pic>
      <p:sp>
        <p:nvSpPr>
          <p:cNvPr id="7" name="Rectangle 6">
            <a:extLst>
              <a:ext uri="{FF2B5EF4-FFF2-40B4-BE49-F238E27FC236}">
                <a16:creationId xmlns:a16="http://schemas.microsoft.com/office/drawing/2014/main" id="{439F097D-A4F0-43F4-B4D9-7C0DBF3370F5}"/>
              </a:ext>
            </a:extLst>
          </p:cNvPr>
          <p:cNvSpPr/>
          <p:nvPr/>
        </p:nvSpPr>
        <p:spPr>
          <a:xfrm>
            <a:off x="4347795" y="1571156"/>
            <a:ext cx="2780559" cy="253809"/>
          </a:xfrm>
          <a:prstGeom prst="rect">
            <a:avLst/>
          </a:prstGeom>
        </p:spPr>
        <p:txBody>
          <a:bodyPr wrap="none">
            <a:spAutoFit/>
          </a:bodyPr>
          <a:lstStyle/>
          <a:p>
            <a:pPr defTabSz="609036"/>
            <a:r>
              <a:rPr lang="fr" sz="1050" i="1" dirty="0">
                <a:solidFill>
                  <a:prstClr val="black"/>
                </a:solidFill>
                <a:latin typeface="Calibri"/>
              </a:rPr>
              <a:t>Excédents et déficits projetés hors pointe - 2022</a:t>
            </a:r>
            <a:endParaRPr lang="en-GB" sz="1199" i="1" dirty="0">
              <a:solidFill>
                <a:prstClr val="black"/>
              </a:solidFill>
              <a:latin typeface="Calibri"/>
            </a:endParaRPr>
          </a:p>
        </p:txBody>
      </p:sp>
      <p:sp>
        <p:nvSpPr>
          <p:cNvPr id="8" name="TextBox 7">
            <a:extLst>
              <a:ext uri="{FF2B5EF4-FFF2-40B4-BE49-F238E27FC236}">
                <a16:creationId xmlns:a16="http://schemas.microsoft.com/office/drawing/2014/main" id="{E2A6ED01-1748-46E8-BCE0-E83FB7F97428}"/>
              </a:ext>
            </a:extLst>
          </p:cNvPr>
          <p:cNvSpPr txBox="1"/>
          <p:nvPr>
            <p:custDataLst>
              <p:tags r:id="rId1"/>
            </p:custDataLst>
          </p:nvPr>
        </p:nvSpPr>
        <p:spPr>
          <a:xfrm>
            <a:off x="2692125" y="933101"/>
            <a:ext cx="7373366" cy="297020"/>
          </a:xfrm>
          <a:prstGeom prst="rect">
            <a:avLst/>
          </a:prstGeom>
        </p:spPr>
        <p:txBody>
          <a:bodyPr vert="horz" wrap="square" lIns="0" tIns="0" rIns="0" bIns="0" rtlCol="0" anchor="t">
            <a:noAutofit/>
          </a:bodyPr>
          <a:lstStyle>
            <a:lvl1pPr marL="0" lvl="0" indent="0" defTabSz="913542" eaLnBrk="1" latinLnBrk="0" hangingPunct="1">
              <a:buClr>
                <a:schemeClr val="tx2"/>
              </a:buClr>
              <a:buSzPct val="100000"/>
              <a:defRPr lang="x-none" sz="1600" baseline="0">
                <a:latin typeface="+mn-lt"/>
              </a:defRPr>
            </a:lvl1pPr>
            <a:lvl2pPr marL="192024" lvl="1" indent="-192024" defTabSz="913542" eaLnBrk="1" latinLnBrk="0" hangingPunct="1">
              <a:buClr>
                <a:schemeClr val="tx2"/>
              </a:buClr>
              <a:buSzPct val="125000"/>
              <a:buFont typeface="Arial" charset="0"/>
              <a:buChar char="▪"/>
              <a:defRPr lang="x-none" sz="1600" baseline="0">
                <a:latin typeface="+mn-lt"/>
              </a:defRPr>
            </a:lvl2pPr>
            <a:lvl3pPr marL="457200" lvl="2" indent="-265176" defTabSz="913542" eaLnBrk="1" latinLnBrk="0" hangingPunct="1">
              <a:buClr>
                <a:schemeClr val="tx2"/>
              </a:buClr>
              <a:buSzPct val="120000"/>
              <a:buFont typeface="Arial" charset="0"/>
              <a:buChar char="–"/>
              <a:defRPr lang="x-none" sz="1600" baseline="0">
                <a:latin typeface="+mn-lt"/>
              </a:defRPr>
            </a:lvl3pPr>
            <a:lvl4pPr marL="626846" lvl="3" indent="-155448" defTabSz="913542" eaLnBrk="1" latinLnBrk="0" hangingPunct="1">
              <a:buClr>
                <a:schemeClr val="tx2"/>
              </a:buClr>
              <a:buSzPct val="120000"/>
              <a:buFont typeface="Arial" charset="0"/>
              <a:buChar char="▫"/>
              <a:defRPr lang="x-none" sz="1600" baseline="0">
                <a:latin typeface="+mn-lt"/>
              </a:defRPr>
            </a:lvl4pPr>
            <a:lvl5pPr marL="749808" lvl="4" indent="-128016" defTabSz="913542" eaLnBrk="1" latinLnBrk="0" hangingPunct="1">
              <a:buClr>
                <a:schemeClr val="tx2"/>
              </a:buClr>
              <a:buSzPct val="89000"/>
              <a:buFont typeface="Arial" charset="0"/>
              <a:buChar char="-"/>
              <a:defRPr lang="x-none" sz="1600" baseline="0">
                <a:latin typeface="+mn-lt"/>
              </a:defRPr>
            </a:lvl5pPr>
            <a:lvl6pPr marL="765042" indent="-132820" defTabSz="913542" fontAlgn="base">
              <a:spcBef>
                <a:spcPct val="0"/>
              </a:spcBef>
              <a:spcAft>
                <a:spcPct val="0"/>
              </a:spcAft>
              <a:buClr>
                <a:schemeClr val="tx2"/>
              </a:buClr>
              <a:buSzPct val="89000"/>
              <a:buFont typeface="Arial" charset="0"/>
              <a:buChar char="-"/>
              <a:defRPr lang="x-none" sz="1632" baseline="0">
                <a:latin typeface="+mn-lt"/>
              </a:defRPr>
            </a:lvl6pPr>
            <a:lvl7pPr marL="765042" indent="-132820" defTabSz="913542" fontAlgn="base">
              <a:spcBef>
                <a:spcPct val="0"/>
              </a:spcBef>
              <a:spcAft>
                <a:spcPct val="0"/>
              </a:spcAft>
              <a:buClr>
                <a:schemeClr val="tx2"/>
              </a:buClr>
              <a:buSzPct val="89000"/>
              <a:buFont typeface="Arial" charset="0"/>
              <a:buChar char="-"/>
              <a:defRPr lang="x-none" sz="1632" baseline="0">
                <a:latin typeface="+mn-lt"/>
              </a:defRPr>
            </a:lvl7pPr>
            <a:lvl8pPr marL="765042" indent="-132820" defTabSz="913542" fontAlgn="base">
              <a:spcBef>
                <a:spcPct val="0"/>
              </a:spcBef>
              <a:spcAft>
                <a:spcPct val="0"/>
              </a:spcAft>
              <a:buClr>
                <a:schemeClr val="tx2"/>
              </a:buClr>
              <a:buSzPct val="89000"/>
              <a:buFont typeface="Arial" charset="0"/>
              <a:buChar char="-"/>
              <a:defRPr lang="x-none" sz="1632" baseline="0">
                <a:latin typeface="+mn-lt"/>
              </a:defRPr>
            </a:lvl8pPr>
            <a:lvl9pPr marL="765042" indent="-132820" defTabSz="913542" fontAlgn="base">
              <a:spcBef>
                <a:spcPct val="0"/>
              </a:spcBef>
              <a:spcAft>
                <a:spcPct val="0"/>
              </a:spcAft>
              <a:buClr>
                <a:schemeClr val="tx2"/>
              </a:buClr>
              <a:buSzPct val="89000"/>
              <a:buFont typeface="Arial" charset="0"/>
              <a:buChar char="-"/>
              <a:defRPr lang="x-none" sz="1632" baseline="0">
                <a:latin typeface="+mn-lt"/>
              </a:defRPr>
            </a:lvl9pPr>
          </a:lstStyle>
          <a:p>
            <a:pPr marL="0" lvl="1" indent="0" defTabSz="1216930">
              <a:buClr>
                <a:srgbClr val="44546A"/>
              </a:buClr>
              <a:buNone/>
            </a:pPr>
            <a:r>
              <a:rPr lang="fr" sz="1199" b="1" dirty="0">
                <a:solidFill>
                  <a:prstClr val="black"/>
                </a:solidFill>
                <a:latin typeface="Calibri"/>
              </a:rPr>
              <a:t>Les perspectives régionales jusqu’en 2023 ont identifié des opportunités commerciales bilatérales</a:t>
            </a:r>
            <a:endParaRPr lang="en-GB" sz="1199" b="1" dirty="0">
              <a:solidFill>
                <a:prstClr val="black"/>
              </a:solidFill>
              <a:latin typeface="Calibri"/>
            </a:endParaRPr>
          </a:p>
        </p:txBody>
      </p:sp>
      <p:grpSp>
        <p:nvGrpSpPr>
          <p:cNvPr id="16" name="Group 6">
            <a:extLst>
              <a:ext uri="{FF2B5EF4-FFF2-40B4-BE49-F238E27FC236}">
                <a16:creationId xmlns:a16="http://schemas.microsoft.com/office/drawing/2014/main" id="{7955434A-6914-4497-8CE6-A4EB9EE69864}"/>
              </a:ext>
            </a:extLst>
          </p:cNvPr>
          <p:cNvGrpSpPr/>
          <p:nvPr/>
        </p:nvGrpSpPr>
        <p:grpSpPr>
          <a:xfrm>
            <a:off x="10885044" y="6194596"/>
            <a:ext cx="1107206" cy="635492"/>
            <a:chOff x="5715000" y="2195155"/>
            <a:chExt cx="1371600" cy="1187786"/>
          </a:xfrm>
        </p:grpSpPr>
        <p:pic>
          <p:nvPicPr>
            <p:cNvPr id="17" name="Picture 7">
              <a:extLst>
                <a:ext uri="{FF2B5EF4-FFF2-40B4-BE49-F238E27FC236}">
                  <a16:creationId xmlns:a16="http://schemas.microsoft.com/office/drawing/2014/main" id="{68658801-DF9E-466F-BF07-6D7F96E9A7DB}"/>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5715000" y="2195155"/>
              <a:ext cx="1371600" cy="435649"/>
            </a:xfrm>
            <a:prstGeom prst="rect">
              <a:avLst/>
            </a:prstGeom>
          </p:spPr>
        </p:pic>
        <p:pic>
          <p:nvPicPr>
            <p:cNvPr id="18" name="Picture 8">
              <a:extLst>
                <a:ext uri="{FF2B5EF4-FFF2-40B4-BE49-F238E27FC236}">
                  <a16:creationId xmlns:a16="http://schemas.microsoft.com/office/drawing/2014/main" id="{82CBC50D-DBA9-4A71-B134-AC9B48E18A90}"/>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5867399" y="2841074"/>
              <a:ext cx="1219201" cy="541867"/>
            </a:xfrm>
            <a:prstGeom prst="rect">
              <a:avLst/>
            </a:prstGeom>
          </p:spPr>
        </p:pic>
      </p:grpSp>
      <p:sp>
        <p:nvSpPr>
          <p:cNvPr id="19" name="Rectangle 18">
            <a:extLst>
              <a:ext uri="{FF2B5EF4-FFF2-40B4-BE49-F238E27FC236}">
                <a16:creationId xmlns:a16="http://schemas.microsoft.com/office/drawing/2014/main" id="{3E88DDA6-690E-4540-BA8A-72912459E9C0}"/>
              </a:ext>
            </a:extLst>
          </p:cNvPr>
          <p:cNvSpPr/>
          <p:nvPr/>
        </p:nvSpPr>
        <p:spPr>
          <a:xfrm>
            <a:off x="10770932" y="5848435"/>
            <a:ext cx="1196560" cy="289912"/>
          </a:xfrm>
          <a:prstGeom prst="rect">
            <a:avLst/>
          </a:prstGeom>
        </p:spPr>
        <p:style>
          <a:lnRef idx="1">
            <a:schemeClr val="accent2"/>
          </a:lnRef>
          <a:fillRef idx="3">
            <a:schemeClr val="accent2"/>
          </a:fillRef>
          <a:effectRef idx="2">
            <a:schemeClr val="accent2"/>
          </a:effectRef>
          <a:fontRef idx="minor">
            <a:schemeClr val="lt1"/>
          </a:fontRef>
        </p:style>
        <p:txBody>
          <a:bodyPr rtlCol="0" anchor="ctr"/>
          <a:lstStyle/>
          <a:p>
            <a:pPr algn="ctr" defTabSz="609036"/>
            <a:r>
              <a:rPr lang="fr" sz="1798" b="1" i="1" dirty="0">
                <a:solidFill>
                  <a:prstClr val="white"/>
                </a:solidFill>
                <a:latin typeface="Calibri"/>
              </a:rPr>
              <a:t>Source:</a:t>
            </a:r>
            <a:endParaRPr lang="en-GB" sz="1798" b="1" i="1" dirty="0">
              <a:solidFill>
                <a:prstClr val="white"/>
              </a:solidFill>
              <a:latin typeface="Calibri"/>
            </a:endParaRPr>
          </a:p>
        </p:txBody>
      </p:sp>
      <p:sp>
        <p:nvSpPr>
          <p:cNvPr id="3" name="Rectangle 2">
            <a:extLst>
              <a:ext uri="{FF2B5EF4-FFF2-40B4-BE49-F238E27FC236}">
                <a16:creationId xmlns:a16="http://schemas.microsoft.com/office/drawing/2014/main" id="{88E20FC4-CB43-4FAE-8D2E-1EF715A9D181}"/>
              </a:ext>
            </a:extLst>
          </p:cNvPr>
          <p:cNvSpPr/>
          <p:nvPr/>
        </p:nvSpPr>
        <p:spPr>
          <a:xfrm>
            <a:off x="765363" y="5601954"/>
            <a:ext cx="9994645" cy="979660"/>
          </a:xfrm>
          <a:prstGeom prst="rect">
            <a:avLst/>
          </a:prstGeom>
          <a:noFill/>
        </p:spPr>
        <p:style>
          <a:lnRef idx="1">
            <a:schemeClr val="accent2"/>
          </a:lnRef>
          <a:fillRef idx="3">
            <a:schemeClr val="accent2"/>
          </a:fillRef>
          <a:effectRef idx="2">
            <a:schemeClr val="accent2"/>
          </a:effectRef>
          <a:fontRef idx="minor">
            <a:schemeClr val="lt1"/>
          </a:fontRef>
        </p:style>
        <p:txBody>
          <a:bodyPr rtlCol="0" anchor="ctr"/>
          <a:lstStyle/>
          <a:p>
            <a:pPr algn="ctr" defTabSz="609036"/>
            <a:r>
              <a:rPr lang="fr" sz="1798" dirty="0">
                <a:solidFill>
                  <a:prstClr val="black"/>
                </a:solidFill>
                <a:latin typeface="Calibri"/>
              </a:rPr>
              <a:t>Figure 11 : Commerce et disponibilité des ressources, notamment du gaz, pourraient générer </a:t>
            </a:r>
            <a:r>
              <a:rPr lang="fr" sz="1798" dirty="0">
                <a:solidFill>
                  <a:prstClr val="black"/>
                </a:solidFill>
                <a:highlight>
                  <a:srgbClr val="008244"/>
                </a:highlight>
                <a:latin typeface="Calibri"/>
              </a:rPr>
              <a:t>des bénéfices estimés </a:t>
            </a:r>
            <a:r>
              <a:rPr lang="fr" sz="1798" dirty="0">
                <a:solidFill>
                  <a:prstClr val="black"/>
                </a:solidFill>
                <a:latin typeface="Calibri"/>
              </a:rPr>
              <a:t>à 150 milliards de dollars pour la région au cours de la prochaine décennie</a:t>
            </a:r>
            <a:r>
              <a:rPr lang="fr" sz="1798" b="1" dirty="0">
                <a:solidFill>
                  <a:prstClr val="black"/>
                </a:solidFill>
                <a:latin typeface="Calibri"/>
              </a:rPr>
              <a:t>.</a:t>
            </a:r>
            <a:endParaRPr lang="en-GB" sz="1798" b="1" dirty="0">
              <a:solidFill>
                <a:prstClr val="black"/>
              </a:solidFill>
              <a:latin typeface="Calibri"/>
            </a:endParaRPr>
          </a:p>
        </p:txBody>
      </p:sp>
      <p:sp>
        <p:nvSpPr>
          <p:cNvPr id="9" name="Titre 13">
            <a:extLst>
              <a:ext uri="{FF2B5EF4-FFF2-40B4-BE49-F238E27FC236}">
                <a16:creationId xmlns:a16="http://schemas.microsoft.com/office/drawing/2014/main" id="{242971C9-51BC-37F1-B974-8DE2BA4DF423}"/>
              </a:ext>
            </a:extLst>
          </p:cNvPr>
          <p:cNvSpPr txBox="1">
            <a:spLocks/>
          </p:cNvSpPr>
          <p:nvPr/>
        </p:nvSpPr>
        <p:spPr>
          <a:xfrm>
            <a:off x="765364" y="73263"/>
            <a:ext cx="11226886" cy="532986"/>
          </a:xfrm>
          <a:prstGeom prst="rect">
            <a:avLst/>
          </a:prstGeom>
        </p:spPr>
        <p:txBody>
          <a:bodyPr/>
          <a:lstStyle>
            <a:lvl1pPr algn="ctr" defTabSz="457189" rtl="0" eaLnBrk="1" latinLnBrk="0" hangingPunct="1">
              <a:spcBef>
                <a:spcPct val="0"/>
              </a:spcBef>
              <a:buNone/>
              <a:defRPr sz="2800" b="1" kern="1200" cap="all" spc="-100">
                <a:solidFill>
                  <a:schemeClr val="tx1"/>
                </a:solidFill>
                <a:latin typeface="Calibri" panose="020F0502020204030204" pitchFamily="34" charset="0"/>
                <a:ea typeface="+mj-ea"/>
                <a:cs typeface="Calibri" panose="020F0502020204030204" pitchFamily="34" charset="0"/>
              </a:defRPr>
            </a:lvl1pPr>
          </a:lstStyle>
          <a:p>
            <a:pPr algn="l" defTabSz="609021"/>
            <a:r>
              <a:rPr lang="fr-FR" sz="2398" spc="-133" dirty="0">
                <a:solidFill>
                  <a:prstClr val="black"/>
                </a:solidFill>
                <a:latin typeface="LM Roman 12" panose="00000500000000000000" pitchFamily="50" charset="0"/>
              </a:rPr>
              <a:t>I. Contexte DU MRE &amp; PROBLEMATIQUE</a:t>
            </a:r>
            <a:br>
              <a:rPr lang="fr-FR" sz="3730" spc="-133" dirty="0">
                <a:solidFill>
                  <a:srgbClr val="00B0F0"/>
                </a:solidFill>
              </a:rPr>
            </a:br>
            <a:endParaRPr lang="fr-BJ" sz="3730" spc="-133" dirty="0">
              <a:solidFill>
                <a:srgbClr val="00B0F0"/>
              </a:solidFill>
            </a:endParaRPr>
          </a:p>
        </p:txBody>
      </p:sp>
      <p:pic>
        <p:nvPicPr>
          <p:cNvPr id="10" name="Picture 12">
            <a:extLst>
              <a:ext uri="{FF2B5EF4-FFF2-40B4-BE49-F238E27FC236}">
                <a16:creationId xmlns:a16="http://schemas.microsoft.com/office/drawing/2014/main" id="{6D5A9A1D-609E-6955-3541-19DDF420BD9E}"/>
              </a:ext>
            </a:extLst>
          </p:cNvPr>
          <p:cNvPicPr>
            <a:picLocks noChangeAspect="1"/>
          </p:cNvPicPr>
          <p:nvPr/>
        </p:nvPicPr>
        <p:blipFill>
          <a:blip r:embed="rId7">
            <a:clrChange>
              <a:clrFrom>
                <a:srgbClr val="FFFFFF"/>
              </a:clrFrom>
              <a:clrTo>
                <a:srgbClr val="FFFFFF">
                  <a:alpha val="0"/>
                </a:srgbClr>
              </a:clrTo>
            </a:clrChange>
          </a:blip>
          <a:stretch>
            <a:fillRect/>
          </a:stretch>
        </p:blipFill>
        <p:spPr>
          <a:xfrm>
            <a:off x="9401734" y="605997"/>
            <a:ext cx="2422953" cy="3748218"/>
          </a:xfrm>
          <a:prstGeom prst="rect">
            <a:avLst/>
          </a:prstGeom>
        </p:spPr>
      </p:pic>
      <p:sp>
        <p:nvSpPr>
          <p:cNvPr id="11" name="Title 1">
            <a:extLst>
              <a:ext uri="{FF2B5EF4-FFF2-40B4-BE49-F238E27FC236}">
                <a16:creationId xmlns:a16="http://schemas.microsoft.com/office/drawing/2014/main" id="{DB494DC9-EA37-21E7-1AE5-4A8F02752B90}"/>
              </a:ext>
            </a:extLst>
          </p:cNvPr>
          <p:cNvSpPr txBox="1">
            <a:spLocks/>
          </p:cNvSpPr>
          <p:nvPr/>
        </p:nvSpPr>
        <p:spPr>
          <a:xfrm>
            <a:off x="8813774" y="4496043"/>
            <a:ext cx="3182786" cy="964084"/>
          </a:xfrm>
          <a:prstGeom prst="rect">
            <a:avLst/>
          </a:prstGeom>
        </p:spPr>
        <p:txBody>
          <a:bodyPr vert="horz">
            <a:noAutofit/>
          </a:bodyPr>
          <a:lstStyle>
            <a:lvl1pPr algn="l" defTabSz="914400" rtl="0" eaLnBrk="1" latinLnBrk="0" hangingPunct="1">
              <a:lnSpc>
                <a:spcPct val="90000"/>
              </a:lnSpc>
              <a:spcBef>
                <a:spcPct val="0"/>
              </a:spcBef>
              <a:buNone/>
              <a:defRPr sz="2800" kern="1200">
                <a:solidFill>
                  <a:schemeClr val="tx1"/>
                </a:solidFill>
                <a:latin typeface="Source Sans Pro" panose="020B0503030403020204" pitchFamily="34" charset="0"/>
                <a:ea typeface="+mj-ea"/>
                <a:cs typeface="+mj-cs"/>
              </a:defRPr>
            </a:lvl1pPr>
          </a:lstStyle>
          <a:p>
            <a:pPr defTabSz="1218073"/>
            <a:r>
              <a:rPr lang="fr" sz="1332" b="1" dirty="0">
                <a:solidFill>
                  <a:srgbClr val="002060"/>
                </a:solidFill>
                <a:latin typeface="Calibri"/>
              </a:rPr>
              <a:t>Le commerce régional de l’EEEOA profite à la fois aux pays importateurs et exportateurs, augmentant ainsi l’accès à une électricité fiable et abordable.</a:t>
            </a:r>
          </a:p>
        </p:txBody>
      </p:sp>
    </p:spTree>
    <p:extLst>
      <p:ext uri="{BB962C8B-B14F-4D97-AF65-F5344CB8AC3E}">
        <p14:creationId xmlns:p14="http://schemas.microsoft.com/office/powerpoint/2010/main" val="305730254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1696096" y="824265"/>
            <a:ext cx="8800096" cy="0"/>
          </a:xfrm>
          <a:custGeom>
            <a:avLst/>
            <a:gdLst/>
            <a:ahLst/>
            <a:cxnLst/>
            <a:rect l="l" t="t" r="r" b="b"/>
            <a:pathLst>
              <a:path w="11744325">
                <a:moveTo>
                  <a:pt x="0" y="0"/>
                </a:moveTo>
                <a:lnTo>
                  <a:pt x="11743944" y="0"/>
                </a:lnTo>
              </a:path>
            </a:pathLst>
          </a:custGeom>
          <a:ln w="12700">
            <a:solidFill>
              <a:srgbClr val="003973"/>
            </a:solidFill>
          </a:ln>
        </p:spPr>
        <p:txBody>
          <a:bodyPr wrap="square" lIns="0" tIns="0" rIns="0" bIns="0" rtlCol="0"/>
          <a:lstStyle/>
          <a:p>
            <a:endParaRPr sz="1350"/>
          </a:p>
        </p:txBody>
      </p:sp>
      <p:sp>
        <p:nvSpPr>
          <p:cNvPr id="6" name="object 6"/>
          <p:cNvSpPr txBox="1">
            <a:spLocks noGrp="1"/>
          </p:cNvSpPr>
          <p:nvPr>
            <p:ph type="sldNum" sz="quarter" idx="7"/>
          </p:nvPr>
        </p:nvSpPr>
        <p:spPr>
          <a:xfrm>
            <a:off x="1528229" y="859629"/>
            <a:ext cx="0" cy="240228"/>
          </a:xfrm>
          <a:prstGeom prst="rect">
            <a:avLst/>
          </a:prstGeom>
        </p:spPr>
        <p:txBody>
          <a:bodyPr vert="horz" wrap="square" lIns="0" tIns="9516" rIns="0" bIns="0" rtlCol="0" anchor="b" anchorCtr="0">
            <a:spAutoFit/>
          </a:bodyPr>
          <a:lstStyle/>
          <a:p>
            <a:pPr marL="28548">
              <a:spcBef>
                <a:spcPts val="75"/>
              </a:spcBef>
            </a:pPr>
            <a:fld id="{81D60167-4931-47E6-BA6A-407CBD079E47}" type="slidenum">
              <a:rPr spc="-19" dirty="0"/>
              <a:pPr marL="28548">
                <a:spcBef>
                  <a:spcPts val="75"/>
                </a:spcBef>
              </a:pPr>
              <a:t>16</a:t>
            </a:fld>
            <a:endParaRPr spc="-19" dirty="0"/>
          </a:p>
        </p:txBody>
      </p:sp>
      <p:sp>
        <p:nvSpPr>
          <p:cNvPr id="4" name="object 4"/>
          <p:cNvSpPr txBox="1"/>
          <p:nvPr/>
        </p:nvSpPr>
        <p:spPr>
          <a:xfrm>
            <a:off x="3354257" y="984549"/>
            <a:ext cx="6343909" cy="286352"/>
          </a:xfrm>
          <a:prstGeom prst="rect">
            <a:avLst/>
          </a:prstGeom>
        </p:spPr>
        <p:txBody>
          <a:bodyPr vert="horz" wrap="square" lIns="0" tIns="9516" rIns="0" bIns="0" rtlCol="0">
            <a:spAutoFit/>
          </a:bodyPr>
          <a:lstStyle/>
          <a:p>
            <a:pPr marL="9516">
              <a:spcBef>
                <a:spcPts val="75"/>
              </a:spcBef>
            </a:pPr>
            <a:r>
              <a:rPr lang="fr-FR" sz="1798" b="1" i="1" dirty="0">
                <a:latin typeface="Arial"/>
                <a:cs typeface="Arial"/>
              </a:rPr>
              <a:t>R</a:t>
            </a:r>
            <a:r>
              <a:rPr sz="1798" b="1" i="1" dirty="0" err="1">
                <a:latin typeface="Arial"/>
                <a:cs typeface="Arial"/>
              </a:rPr>
              <a:t>ègles</a:t>
            </a:r>
            <a:r>
              <a:rPr sz="1798" b="1" i="1" spc="-56" dirty="0">
                <a:latin typeface="Arial"/>
                <a:cs typeface="Arial"/>
              </a:rPr>
              <a:t> </a:t>
            </a:r>
            <a:r>
              <a:rPr sz="1798" b="1" i="1" dirty="0">
                <a:latin typeface="Arial"/>
                <a:cs typeface="Arial"/>
              </a:rPr>
              <a:t>et</a:t>
            </a:r>
            <a:r>
              <a:rPr sz="1798" b="1" i="1" spc="-60" dirty="0">
                <a:latin typeface="Arial"/>
                <a:cs typeface="Arial"/>
              </a:rPr>
              <a:t> </a:t>
            </a:r>
            <a:r>
              <a:rPr sz="1798" b="1" i="1" spc="-8" dirty="0" err="1">
                <a:latin typeface="Arial"/>
                <a:cs typeface="Arial"/>
              </a:rPr>
              <a:t>Procédures</a:t>
            </a:r>
            <a:r>
              <a:rPr lang="fr-FR" sz="1798" b="1" i="1" spc="-8" dirty="0">
                <a:latin typeface="Arial"/>
                <a:cs typeface="Arial"/>
              </a:rPr>
              <a:t> du </a:t>
            </a:r>
            <a:r>
              <a:rPr lang="fr-FR" sz="1798" b="1" i="1" dirty="0">
                <a:latin typeface="Arial"/>
                <a:cs typeface="Arial"/>
              </a:rPr>
              <a:t>Marché</a:t>
            </a:r>
            <a:r>
              <a:rPr lang="fr-FR" sz="1798" b="1" i="1" spc="-35" dirty="0">
                <a:latin typeface="Arial"/>
                <a:cs typeface="Arial"/>
              </a:rPr>
              <a:t> </a:t>
            </a:r>
            <a:r>
              <a:rPr lang="fr" sz="1798" b="1" i="1" spc="-8" dirty="0">
                <a:latin typeface="Arial"/>
                <a:cs typeface="Arial"/>
              </a:rPr>
              <a:t>adoptées par l'ARREC</a:t>
            </a:r>
            <a:endParaRPr sz="1798" dirty="0">
              <a:latin typeface="Arial"/>
              <a:cs typeface="Arial"/>
            </a:endParaRPr>
          </a:p>
        </p:txBody>
      </p:sp>
      <p:pic>
        <p:nvPicPr>
          <p:cNvPr id="5" name="object 5"/>
          <p:cNvPicPr/>
          <p:nvPr/>
        </p:nvPicPr>
        <p:blipFill>
          <a:blip r:embed="rId2" cstate="print"/>
          <a:stretch>
            <a:fillRect/>
          </a:stretch>
        </p:blipFill>
        <p:spPr>
          <a:xfrm>
            <a:off x="1528232" y="1431185"/>
            <a:ext cx="8967961" cy="5209471"/>
          </a:xfrm>
          <a:prstGeom prst="rect">
            <a:avLst/>
          </a:prstGeom>
        </p:spPr>
      </p:pic>
      <p:sp>
        <p:nvSpPr>
          <p:cNvPr id="9" name="Titre 13">
            <a:extLst>
              <a:ext uri="{FF2B5EF4-FFF2-40B4-BE49-F238E27FC236}">
                <a16:creationId xmlns:a16="http://schemas.microsoft.com/office/drawing/2014/main" id="{284BD104-D69D-E546-AC0D-8EFC6CBF7E79}"/>
              </a:ext>
            </a:extLst>
          </p:cNvPr>
          <p:cNvSpPr txBox="1">
            <a:spLocks/>
          </p:cNvSpPr>
          <p:nvPr/>
        </p:nvSpPr>
        <p:spPr>
          <a:xfrm>
            <a:off x="749231" y="190451"/>
            <a:ext cx="11226886" cy="532986"/>
          </a:xfrm>
          <a:prstGeom prst="rect">
            <a:avLst/>
          </a:prstGeom>
        </p:spPr>
        <p:txBody>
          <a:bodyPr/>
          <a:lstStyle>
            <a:lvl1pPr algn="ctr" defTabSz="457189" rtl="0" eaLnBrk="1" latinLnBrk="0" hangingPunct="1">
              <a:spcBef>
                <a:spcPct val="0"/>
              </a:spcBef>
              <a:buNone/>
              <a:defRPr sz="2800" b="1" kern="1200" cap="all" spc="-100">
                <a:solidFill>
                  <a:schemeClr val="tx1"/>
                </a:solidFill>
                <a:latin typeface="Calibri" panose="020F0502020204030204" pitchFamily="34" charset="0"/>
                <a:ea typeface="+mj-ea"/>
                <a:cs typeface="Calibri" panose="020F0502020204030204" pitchFamily="34" charset="0"/>
              </a:defRPr>
            </a:lvl1pPr>
          </a:lstStyle>
          <a:p>
            <a:pPr algn="l"/>
            <a:r>
              <a:rPr lang="fr-FR" sz="2398" dirty="0">
                <a:latin typeface="LM Roman 12" panose="00000500000000000000" pitchFamily="50" charset="0"/>
              </a:rPr>
              <a:t>I. Contexte DU MRE &amp; PROBLEMATIQUE</a:t>
            </a:r>
            <a:br>
              <a:rPr lang="fr-FR" sz="3730" dirty="0">
                <a:solidFill>
                  <a:srgbClr val="00B0F0"/>
                </a:solidFill>
              </a:rPr>
            </a:br>
            <a:endParaRPr lang="fr-BJ" sz="3730" dirty="0">
              <a:solidFill>
                <a:srgbClr val="00B0F0"/>
              </a:solidFill>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381428-6A6F-1C9A-7930-8A47892AEED4}"/>
            </a:ext>
          </a:extLst>
        </p:cNvPr>
        <p:cNvGrpSpPr/>
        <p:nvPr/>
      </p:nvGrpSpPr>
      <p:grpSpPr>
        <a:xfrm>
          <a:off x="0" y="0"/>
          <a:ext cx="0" cy="0"/>
          <a:chOff x="0" y="0"/>
          <a:chExt cx="0" cy="0"/>
        </a:xfrm>
      </p:grpSpPr>
      <p:sp>
        <p:nvSpPr>
          <p:cNvPr id="3" name="Freeform 2">
            <a:extLst>
              <a:ext uri="{FF2B5EF4-FFF2-40B4-BE49-F238E27FC236}">
                <a16:creationId xmlns:a16="http://schemas.microsoft.com/office/drawing/2014/main" id="{BE07524D-E396-12D2-3ACD-831A13EE3908}"/>
              </a:ext>
            </a:extLst>
          </p:cNvPr>
          <p:cNvSpPr>
            <a:spLocks noChangeArrowheads="1"/>
          </p:cNvSpPr>
          <p:nvPr/>
        </p:nvSpPr>
        <p:spPr bwMode="auto">
          <a:xfrm>
            <a:off x="4243092" y="3674132"/>
            <a:ext cx="1364773" cy="683415"/>
          </a:xfrm>
          <a:custGeom>
            <a:avLst/>
            <a:gdLst>
              <a:gd name="T0" fmla="*/ 2908 w 2922"/>
              <a:gd name="T1" fmla="*/ 1465 h 1466"/>
              <a:gd name="T2" fmla="*/ 0 w 2922"/>
              <a:gd name="T3" fmla="*/ 28 h 1466"/>
              <a:gd name="T4" fmla="*/ 13 w 2922"/>
              <a:gd name="T5" fmla="*/ 0 h 1466"/>
              <a:gd name="T6" fmla="*/ 2921 w 2922"/>
              <a:gd name="T7" fmla="*/ 1438 h 1466"/>
              <a:gd name="T8" fmla="*/ 2908 w 2922"/>
              <a:gd name="T9" fmla="*/ 1465 h 1466"/>
            </a:gdLst>
            <a:ahLst/>
            <a:cxnLst>
              <a:cxn ang="0">
                <a:pos x="T0" y="T1"/>
              </a:cxn>
              <a:cxn ang="0">
                <a:pos x="T2" y="T3"/>
              </a:cxn>
              <a:cxn ang="0">
                <a:pos x="T4" y="T5"/>
              </a:cxn>
              <a:cxn ang="0">
                <a:pos x="T6" y="T7"/>
              </a:cxn>
              <a:cxn ang="0">
                <a:pos x="T8" y="T9"/>
              </a:cxn>
            </a:cxnLst>
            <a:rect l="0" t="0" r="r" b="b"/>
            <a:pathLst>
              <a:path w="2922" h="1466">
                <a:moveTo>
                  <a:pt x="2908" y="1465"/>
                </a:moveTo>
                <a:lnTo>
                  <a:pt x="0" y="28"/>
                </a:lnTo>
                <a:lnTo>
                  <a:pt x="13" y="0"/>
                </a:lnTo>
                <a:lnTo>
                  <a:pt x="2921" y="1438"/>
                </a:lnTo>
                <a:lnTo>
                  <a:pt x="2908" y="1465"/>
                </a:lnTo>
              </a:path>
            </a:pathLst>
          </a:custGeom>
          <a:ln/>
        </p:spPr>
        <p:style>
          <a:lnRef idx="2">
            <a:schemeClr val="dk1"/>
          </a:lnRef>
          <a:fillRef idx="0">
            <a:schemeClr val="dk1"/>
          </a:fillRef>
          <a:effectRef idx="1">
            <a:schemeClr val="dk1"/>
          </a:effectRef>
          <a:fontRef idx="minor">
            <a:schemeClr val="tx1"/>
          </a:fontRef>
        </p:style>
        <p:txBody>
          <a:bodyPr wrap="none" anchor="ctr"/>
          <a:lstStyle/>
          <a:p>
            <a:pPr defTabSz="685213"/>
            <a:endParaRPr lang="en-US" sz="1350" dirty="0">
              <a:solidFill>
                <a:srgbClr val="747993"/>
              </a:solidFill>
              <a:latin typeface="DM Sans" pitchFamily="2" charset="77"/>
            </a:endParaRPr>
          </a:p>
        </p:txBody>
      </p:sp>
      <p:sp>
        <p:nvSpPr>
          <p:cNvPr id="4" name="Freeform 3">
            <a:extLst>
              <a:ext uri="{FF2B5EF4-FFF2-40B4-BE49-F238E27FC236}">
                <a16:creationId xmlns:a16="http://schemas.microsoft.com/office/drawing/2014/main" id="{333D1DA9-3EFD-1328-78E7-083B70AA950D}"/>
              </a:ext>
            </a:extLst>
          </p:cNvPr>
          <p:cNvSpPr>
            <a:spLocks noChangeArrowheads="1"/>
          </p:cNvSpPr>
          <p:nvPr/>
        </p:nvSpPr>
        <p:spPr bwMode="auto">
          <a:xfrm>
            <a:off x="7596700" y="3659551"/>
            <a:ext cx="1364772" cy="683415"/>
          </a:xfrm>
          <a:custGeom>
            <a:avLst/>
            <a:gdLst>
              <a:gd name="T0" fmla="*/ 2908 w 2924"/>
              <a:gd name="T1" fmla="*/ 1465 h 1466"/>
              <a:gd name="T2" fmla="*/ 0 w 2924"/>
              <a:gd name="T3" fmla="*/ 28 h 1466"/>
              <a:gd name="T4" fmla="*/ 14 w 2924"/>
              <a:gd name="T5" fmla="*/ 0 h 1466"/>
              <a:gd name="T6" fmla="*/ 2923 w 2924"/>
              <a:gd name="T7" fmla="*/ 1438 h 1466"/>
              <a:gd name="T8" fmla="*/ 2908 w 2924"/>
              <a:gd name="T9" fmla="*/ 1465 h 1466"/>
            </a:gdLst>
            <a:ahLst/>
            <a:cxnLst>
              <a:cxn ang="0">
                <a:pos x="T0" y="T1"/>
              </a:cxn>
              <a:cxn ang="0">
                <a:pos x="T2" y="T3"/>
              </a:cxn>
              <a:cxn ang="0">
                <a:pos x="T4" y="T5"/>
              </a:cxn>
              <a:cxn ang="0">
                <a:pos x="T6" y="T7"/>
              </a:cxn>
              <a:cxn ang="0">
                <a:pos x="T8" y="T9"/>
              </a:cxn>
            </a:cxnLst>
            <a:rect l="0" t="0" r="r" b="b"/>
            <a:pathLst>
              <a:path w="2924" h="1466">
                <a:moveTo>
                  <a:pt x="2908" y="1465"/>
                </a:moveTo>
                <a:lnTo>
                  <a:pt x="0" y="28"/>
                </a:lnTo>
                <a:lnTo>
                  <a:pt x="14" y="0"/>
                </a:lnTo>
                <a:lnTo>
                  <a:pt x="2923" y="1438"/>
                </a:lnTo>
                <a:lnTo>
                  <a:pt x="2908" y="1465"/>
                </a:lnTo>
              </a:path>
            </a:pathLst>
          </a:custGeom>
          <a:ln/>
        </p:spPr>
        <p:style>
          <a:lnRef idx="2">
            <a:schemeClr val="dk1"/>
          </a:lnRef>
          <a:fillRef idx="0">
            <a:schemeClr val="dk1"/>
          </a:fillRef>
          <a:effectRef idx="1">
            <a:schemeClr val="dk1"/>
          </a:effectRef>
          <a:fontRef idx="minor">
            <a:schemeClr val="tx1"/>
          </a:fontRef>
        </p:style>
        <p:txBody>
          <a:bodyPr wrap="none" anchor="ctr"/>
          <a:lstStyle/>
          <a:p>
            <a:pPr defTabSz="685213"/>
            <a:endParaRPr lang="en-US" sz="1350" dirty="0">
              <a:solidFill>
                <a:srgbClr val="747993"/>
              </a:solidFill>
              <a:latin typeface="DM Sans" pitchFamily="2" charset="77"/>
            </a:endParaRPr>
          </a:p>
        </p:txBody>
      </p:sp>
      <p:sp>
        <p:nvSpPr>
          <p:cNvPr id="6" name="Freeform 5">
            <a:extLst>
              <a:ext uri="{FF2B5EF4-FFF2-40B4-BE49-F238E27FC236}">
                <a16:creationId xmlns:a16="http://schemas.microsoft.com/office/drawing/2014/main" id="{D454880C-D5A1-62A5-1453-092B44190150}"/>
              </a:ext>
            </a:extLst>
          </p:cNvPr>
          <p:cNvSpPr>
            <a:spLocks noChangeArrowheads="1"/>
          </p:cNvSpPr>
          <p:nvPr/>
        </p:nvSpPr>
        <p:spPr bwMode="auto">
          <a:xfrm>
            <a:off x="5980484" y="3940970"/>
            <a:ext cx="1364773" cy="683415"/>
          </a:xfrm>
          <a:custGeom>
            <a:avLst/>
            <a:gdLst>
              <a:gd name="T0" fmla="*/ 14 w 2923"/>
              <a:gd name="T1" fmla="*/ 1465 h 1466"/>
              <a:gd name="T2" fmla="*/ 0 w 2923"/>
              <a:gd name="T3" fmla="*/ 1438 h 1466"/>
              <a:gd name="T4" fmla="*/ 2908 w 2923"/>
              <a:gd name="T5" fmla="*/ 0 h 1466"/>
              <a:gd name="T6" fmla="*/ 2922 w 2923"/>
              <a:gd name="T7" fmla="*/ 28 h 1466"/>
              <a:gd name="T8" fmla="*/ 14 w 2923"/>
              <a:gd name="T9" fmla="*/ 1465 h 1466"/>
            </a:gdLst>
            <a:ahLst/>
            <a:cxnLst>
              <a:cxn ang="0">
                <a:pos x="T0" y="T1"/>
              </a:cxn>
              <a:cxn ang="0">
                <a:pos x="T2" y="T3"/>
              </a:cxn>
              <a:cxn ang="0">
                <a:pos x="T4" y="T5"/>
              </a:cxn>
              <a:cxn ang="0">
                <a:pos x="T6" y="T7"/>
              </a:cxn>
              <a:cxn ang="0">
                <a:pos x="T8" y="T9"/>
              </a:cxn>
            </a:cxnLst>
            <a:rect l="0" t="0" r="r" b="b"/>
            <a:pathLst>
              <a:path w="2923" h="1466">
                <a:moveTo>
                  <a:pt x="14" y="1465"/>
                </a:moveTo>
                <a:lnTo>
                  <a:pt x="0" y="1438"/>
                </a:lnTo>
                <a:lnTo>
                  <a:pt x="2908" y="0"/>
                </a:lnTo>
                <a:lnTo>
                  <a:pt x="2922" y="28"/>
                </a:lnTo>
                <a:lnTo>
                  <a:pt x="14" y="1465"/>
                </a:lnTo>
              </a:path>
            </a:pathLst>
          </a:custGeom>
          <a:ln/>
        </p:spPr>
        <p:style>
          <a:lnRef idx="2">
            <a:schemeClr val="dk1"/>
          </a:lnRef>
          <a:fillRef idx="0">
            <a:schemeClr val="dk1"/>
          </a:fillRef>
          <a:effectRef idx="1">
            <a:schemeClr val="dk1"/>
          </a:effectRef>
          <a:fontRef idx="minor">
            <a:schemeClr val="tx1"/>
          </a:fontRef>
        </p:style>
        <p:txBody>
          <a:bodyPr wrap="none" anchor="ctr"/>
          <a:lstStyle/>
          <a:p>
            <a:pPr defTabSz="685213"/>
            <a:endParaRPr lang="en-US" sz="1350" dirty="0">
              <a:solidFill>
                <a:srgbClr val="747993"/>
              </a:solidFill>
              <a:latin typeface="DM Sans" pitchFamily="2" charset="77"/>
            </a:endParaRPr>
          </a:p>
        </p:txBody>
      </p:sp>
      <p:grpSp>
        <p:nvGrpSpPr>
          <p:cNvPr id="19" name="Groupe 18">
            <a:extLst>
              <a:ext uri="{FF2B5EF4-FFF2-40B4-BE49-F238E27FC236}">
                <a16:creationId xmlns:a16="http://schemas.microsoft.com/office/drawing/2014/main" id="{5EC6F6E6-EEF5-0339-5BA9-7D715EB207E1}"/>
              </a:ext>
            </a:extLst>
          </p:cNvPr>
          <p:cNvGrpSpPr/>
          <p:nvPr/>
        </p:nvGrpSpPr>
        <p:grpSpPr>
          <a:xfrm>
            <a:off x="2602213" y="1487921"/>
            <a:ext cx="3405786" cy="2497040"/>
            <a:chOff x="533247" y="1795012"/>
            <a:chExt cx="3408940" cy="2499352"/>
          </a:xfrm>
        </p:grpSpPr>
        <p:grpSp>
          <p:nvGrpSpPr>
            <p:cNvPr id="18" name="Groupe 17">
              <a:extLst>
                <a:ext uri="{FF2B5EF4-FFF2-40B4-BE49-F238E27FC236}">
                  <a16:creationId xmlns:a16="http://schemas.microsoft.com/office/drawing/2014/main" id="{085ABB06-A1FB-F344-53DE-70355CB1ECB4}"/>
                </a:ext>
              </a:extLst>
            </p:cNvPr>
            <p:cNvGrpSpPr/>
            <p:nvPr/>
          </p:nvGrpSpPr>
          <p:grpSpPr>
            <a:xfrm>
              <a:off x="1442551" y="2850032"/>
              <a:ext cx="1508204" cy="1444332"/>
              <a:chOff x="1442551" y="2850032"/>
              <a:chExt cx="1508204" cy="1444332"/>
            </a:xfrm>
          </p:grpSpPr>
          <p:sp>
            <p:nvSpPr>
              <p:cNvPr id="435" name="Freeform 434">
                <a:extLst>
                  <a:ext uri="{FF2B5EF4-FFF2-40B4-BE49-F238E27FC236}">
                    <a16:creationId xmlns:a16="http://schemas.microsoft.com/office/drawing/2014/main" id="{93075B28-D48E-FCCB-A4FC-6C2733DD09F9}"/>
                  </a:ext>
                </a:extLst>
              </p:cNvPr>
              <p:cNvSpPr>
                <a:spLocks noChangeArrowheads="1"/>
              </p:cNvSpPr>
              <p:nvPr/>
            </p:nvSpPr>
            <p:spPr bwMode="auto">
              <a:xfrm>
                <a:off x="2907488" y="3810172"/>
                <a:ext cx="32966" cy="129804"/>
              </a:xfrm>
              <a:custGeom>
                <a:avLst/>
                <a:gdLst>
                  <a:gd name="T0" fmla="*/ 67 w 69"/>
                  <a:gd name="T1" fmla="*/ 10 h 278"/>
                  <a:gd name="T2" fmla="*/ 67 w 69"/>
                  <a:gd name="T3" fmla="*/ 12 h 278"/>
                  <a:gd name="T4" fmla="*/ 64 w 69"/>
                  <a:gd name="T5" fmla="*/ 22 h 278"/>
                  <a:gd name="T6" fmla="*/ 62 w 69"/>
                  <a:gd name="T7" fmla="*/ 25 h 278"/>
                  <a:gd name="T8" fmla="*/ 59 w 69"/>
                  <a:gd name="T9" fmla="*/ 32 h 278"/>
                  <a:gd name="T10" fmla="*/ 57 w 69"/>
                  <a:gd name="T11" fmla="*/ 36 h 278"/>
                  <a:gd name="T12" fmla="*/ 52 w 69"/>
                  <a:gd name="T13" fmla="*/ 42 h 278"/>
                  <a:gd name="T14" fmla="*/ 49 w 69"/>
                  <a:gd name="T15" fmla="*/ 47 h 278"/>
                  <a:gd name="T16" fmla="*/ 44 w 69"/>
                  <a:gd name="T17" fmla="*/ 52 h 278"/>
                  <a:gd name="T18" fmla="*/ 38 w 69"/>
                  <a:gd name="T19" fmla="*/ 57 h 278"/>
                  <a:gd name="T20" fmla="*/ 31 w 69"/>
                  <a:gd name="T21" fmla="*/ 63 h 278"/>
                  <a:gd name="T22" fmla="*/ 29 w 69"/>
                  <a:gd name="T23" fmla="*/ 65 h 278"/>
                  <a:gd name="T24" fmla="*/ 17 w 69"/>
                  <a:gd name="T25" fmla="*/ 73 h 278"/>
                  <a:gd name="T26" fmla="*/ 14 w 69"/>
                  <a:gd name="T27" fmla="*/ 75 h 278"/>
                  <a:gd name="T28" fmla="*/ 0 w 69"/>
                  <a:gd name="T29" fmla="*/ 82 h 278"/>
                  <a:gd name="T30" fmla="*/ 0 w 69"/>
                  <a:gd name="T31" fmla="*/ 277 h 278"/>
                  <a:gd name="T32" fmla="*/ 14 w 69"/>
                  <a:gd name="T33" fmla="*/ 268 h 278"/>
                  <a:gd name="T34" fmla="*/ 17 w 69"/>
                  <a:gd name="T35" fmla="*/ 267 h 278"/>
                  <a:gd name="T36" fmla="*/ 19 w 69"/>
                  <a:gd name="T37" fmla="*/ 266 h 278"/>
                  <a:gd name="T38" fmla="*/ 29 w 69"/>
                  <a:gd name="T39" fmla="*/ 259 h 278"/>
                  <a:gd name="T40" fmla="*/ 31 w 69"/>
                  <a:gd name="T41" fmla="*/ 258 h 278"/>
                  <a:gd name="T42" fmla="*/ 35 w 69"/>
                  <a:gd name="T43" fmla="*/ 254 h 278"/>
                  <a:gd name="T44" fmla="*/ 38 w 69"/>
                  <a:gd name="T45" fmla="*/ 251 h 278"/>
                  <a:gd name="T46" fmla="*/ 44 w 69"/>
                  <a:gd name="T47" fmla="*/ 246 h 278"/>
                  <a:gd name="T48" fmla="*/ 46 w 69"/>
                  <a:gd name="T49" fmla="*/ 243 h 278"/>
                  <a:gd name="T50" fmla="*/ 49 w 69"/>
                  <a:gd name="T51" fmla="*/ 240 h 278"/>
                  <a:gd name="T52" fmla="*/ 52 w 69"/>
                  <a:gd name="T53" fmla="*/ 236 h 278"/>
                  <a:gd name="T54" fmla="*/ 54 w 69"/>
                  <a:gd name="T55" fmla="*/ 234 h 278"/>
                  <a:gd name="T56" fmla="*/ 57 w 69"/>
                  <a:gd name="T57" fmla="*/ 230 h 278"/>
                  <a:gd name="T58" fmla="*/ 59 w 69"/>
                  <a:gd name="T59" fmla="*/ 226 h 278"/>
                  <a:gd name="T60" fmla="*/ 60 w 69"/>
                  <a:gd name="T61" fmla="*/ 225 h 278"/>
                  <a:gd name="T62" fmla="*/ 62 w 69"/>
                  <a:gd name="T63" fmla="*/ 219 h 278"/>
                  <a:gd name="T64" fmla="*/ 64 w 69"/>
                  <a:gd name="T65" fmla="*/ 216 h 278"/>
                  <a:gd name="T66" fmla="*/ 64 w 69"/>
                  <a:gd name="T67" fmla="*/ 215 h 278"/>
                  <a:gd name="T68" fmla="*/ 67 w 69"/>
                  <a:gd name="T69" fmla="*/ 206 h 278"/>
                  <a:gd name="T70" fmla="*/ 67 w 69"/>
                  <a:gd name="T71" fmla="*/ 204 h 278"/>
                  <a:gd name="T72" fmla="*/ 68 w 69"/>
                  <a:gd name="T73" fmla="*/ 196 h 278"/>
                  <a:gd name="T74" fmla="*/ 68 w 69"/>
                  <a:gd name="T75" fmla="*/ 195 h 278"/>
                  <a:gd name="T76" fmla="*/ 68 w 69"/>
                  <a:gd name="T77" fmla="*/ 0 h 278"/>
                  <a:gd name="T78" fmla="*/ 67 w 69"/>
                  <a:gd name="T79" fmla="*/ 10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9" h="278">
                    <a:moveTo>
                      <a:pt x="67" y="10"/>
                    </a:moveTo>
                    <a:cubicBezTo>
                      <a:pt x="67" y="10"/>
                      <a:pt x="67" y="11"/>
                      <a:pt x="67" y="12"/>
                    </a:cubicBezTo>
                    <a:cubicBezTo>
                      <a:pt x="66" y="15"/>
                      <a:pt x="65" y="19"/>
                      <a:pt x="64" y="22"/>
                    </a:cubicBezTo>
                    <a:cubicBezTo>
                      <a:pt x="63" y="23"/>
                      <a:pt x="63" y="24"/>
                      <a:pt x="62" y="25"/>
                    </a:cubicBezTo>
                    <a:cubicBezTo>
                      <a:pt x="62" y="28"/>
                      <a:pt x="60" y="30"/>
                      <a:pt x="59" y="32"/>
                    </a:cubicBezTo>
                    <a:cubicBezTo>
                      <a:pt x="58" y="33"/>
                      <a:pt x="57" y="34"/>
                      <a:pt x="57" y="36"/>
                    </a:cubicBezTo>
                    <a:cubicBezTo>
                      <a:pt x="55" y="38"/>
                      <a:pt x="53" y="40"/>
                      <a:pt x="52" y="42"/>
                    </a:cubicBezTo>
                    <a:cubicBezTo>
                      <a:pt x="51" y="43"/>
                      <a:pt x="50" y="45"/>
                      <a:pt x="49" y="47"/>
                    </a:cubicBezTo>
                    <a:cubicBezTo>
                      <a:pt x="47" y="48"/>
                      <a:pt x="46" y="50"/>
                      <a:pt x="44" y="52"/>
                    </a:cubicBezTo>
                    <a:cubicBezTo>
                      <a:pt x="42" y="53"/>
                      <a:pt x="40" y="55"/>
                      <a:pt x="38" y="57"/>
                    </a:cubicBezTo>
                    <a:cubicBezTo>
                      <a:pt x="36" y="59"/>
                      <a:pt x="33" y="61"/>
                      <a:pt x="31" y="63"/>
                    </a:cubicBezTo>
                    <a:cubicBezTo>
                      <a:pt x="30" y="64"/>
                      <a:pt x="30" y="64"/>
                      <a:pt x="29" y="65"/>
                    </a:cubicBezTo>
                    <a:cubicBezTo>
                      <a:pt x="25" y="67"/>
                      <a:pt x="21" y="70"/>
                      <a:pt x="17" y="73"/>
                    </a:cubicBezTo>
                    <a:cubicBezTo>
                      <a:pt x="16" y="73"/>
                      <a:pt x="15" y="74"/>
                      <a:pt x="14" y="75"/>
                    </a:cubicBezTo>
                    <a:cubicBezTo>
                      <a:pt x="10" y="77"/>
                      <a:pt x="5" y="80"/>
                      <a:pt x="0" y="82"/>
                    </a:cubicBezTo>
                    <a:lnTo>
                      <a:pt x="0" y="277"/>
                    </a:lnTo>
                    <a:cubicBezTo>
                      <a:pt x="5" y="274"/>
                      <a:pt x="10" y="272"/>
                      <a:pt x="14" y="268"/>
                    </a:cubicBezTo>
                    <a:cubicBezTo>
                      <a:pt x="15" y="268"/>
                      <a:pt x="16" y="267"/>
                      <a:pt x="17" y="267"/>
                    </a:cubicBezTo>
                    <a:lnTo>
                      <a:pt x="19" y="266"/>
                    </a:lnTo>
                    <a:cubicBezTo>
                      <a:pt x="23" y="263"/>
                      <a:pt x="26" y="261"/>
                      <a:pt x="29" y="259"/>
                    </a:cubicBezTo>
                    <a:cubicBezTo>
                      <a:pt x="30" y="258"/>
                      <a:pt x="30" y="258"/>
                      <a:pt x="31" y="258"/>
                    </a:cubicBezTo>
                    <a:cubicBezTo>
                      <a:pt x="32" y="256"/>
                      <a:pt x="34" y="255"/>
                      <a:pt x="35" y="254"/>
                    </a:cubicBezTo>
                    <a:cubicBezTo>
                      <a:pt x="36" y="253"/>
                      <a:pt x="37" y="252"/>
                      <a:pt x="38" y="251"/>
                    </a:cubicBezTo>
                    <a:cubicBezTo>
                      <a:pt x="40" y="250"/>
                      <a:pt x="42" y="248"/>
                      <a:pt x="44" y="246"/>
                    </a:cubicBezTo>
                    <a:cubicBezTo>
                      <a:pt x="44" y="245"/>
                      <a:pt x="46" y="245"/>
                      <a:pt x="46" y="243"/>
                    </a:cubicBezTo>
                    <a:cubicBezTo>
                      <a:pt x="47" y="243"/>
                      <a:pt x="47" y="242"/>
                      <a:pt x="49" y="240"/>
                    </a:cubicBezTo>
                    <a:cubicBezTo>
                      <a:pt x="50" y="239"/>
                      <a:pt x="51" y="238"/>
                      <a:pt x="52" y="236"/>
                    </a:cubicBezTo>
                    <a:cubicBezTo>
                      <a:pt x="53" y="236"/>
                      <a:pt x="53" y="235"/>
                      <a:pt x="54" y="234"/>
                    </a:cubicBezTo>
                    <a:cubicBezTo>
                      <a:pt x="55" y="232"/>
                      <a:pt x="55" y="231"/>
                      <a:pt x="57" y="230"/>
                    </a:cubicBezTo>
                    <a:cubicBezTo>
                      <a:pt x="57" y="229"/>
                      <a:pt x="58" y="227"/>
                      <a:pt x="59" y="226"/>
                    </a:cubicBezTo>
                    <a:lnTo>
                      <a:pt x="60" y="225"/>
                    </a:lnTo>
                    <a:cubicBezTo>
                      <a:pt x="61" y="223"/>
                      <a:pt x="62" y="221"/>
                      <a:pt x="62" y="219"/>
                    </a:cubicBezTo>
                    <a:cubicBezTo>
                      <a:pt x="63" y="219"/>
                      <a:pt x="63" y="217"/>
                      <a:pt x="64" y="216"/>
                    </a:cubicBezTo>
                    <a:lnTo>
                      <a:pt x="64" y="215"/>
                    </a:lnTo>
                    <a:cubicBezTo>
                      <a:pt x="65" y="212"/>
                      <a:pt x="66" y="209"/>
                      <a:pt x="67" y="206"/>
                    </a:cubicBezTo>
                    <a:cubicBezTo>
                      <a:pt x="67" y="206"/>
                      <a:pt x="67" y="205"/>
                      <a:pt x="67" y="204"/>
                    </a:cubicBezTo>
                    <a:cubicBezTo>
                      <a:pt x="68" y="202"/>
                      <a:pt x="68" y="199"/>
                      <a:pt x="68" y="196"/>
                    </a:cubicBezTo>
                    <a:cubicBezTo>
                      <a:pt x="68" y="195"/>
                      <a:pt x="68" y="195"/>
                      <a:pt x="68" y="195"/>
                    </a:cubicBezTo>
                    <a:lnTo>
                      <a:pt x="68" y="0"/>
                    </a:lnTo>
                    <a:cubicBezTo>
                      <a:pt x="68" y="4"/>
                      <a:pt x="68" y="7"/>
                      <a:pt x="67" y="10"/>
                    </a:cubicBezTo>
                  </a:path>
                </a:pathLst>
              </a:custGeom>
              <a:solidFill>
                <a:schemeClr val="tx1">
                  <a:lumMod val="60000"/>
                  <a:lumOff val="40000"/>
                </a:schemeClr>
              </a:solidFill>
              <a:ln>
                <a:noFill/>
              </a:ln>
              <a:effectLst/>
            </p:spPr>
            <p:txBody>
              <a:bodyPr wrap="none" anchor="ctr"/>
              <a:lstStyle/>
              <a:p>
                <a:pPr defTabSz="685213"/>
                <a:endParaRPr lang="en-US" sz="1350" dirty="0">
                  <a:solidFill>
                    <a:srgbClr val="747993"/>
                  </a:solidFill>
                  <a:latin typeface="DM Sans" pitchFamily="2" charset="77"/>
                </a:endParaRPr>
              </a:p>
            </p:txBody>
          </p:sp>
          <p:sp>
            <p:nvSpPr>
              <p:cNvPr id="438" name="Freeform 437">
                <a:extLst>
                  <a:ext uri="{FF2B5EF4-FFF2-40B4-BE49-F238E27FC236}">
                    <a16:creationId xmlns:a16="http://schemas.microsoft.com/office/drawing/2014/main" id="{466BAF30-646F-CFA4-9FFE-1C0B4F180DAB}"/>
                  </a:ext>
                </a:extLst>
              </p:cNvPr>
              <p:cNvSpPr>
                <a:spLocks noChangeArrowheads="1"/>
              </p:cNvSpPr>
              <p:nvPr/>
            </p:nvSpPr>
            <p:spPr bwMode="auto">
              <a:xfrm>
                <a:off x="2272888" y="3886407"/>
                <a:ext cx="634599" cy="407957"/>
              </a:xfrm>
              <a:custGeom>
                <a:avLst/>
                <a:gdLst>
                  <a:gd name="T0" fmla="*/ 1359 w 1360"/>
                  <a:gd name="T1" fmla="*/ 0 h 875"/>
                  <a:gd name="T2" fmla="*/ 1359 w 1360"/>
                  <a:gd name="T3" fmla="*/ 195 h 875"/>
                  <a:gd name="T4" fmla="*/ 0 w 1360"/>
                  <a:gd name="T5" fmla="*/ 874 h 875"/>
                  <a:gd name="T6" fmla="*/ 0 w 1360"/>
                  <a:gd name="T7" fmla="*/ 679 h 875"/>
                  <a:gd name="T8" fmla="*/ 1359 w 1360"/>
                  <a:gd name="T9" fmla="*/ 0 h 875"/>
                </a:gdLst>
                <a:ahLst/>
                <a:cxnLst>
                  <a:cxn ang="0">
                    <a:pos x="T0" y="T1"/>
                  </a:cxn>
                  <a:cxn ang="0">
                    <a:pos x="T2" y="T3"/>
                  </a:cxn>
                  <a:cxn ang="0">
                    <a:pos x="T4" y="T5"/>
                  </a:cxn>
                  <a:cxn ang="0">
                    <a:pos x="T6" y="T7"/>
                  </a:cxn>
                  <a:cxn ang="0">
                    <a:pos x="T8" y="T9"/>
                  </a:cxn>
                </a:cxnLst>
                <a:rect l="0" t="0" r="r" b="b"/>
                <a:pathLst>
                  <a:path w="1360" h="875">
                    <a:moveTo>
                      <a:pt x="1359" y="0"/>
                    </a:moveTo>
                    <a:lnTo>
                      <a:pt x="1359" y="195"/>
                    </a:lnTo>
                    <a:lnTo>
                      <a:pt x="0" y="874"/>
                    </a:lnTo>
                    <a:lnTo>
                      <a:pt x="0" y="679"/>
                    </a:lnTo>
                    <a:lnTo>
                      <a:pt x="1359" y="0"/>
                    </a:lnTo>
                  </a:path>
                </a:pathLst>
              </a:custGeom>
              <a:solidFill>
                <a:schemeClr val="accent6">
                  <a:lumMod val="90000"/>
                </a:schemeClr>
              </a:solidFill>
              <a:ln>
                <a:noFill/>
              </a:ln>
              <a:effectLst/>
            </p:spPr>
            <p:txBody>
              <a:bodyPr wrap="none" anchor="ctr"/>
              <a:lstStyle/>
              <a:p>
                <a:pPr defTabSz="685213"/>
                <a:endParaRPr lang="en-US" sz="1350" dirty="0">
                  <a:solidFill>
                    <a:srgbClr val="747993"/>
                  </a:solidFill>
                  <a:latin typeface="DM Sans" pitchFamily="2" charset="77"/>
                </a:endParaRPr>
              </a:p>
            </p:txBody>
          </p:sp>
          <p:sp>
            <p:nvSpPr>
              <p:cNvPr id="439" name="Freeform 438">
                <a:extLst>
                  <a:ext uri="{FF2B5EF4-FFF2-40B4-BE49-F238E27FC236}">
                    <a16:creationId xmlns:a16="http://schemas.microsoft.com/office/drawing/2014/main" id="{81CE616D-53B9-1808-DE15-0F758B56A441}"/>
                  </a:ext>
                </a:extLst>
              </p:cNvPr>
              <p:cNvSpPr>
                <a:spLocks noChangeArrowheads="1"/>
              </p:cNvSpPr>
              <p:nvPr/>
            </p:nvSpPr>
            <p:spPr bwMode="auto">
              <a:xfrm>
                <a:off x="1485820" y="3847259"/>
                <a:ext cx="634599" cy="407957"/>
              </a:xfrm>
              <a:custGeom>
                <a:avLst/>
                <a:gdLst>
                  <a:gd name="T0" fmla="*/ 1358 w 1359"/>
                  <a:gd name="T1" fmla="*/ 679 h 875"/>
                  <a:gd name="T2" fmla="*/ 1358 w 1359"/>
                  <a:gd name="T3" fmla="*/ 874 h 875"/>
                  <a:gd name="T4" fmla="*/ 0 w 1359"/>
                  <a:gd name="T5" fmla="*/ 195 h 875"/>
                  <a:gd name="T6" fmla="*/ 0 w 1359"/>
                  <a:gd name="T7" fmla="*/ 0 h 875"/>
                  <a:gd name="T8" fmla="*/ 1358 w 1359"/>
                  <a:gd name="T9" fmla="*/ 679 h 875"/>
                </a:gdLst>
                <a:ahLst/>
                <a:cxnLst>
                  <a:cxn ang="0">
                    <a:pos x="T0" y="T1"/>
                  </a:cxn>
                  <a:cxn ang="0">
                    <a:pos x="T2" y="T3"/>
                  </a:cxn>
                  <a:cxn ang="0">
                    <a:pos x="T4" y="T5"/>
                  </a:cxn>
                  <a:cxn ang="0">
                    <a:pos x="T6" y="T7"/>
                  </a:cxn>
                  <a:cxn ang="0">
                    <a:pos x="T8" y="T9"/>
                  </a:cxn>
                </a:cxnLst>
                <a:rect l="0" t="0" r="r" b="b"/>
                <a:pathLst>
                  <a:path w="1359" h="875">
                    <a:moveTo>
                      <a:pt x="1358" y="679"/>
                    </a:moveTo>
                    <a:lnTo>
                      <a:pt x="1358" y="874"/>
                    </a:lnTo>
                    <a:lnTo>
                      <a:pt x="0" y="195"/>
                    </a:lnTo>
                    <a:lnTo>
                      <a:pt x="0" y="0"/>
                    </a:lnTo>
                    <a:lnTo>
                      <a:pt x="1358" y="679"/>
                    </a:lnTo>
                  </a:path>
                </a:pathLst>
              </a:custGeom>
              <a:solidFill>
                <a:schemeClr val="accent6">
                  <a:lumMod val="90000"/>
                </a:schemeClr>
              </a:solidFill>
              <a:ln>
                <a:noFill/>
              </a:ln>
              <a:effectLst/>
            </p:spPr>
            <p:txBody>
              <a:bodyPr wrap="none" anchor="ctr"/>
              <a:lstStyle/>
              <a:p>
                <a:pPr defTabSz="685213"/>
                <a:endParaRPr lang="en-US" sz="1350" dirty="0">
                  <a:solidFill>
                    <a:srgbClr val="747993"/>
                  </a:solidFill>
                  <a:latin typeface="DM Sans" pitchFamily="2" charset="77"/>
                </a:endParaRPr>
              </a:p>
            </p:txBody>
          </p:sp>
          <p:sp>
            <p:nvSpPr>
              <p:cNvPr id="440" name="Freeform 439">
                <a:extLst>
                  <a:ext uri="{FF2B5EF4-FFF2-40B4-BE49-F238E27FC236}">
                    <a16:creationId xmlns:a16="http://schemas.microsoft.com/office/drawing/2014/main" id="{A109BC27-A91E-D7FE-EE90-E9B2139C35CA}"/>
                  </a:ext>
                </a:extLst>
              </p:cNvPr>
              <p:cNvSpPr>
                <a:spLocks noChangeArrowheads="1"/>
              </p:cNvSpPr>
              <p:nvPr/>
            </p:nvSpPr>
            <p:spPr bwMode="auto">
              <a:xfrm>
                <a:off x="1442551" y="3439303"/>
                <a:ext cx="1508204" cy="743799"/>
              </a:xfrm>
              <a:custGeom>
                <a:avLst/>
                <a:gdLst>
                  <a:gd name="T0" fmla="*/ 1614 w 3228"/>
                  <a:gd name="T1" fmla="*/ 0 h 1592"/>
                  <a:gd name="T2" fmla="*/ 1777 w 3228"/>
                  <a:gd name="T3" fmla="*/ 34 h 1592"/>
                  <a:gd name="T4" fmla="*/ 3136 w 3228"/>
                  <a:gd name="T5" fmla="*/ 713 h 1592"/>
                  <a:gd name="T6" fmla="*/ 3136 w 3228"/>
                  <a:gd name="T7" fmla="*/ 877 h 1592"/>
                  <a:gd name="T8" fmla="*/ 1777 w 3228"/>
                  <a:gd name="T9" fmla="*/ 1556 h 1592"/>
                  <a:gd name="T10" fmla="*/ 1614 w 3228"/>
                  <a:gd name="T11" fmla="*/ 1591 h 1592"/>
                  <a:gd name="T12" fmla="*/ 1449 w 3228"/>
                  <a:gd name="T13" fmla="*/ 1556 h 1592"/>
                  <a:gd name="T14" fmla="*/ 91 w 3228"/>
                  <a:gd name="T15" fmla="*/ 877 h 1592"/>
                  <a:gd name="T16" fmla="*/ 91 w 3228"/>
                  <a:gd name="T17" fmla="*/ 713 h 1592"/>
                  <a:gd name="T18" fmla="*/ 1449 w 3228"/>
                  <a:gd name="T19" fmla="*/ 34 h 1592"/>
                  <a:gd name="T20" fmla="*/ 1614 w 3228"/>
                  <a:gd name="T21" fmla="*/ 0 h 15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28" h="1592">
                    <a:moveTo>
                      <a:pt x="1614" y="0"/>
                    </a:moveTo>
                    <a:cubicBezTo>
                      <a:pt x="1673" y="0"/>
                      <a:pt x="1732" y="12"/>
                      <a:pt x="1777" y="34"/>
                    </a:cubicBezTo>
                    <a:lnTo>
                      <a:pt x="3136" y="713"/>
                    </a:lnTo>
                    <a:cubicBezTo>
                      <a:pt x="3227" y="758"/>
                      <a:pt x="3227" y="832"/>
                      <a:pt x="3136" y="877"/>
                    </a:cubicBezTo>
                    <a:lnTo>
                      <a:pt x="1777" y="1556"/>
                    </a:lnTo>
                    <a:cubicBezTo>
                      <a:pt x="1732" y="1579"/>
                      <a:pt x="1673" y="1591"/>
                      <a:pt x="1614" y="1591"/>
                    </a:cubicBezTo>
                    <a:cubicBezTo>
                      <a:pt x="1554" y="1591"/>
                      <a:pt x="1495" y="1579"/>
                      <a:pt x="1449" y="1556"/>
                    </a:cubicBezTo>
                    <a:lnTo>
                      <a:pt x="91" y="877"/>
                    </a:lnTo>
                    <a:cubicBezTo>
                      <a:pt x="0" y="832"/>
                      <a:pt x="0" y="758"/>
                      <a:pt x="91" y="713"/>
                    </a:cubicBezTo>
                    <a:lnTo>
                      <a:pt x="1449" y="34"/>
                    </a:lnTo>
                    <a:cubicBezTo>
                      <a:pt x="1495" y="12"/>
                      <a:pt x="1554" y="0"/>
                      <a:pt x="1614" y="0"/>
                    </a:cubicBezTo>
                  </a:path>
                </a:pathLst>
              </a:custGeom>
              <a:solidFill>
                <a:schemeClr val="accent6"/>
              </a:solidFill>
              <a:ln>
                <a:noFill/>
              </a:ln>
              <a:effectLst/>
            </p:spPr>
            <p:txBody>
              <a:bodyPr wrap="none" anchor="ctr"/>
              <a:lstStyle/>
              <a:p>
                <a:pPr defTabSz="685213"/>
                <a:endParaRPr lang="en-US" sz="1350" dirty="0">
                  <a:solidFill>
                    <a:srgbClr val="747993"/>
                  </a:solidFill>
                  <a:latin typeface="DM Sans" pitchFamily="2" charset="77"/>
                </a:endParaRPr>
              </a:p>
            </p:txBody>
          </p:sp>
          <p:sp>
            <p:nvSpPr>
              <p:cNvPr id="441" name="Freeform 440">
                <a:extLst>
                  <a:ext uri="{FF2B5EF4-FFF2-40B4-BE49-F238E27FC236}">
                    <a16:creationId xmlns:a16="http://schemas.microsoft.com/office/drawing/2014/main" id="{D91D0091-2A2A-D249-B28C-7E38466DC91B}"/>
                  </a:ext>
                </a:extLst>
              </p:cNvPr>
              <p:cNvSpPr>
                <a:spLocks noChangeArrowheads="1"/>
              </p:cNvSpPr>
              <p:nvPr/>
            </p:nvSpPr>
            <p:spPr bwMode="auto">
              <a:xfrm>
                <a:off x="2120420" y="4164559"/>
                <a:ext cx="154528" cy="107140"/>
              </a:xfrm>
              <a:custGeom>
                <a:avLst/>
                <a:gdLst>
                  <a:gd name="T0" fmla="*/ 300 w 329"/>
                  <a:gd name="T1" fmla="*/ 12 h 230"/>
                  <a:gd name="T2" fmla="*/ 276 w 329"/>
                  <a:gd name="T3" fmla="*/ 20 h 230"/>
                  <a:gd name="T4" fmla="*/ 254 w 329"/>
                  <a:gd name="T5" fmla="*/ 26 h 230"/>
                  <a:gd name="T6" fmla="*/ 230 w 329"/>
                  <a:gd name="T7" fmla="*/ 30 h 230"/>
                  <a:gd name="T8" fmla="*/ 205 w 329"/>
                  <a:gd name="T9" fmla="*/ 33 h 230"/>
                  <a:gd name="T10" fmla="*/ 183 w 329"/>
                  <a:gd name="T11" fmla="*/ 34 h 230"/>
                  <a:gd name="T12" fmla="*/ 148 w 329"/>
                  <a:gd name="T13" fmla="*/ 34 h 230"/>
                  <a:gd name="T14" fmla="*/ 122 w 329"/>
                  <a:gd name="T15" fmla="*/ 32 h 230"/>
                  <a:gd name="T16" fmla="*/ 100 w 329"/>
                  <a:gd name="T17" fmla="*/ 30 h 230"/>
                  <a:gd name="T18" fmla="*/ 79 w 329"/>
                  <a:gd name="T19" fmla="*/ 26 h 230"/>
                  <a:gd name="T20" fmla="*/ 60 w 329"/>
                  <a:gd name="T21" fmla="*/ 22 h 230"/>
                  <a:gd name="T22" fmla="*/ 40 w 329"/>
                  <a:gd name="T23" fmla="*/ 16 h 230"/>
                  <a:gd name="T24" fmla="*/ 18 w 329"/>
                  <a:gd name="T25" fmla="*/ 8 h 230"/>
                  <a:gd name="T26" fmla="*/ 0 w 329"/>
                  <a:gd name="T27" fmla="*/ 195 h 230"/>
                  <a:gd name="T28" fmla="*/ 20 w 329"/>
                  <a:gd name="T29" fmla="*/ 204 h 230"/>
                  <a:gd name="T30" fmla="*/ 42 w 329"/>
                  <a:gd name="T31" fmla="*/ 212 h 230"/>
                  <a:gd name="T32" fmla="*/ 60 w 329"/>
                  <a:gd name="T33" fmla="*/ 216 h 230"/>
                  <a:gd name="T34" fmla="*/ 71 w 329"/>
                  <a:gd name="T35" fmla="*/ 219 h 230"/>
                  <a:gd name="T36" fmla="*/ 83 w 329"/>
                  <a:gd name="T37" fmla="*/ 221 h 230"/>
                  <a:gd name="T38" fmla="*/ 100 w 329"/>
                  <a:gd name="T39" fmla="*/ 224 h 230"/>
                  <a:gd name="T40" fmla="*/ 120 w 329"/>
                  <a:gd name="T41" fmla="*/ 227 h 230"/>
                  <a:gd name="T42" fmla="*/ 139 w 329"/>
                  <a:gd name="T43" fmla="*/ 228 h 230"/>
                  <a:gd name="T44" fmla="*/ 148 w 329"/>
                  <a:gd name="T45" fmla="*/ 228 h 230"/>
                  <a:gd name="T46" fmla="*/ 165 w 329"/>
                  <a:gd name="T47" fmla="*/ 229 h 230"/>
                  <a:gd name="T48" fmla="*/ 183 w 329"/>
                  <a:gd name="T49" fmla="*/ 228 h 230"/>
                  <a:gd name="T50" fmla="*/ 202 w 329"/>
                  <a:gd name="T51" fmla="*/ 227 h 230"/>
                  <a:gd name="T52" fmla="*/ 229 w 329"/>
                  <a:gd name="T53" fmla="*/ 224 h 230"/>
                  <a:gd name="T54" fmla="*/ 252 w 329"/>
                  <a:gd name="T55" fmla="*/ 220 h 230"/>
                  <a:gd name="T56" fmla="*/ 273 w 329"/>
                  <a:gd name="T57" fmla="*/ 215 h 230"/>
                  <a:gd name="T58" fmla="*/ 293 w 329"/>
                  <a:gd name="T59" fmla="*/ 209 h 230"/>
                  <a:gd name="T60" fmla="*/ 314 w 329"/>
                  <a:gd name="T61" fmla="*/ 202 h 230"/>
                  <a:gd name="T62" fmla="*/ 328 w 329"/>
                  <a:gd name="T63" fmla="*/ 195 h 230"/>
                  <a:gd name="T64" fmla="*/ 314 w 329"/>
                  <a:gd name="T65" fmla="*/ 7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29" h="230">
                    <a:moveTo>
                      <a:pt x="314" y="7"/>
                    </a:moveTo>
                    <a:cubicBezTo>
                      <a:pt x="309" y="9"/>
                      <a:pt x="304" y="11"/>
                      <a:pt x="300" y="12"/>
                    </a:cubicBezTo>
                    <a:cubicBezTo>
                      <a:pt x="298" y="13"/>
                      <a:pt x="296" y="14"/>
                      <a:pt x="293" y="15"/>
                    </a:cubicBezTo>
                    <a:cubicBezTo>
                      <a:pt x="288" y="17"/>
                      <a:pt x="282" y="19"/>
                      <a:pt x="276" y="20"/>
                    </a:cubicBezTo>
                    <a:cubicBezTo>
                      <a:pt x="275" y="21"/>
                      <a:pt x="273" y="21"/>
                      <a:pt x="273" y="21"/>
                    </a:cubicBezTo>
                    <a:cubicBezTo>
                      <a:pt x="267" y="23"/>
                      <a:pt x="260" y="24"/>
                      <a:pt x="254" y="26"/>
                    </a:cubicBezTo>
                    <a:cubicBezTo>
                      <a:pt x="253" y="26"/>
                      <a:pt x="252" y="26"/>
                      <a:pt x="252" y="26"/>
                    </a:cubicBezTo>
                    <a:cubicBezTo>
                      <a:pt x="245" y="27"/>
                      <a:pt x="237" y="29"/>
                      <a:pt x="230" y="30"/>
                    </a:cubicBezTo>
                    <a:lnTo>
                      <a:pt x="229" y="30"/>
                    </a:lnTo>
                    <a:cubicBezTo>
                      <a:pt x="221" y="31"/>
                      <a:pt x="213" y="32"/>
                      <a:pt x="205" y="33"/>
                    </a:cubicBezTo>
                    <a:cubicBezTo>
                      <a:pt x="202" y="33"/>
                      <a:pt x="199" y="33"/>
                      <a:pt x="195" y="34"/>
                    </a:cubicBezTo>
                    <a:cubicBezTo>
                      <a:pt x="191" y="34"/>
                      <a:pt x="187" y="34"/>
                      <a:pt x="183" y="34"/>
                    </a:cubicBezTo>
                    <a:cubicBezTo>
                      <a:pt x="177" y="34"/>
                      <a:pt x="171" y="35"/>
                      <a:pt x="165" y="35"/>
                    </a:cubicBezTo>
                    <a:cubicBezTo>
                      <a:pt x="159" y="35"/>
                      <a:pt x="154" y="34"/>
                      <a:pt x="148" y="34"/>
                    </a:cubicBezTo>
                    <a:cubicBezTo>
                      <a:pt x="145" y="34"/>
                      <a:pt x="143" y="34"/>
                      <a:pt x="141" y="34"/>
                    </a:cubicBezTo>
                    <a:cubicBezTo>
                      <a:pt x="135" y="34"/>
                      <a:pt x="128" y="33"/>
                      <a:pt x="122" y="32"/>
                    </a:cubicBezTo>
                    <a:cubicBezTo>
                      <a:pt x="121" y="32"/>
                      <a:pt x="120" y="32"/>
                      <a:pt x="120" y="32"/>
                    </a:cubicBezTo>
                    <a:cubicBezTo>
                      <a:pt x="113" y="32"/>
                      <a:pt x="106" y="31"/>
                      <a:pt x="100" y="30"/>
                    </a:cubicBezTo>
                    <a:cubicBezTo>
                      <a:pt x="97" y="29"/>
                      <a:pt x="96" y="29"/>
                      <a:pt x="93" y="29"/>
                    </a:cubicBezTo>
                    <a:cubicBezTo>
                      <a:pt x="89" y="28"/>
                      <a:pt x="84" y="27"/>
                      <a:pt x="79" y="26"/>
                    </a:cubicBezTo>
                    <a:cubicBezTo>
                      <a:pt x="77" y="26"/>
                      <a:pt x="74" y="25"/>
                      <a:pt x="71" y="24"/>
                    </a:cubicBezTo>
                    <a:cubicBezTo>
                      <a:pt x="67" y="24"/>
                      <a:pt x="63" y="23"/>
                      <a:pt x="60" y="22"/>
                    </a:cubicBezTo>
                    <a:cubicBezTo>
                      <a:pt x="56" y="21"/>
                      <a:pt x="52" y="20"/>
                      <a:pt x="50" y="19"/>
                    </a:cubicBezTo>
                    <a:cubicBezTo>
                      <a:pt x="46" y="18"/>
                      <a:pt x="43" y="17"/>
                      <a:pt x="40" y="16"/>
                    </a:cubicBezTo>
                    <a:cubicBezTo>
                      <a:pt x="33" y="14"/>
                      <a:pt x="26" y="12"/>
                      <a:pt x="20" y="9"/>
                    </a:cubicBezTo>
                    <a:cubicBezTo>
                      <a:pt x="20" y="9"/>
                      <a:pt x="19" y="9"/>
                      <a:pt x="18" y="8"/>
                    </a:cubicBezTo>
                    <a:cubicBezTo>
                      <a:pt x="12" y="6"/>
                      <a:pt x="6" y="4"/>
                      <a:pt x="0" y="0"/>
                    </a:cubicBezTo>
                    <a:lnTo>
                      <a:pt x="0" y="195"/>
                    </a:lnTo>
                    <a:cubicBezTo>
                      <a:pt x="6" y="197"/>
                      <a:pt x="12" y="200"/>
                      <a:pt x="18" y="203"/>
                    </a:cubicBezTo>
                    <a:cubicBezTo>
                      <a:pt x="19" y="203"/>
                      <a:pt x="20" y="204"/>
                      <a:pt x="20" y="204"/>
                    </a:cubicBezTo>
                    <a:cubicBezTo>
                      <a:pt x="26" y="206"/>
                      <a:pt x="33" y="208"/>
                      <a:pt x="40" y="210"/>
                    </a:cubicBezTo>
                    <a:cubicBezTo>
                      <a:pt x="41" y="211"/>
                      <a:pt x="41" y="211"/>
                      <a:pt x="42" y="212"/>
                    </a:cubicBezTo>
                    <a:cubicBezTo>
                      <a:pt x="45" y="212"/>
                      <a:pt x="47" y="213"/>
                      <a:pt x="50" y="213"/>
                    </a:cubicBezTo>
                    <a:cubicBezTo>
                      <a:pt x="52" y="214"/>
                      <a:pt x="56" y="215"/>
                      <a:pt x="60" y="216"/>
                    </a:cubicBezTo>
                    <a:cubicBezTo>
                      <a:pt x="61" y="216"/>
                      <a:pt x="62" y="217"/>
                      <a:pt x="63" y="217"/>
                    </a:cubicBezTo>
                    <a:cubicBezTo>
                      <a:pt x="65" y="218"/>
                      <a:pt x="68" y="218"/>
                      <a:pt x="71" y="219"/>
                    </a:cubicBezTo>
                    <a:cubicBezTo>
                      <a:pt x="74" y="219"/>
                      <a:pt x="77" y="220"/>
                      <a:pt x="79" y="221"/>
                    </a:cubicBezTo>
                    <a:cubicBezTo>
                      <a:pt x="81" y="221"/>
                      <a:pt x="81" y="221"/>
                      <a:pt x="83" y="221"/>
                    </a:cubicBezTo>
                    <a:cubicBezTo>
                      <a:pt x="86" y="222"/>
                      <a:pt x="89" y="223"/>
                      <a:pt x="93" y="223"/>
                    </a:cubicBezTo>
                    <a:cubicBezTo>
                      <a:pt x="96" y="223"/>
                      <a:pt x="97" y="224"/>
                      <a:pt x="100" y="224"/>
                    </a:cubicBezTo>
                    <a:lnTo>
                      <a:pt x="101" y="224"/>
                    </a:lnTo>
                    <a:cubicBezTo>
                      <a:pt x="107" y="225"/>
                      <a:pt x="114" y="226"/>
                      <a:pt x="120" y="227"/>
                    </a:cubicBezTo>
                    <a:cubicBezTo>
                      <a:pt x="120" y="227"/>
                      <a:pt x="121" y="227"/>
                      <a:pt x="122" y="227"/>
                    </a:cubicBezTo>
                    <a:cubicBezTo>
                      <a:pt x="128" y="227"/>
                      <a:pt x="133" y="227"/>
                      <a:pt x="139" y="228"/>
                    </a:cubicBezTo>
                    <a:cubicBezTo>
                      <a:pt x="139" y="228"/>
                      <a:pt x="140" y="228"/>
                      <a:pt x="141" y="228"/>
                    </a:cubicBezTo>
                    <a:cubicBezTo>
                      <a:pt x="143" y="228"/>
                      <a:pt x="145" y="228"/>
                      <a:pt x="148" y="228"/>
                    </a:cubicBezTo>
                    <a:cubicBezTo>
                      <a:pt x="152" y="229"/>
                      <a:pt x="155" y="229"/>
                      <a:pt x="158" y="229"/>
                    </a:cubicBezTo>
                    <a:cubicBezTo>
                      <a:pt x="160" y="229"/>
                      <a:pt x="163" y="229"/>
                      <a:pt x="165" y="229"/>
                    </a:cubicBezTo>
                    <a:cubicBezTo>
                      <a:pt x="169" y="229"/>
                      <a:pt x="174" y="229"/>
                      <a:pt x="180" y="229"/>
                    </a:cubicBezTo>
                    <a:cubicBezTo>
                      <a:pt x="180" y="229"/>
                      <a:pt x="182" y="228"/>
                      <a:pt x="183" y="228"/>
                    </a:cubicBezTo>
                    <a:cubicBezTo>
                      <a:pt x="187" y="228"/>
                      <a:pt x="191" y="228"/>
                      <a:pt x="195" y="227"/>
                    </a:cubicBezTo>
                    <a:cubicBezTo>
                      <a:pt x="198" y="227"/>
                      <a:pt x="200" y="227"/>
                      <a:pt x="202" y="227"/>
                    </a:cubicBezTo>
                    <a:cubicBezTo>
                      <a:pt x="204" y="227"/>
                      <a:pt x="204" y="227"/>
                      <a:pt x="205" y="227"/>
                    </a:cubicBezTo>
                    <a:cubicBezTo>
                      <a:pt x="213" y="226"/>
                      <a:pt x="221" y="225"/>
                      <a:pt x="229" y="224"/>
                    </a:cubicBezTo>
                    <a:lnTo>
                      <a:pt x="230" y="224"/>
                    </a:lnTo>
                    <a:cubicBezTo>
                      <a:pt x="237" y="223"/>
                      <a:pt x="245" y="222"/>
                      <a:pt x="252" y="220"/>
                    </a:cubicBezTo>
                    <a:cubicBezTo>
                      <a:pt x="252" y="220"/>
                      <a:pt x="253" y="220"/>
                      <a:pt x="254" y="219"/>
                    </a:cubicBezTo>
                    <a:cubicBezTo>
                      <a:pt x="260" y="218"/>
                      <a:pt x="267" y="217"/>
                      <a:pt x="273" y="215"/>
                    </a:cubicBezTo>
                    <a:cubicBezTo>
                      <a:pt x="274" y="215"/>
                      <a:pt x="275" y="214"/>
                      <a:pt x="276" y="214"/>
                    </a:cubicBezTo>
                    <a:cubicBezTo>
                      <a:pt x="282" y="213"/>
                      <a:pt x="288" y="211"/>
                      <a:pt x="293" y="209"/>
                    </a:cubicBezTo>
                    <a:cubicBezTo>
                      <a:pt x="296" y="208"/>
                      <a:pt x="298" y="207"/>
                      <a:pt x="300" y="207"/>
                    </a:cubicBezTo>
                    <a:cubicBezTo>
                      <a:pt x="304" y="205"/>
                      <a:pt x="309" y="204"/>
                      <a:pt x="314" y="202"/>
                    </a:cubicBezTo>
                    <a:cubicBezTo>
                      <a:pt x="314" y="201"/>
                      <a:pt x="315" y="201"/>
                      <a:pt x="315" y="200"/>
                    </a:cubicBezTo>
                    <a:cubicBezTo>
                      <a:pt x="320" y="199"/>
                      <a:pt x="324" y="197"/>
                      <a:pt x="328" y="195"/>
                    </a:cubicBezTo>
                    <a:lnTo>
                      <a:pt x="328" y="0"/>
                    </a:lnTo>
                    <a:cubicBezTo>
                      <a:pt x="323" y="3"/>
                      <a:pt x="319" y="5"/>
                      <a:pt x="314" y="7"/>
                    </a:cubicBezTo>
                  </a:path>
                </a:pathLst>
              </a:custGeom>
              <a:solidFill>
                <a:schemeClr val="tx1">
                  <a:lumMod val="60000"/>
                  <a:lumOff val="40000"/>
                </a:schemeClr>
              </a:solidFill>
              <a:ln>
                <a:noFill/>
              </a:ln>
              <a:effectLst/>
            </p:spPr>
            <p:txBody>
              <a:bodyPr wrap="none" anchor="ctr"/>
              <a:lstStyle/>
              <a:p>
                <a:pPr defTabSz="685213"/>
                <a:endParaRPr lang="en-US" sz="1350" dirty="0">
                  <a:solidFill>
                    <a:srgbClr val="747993"/>
                  </a:solidFill>
                  <a:latin typeface="DM Sans" pitchFamily="2" charset="77"/>
                </a:endParaRPr>
              </a:p>
            </p:txBody>
          </p:sp>
          <p:sp>
            <p:nvSpPr>
              <p:cNvPr id="442" name="Freeform 441">
                <a:extLst>
                  <a:ext uri="{FF2B5EF4-FFF2-40B4-BE49-F238E27FC236}">
                    <a16:creationId xmlns:a16="http://schemas.microsoft.com/office/drawing/2014/main" id="{C987118A-70FF-79C1-B142-BDCD91826926}"/>
                  </a:ext>
                </a:extLst>
              </p:cNvPr>
              <p:cNvSpPr>
                <a:spLocks noChangeArrowheads="1"/>
              </p:cNvSpPr>
              <p:nvPr/>
            </p:nvSpPr>
            <p:spPr bwMode="auto">
              <a:xfrm>
                <a:off x="2000917" y="3762783"/>
                <a:ext cx="391474" cy="92718"/>
              </a:xfrm>
              <a:custGeom>
                <a:avLst/>
                <a:gdLst>
                  <a:gd name="T0" fmla="*/ 839 w 840"/>
                  <a:gd name="T1" fmla="*/ 99 h 200"/>
                  <a:gd name="T2" fmla="*/ 420 w 840"/>
                  <a:gd name="T3" fmla="*/ 199 h 200"/>
                  <a:gd name="T4" fmla="*/ 0 w 840"/>
                  <a:gd name="T5" fmla="*/ 99 h 200"/>
                  <a:gd name="T6" fmla="*/ 420 w 840"/>
                  <a:gd name="T7" fmla="*/ 0 h 200"/>
                  <a:gd name="T8" fmla="*/ 839 w 840"/>
                  <a:gd name="T9" fmla="*/ 99 h 200"/>
                </a:gdLst>
                <a:ahLst/>
                <a:cxnLst>
                  <a:cxn ang="0">
                    <a:pos x="T0" y="T1"/>
                  </a:cxn>
                  <a:cxn ang="0">
                    <a:pos x="T2" y="T3"/>
                  </a:cxn>
                  <a:cxn ang="0">
                    <a:pos x="T4" y="T5"/>
                  </a:cxn>
                  <a:cxn ang="0">
                    <a:pos x="T6" y="T7"/>
                  </a:cxn>
                  <a:cxn ang="0">
                    <a:pos x="T8" y="T9"/>
                  </a:cxn>
                </a:cxnLst>
                <a:rect l="0" t="0" r="r" b="b"/>
                <a:pathLst>
                  <a:path w="840" h="200">
                    <a:moveTo>
                      <a:pt x="839" y="99"/>
                    </a:moveTo>
                    <a:cubicBezTo>
                      <a:pt x="839" y="154"/>
                      <a:pt x="651" y="199"/>
                      <a:pt x="420" y="199"/>
                    </a:cubicBezTo>
                    <a:cubicBezTo>
                      <a:pt x="188" y="199"/>
                      <a:pt x="0" y="154"/>
                      <a:pt x="0" y="99"/>
                    </a:cubicBezTo>
                    <a:cubicBezTo>
                      <a:pt x="0" y="45"/>
                      <a:pt x="188" y="0"/>
                      <a:pt x="420" y="0"/>
                    </a:cubicBezTo>
                    <a:cubicBezTo>
                      <a:pt x="651" y="0"/>
                      <a:pt x="839" y="45"/>
                      <a:pt x="839" y="99"/>
                    </a:cubicBezTo>
                  </a:path>
                </a:pathLst>
              </a:custGeom>
              <a:solidFill>
                <a:schemeClr val="accent6">
                  <a:lumMod val="90000"/>
                </a:schemeClr>
              </a:solidFill>
              <a:ln>
                <a:noFill/>
              </a:ln>
              <a:effectLst/>
            </p:spPr>
            <p:txBody>
              <a:bodyPr wrap="none" anchor="ctr"/>
              <a:lstStyle/>
              <a:p>
                <a:pPr defTabSz="685213"/>
                <a:endParaRPr lang="en-US" sz="1350" dirty="0">
                  <a:solidFill>
                    <a:srgbClr val="747993"/>
                  </a:solidFill>
                  <a:latin typeface="DM Sans" pitchFamily="2" charset="77"/>
                </a:endParaRPr>
              </a:p>
            </p:txBody>
          </p:sp>
          <p:sp>
            <p:nvSpPr>
              <p:cNvPr id="443" name="Freeform 442">
                <a:extLst>
                  <a:ext uri="{FF2B5EF4-FFF2-40B4-BE49-F238E27FC236}">
                    <a16:creationId xmlns:a16="http://schemas.microsoft.com/office/drawing/2014/main" id="{915B16DC-0368-2395-0F3D-2EB1260424F5}"/>
                  </a:ext>
                </a:extLst>
              </p:cNvPr>
              <p:cNvSpPr>
                <a:spLocks noChangeArrowheads="1"/>
              </p:cNvSpPr>
              <p:nvPr/>
            </p:nvSpPr>
            <p:spPr bwMode="auto">
              <a:xfrm>
                <a:off x="1780455" y="2850032"/>
                <a:ext cx="832397" cy="960141"/>
              </a:xfrm>
              <a:custGeom>
                <a:avLst/>
                <a:gdLst>
                  <a:gd name="T0" fmla="*/ 1779 w 1780"/>
                  <a:gd name="T1" fmla="*/ 890 h 2054"/>
                  <a:gd name="T2" fmla="*/ 890 w 1780"/>
                  <a:gd name="T3" fmla="*/ 0 h 2054"/>
                  <a:gd name="T4" fmla="*/ 0 w 1780"/>
                  <a:gd name="T5" fmla="*/ 890 h 2054"/>
                  <a:gd name="T6" fmla="*/ 722 w 1780"/>
                  <a:gd name="T7" fmla="*/ 1763 h 2054"/>
                  <a:gd name="T8" fmla="*/ 890 w 1780"/>
                  <a:gd name="T9" fmla="*/ 2053 h 2054"/>
                  <a:gd name="T10" fmla="*/ 1057 w 1780"/>
                  <a:gd name="T11" fmla="*/ 1763 h 2054"/>
                  <a:gd name="T12" fmla="*/ 1779 w 1780"/>
                  <a:gd name="T13" fmla="*/ 890 h 2054"/>
                </a:gdLst>
                <a:ahLst/>
                <a:cxnLst>
                  <a:cxn ang="0">
                    <a:pos x="T0" y="T1"/>
                  </a:cxn>
                  <a:cxn ang="0">
                    <a:pos x="T2" y="T3"/>
                  </a:cxn>
                  <a:cxn ang="0">
                    <a:pos x="T4" y="T5"/>
                  </a:cxn>
                  <a:cxn ang="0">
                    <a:pos x="T6" y="T7"/>
                  </a:cxn>
                  <a:cxn ang="0">
                    <a:pos x="T8" y="T9"/>
                  </a:cxn>
                  <a:cxn ang="0">
                    <a:pos x="T10" y="T11"/>
                  </a:cxn>
                  <a:cxn ang="0">
                    <a:pos x="T12" y="T13"/>
                  </a:cxn>
                </a:cxnLst>
                <a:rect l="0" t="0" r="r" b="b"/>
                <a:pathLst>
                  <a:path w="1780" h="2054">
                    <a:moveTo>
                      <a:pt x="1779" y="890"/>
                    </a:moveTo>
                    <a:cubicBezTo>
                      <a:pt x="1779" y="398"/>
                      <a:pt x="1380" y="0"/>
                      <a:pt x="890" y="0"/>
                    </a:cubicBezTo>
                    <a:cubicBezTo>
                      <a:pt x="398" y="0"/>
                      <a:pt x="0" y="398"/>
                      <a:pt x="0" y="890"/>
                    </a:cubicBezTo>
                    <a:cubicBezTo>
                      <a:pt x="0" y="1324"/>
                      <a:pt x="311" y="1685"/>
                      <a:pt x="722" y="1763"/>
                    </a:cubicBezTo>
                    <a:lnTo>
                      <a:pt x="890" y="2053"/>
                    </a:lnTo>
                    <a:lnTo>
                      <a:pt x="1057" y="1763"/>
                    </a:lnTo>
                    <a:cubicBezTo>
                      <a:pt x="1468" y="1685"/>
                      <a:pt x="1779" y="1324"/>
                      <a:pt x="1779" y="890"/>
                    </a:cubicBezTo>
                  </a:path>
                </a:pathLst>
              </a:custGeom>
              <a:solidFill>
                <a:srgbClr val="C00000"/>
              </a:solidFill>
              <a:ln>
                <a:noFill/>
              </a:ln>
              <a:effectLst/>
            </p:spPr>
            <p:txBody>
              <a:bodyPr wrap="none" anchor="ctr"/>
              <a:lstStyle/>
              <a:p>
                <a:pPr defTabSz="685213"/>
                <a:endParaRPr lang="en-US" sz="1350" dirty="0">
                  <a:solidFill>
                    <a:srgbClr val="747993"/>
                  </a:solidFill>
                  <a:latin typeface="DM Sans" pitchFamily="2" charset="77"/>
                </a:endParaRPr>
              </a:p>
            </p:txBody>
          </p:sp>
          <p:sp>
            <p:nvSpPr>
              <p:cNvPr id="444" name="Freeform 443">
                <a:extLst>
                  <a:ext uri="{FF2B5EF4-FFF2-40B4-BE49-F238E27FC236}">
                    <a16:creationId xmlns:a16="http://schemas.microsoft.com/office/drawing/2014/main" id="{CB4063D7-DBDA-EF74-FCFA-F0D76C709B21}"/>
                  </a:ext>
                </a:extLst>
              </p:cNvPr>
              <p:cNvSpPr>
                <a:spLocks noChangeArrowheads="1"/>
              </p:cNvSpPr>
              <p:nvPr/>
            </p:nvSpPr>
            <p:spPr bwMode="auto">
              <a:xfrm>
                <a:off x="2058608" y="3084916"/>
                <a:ext cx="296696" cy="362628"/>
              </a:xfrm>
              <a:custGeom>
                <a:avLst/>
                <a:gdLst>
                  <a:gd name="T0" fmla="*/ 318 w 637"/>
                  <a:gd name="T1" fmla="*/ 214 h 778"/>
                  <a:gd name="T2" fmla="*/ 318 w 637"/>
                  <a:gd name="T3" fmla="*/ 318 h 778"/>
                  <a:gd name="T4" fmla="*/ 389 w 637"/>
                  <a:gd name="T5" fmla="*/ 742 h 778"/>
                  <a:gd name="T6" fmla="*/ 36 w 637"/>
                  <a:gd name="T7" fmla="*/ 706 h 778"/>
                  <a:gd name="T8" fmla="*/ 71 w 637"/>
                  <a:gd name="T9" fmla="*/ 212 h 778"/>
                  <a:gd name="T10" fmla="*/ 283 w 637"/>
                  <a:gd name="T11" fmla="*/ 318 h 778"/>
                  <a:gd name="T12" fmla="*/ 424 w 637"/>
                  <a:gd name="T13" fmla="*/ 353 h 778"/>
                  <a:gd name="T14" fmla="*/ 71 w 637"/>
                  <a:gd name="T15" fmla="*/ 176 h 778"/>
                  <a:gd name="T16" fmla="*/ 0 w 637"/>
                  <a:gd name="T17" fmla="*/ 706 h 778"/>
                  <a:gd name="T18" fmla="*/ 389 w 637"/>
                  <a:gd name="T19" fmla="*/ 777 h 778"/>
                  <a:gd name="T20" fmla="*/ 459 w 637"/>
                  <a:gd name="T21" fmla="*/ 318 h 778"/>
                  <a:gd name="T22" fmla="*/ 71 w 637"/>
                  <a:gd name="T23" fmla="*/ 176 h 778"/>
                  <a:gd name="T24" fmla="*/ 495 w 637"/>
                  <a:gd name="T25" fmla="*/ 37 h 778"/>
                  <a:gd name="T26" fmla="*/ 495 w 637"/>
                  <a:gd name="T27" fmla="*/ 141 h 778"/>
                  <a:gd name="T28" fmla="*/ 248 w 637"/>
                  <a:gd name="T29" fmla="*/ 0 h 778"/>
                  <a:gd name="T30" fmla="*/ 177 w 637"/>
                  <a:gd name="T31" fmla="*/ 123 h 778"/>
                  <a:gd name="T32" fmla="*/ 212 w 637"/>
                  <a:gd name="T33" fmla="*/ 123 h 778"/>
                  <a:gd name="T34" fmla="*/ 248 w 637"/>
                  <a:gd name="T35" fmla="*/ 35 h 778"/>
                  <a:gd name="T36" fmla="*/ 459 w 637"/>
                  <a:gd name="T37" fmla="*/ 141 h 778"/>
                  <a:gd name="T38" fmla="*/ 601 w 637"/>
                  <a:gd name="T39" fmla="*/ 176 h 778"/>
                  <a:gd name="T40" fmla="*/ 565 w 637"/>
                  <a:gd name="T41" fmla="*/ 565 h 778"/>
                  <a:gd name="T42" fmla="*/ 495 w 637"/>
                  <a:gd name="T43" fmla="*/ 582 h 778"/>
                  <a:gd name="T44" fmla="*/ 565 w 637"/>
                  <a:gd name="T45" fmla="*/ 600 h 778"/>
                  <a:gd name="T46" fmla="*/ 636 w 637"/>
                  <a:gd name="T47" fmla="*/ 141 h 778"/>
                  <a:gd name="T48" fmla="*/ 106 w 637"/>
                  <a:gd name="T49" fmla="*/ 441 h 778"/>
                  <a:gd name="T50" fmla="*/ 336 w 637"/>
                  <a:gd name="T51" fmla="*/ 459 h 778"/>
                  <a:gd name="T52" fmla="*/ 336 w 637"/>
                  <a:gd name="T53" fmla="*/ 423 h 778"/>
                  <a:gd name="T54" fmla="*/ 106 w 637"/>
                  <a:gd name="T55" fmla="*/ 441 h 778"/>
                  <a:gd name="T56" fmla="*/ 194 w 637"/>
                  <a:gd name="T57" fmla="*/ 353 h 778"/>
                  <a:gd name="T58" fmla="*/ 194 w 637"/>
                  <a:gd name="T59" fmla="*/ 318 h 778"/>
                  <a:gd name="T60" fmla="*/ 106 w 637"/>
                  <a:gd name="T61" fmla="*/ 335 h 778"/>
                  <a:gd name="T62" fmla="*/ 336 w 637"/>
                  <a:gd name="T63" fmla="*/ 529 h 778"/>
                  <a:gd name="T64" fmla="*/ 106 w 637"/>
                  <a:gd name="T65" fmla="*/ 547 h 778"/>
                  <a:gd name="T66" fmla="*/ 336 w 637"/>
                  <a:gd name="T67" fmla="*/ 565 h 778"/>
                  <a:gd name="T68" fmla="*/ 336 w 637"/>
                  <a:gd name="T69" fmla="*/ 529 h 778"/>
                  <a:gd name="T70" fmla="*/ 124 w 637"/>
                  <a:gd name="T71" fmla="*/ 635 h 778"/>
                  <a:gd name="T72" fmla="*/ 124 w 637"/>
                  <a:gd name="T73" fmla="*/ 670 h 778"/>
                  <a:gd name="T74" fmla="*/ 283 w 637"/>
                  <a:gd name="T75" fmla="*/ 653 h 7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37" h="778">
                    <a:moveTo>
                      <a:pt x="318" y="318"/>
                    </a:moveTo>
                    <a:lnTo>
                      <a:pt x="318" y="214"/>
                    </a:lnTo>
                    <a:lnTo>
                      <a:pt x="411" y="318"/>
                    </a:lnTo>
                    <a:lnTo>
                      <a:pt x="318" y="318"/>
                    </a:lnTo>
                    <a:close/>
                    <a:moveTo>
                      <a:pt x="424" y="706"/>
                    </a:moveTo>
                    <a:cubicBezTo>
                      <a:pt x="424" y="726"/>
                      <a:pt x="408" y="742"/>
                      <a:pt x="389" y="742"/>
                    </a:cubicBezTo>
                    <a:lnTo>
                      <a:pt x="71" y="742"/>
                    </a:lnTo>
                    <a:cubicBezTo>
                      <a:pt x="51" y="742"/>
                      <a:pt x="36" y="726"/>
                      <a:pt x="36" y="706"/>
                    </a:cubicBezTo>
                    <a:lnTo>
                      <a:pt x="36" y="247"/>
                    </a:lnTo>
                    <a:cubicBezTo>
                      <a:pt x="36" y="227"/>
                      <a:pt x="51" y="212"/>
                      <a:pt x="71" y="212"/>
                    </a:cubicBezTo>
                    <a:lnTo>
                      <a:pt x="283" y="212"/>
                    </a:lnTo>
                    <a:lnTo>
                      <a:pt x="283" y="318"/>
                    </a:lnTo>
                    <a:cubicBezTo>
                      <a:pt x="283" y="337"/>
                      <a:pt x="298" y="353"/>
                      <a:pt x="318" y="353"/>
                    </a:cubicBezTo>
                    <a:lnTo>
                      <a:pt x="424" y="353"/>
                    </a:lnTo>
                    <a:lnTo>
                      <a:pt x="424" y="706"/>
                    </a:lnTo>
                    <a:close/>
                    <a:moveTo>
                      <a:pt x="71" y="176"/>
                    </a:moveTo>
                    <a:cubicBezTo>
                      <a:pt x="32" y="176"/>
                      <a:pt x="0" y="208"/>
                      <a:pt x="0" y="247"/>
                    </a:cubicBezTo>
                    <a:lnTo>
                      <a:pt x="0" y="706"/>
                    </a:lnTo>
                    <a:cubicBezTo>
                      <a:pt x="0" y="745"/>
                      <a:pt x="32" y="777"/>
                      <a:pt x="71" y="777"/>
                    </a:cubicBezTo>
                    <a:lnTo>
                      <a:pt x="389" y="777"/>
                    </a:lnTo>
                    <a:cubicBezTo>
                      <a:pt x="428" y="777"/>
                      <a:pt x="459" y="745"/>
                      <a:pt x="459" y="706"/>
                    </a:cubicBezTo>
                    <a:lnTo>
                      <a:pt x="459" y="318"/>
                    </a:lnTo>
                    <a:lnTo>
                      <a:pt x="336" y="176"/>
                    </a:lnTo>
                    <a:lnTo>
                      <a:pt x="71" y="176"/>
                    </a:lnTo>
                    <a:close/>
                    <a:moveTo>
                      <a:pt x="495" y="141"/>
                    </a:moveTo>
                    <a:lnTo>
                      <a:pt x="495" y="37"/>
                    </a:lnTo>
                    <a:lnTo>
                      <a:pt x="587" y="141"/>
                    </a:lnTo>
                    <a:lnTo>
                      <a:pt x="495" y="141"/>
                    </a:lnTo>
                    <a:close/>
                    <a:moveTo>
                      <a:pt x="513" y="0"/>
                    </a:moveTo>
                    <a:lnTo>
                      <a:pt x="248" y="0"/>
                    </a:lnTo>
                    <a:cubicBezTo>
                      <a:pt x="209" y="0"/>
                      <a:pt x="177" y="31"/>
                      <a:pt x="177" y="70"/>
                    </a:cubicBezTo>
                    <a:lnTo>
                      <a:pt x="177" y="123"/>
                    </a:lnTo>
                    <a:cubicBezTo>
                      <a:pt x="177" y="133"/>
                      <a:pt x="185" y="141"/>
                      <a:pt x="194" y="141"/>
                    </a:cubicBezTo>
                    <a:cubicBezTo>
                      <a:pt x="204" y="141"/>
                      <a:pt x="212" y="133"/>
                      <a:pt x="212" y="123"/>
                    </a:cubicBezTo>
                    <a:lnTo>
                      <a:pt x="212" y="70"/>
                    </a:lnTo>
                    <a:cubicBezTo>
                      <a:pt x="212" y="51"/>
                      <a:pt x="228" y="35"/>
                      <a:pt x="248" y="35"/>
                    </a:cubicBezTo>
                    <a:lnTo>
                      <a:pt x="459" y="35"/>
                    </a:lnTo>
                    <a:lnTo>
                      <a:pt x="459" y="141"/>
                    </a:lnTo>
                    <a:cubicBezTo>
                      <a:pt x="459" y="160"/>
                      <a:pt x="475" y="176"/>
                      <a:pt x="495" y="176"/>
                    </a:cubicBezTo>
                    <a:lnTo>
                      <a:pt x="601" y="176"/>
                    </a:lnTo>
                    <a:lnTo>
                      <a:pt x="601" y="529"/>
                    </a:lnTo>
                    <a:cubicBezTo>
                      <a:pt x="601" y="549"/>
                      <a:pt x="585" y="565"/>
                      <a:pt x="565" y="565"/>
                    </a:cubicBezTo>
                    <a:lnTo>
                      <a:pt x="513" y="565"/>
                    </a:lnTo>
                    <a:cubicBezTo>
                      <a:pt x="503" y="565"/>
                      <a:pt x="495" y="572"/>
                      <a:pt x="495" y="582"/>
                    </a:cubicBezTo>
                    <a:cubicBezTo>
                      <a:pt x="495" y="592"/>
                      <a:pt x="503" y="600"/>
                      <a:pt x="513" y="600"/>
                    </a:cubicBezTo>
                    <a:lnTo>
                      <a:pt x="565" y="600"/>
                    </a:lnTo>
                    <a:cubicBezTo>
                      <a:pt x="604" y="600"/>
                      <a:pt x="636" y="568"/>
                      <a:pt x="636" y="529"/>
                    </a:cubicBezTo>
                    <a:lnTo>
                      <a:pt x="636" y="141"/>
                    </a:lnTo>
                    <a:lnTo>
                      <a:pt x="513" y="0"/>
                    </a:lnTo>
                    <a:close/>
                    <a:moveTo>
                      <a:pt x="106" y="441"/>
                    </a:moveTo>
                    <a:cubicBezTo>
                      <a:pt x="106" y="451"/>
                      <a:pt x="114" y="459"/>
                      <a:pt x="124" y="459"/>
                    </a:cubicBezTo>
                    <a:lnTo>
                      <a:pt x="336" y="459"/>
                    </a:lnTo>
                    <a:cubicBezTo>
                      <a:pt x="346" y="459"/>
                      <a:pt x="354" y="451"/>
                      <a:pt x="354" y="441"/>
                    </a:cubicBezTo>
                    <a:cubicBezTo>
                      <a:pt x="354" y="431"/>
                      <a:pt x="346" y="423"/>
                      <a:pt x="336" y="423"/>
                    </a:cubicBezTo>
                    <a:lnTo>
                      <a:pt x="124" y="423"/>
                    </a:lnTo>
                    <a:cubicBezTo>
                      <a:pt x="114" y="423"/>
                      <a:pt x="106" y="431"/>
                      <a:pt x="106" y="441"/>
                    </a:cubicBezTo>
                    <a:close/>
                    <a:moveTo>
                      <a:pt x="124" y="353"/>
                    </a:moveTo>
                    <a:lnTo>
                      <a:pt x="194" y="353"/>
                    </a:lnTo>
                    <a:cubicBezTo>
                      <a:pt x="204" y="353"/>
                      <a:pt x="212" y="345"/>
                      <a:pt x="212" y="335"/>
                    </a:cubicBezTo>
                    <a:cubicBezTo>
                      <a:pt x="212" y="325"/>
                      <a:pt x="204" y="318"/>
                      <a:pt x="194" y="318"/>
                    </a:cubicBezTo>
                    <a:lnTo>
                      <a:pt x="124" y="318"/>
                    </a:lnTo>
                    <a:cubicBezTo>
                      <a:pt x="114" y="318"/>
                      <a:pt x="106" y="325"/>
                      <a:pt x="106" y="335"/>
                    </a:cubicBezTo>
                    <a:cubicBezTo>
                      <a:pt x="106" y="345"/>
                      <a:pt x="114" y="353"/>
                      <a:pt x="124" y="353"/>
                    </a:cubicBezTo>
                    <a:close/>
                    <a:moveTo>
                      <a:pt x="336" y="529"/>
                    </a:moveTo>
                    <a:lnTo>
                      <a:pt x="124" y="529"/>
                    </a:lnTo>
                    <a:cubicBezTo>
                      <a:pt x="114" y="529"/>
                      <a:pt x="106" y="537"/>
                      <a:pt x="106" y="547"/>
                    </a:cubicBezTo>
                    <a:cubicBezTo>
                      <a:pt x="106" y="557"/>
                      <a:pt x="114" y="565"/>
                      <a:pt x="124" y="565"/>
                    </a:cubicBezTo>
                    <a:lnTo>
                      <a:pt x="336" y="565"/>
                    </a:lnTo>
                    <a:cubicBezTo>
                      <a:pt x="346" y="565"/>
                      <a:pt x="354" y="557"/>
                      <a:pt x="354" y="547"/>
                    </a:cubicBezTo>
                    <a:cubicBezTo>
                      <a:pt x="354" y="537"/>
                      <a:pt x="346" y="529"/>
                      <a:pt x="336" y="529"/>
                    </a:cubicBezTo>
                    <a:close/>
                    <a:moveTo>
                      <a:pt x="265" y="635"/>
                    </a:moveTo>
                    <a:lnTo>
                      <a:pt x="124" y="635"/>
                    </a:lnTo>
                    <a:cubicBezTo>
                      <a:pt x="114" y="635"/>
                      <a:pt x="106" y="644"/>
                      <a:pt x="106" y="653"/>
                    </a:cubicBezTo>
                    <a:cubicBezTo>
                      <a:pt x="106" y="662"/>
                      <a:pt x="114" y="670"/>
                      <a:pt x="124" y="670"/>
                    </a:cubicBezTo>
                    <a:lnTo>
                      <a:pt x="265" y="670"/>
                    </a:lnTo>
                    <a:cubicBezTo>
                      <a:pt x="275" y="670"/>
                      <a:pt x="283" y="662"/>
                      <a:pt x="283" y="653"/>
                    </a:cubicBezTo>
                    <a:cubicBezTo>
                      <a:pt x="283" y="644"/>
                      <a:pt x="275" y="635"/>
                      <a:pt x="265" y="635"/>
                    </a:cubicBezTo>
                    <a:close/>
                  </a:path>
                </a:pathLst>
              </a:custGeom>
              <a:solidFill>
                <a:schemeClr val="bg1"/>
              </a:solidFill>
              <a:ln>
                <a:noFill/>
              </a:ln>
              <a:effectLst/>
            </p:spPr>
            <p:txBody>
              <a:bodyPr wrap="none" anchor="ctr"/>
              <a:lstStyle/>
              <a:p>
                <a:pPr defTabSz="685213"/>
                <a:endParaRPr lang="en-US" sz="1350" dirty="0">
                  <a:solidFill>
                    <a:srgbClr val="747993"/>
                  </a:solidFill>
                  <a:latin typeface="DM Sans" pitchFamily="2" charset="77"/>
                </a:endParaRPr>
              </a:p>
            </p:txBody>
          </p:sp>
        </p:grpSp>
        <p:sp>
          <p:nvSpPr>
            <p:cNvPr id="59" name="TextBox 58">
              <a:extLst>
                <a:ext uri="{FF2B5EF4-FFF2-40B4-BE49-F238E27FC236}">
                  <a16:creationId xmlns:a16="http://schemas.microsoft.com/office/drawing/2014/main" id="{41962094-F84E-8FCF-B734-FF4CF7D22183}"/>
                </a:ext>
              </a:extLst>
            </p:cNvPr>
            <p:cNvSpPr txBox="1"/>
            <p:nvPr/>
          </p:nvSpPr>
          <p:spPr>
            <a:xfrm>
              <a:off x="533247" y="1795012"/>
              <a:ext cx="3408940" cy="1024639"/>
            </a:xfrm>
            <a:prstGeom prst="rect">
              <a:avLst/>
            </a:prstGeom>
            <a:noFill/>
          </p:spPr>
          <p:txBody>
            <a:bodyPr wrap="square" rtlCol="0" anchor="t">
              <a:spAutoFit/>
            </a:bodyPr>
            <a:lstStyle/>
            <a:p>
              <a:pPr marL="114194" lvl="1" algn="ctr" defTabSz="913554">
                <a:lnSpc>
                  <a:spcPct val="90000"/>
                </a:lnSpc>
                <a:spcAft>
                  <a:spcPts val="1199"/>
                </a:spcAft>
                <a:defRPr/>
              </a:pPr>
              <a:r>
                <a:rPr lang="fr" altLang="fr-BJ" sz="1399" b="1" dirty="0">
                  <a:solidFill>
                    <a:srgbClr val="C00000"/>
                  </a:solidFill>
                  <a:latin typeface="DM Sans" pitchFamily="2" charset="0"/>
                </a:rPr>
                <a:t>Conseil des </a:t>
              </a:r>
              <a:r>
                <a:rPr lang="fr" altLang="fr-BJ" sz="1399" b="1" dirty="0" err="1">
                  <a:solidFill>
                    <a:srgbClr val="C00000"/>
                  </a:solidFill>
                  <a:latin typeface="DM Sans" pitchFamily="2" charset="0"/>
                </a:rPr>
                <a:t>Ministres de la CEDEAO</a:t>
              </a:r>
              <a:endParaRPr lang="fr-FR" altLang="fr-BJ" sz="1399" b="1" dirty="0">
                <a:solidFill>
                  <a:srgbClr val="C00000"/>
                </a:solidFill>
                <a:latin typeface="DM Sans" pitchFamily="2" charset="0"/>
              </a:endParaRPr>
            </a:p>
            <a:p>
              <a:pPr marL="114194" lvl="1" algn="ctr" defTabSz="913554">
                <a:lnSpc>
                  <a:spcPct val="90000"/>
                </a:lnSpc>
                <a:spcAft>
                  <a:spcPts val="1199"/>
                </a:spcAft>
                <a:defRPr/>
              </a:pPr>
              <a:r>
                <a:rPr lang="fr" altLang="fr-BJ" sz="1399" dirty="0">
                  <a:latin typeface="DM Sans" pitchFamily="2" charset="0"/>
                </a:rPr>
                <a:t>Règlement relatif à la surveillance du marché régional de l'électricité de la CEDEAO (8 décembre 2023)</a:t>
              </a:r>
              <a:endParaRPr lang="en-US" sz="974" spc="-11" dirty="0">
                <a:solidFill>
                  <a:srgbClr val="747993"/>
                </a:solidFill>
                <a:latin typeface="DM Sans" pitchFamily="2" charset="77"/>
              </a:endParaRPr>
            </a:p>
          </p:txBody>
        </p:sp>
      </p:grpSp>
      <p:grpSp>
        <p:nvGrpSpPr>
          <p:cNvPr id="22" name="Groupe 21">
            <a:extLst>
              <a:ext uri="{FF2B5EF4-FFF2-40B4-BE49-F238E27FC236}">
                <a16:creationId xmlns:a16="http://schemas.microsoft.com/office/drawing/2014/main" id="{385D0808-EE55-1AE4-E70F-D8BBA7664B54}"/>
              </a:ext>
            </a:extLst>
          </p:cNvPr>
          <p:cNvGrpSpPr/>
          <p:nvPr/>
        </p:nvGrpSpPr>
        <p:grpSpPr>
          <a:xfrm>
            <a:off x="4849920" y="3576162"/>
            <a:ext cx="2684401" cy="3171794"/>
            <a:chOff x="2538245" y="3521718"/>
            <a:chExt cx="2188998" cy="3174731"/>
          </a:xfrm>
        </p:grpSpPr>
        <p:sp>
          <p:nvSpPr>
            <p:cNvPr id="446" name="Freeform 445">
              <a:extLst>
                <a:ext uri="{FF2B5EF4-FFF2-40B4-BE49-F238E27FC236}">
                  <a16:creationId xmlns:a16="http://schemas.microsoft.com/office/drawing/2014/main" id="{792F3E3F-17F1-0BFA-ED64-3A029F57D96A}"/>
                </a:ext>
              </a:extLst>
            </p:cNvPr>
            <p:cNvSpPr>
              <a:spLocks noChangeArrowheads="1"/>
            </p:cNvSpPr>
            <p:nvPr/>
          </p:nvSpPr>
          <p:spPr bwMode="auto">
            <a:xfrm>
              <a:off x="2812710" y="4481859"/>
              <a:ext cx="32966" cy="129804"/>
            </a:xfrm>
            <a:custGeom>
              <a:avLst/>
              <a:gdLst>
                <a:gd name="T0" fmla="*/ 68 w 69"/>
                <a:gd name="T1" fmla="*/ 82 h 277"/>
                <a:gd name="T2" fmla="*/ 68 w 69"/>
                <a:gd name="T3" fmla="*/ 276 h 277"/>
                <a:gd name="T4" fmla="*/ 0 w 69"/>
                <a:gd name="T5" fmla="*/ 194 h 277"/>
                <a:gd name="T6" fmla="*/ 0 w 69"/>
                <a:gd name="T7" fmla="*/ 0 h 277"/>
                <a:gd name="T8" fmla="*/ 68 w 69"/>
                <a:gd name="T9" fmla="*/ 82 h 277"/>
              </a:gdLst>
              <a:ahLst/>
              <a:cxnLst>
                <a:cxn ang="0">
                  <a:pos x="T0" y="T1"/>
                </a:cxn>
                <a:cxn ang="0">
                  <a:pos x="T2" y="T3"/>
                </a:cxn>
                <a:cxn ang="0">
                  <a:pos x="T4" y="T5"/>
                </a:cxn>
                <a:cxn ang="0">
                  <a:pos x="T6" y="T7"/>
                </a:cxn>
                <a:cxn ang="0">
                  <a:pos x="T8" y="T9"/>
                </a:cxn>
              </a:cxnLst>
              <a:rect l="0" t="0" r="r" b="b"/>
              <a:pathLst>
                <a:path w="69" h="277">
                  <a:moveTo>
                    <a:pt x="68" y="82"/>
                  </a:moveTo>
                  <a:lnTo>
                    <a:pt x="68" y="276"/>
                  </a:lnTo>
                  <a:cubicBezTo>
                    <a:pt x="23" y="254"/>
                    <a:pt x="0" y="224"/>
                    <a:pt x="0" y="194"/>
                  </a:cubicBezTo>
                  <a:lnTo>
                    <a:pt x="0" y="0"/>
                  </a:lnTo>
                  <a:cubicBezTo>
                    <a:pt x="0" y="30"/>
                    <a:pt x="23" y="59"/>
                    <a:pt x="68" y="82"/>
                  </a:cubicBezTo>
                </a:path>
              </a:pathLst>
            </a:custGeom>
            <a:solidFill>
              <a:schemeClr val="tx1">
                <a:lumMod val="60000"/>
                <a:lumOff val="40000"/>
              </a:schemeClr>
            </a:solidFill>
            <a:ln>
              <a:noFill/>
            </a:ln>
            <a:effectLst/>
          </p:spPr>
          <p:txBody>
            <a:bodyPr wrap="none" anchor="ctr"/>
            <a:lstStyle/>
            <a:p>
              <a:pPr defTabSz="685213"/>
              <a:endParaRPr lang="en-US" sz="1350" dirty="0">
                <a:solidFill>
                  <a:srgbClr val="747993"/>
                </a:solidFill>
                <a:latin typeface="DM Sans" pitchFamily="2" charset="77"/>
              </a:endParaRPr>
            </a:p>
          </p:txBody>
        </p:sp>
        <p:sp>
          <p:nvSpPr>
            <p:cNvPr id="447" name="Freeform 446">
              <a:extLst>
                <a:ext uri="{FF2B5EF4-FFF2-40B4-BE49-F238E27FC236}">
                  <a16:creationId xmlns:a16="http://schemas.microsoft.com/office/drawing/2014/main" id="{126C6934-9732-5E3A-FC48-3AB74F5039BC}"/>
                </a:ext>
              </a:extLst>
            </p:cNvPr>
            <p:cNvSpPr>
              <a:spLocks noChangeArrowheads="1"/>
            </p:cNvSpPr>
            <p:nvPr/>
          </p:nvSpPr>
          <p:spPr bwMode="auto">
            <a:xfrm>
              <a:off x="2812710" y="4481859"/>
              <a:ext cx="32966" cy="129804"/>
            </a:xfrm>
            <a:custGeom>
              <a:avLst/>
              <a:gdLst>
                <a:gd name="T0" fmla="*/ 0 w 69"/>
                <a:gd name="T1" fmla="*/ 194 h 277"/>
                <a:gd name="T2" fmla="*/ 0 w 69"/>
                <a:gd name="T3" fmla="*/ 0 h 277"/>
                <a:gd name="T4" fmla="*/ 68 w 69"/>
                <a:gd name="T5" fmla="*/ 82 h 277"/>
                <a:gd name="T6" fmla="*/ 68 w 69"/>
                <a:gd name="T7" fmla="*/ 276 h 277"/>
                <a:gd name="T8" fmla="*/ 0 w 69"/>
                <a:gd name="T9" fmla="*/ 194 h 277"/>
              </a:gdLst>
              <a:ahLst/>
              <a:cxnLst>
                <a:cxn ang="0">
                  <a:pos x="T0" y="T1"/>
                </a:cxn>
                <a:cxn ang="0">
                  <a:pos x="T2" y="T3"/>
                </a:cxn>
                <a:cxn ang="0">
                  <a:pos x="T4" y="T5"/>
                </a:cxn>
                <a:cxn ang="0">
                  <a:pos x="T6" y="T7"/>
                </a:cxn>
                <a:cxn ang="0">
                  <a:pos x="T8" y="T9"/>
                </a:cxn>
              </a:cxnLst>
              <a:rect l="0" t="0" r="r" b="b"/>
              <a:pathLst>
                <a:path w="69" h="277">
                  <a:moveTo>
                    <a:pt x="0" y="194"/>
                  </a:moveTo>
                  <a:lnTo>
                    <a:pt x="0" y="0"/>
                  </a:lnTo>
                  <a:cubicBezTo>
                    <a:pt x="0" y="30"/>
                    <a:pt x="23" y="59"/>
                    <a:pt x="68" y="82"/>
                  </a:cubicBezTo>
                  <a:lnTo>
                    <a:pt x="68" y="276"/>
                  </a:lnTo>
                  <a:cubicBezTo>
                    <a:pt x="23" y="254"/>
                    <a:pt x="0" y="224"/>
                    <a:pt x="0" y="194"/>
                  </a:cubicBezTo>
                </a:path>
              </a:pathLst>
            </a:custGeom>
            <a:solidFill>
              <a:schemeClr val="tx1">
                <a:lumMod val="60000"/>
                <a:lumOff val="40000"/>
              </a:schemeClr>
            </a:solidFill>
            <a:ln>
              <a:noFill/>
            </a:ln>
            <a:effectLst/>
          </p:spPr>
          <p:txBody>
            <a:bodyPr wrap="none" anchor="ctr"/>
            <a:lstStyle/>
            <a:p>
              <a:pPr defTabSz="685213"/>
              <a:endParaRPr lang="en-US" sz="1350" dirty="0">
                <a:solidFill>
                  <a:srgbClr val="747993"/>
                </a:solidFill>
                <a:latin typeface="DM Sans" pitchFamily="2" charset="77"/>
              </a:endParaRPr>
            </a:p>
          </p:txBody>
        </p:sp>
        <p:sp>
          <p:nvSpPr>
            <p:cNvPr id="449" name="Freeform 448">
              <a:extLst>
                <a:ext uri="{FF2B5EF4-FFF2-40B4-BE49-F238E27FC236}">
                  <a16:creationId xmlns:a16="http://schemas.microsoft.com/office/drawing/2014/main" id="{F4E37F90-48F8-9EE7-1F9C-7DE35E9BE44D}"/>
                </a:ext>
              </a:extLst>
            </p:cNvPr>
            <p:cNvSpPr>
              <a:spLocks noChangeArrowheads="1"/>
            </p:cNvSpPr>
            <p:nvPr/>
          </p:nvSpPr>
          <p:spPr bwMode="auto">
            <a:xfrm>
              <a:off x="2843615" y="4518945"/>
              <a:ext cx="634599" cy="407957"/>
            </a:xfrm>
            <a:custGeom>
              <a:avLst/>
              <a:gdLst>
                <a:gd name="T0" fmla="*/ 1359 w 1360"/>
                <a:gd name="T1" fmla="*/ 679 h 874"/>
                <a:gd name="T2" fmla="*/ 1359 w 1360"/>
                <a:gd name="T3" fmla="*/ 873 h 874"/>
                <a:gd name="T4" fmla="*/ 0 w 1360"/>
                <a:gd name="T5" fmla="*/ 194 h 874"/>
                <a:gd name="T6" fmla="*/ 0 w 1360"/>
                <a:gd name="T7" fmla="*/ 0 h 874"/>
                <a:gd name="T8" fmla="*/ 1359 w 1360"/>
                <a:gd name="T9" fmla="*/ 679 h 874"/>
              </a:gdLst>
              <a:ahLst/>
              <a:cxnLst>
                <a:cxn ang="0">
                  <a:pos x="T0" y="T1"/>
                </a:cxn>
                <a:cxn ang="0">
                  <a:pos x="T2" y="T3"/>
                </a:cxn>
                <a:cxn ang="0">
                  <a:pos x="T4" y="T5"/>
                </a:cxn>
                <a:cxn ang="0">
                  <a:pos x="T6" y="T7"/>
                </a:cxn>
                <a:cxn ang="0">
                  <a:pos x="T8" y="T9"/>
                </a:cxn>
              </a:cxnLst>
              <a:rect l="0" t="0" r="r" b="b"/>
              <a:pathLst>
                <a:path w="1360" h="874">
                  <a:moveTo>
                    <a:pt x="1359" y="679"/>
                  </a:moveTo>
                  <a:lnTo>
                    <a:pt x="1359" y="873"/>
                  </a:lnTo>
                  <a:lnTo>
                    <a:pt x="0" y="194"/>
                  </a:lnTo>
                  <a:lnTo>
                    <a:pt x="0" y="0"/>
                  </a:lnTo>
                  <a:lnTo>
                    <a:pt x="1359" y="679"/>
                  </a:lnTo>
                </a:path>
              </a:pathLst>
            </a:custGeom>
            <a:solidFill>
              <a:schemeClr val="accent6">
                <a:lumMod val="90000"/>
              </a:schemeClr>
            </a:solidFill>
            <a:ln>
              <a:noFill/>
            </a:ln>
            <a:effectLst/>
          </p:spPr>
          <p:txBody>
            <a:bodyPr wrap="none" anchor="ctr"/>
            <a:lstStyle/>
            <a:p>
              <a:pPr defTabSz="685213"/>
              <a:endParaRPr lang="en-US" sz="1350" dirty="0">
                <a:solidFill>
                  <a:srgbClr val="747993"/>
                </a:solidFill>
                <a:latin typeface="DM Sans" pitchFamily="2" charset="77"/>
              </a:endParaRPr>
            </a:p>
          </p:txBody>
        </p:sp>
        <p:sp>
          <p:nvSpPr>
            <p:cNvPr id="450" name="Freeform 449">
              <a:extLst>
                <a:ext uri="{FF2B5EF4-FFF2-40B4-BE49-F238E27FC236}">
                  <a16:creationId xmlns:a16="http://schemas.microsoft.com/office/drawing/2014/main" id="{C723D476-1165-7B3D-52CC-6F846734DA80}"/>
                </a:ext>
              </a:extLst>
            </p:cNvPr>
            <p:cNvSpPr>
              <a:spLocks noChangeArrowheads="1"/>
            </p:cNvSpPr>
            <p:nvPr/>
          </p:nvSpPr>
          <p:spPr bwMode="auto">
            <a:xfrm>
              <a:off x="2802407" y="4110989"/>
              <a:ext cx="1508204" cy="743799"/>
            </a:xfrm>
            <a:custGeom>
              <a:avLst/>
              <a:gdLst>
                <a:gd name="T0" fmla="*/ 1611 w 3226"/>
                <a:gd name="T1" fmla="*/ 0 h 1591"/>
                <a:gd name="T2" fmla="*/ 1776 w 3226"/>
                <a:gd name="T3" fmla="*/ 33 h 1591"/>
                <a:gd name="T4" fmla="*/ 3134 w 3226"/>
                <a:gd name="T5" fmla="*/ 713 h 1591"/>
                <a:gd name="T6" fmla="*/ 3134 w 3226"/>
                <a:gd name="T7" fmla="*/ 877 h 1591"/>
                <a:gd name="T8" fmla="*/ 1776 w 3226"/>
                <a:gd name="T9" fmla="*/ 1556 h 1591"/>
                <a:gd name="T10" fmla="*/ 1611 w 3226"/>
                <a:gd name="T11" fmla="*/ 1590 h 1591"/>
                <a:gd name="T12" fmla="*/ 1448 w 3226"/>
                <a:gd name="T13" fmla="*/ 1556 h 1591"/>
                <a:gd name="T14" fmla="*/ 89 w 3226"/>
                <a:gd name="T15" fmla="*/ 877 h 1591"/>
                <a:gd name="T16" fmla="*/ 89 w 3226"/>
                <a:gd name="T17" fmla="*/ 713 h 1591"/>
                <a:gd name="T18" fmla="*/ 1448 w 3226"/>
                <a:gd name="T19" fmla="*/ 33 h 1591"/>
                <a:gd name="T20" fmla="*/ 1611 w 3226"/>
                <a:gd name="T21" fmla="*/ 0 h 1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26" h="1591">
                  <a:moveTo>
                    <a:pt x="1611" y="0"/>
                  </a:moveTo>
                  <a:cubicBezTo>
                    <a:pt x="1672" y="0"/>
                    <a:pt x="1731" y="11"/>
                    <a:pt x="1776" y="33"/>
                  </a:cubicBezTo>
                  <a:lnTo>
                    <a:pt x="3134" y="713"/>
                  </a:lnTo>
                  <a:cubicBezTo>
                    <a:pt x="3225" y="758"/>
                    <a:pt x="3225" y="831"/>
                    <a:pt x="3134" y="877"/>
                  </a:cubicBezTo>
                  <a:lnTo>
                    <a:pt x="1776" y="1556"/>
                  </a:lnTo>
                  <a:cubicBezTo>
                    <a:pt x="1731" y="1579"/>
                    <a:pt x="1672" y="1590"/>
                    <a:pt x="1611" y="1590"/>
                  </a:cubicBezTo>
                  <a:cubicBezTo>
                    <a:pt x="1552" y="1590"/>
                    <a:pt x="1493" y="1579"/>
                    <a:pt x="1448" y="1556"/>
                  </a:cubicBezTo>
                  <a:lnTo>
                    <a:pt x="89" y="877"/>
                  </a:lnTo>
                  <a:cubicBezTo>
                    <a:pt x="0" y="831"/>
                    <a:pt x="0" y="758"/>
                    <a:pt x="89" y="713"/>
                  </a:cubicBezTo>
                  <a:lnTo>
                    <a:pt x="1448" y="33"/>
                  </a:lnTo>
                  <a:cubicBezTo>
                    <a:pt x="1493" y="11"/>
                    <a:pt x="1552" y="0"/>
                    <a:pt x="1611" y="0"/>
                  </a:cubicBezTo>
                </a:path>
              </a:pathLst>
            </a:custGeom>
            <a:solidFill>
              <a:schemeClr val="accent6"/>
            </a:solidFill>
            <a:ln>
              <a:noFill/>
            </a:ln>
            <a:effectLst/>
          </p:spPr>
          <p:txBody>
            <a:bodyPr wrap="none" anchor="ctr"/>
            <a:lstStyle/>
            <a:p>
              <a:pPr defTabSz="685213"/>
              <a:endParaRPr lang="en-US" sz="1350" dirty="0">
                <a:solidFill>
                  <a:srgbClr val="747993"/>
                </a:solidFill>
                <a:latin typeface="DM Sans" pitchFamily="2" charset="77"/>
              </a:endParaRPr>
            </a:p>
          </p:txBody>
        </p:sp>
        <p:grpSp>
          <p:nvGrpSpPr>
            <p:cNvPr id="21" name="Groupe 20">
              <a:extLst>
                <a:ext uri="{FF2B5EF4-FFF2-40B4-BE49-F238E27FC236}">
                  <a16:creationId xmlns:a16="http://schemas.microsoft.com/office/drawing/2014/main" id="{2E6F6F9A-7B53-F32D-8F54-06C107BC2179}"/>
                </a:ext>
              </a:extLst>
            </p:cNvPr>
            <p:cNvGrpSpPr/>
            <p:nvPr/>
          </p:nvGrpSpPr>
          <p:grpSpPr>
            <a:xfrm>
              <a:off x="3140310" y="3521718"/>
              <a:ext cx="1160000" cy="1421667"/>
              <a:chOff x="3140310" y="3521718"/>
              <a:chExt cx="1160000" cy="1421667"/>
            </a:xfrm>
          </p:grpSpPr>
          <p:sp>
            <p:nvSpPr>
              <p:cNvPr id="445" name="Freeform 444">
                <a:extLst>
                  <a:ext uri="{FF2B5EF4-FFF2-40B4-BE49-F238E27FC236}">
                    <a16:creationId xmlns:a16="http://schemas.microsoft.com/office/drawing/2014/main" id="{01DC8C7D-9FB8-42DB-4507-DE7D0B39AEB1}"/>
                  </a:ext>
                </a:extLst>
              </p:cNvPr>
              <p:cNvSpPr>
                <a:spLocks noChangeArrowheads="1"/>
              </p:cNvSpPr>
              <p:nvPr/>
            </p:nvSpPr>
            <p:spPr bwMode="auto">
              <a:xfrm>
                <a:off x="4267344" y="4481859"/>
                <a:ext cx="32966" cy="129804"/>
              </a:xfrm>
              <a:custGeom>
                <a:avLst/>
                <a:gdLst>
                  <a:gd name="T0" fmla="*/ 67 w 69"/>
                  <a:gd name="T1" fmla="*/ 10 h 277"/>
                  <a:gd name="T2" fmla="*/ 67 w 69"/>
                  <a:gd name="T3" fmla="*/ 11 h 277"/>
                  <a:gd name="T4" fmla="*/ 64 w 69"/>
                  <a:gd name="T5" fmla="*/ 21 h 277"/>
                  <a:gd name="T6" fmla="*/ 63 w 69"/>
                  <a:gd name="T7" fmla="*/ 24 h 277"/>
                  <a:gd name="T8" fmla="*/ 59 w 69"/>
                  <a:gd name="T9" fmla="*/ 32 h 277"/>
                  <a:gd name="T10" fmla="*/ 56 w 69"/>
                  <a:gd name="T11" fmla="*/ 35 h 277"/>
                  <a:gd name="T12" fmla="*/ 52 w 69"/>
                  <a:gd name="T13" fmla="*/ 41 h 277"/>
                  <a:gd name="T14" fmla="*/ 49 w 69"/>
                  <a:gd name="T15" fmla="*/ 46 h 277"/>
                  <a:gd name="T16" fmla="*/ 44 w 69"/>
                  <a:gd name="T17" fmla="*/ 51 h 277"/>
                  <a:gd name="T18" fmla="*/ 38 w 69"/>
                  <a:gd name="T19" fmla="*/ 57 h 277"/>
                  <a:gd name="T20" fmla="*/ 31 w 69"/>
                  <a:gd name="T21" fmla="*/ 63 h 277"/>
                  <a:gd name="T22" fmla="*/ 29 w 69"/>
                  <a:gd name="T23" fmla="*/ 64 h 277"/>
                  <a:gd name="T24" fmla="*/ 17 w 69"/>
                  <a:gd name="T25" fmla="*/ 73 h 277"/>
                  <a:gd name="T26" fmla="*/ 14 w 69"/>
                  <a:gd name="T27" fmla="*/ 74 h 277"/>
                  <a:gd name="T28" fmla="*/ 0 w 69"/>
                  <a:gd name="T29" fmla="*/ 82 h 277"/>
                  <a:gd name="T30" fmla="*/ 0 w 69"/>
                  <a:gd name="T31" fmla="*/ 276 h 277"/>
                  <a:gd name="T32" fmla="*/ 14 w 69"/>
                  <a:gd name="T33" fmla="*/ 268 h 277"/>
                  <a:gd name="T34" fmla="*/ 17 w 69"/>
                  <a:gd name="T35" fmla="*/ 266 h 277"/>
                  <a:gd name="T36" fmla="*/ 20 w 69"/>
                  <a:gd name="T37" fmla="*/ 265 h 277"/>
                  <a:gd name="T38" fmla="*/ 29 w 69"/>
                  <a:gd name="T39" fmla="*/ 259 h 277"/>
                  <a:gd name="T40" fmla="*/ 31 w 69"/>
                  <a:gd name="T41" fmla="*/ 257 h 277"/>
                  <a:gd name="T42" fmla="*/ 36 w 69"/>
                  <a:gd name="T43" fmla="*/ 254 h 277"/>
                  <a:gd name="T44" fmla="*/ 38 w 69"/>
                  <a:gd name="T45" fmla="*/ 251 h 277"/>
                  <a:gd name="T46" fmla="*/ 44 w 69"/>
                  <a:gd name="T47" fmla="*/ 246 h 277"/>
                  <a:gd name="T48" fmla="*/ 46 w 69"/>
                  <a:gd name="T49" fmla="*/ 243 h 277"/>
                  <a:gd name="T50" fmla="*/ 49 w 69"/>
                  <a:gd name="T51" fmla="*/ 240 h 277"/>
                  <a:gd name="T52" fmla="*/ 52 w 69"/>
                  <a:gd name="T53" fmla="*/ 236 h 277"/>
                  <a:gd name="T54" fmla="*/ 54 w 69"/>
                  <a:gd name="T55" fmla="*/ 234 h 277"/>
                  <a:gd name="T56" fmla="*/ 56 w 69"/>
                  <a:gd name="T57" fmla="*/ 230 h 277"/>
                  <a:gd name="T58" fmla="*/ 59 w 69"/>
                  <a:gd name="T59" fmla="*/ 225 h 277"/>
                  <a:gd name="T60" fmla="*/ 60 w 69"/>
                  <a:gd name="T61" fmla="*/ 224 h 277"/>
                  <a:gd name="T62" fmla="*/ 63 w 69"/>
                  <a:gd name="T63" fmla="*/ 219 h 277"/>
                  <a:gd name="T64" fmla="*/ 64 w 69"/>
                  <a:gd name="T65" fmla="*/ 216 h 277"/>
                  <a:gd name="T66" fmla="*/ 65 w 69"/>
                  <a:gd name="T67" fmla="*/ 215 h 277"/>
                  <a:gd name="T68" fmla="*/ 67 w 69"/>
                  <a:gd name="T69" fmla="*/ 205 h 277"/>
                  <a:gd name="T70" fmla="*/ 67 w 69"/>
                  <a:gd name="T71" fmla="*/ 204 h 277"/>
                  <a:gd name="T72" fmla="*/ 68 w 69"/>
                  <a:gd name="T73" fmla="*/ 196 h 277"/>
                  <a:gd name="T74" fmla="*/ 68 w 69"/>
                  <a:gd name="T75" fmla="*/ 194 h 277"/>
                  <a:gd name="T76" fmla="*/ 68 w 69"/>
                  <a:gd name="T77" fmla="*/ 0 h 277"/>
                  <a:gd name="T78" fmla="*/ 67 w 69"/>
                  <a:gd name="T79" fmla="*/ 10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9" h="277">
                    <a:moveTo>
                      <a:pt x="67" y="10"/>
                    </a:moveTo>
                    <a:lnTo>
                      <a:pt x="67" y="11"/>
                    </a:lnTo>
                    <a:cubicBezTo>
                      <a:pt x="66" y="14"/>
                      <a:pt x="65" y="18"/>
                      <a:pt x="64" y="21"/>
                    </a:cubicBezTo>
                    <a:cubicBezTo>
                      <a:pt x="64" y="23"/>
                      <a:pt x="63" y="24"/>
                      <a:pt x="63" y="24"/>
                    </a:cubicBezTo>
                    <a:cubicBezTo>
                      <a:pt x="61" y="27"/>
                      <a:pt x="61" y="29"/>
                      <a:pt x="59" y="32"/>
                    </a:cubicBezTo>
                    <a:cubicBezTo>
                      <a:pt x="59" y="33"/>
                      <a:pt x="58" y="34"/>
                      <a:pt x="56" y="35"/>
                    </a:cubicBezTo>
                    <a:cubicBezTo>
                      <a:pt x="55" y="38"/>
                      <a:pt x="54" y="40"/>
                      <a:pt x="52" y="41"/>
                    </a:cubicBezTo>
                    <a:cubicBezTo>
                      <a:pt x="52" y="43"/>
                      <a:pt x="50" y="45"/>
                      <a:pt x="49" y="46"/>
                    </a:cubicBezTo>
                    <a:cubicBezTo>
                      <a:pt x="47" y="47"/>
                      <a:pt x="46" y="49"/>
                      <a:pt x="44" y="51"/>
                    </a:cubicBezTo>
                    <a:cubicBezTo>
                      <a:pt x="43" y="53"/>
                      <a:pt x="41" y="55"/>
                      <a:pt x="38" y="57"/>
                    </a:cubicBezTo>
                    <a:cubicBezTo>
                      <a:pt x="36" y="59"/>
                      <a:pt x="34" y="60"/>
                      <a:pt x="31" y="63"/>
                    </a:cubicBezTo>
                    <a:cubicBezTo>
                      <a:pt x="30" y="63"/>
                      <a:pt x="30" y="63"/>
                      <a:pt x="29" y="64"/>
                    </a:cubicBezTo>
                    <a:cubicBezTo>
                      <a:pt x="25" y="67"/>
                      <a:pt x="22" y="70"/>
                      <a:pt x="17" y="73"/>
                    </a:cubicBezTo>
                    <a:cubicBezTo>
                      <a:pt x="16" y="73"/>
                      <a:pt x="15" y="73"/>
                      <a:pt x="14" y="74"/>
                    </a:cubicBezTo>
                    <a:cubicBezTo>
                      <a:pt x="10" y="77"/>
                      <a:pt x="5" y="80"/>
                      <a:pt x="0" y="82"/>
                    </a:cubicBezTo>
                    <a:lnTo>
                      <a:pt x="0" y="276"/>
                    </a:lnTo>
                    <a:cubicBezTo>
                      <a:pt x="5" y="274"/>
                      <a:pt x="10" y="271"/>
                      <a:pt x="14" y="268"/>
                    </a:cubicBezTo>
                    <a:cubicBezTo>
                      <a:pt x="15" y="268"/>
                      <a:pt x="16" y="267"/>
                      <a:pt x="17" y="266"/>
                    </a:cubicBezTo>
                    <a:cubicBezTo>
                      <a:pt x="18" y="266"/>
                      <a:pt x="19" y="266"/>
                      <a:pt x="20" y="265"/>
                    </a:cubicBezTo>
                    <a:cubicBezTo>
                      <a:pt x="23" y="263"/>
                      <a:pt x="26" y="260"/>
                      <a:pt x="29" y="259"/>
                    </a:cubicBezTo>
                    <a:cubicBezTo>
                      <a:pt x="30" y="258"/>
                      <a:pt x="30" y="257"/>
                      <a:pt x="31" y="257"/>
                    </a:cubicBezTo>
                    <a:cubicBezTo>
                      <a:pt x="33" y="255"/>
                      <a:pt x="34" y="254"/>
                      <a:pt x="36" y="254"/>
                    </a:cubicBezTo>
                    <a:cubicBezTo>
                      <a:pt x="37" y="253"/>
                      <a:pt x="38" y="252"/>
                      <a:pt x="38" y="251"/>
                    </a:cubicBezTo>
                    <a:cubicBezTo>
                      <a:pt x="41" y="249"/>
                      <a:pt x="43" y="248"/>
                      <a:pt x="44" y="246"/>
                    </a:cubicBezTo>
                    <a:cubicBezTo>
                      <a:pt x="45" y="244"/>
                      <a:pt x="46" y="244"/>
                      <a:pt x="46" y="243"/>
                    </a:cubicBezTo>
                    <a:cubicBezTo>
                      <a:pt x="47" y="242"/>
                      <a:pt x="48" y="241"/>
                      <a:pt x="49" y="240"/>
                    </a:cubicBezTo>
                    <a:cubicBezTo>
                      <a:pt x="50" y="239"/>
                      <a:pt x="52" y="237"/>
                      <a:pt x="52" y="236"/>
                    </a:cubicBezTo>
                    <a:cubicBezTo>
                      <a:pt x="53" y="235"/>
                      <a:pt x="54" y="234"/>
                      <a:pt x="54" y="234"/>
                    </a:cubicBezTo>
                    <a:cubicBezTo>
                      <a:pt x="55" y="232"/>
                      <a:pt x="56" y="231"/>
                      <a:pt x="56" y="230"/>
                    </a:cubicBezTo>
                    <a:cubicBezTo>
                      <a:pt x="58" y="229"/>
                      <a:pt x="59" y="227"/>
                      <a:pt x="59" y="225"/>
                    </a:cubicBezTo>
                    <a:cubicBezTo>
                      <a:pt x="60" y="225"/>
                      <a:pt x="60" y="225"/>
                      <a:pt x="60" y="224"/>
                    </a:cubicBezTo>
                    <a:cubicBezTo>
                      <a:pt x="61" y="223"/>
                      <a:pt x="62" y="220"/>
                      <a:pt x="63" y="219"/>
                    </a:cubicBezTo>
                    <a:cubicBezTo>
                      <a:pt x="63" y="218"/>
                      <a:pt x="64" y="216"/>
                      <a:pt x="64" y="216"/>
                    </a:cubicBezTo>
                    <a:cubicBezTo>
                      <a:pt x="64" y="215"/>
                      <a:pt x="65" y="215"/>
                      <a:pt x="65" y="215"/>
                    </a:cubicBezTo>
                    <a:cubicBezTo>
                      <a:pt x="66" y="212"/>
                      <a:pt x="66" y="208"/>
                      <a:pt x="67" y="205"/>
                    </a:cubicBezTo>
                    <a:lnTo>
                      <a:pt x="67" y="204"/>
                    </a:lnTo>
                    <a:cubicBezTo>
                      <a:pt x="67" y="201"/>
                      <a:pt x="68" y="198"/>
                      <a:pt x="68" y="196"/>
                    </a:cubicBezTo>
                    <a:cubicBezTo>
                      <a:pt x="68" y="195"/>
                      <a:pt x="68" y="194"/>
                      <a:pt x="68" y="194"/>
                    </a:cubicBezTo>
                    <a:lnTo>
                      <a:pt x="68" y="0"/>
                    </a:lnTo>
                    <a:cubicBezTo>
                      <a:pt x="68" y="3"/>
                      <a:pt x="67" y="7"/>
                      <a:pt x="67" y="10"/>
                    </a:cubicBezTo>
                  </a:path>
                </a:pathLst>
              </a:custGeom>
              <a:solidFill>
                <a:schemeClr val="tx1">
                  <a:lumMod val="60000"/>
                  <a:lumOff val="40000"/>
                </a:schemeClr>
              </a:solidFill>
              <a:ln>
                <a:noFill/>
              </a:ln>
              <a:effectLst/>
            </p:spPr>
            <p:txBody>
              <a:bodyPr wrap="none" anchor="ctr"/>
              <a:lstStyle/>
              <a:p>
                <a:pPr defTabSz="685213"/>
                <a:endParaRPr lang="en-US" sz="1350" dirty="0">
                  <a:solidFill>
                    <a:srgbClr val="747993"/>
                  </a:solidFill>
                  <a:latin typeface="DM Sans" pitchFamily="2" charset="77"/>
                </a:endParaRPr>
              </a:p>
            </p:txBody>
          </p:sp>
          <p:sp>
            <p:nvSpPr>
              <p:cNvPr id="448" name="Freeform 447">
                <a:extLst>
                  <a:ext uri="{FF2B5EF4-FFF2-40B4-BE49-F238E27FC236}">
                    <a16:creationId xmlns:a16="http://schemas.microsoft.com/office/drawing/2014/main" id="{77BEF965-3E18-C875-2327-CB57D412768E}"/>
                  </a:ext>
                </a:extLst>
              </p:cNvPr>
              <p:cNvSpPr>
                <a:spLocks noChangeArrowheads="1"/>
              </p:cNvSpPr>
              <p:nvPr/>
            </p:nvSpPr>
            <p:spPr bwMode="auto">
              <a:xfrm>
                <a:off x="3632744" y="4518945"/>
                <a:ext cx="634599" cy="407957"/>
              </a:xfrm>
              <a:custGeom>
                <a:avLst/>
                <a:gdLst>
                  <a:gd name="T0" fmla="*/ 1358 w 1359"/>
                  <a:gd name="T1" fmla="*/ 0 h 874"/>
                  <a:gd name="T2" fmla="*/ 1358 w 1359"/>
                  <a:gd name="T3" fmla="*/ 194 h 874"/>
                  <a:gd name="T4" fmla="*/ 0 w 1359"/>
                  <a:gd name="T5" fmla="*/ 873 h 874"/>
                  <a:gd name="T6" fmla="*/ 0 w 1359"/>
                  <a:gd name="T7" fmla="*/ 679 h 874"/>
                  <a:gd name="T8" fmla="*/ 1358 w 1359"/>
                  <a:gd name="T9" fmla="*/ 0 h 874"/>
                </a:gdLst>
                <a:ahLst/>
                <a:cxnLst>
                  <a:cxn ang="0">
                    <a:pos x="T0" y="T1"/>
                  </a:cxn>
                  <a:cxn ang="0">
                    <a:pos x="T2" y="T3"/>
                  </a:cxn>
                  <a:cxn ang="0">
                    <a:pos x="T4" y="T5"/>
                  </a:cxn>
                  <a:cxn ang="0">
                    <a:pos x="T6" y="T7"/>
                  </a:cxn>
                  <a:cxn ang="0">
                    <a:pos x="T8" y="T9"/>
                  </a:cxn>
                </a:cxnLst>
                <a:rect l="0" t="0" r="r" b="b"/>
                <a:pathLst>
                  <a:path w="1359" h="874">
                    <a:moveTo>
                      <a:pt x="1358" y="0"/>
                    </a:moveTo>
                    <a:lnTo>
                      <a:pt x="1358" y="194"/>
                    </a:lnTo>
                    <a:lnTo>
                      <a:pt x="0" y="873"/>
                    </a:lnTo>
                    <a:lnTo>
                      <a:pt x="0" y="679"/>
                    </a:lnTo>
                    <a:lnTo>
                      <a:pt x="1358" y="0"/>
                    </a:lnTo>
                  </a:path>
                </a:pathLst>
              </a:custGeom>
              <a:solidFill>
                <a:schemeClr val="accent6">
                  <a:lumMod val="90000"/>
                </a:schemeClr>
              </a:solidFill>
              <a:ln>
                <a:noFill/>
              </a:ln>
              <a:effectLst/>
            </p:spPr>
            <p:txBody>
              <a:bodyPr wrap="none" anchor="ctr"/>
              <a:lstStyle/>
              <a:p>
                <a:pPr defTabSz="685213"/>
                <a:endParaRPr lang="en-US" sz="1350" dirty="0">
                  <a:solidFill>
                    <a:srgbClr val="747993"/>
                  </a:solidFill>
                  <a:latin typeface="DM Sans" pitchFamily="2" charset="77"/>
                </a:endParaRPr>
              </a:p>
            </p:txBody>
          </p:sp>
          <p:sp>
            <p:nvSpPr>
              <p:cNvPr id="451" name="Freeform 450">
                <a:extLst>
                  <a:ext uri="{FF2B5EF4-FFF2-40B4-BE49-F238E27FC236}">
                    <a16:creationId xmlns:a16="http://schemas.microsoft.com/office/drawing/2014/main" id="{99777FF8-E7B0-B062-96B5-6FA27729C46C}"/>
                  </a:ext>
                </a:extLst>
              </p:cNvPr>
              <p:cNvSpPr>
                <a:spLocks noChangeArrowheads="1"/>
              </p:cNvSpPr>
              <p:nvPr/>
            </p:nvSpPr>
            <p:spPr bwMode="auto">
              <a:xfrm>
                <a:off x="3478214" y="4836245"/>
                <a:ext cx="154530" cy="107140"/>
              </a:xfrm>
              <a:custGeom>
                <a:avLst/>
                <a:gdLst>
                  <a:gd name="T0" fmla="*/ 300 w 329"/>
                  <a:gd name="T1" fmla="*/ 12 h 229"/>
                  <a:gd name="T2" fmla="*/ 275 w 329"/>
                  <a:gd name="T3" fmla="*/ 20 h 229"/>
                  <a:gd name="T4" fmla="*/ 253 w 329"/>
                  <a:gd name="T5" fmla="*/ 25 h 229"/>
                  <a:gd name="T6" fmla="*/ 230 w 329"/>
                  <a:gd name="T7" fmla="*/ 29 h 229"/>
                  <a:gd name="T8" fmla="*/ 204 w 329"/>
                  <a:gd name="T9" fmla="*/ 32 h 229"/>
                  <a:gd name="T10" fmla="*/ 183 w 329"/>
                  <a:gd name="T11" fmla="*/ 34 h 229"/>
                  <a:gd name="T12" fmla="*/ 148 w 329"/>
                  <a:gd name="T13" fmla="*/ 34 h 229"/>
                  <a:gd name="T14" fmla="*/ 121 w 329"/>
                  <a:gd name="T15" fmla="*/ 32 h 229"/>
                  <a:gd name="T16" fmla="*/ 99 w 329"/>
                  <a:gd name="T17" fmla="*/ 30 h 229"/>
                  <a:gd name="T18" fmla="*/ 79 w 329"/>
                  <a:gd name="T19" fmla="*/ 26 h 229"/>
                  <a:gd name="T20" fmla="*/ 59 w 329"/>
                  <a:gd name="T21" fmla="*/ 22 h 229"/>
                  <a:gd name="T22" fmla="*/ 39 w 329"/>
                  <a:gd name="T23" fmla="*/ 16 h 229"/>
                  <a:gd name="T24" fmla="*/ 17 w 329"/>
                  <a:gd name="T25" fmla="*/ 8 h 229"/>
                  <a:gd name="T26" fmla="*/ 0 w 329"/>
                  <a:gd name="T27" fmla="*/ 194 h 229"/>
                  <a:gd name="T28" fmla="*/ 18 w 329"/>
                  <a:gd name="T29" fmla="*/ 203 h 229"/>
                  <a:gd name="T30" fmla="*/ 39 w 329"/>
                  <a:gd name="T31" fmla="*/ 210 h 229"/>
                  <a:gd name="T32" fmla="*/ 48 w 329"/>
                  <a:gd name="T33" fmla="*/ 213 h 229"/>
                  <a:gd name="T34" fmla="*/ 63 w 329"/>
                  <a:gd name="T35" fmla="*/ 217 h 229"/>
                  <a:gd name="T36" fmla="*/ 79 w 329"/>
                  <a:gd name="T37" fmla="*/ 221 h 229"/>
                  <a:gd name="T38" fmla="*/ 93 w 329"/>
                  <a:gd name="T39" fmla="*/ 222 h 229"/>
                  <a:gd name="T40" fmla="*/ 100 w 329"/>
                  <a:gd name="T41" fmla="*/ 224 h 229"/>
                  <a:gd name="T42" fmla="*/ 120 w 329"/>
                  <a:gd name="T43" fmla="*/ 226 h 229"/>
                  <a:gd name="T44" fmla="*/ 138 w 329"/>
                  <a:gd name="T45" fmla="*/ 228 h 229"/>
                  <a:gd name="T46" fmla="*/ 148 w 329"/>
                  <a:gd name="T47" fmla="*/ 228 h 229"/>
                  <a:gd name="T48" fmla="*/ 163 w 329"/>
                  <a:gd name="T49" fmla="*/ 228 h 229"/>
                  <a:gd name="T50" fmla="*/ 183 w 329"/>
                  <a:gd name="T51" fmla="*/ 228 h 229"/>
                  <a:gd name="T52" fmla="*/ 202 w 329"/>
                  <a:gd name="T53" fmla="*/ 227 h 229"/>
                  <a:gd name="T54" fmla="*/ 228 w 329"/>
                  <a:gd name="T55" fmla="*/ 223 h 229"/>
                  <a:gd name="T56" fmla="*/ 251 w 329"/>
                  <a:gd name="T57" fmla="*/ 220 h 229"/>
                  <a:gd name="T58" fmla="*/ 272 w 329"/>
                  <a:gd name="T59" fmla="*/ 215 h 229"/>
                  <a:gd name="T60" fmla="*/ 293 w 329"/>
                  <a:gd name="T61" fmla="*/ 209 h 229"/>
                  <a:gd name="T62" fmla="*/ 313 w 329"/>
                  <a:gd name="T63" fmla="*/ 201 h 229"/>
                  <a:gd name="T64" fmla="*/ 328 w 329"/>
                  <a:gd name="T65" fmla="*/ 194 h 229"/>
                  <a:gd name="T66" fmla="*/ 313 w 329"/>
                  <a:gd name="T67" fmla="*/ 7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29" h="229">
                    <a:moveTo>
                      <a:pt x="313" y="7"/>
                    </a:moveTo>
                    <a:cubicBezTo>
                      <a:pt x="308" y="9"/>
                      <a:pt x="304" y="10"/>
                      <a:pt x="300" y="12"/>
                    </a:cubicBezTo>
                    <a:cubicBezTo>
                      <a:pt x="298" y="13"/>
                      <a:pt x="295" y="14"/>
                      <a:pt x="293" y="14"/>
                    </a:cubicBezTo>
                    <a:cubicBezTo>
                      <a:pt x="287" y="16"/>
                      <a:pt x="281" y="18"/>
                      <a:pt x="275" y="20"/>
                    </a:cubicBezTo>
                    <a:cubicBezTo>
                      <a:pt x="274" y="20"/>
                      <a:pt x="273" y="20"/>
                      <a:pt x="272" y="20"/>
                    </a:cubicBezTo>
                    <a:cubicBezTo>
                      <a:pt x="266" y="22"/>
                      <a:pt x="259" y="23"/>
                      <a:pt x="253" y="25"/>
                    </a:cubicBezTo>
                    <a:cubicBezTo>
                      <a:pt x="253" y="25"/>
                      <a:pt x="252" y="25"/>
                      <a:pt x="251" y="25"/>
                    </a:cubicBezTo>
                    <a:cubicBezTo>
                      <a:pt x="244" y="27"/>
                      <a:pt x="237" y="28"/>
                      <a:pt x="230" y="29"/>
                    </a:cubicBezTo>
                    <a:cubicBezTo>
                      <a:pt x="229" y="30"/>
                      <a:pt x="228" y="30"/>
                      <a:pt x="228" y="30"/>
                    </a:cubicBezTo>
                    <a:cubicBezTo>
                      <a:pt x="220" y="31"/>
                      <a:pt x="212" y="32"/>
                      <a:pt x="204" y="32"/>
                    </a:cubicBezTo>
                    <a:cubicBezTo>
                      <a:pt x="201" y="33"/>
                      <a:pt x="198" y="33"/>
                      <a:pt x="195" y="33"/>
                    </a:cubicBezTo>
                    <a:cubicBezTo>
                      <a:pt x="190" y="33"/>
                      <a:pt x="186" y="33"/>
                      <a:pt x="183" y="34"/>
                    </a:cubicBezTo>
                    <a:cubicBezTo>
                      <a:pt x="176" y="34"/>
                      <a:pt x="170" y="34"/>
                      <a:pt x="163" y="34"/>
                    </a:cubicBezTo>
                    <a:cubicBezTo>
                      <a:pt x="159" y="34"/>
                      <a:pt x="153" y="34"/>
                      <a:pt x="148" y="34"/>
                    </a:cubicBezTo>
                    <a:cubicBezTo>
                      <a:pt x="145" y="33"/>
                      <a:pt x="143" y="33"/>
                      <a:pt x="140" y="33"/>
                    </a:cubicBezTo>
                    <a:cubicBezTo>
                      <a:pt x="133" y="33"/>
                      <a:pt x="127" y="33"/>
                      <a:pt x="121" y="32"/>
                    </a:cubicBezTo>
                    <a:lnTo>
                      <a:pt x="120" y="32"/>
                    </a:lnTo>
                    <a:cubicBezTo>
                      <a:pt x="113" y="32"/>
                      <a:pt x="105" y="30"/>
                      <a:pt x="99" y="30"/>
                    </a:cubicBezTo>
                    <a:cubicBezTo>
                      <a:pt x="97" y="29"/>
                      <a:pt x="94" y="28"/>
                      <a:pt x="93" y="28"/>
                    </a:cubicBezTo>
                    <a:cubicBezTo>
                      <a:pt x="88" y="28"/>
                      <a:pt x="83" y="27"/>
                      <a:pt x="79" y="26"/>
                    </a:cubicBezTo>
                    <a:cubicBezTo>
                      <a:pt x="76" y="25"/>
                      <a:pt x="73" y="25"/>
                      <a:pt x="70" y="24"/>
                    </a:cubicBezTo>
                    <a:cubicBezTo>
                      <a:pt x="67" y="23"/>
                      <a:pt x="63" y="22"/>
                      <a:pt x="59" y="22"/>
                    </a:cubicBezTo>
                    <a:cubicBezTo>
                      <a:pt x="56" y="20"/>
                      <a:pt x="52" y="20"/>
                      <a:pt x="48" y="19"/>
                    </a:cubicBezTo>
                    <a:cubicBezTo>
                      <a:pt x="46" y="18"/>
                      <a:pt x="42" y="17"/>
                      <a:pt x="39" y="16"/>
                    </a:cubicBezTo>
                    <a:cubicBezTo>
                      <a:pt x="33" y="14"/>
                      <a:pt x="26" y="11"/>
                      <a:pt x="19" y="9"/>
                    </a:cubicBezTo>
                    <a:cubicBezTo>
                      <a:pt x="19" y="9"/>
                      <a:pt x="18" y="8"/>
                      <a:pt x="17" y="8"/>
                    </a:cubicBezTo>
                    <a:cubicBezTo>
                      <a:pt x="11" y="6"/>
                      <a:pt x="6" y="3"/>
                      <a:pt x="0" y="0"/>
                    </a:cubicBezTo>
                    <a:lnTo>
                      <a:pt x="0" y="194"/>
                    </a:lnTo>
                    <a:cubicBezTo>
                      <a:pt x="6" y="197"/>
                      <a:pt x="11" y="200"/>
                      <a:pt x="17" y="202"/>
                    </a:cubicBezTo>
                    <a:cubicBezTo>
                      <a:pt x="18" y="202"/>
                      <a:pt x="18" y="203"/>
                      <a:pt x="18" y="203"/>
                    </a:cubicBezTo>
                    <a:cubicBezTo>
                      <a:pt x="19" y="203"/>
                      <a:pt x="19" y="203"/>
                      <a:pt x="19" y="203"/>
                    </a:cubicBezTo>
                    <a:cubicBezTo>
                      <a:pt x="26" y="206"/>
                      <a:pt x="33" y="208"/>
                      <a:pt x="39" y="210"/>
                    </a:cubicBezTo>
                    <a:cubicBezTo>
                      <a:pt x="40" y="211"/>
                      <a:pt x="41" y="211"/>
                      <a:pt x="42" y="211"/>
                    </a:cubicBezTo>
                    <a:cubicBezTo>
                      <a:pt x="44" y="212"/>
                      <a:pt x="46" y="212"/>
                      <a:pt x="48" y="213"/>
                    </a:cubicBezTo>
                    <a:cubicBezTo>
                      <a:pt x="52" y="214"/>
                      <a:pt x="56" y="215"/>
                      <a:pt x="59" y="216"/>
                    </a:cubicBezTo>
                    <a:cubicBezTo>
                      <a:pt x="60" y="216"/>
                      <a:pt x="61" y="216"/>
                      <a:pt x="63" y="217"/>
                    </a:cubicBezTo>
                    <a:cubicBezTo>
                      <a:pt x="65" y="217"/>
                      <a:pt x="68" y="218"/>
                      <a:pt x="70" y="219"/>
                    </a:cubicBezTo>
                    <a:cubicBezTo>
                      <a:pt x="73" y="219"/>
                      <a:pt x="76" y="220"/>
                      <a:pt x="79" y="221"/>
                    </a:cubicBezTo>
                    <a:cubicBezTo>
                      <a:pt x="80" y="221"/>
                      <a:pt x="81" y="221"/>
                      <a:pt x="82" y="221"/>
                    </a:cubicBezTo>
                    <a:cubicBezTo>
                      <a:pt x="85" y="222"/>
                      <a:pt x="89" y="222"/>
                      <a:pt x="93" y="222"/>
                    </a:cubicBezTo>
                    <a:cubicBezTo>
                      <a:pt x="94" y="223"/>
                      <a:pt x="97" y="223"/>
                      <a:pt x="99" y="223"/>
                    </a:cubicBezTo>
                    <a:lnTo>
                      <a:pt x="100" y="224"/>
                    </a:lnTo>
                    <a:cubicBezTo>
                      <a:pt x="107" y="225"/>
                      <a:pt x="113" y="225"/>
                      <a:pt x="119" y="226"/>
                    </a:cubicBezTo>
                    <a:cubicBezTo>
                      <a:pt x="120" y="226"/>
                      <a:pt x="120" y="226"/>
                      <a:pt x="120" y="226"/>
                    </a:cubicBezTo>
                    <a:cubicBezTo>
                      <a:pt x="120" y="226"/>
                      <a:pt x="121" y="226"/>
                      <a:pt x="121" y="227"/>
                    </a:cubicBezTo>
                    <a:cubicBezTo>
                      <a:pt x="127" y="227"/>
                      <a:pt x="132" y="227"/>
                      <a:pt x="138" y="228"/>
                    </a:cubicBezTo>
                    <a:cubicBezTo>
                      <a:pt x="138" y="228"/>
                      <a:pt x="139" y="228"/>
                      <a:pt x="140" y="228"/>
                    </a:cubicBezTo>
                    <a:cubicBezTo>
                      <a:pt x="143" y="228"/>
                      <a:pt x="145" y="228"/>
                      <a:pt x="148" y="228"/>
                    </a:cubicBezTo>
                    <a:cubicBezTo>
                      <a:pt x="151" y="228"/>
                      <a:pt x="154" y="228"/>
                      <a:pt x="158" y="228"/>
                    </a:cubicBezTo>
                    <a:cubicBezTo>
                      <a:pt x="160" y="228"/>
                      <a:pt x="162" y="228"/>
                      <a:pt x="163" y="228"/>
                    </a:cubicBezTo>
                    <a:cubicBezTo>
                      <a:pt x="169" y="228"/>
                      <a:pt x="174" y="228"/>
                      <a:pt x="179" y="228"/>
                    </a:cubicBezTo>
                    <a:cubicBezTo>
                      <a:pt x="180" y="228"/>
                      <a:pt x="181" y="228"/>
                      <a:pt x="183" y="228"/>
                    </a:cubicBezTo>
                    <a:cubicBezTo>
                      <a:pt x="186" y="228"/>
                      <a:pt x="190" y="227"/>
                      <a:pt x="195" y="227"/>
                    </a:cubicBezTo>
                    <a:cubicBezTo>
                      <a:pt x="197" y="227"/>
                      <a:pt x="200" y="227"/>
                      <a:pt x="202" y="227"/>
                    </a:cubicBezTo>
                    <a:cubicBezTo>
                      <a:pt x="203" y="227"/>
                      <a:pt x="204" y="227"/>
                      <a:pt x="204" y="227"/>
                    </a:cubicBezTo>
                    <a:cubicBezTo>
                      <a:pt x="212" y="226"/>
                      <a:pt x="220" y="225"/>
                      <a:pt x="228" y="223"/>
                    </a:cubicBezTo>
                    <a:cubicBezTo>
                      <a:pt x="228" y="223"/>
                      <a:pt x="229" y="223"/>
                      <a:pt x="230" y="223"/>
                    </a:cubicBezTo>
                    <a:cubicBezTo>
                      <a:pt x="237" y="222"/>
                      <a:pt x="244" y="221"/>
                      <a:pt x="251" y="220"/>
                    </a:cubicBezTo>
                    <a:cubicBezTo>
                      <a:pt x="252" y="220"/>
                      <a:pt x="253" y="219"/>
                      <a:pt x="253" y="219"/>
                    </a:cubicBezTo>
                    <a:cubicBezTo>
                      <a:pt x="259" y="218"/>
                      <a:pt x="266" y="217"/>
                      <a:pt x="272" y="215"/>
                    </a:cubicBezTo>
                    <a:cubicBezTo>
                      <a:pt x="273" y="214"/>
                      <a:pt x="274" y="214"/>
                      <a:pt x="275" y="214"/>
                    </a:cubicBezTo>
                    <a:cubicBezTo>
                      <a:pt x="281" y="212"/>
                      <a:pt x="287" y="211"/>
                      <a:pt x="293" y="209"/>
                    </a:cubicBezTo>
                    <a:cubicBezTo>
                      <a:pt x="295" y="208"/>
                      <a:pt x="298" y="207"/>
                      <a:pt x="300" y="206"/>
                    </a:cubicBezTo>
                    <a:cubicBezTo>
                      <a:pt x="304" y="205"/>
                      <a:pt x="308" y="203"/>
                      <a:pt x="313" y="201"/>
                    </a:cubicBezTo>
                    <a:lnTo>
                      <a:pt x="315" y="200"/>
                    </a:lnTo>
                    <a:cubicBezTo>
                      <a:pt x="319" y="198"/>
                      <a:pt x="324" y="197"/>
                      <a:pt x="328" y="194"/>
                    </a:cubicBezTo>
                    <a:lnTo>
                      <a:pt x="328" y="0"/>
                    </a:lnTo>
                    <a:cubicBezTo>
                      <a:pt x="323" y="3"/>
                      <a:pt x="318" y="4"/>
                      <a:pt x="313" y="7"/>
                    </a:cubicBezTo>
                  </a:path>
                </a:pathLst>
              </a:custGeom>
              <a:solidFill>
                <a:schemeClr val="tx1">
                  <a:lumMod val="60000"/>
                  <a:lumOff val="40000"/>
                </a:schemeClr>
              </a:solidFill>
              <a:ln>
                <a:noFill/>
              </a:ln>
              <a:effectLst/>
            </p:spPr>
            <p:txBody>
              <a:bodyPr wrap="none" anchor="ctr"/>
              <a:lstStyle/>
              <a:p>
                <a:pPr defTabSz="685213"/>
                <a:endParaRPr lang="en-US" sz="1350" dirty="0">
                  <a:solidFill>
                    <a:srgbClr val="747993"/>
                  </a:solidFill>
                  <a:latin typeface="DM Sans" pitchFamily="2" charset="77"/>
                </a:endParaRPr>
              </a:p>
            </p:txBody>
          </p:sp>
          <p:sp>
            <p:nvSpPr>
              <p:cNvPr id="452" name="Freeform 451">
                <a:extLst>
                  <a:ext uri="{FF2B5EF4-FFF2-40B4-BE49-F238E27FC236}">
                    <a16:creationId xmlns:a16="http://schemas.microsoft.com/office/drawing/2014/main" id="{BAF4EB1C-F528-BF85-C5D6-2022C0798AC4}"/>
                  </a:ext>
                </a:extLst>
              </p:cNvPr>
              <p:cNvSpPr>
                <a:spLocks noChangeArrowheads="1"/>
              </p:cNvSpPr>
              <p:nvPr/>
            </p:nvSpPr>
            <p:spPr bwMode="auto">
              <a:xfrm>
                <a:off x="3358711" y="4434469"/>
                <a:ext cx="391474" cy="92718"/>
              </a:xfrm>
              <a:custGeom>
                <a:avLst/>
                <a:gdLst>
                  <a:gd name="T0" fmla="*/ 839 w 840"/>
                  <a:gd name="T1" fmla="*/ 99 h 199"/>
                  <a:gd name="T2" fmla="*/ 419 w 840"/>
                  <a:gd name="T3" fmla="*/ 198 h 199"/>
                  <a:gd name="T4" fmla="*/ 0 w 840"/>
                  <a:gd name="T5" fmla="*/ 99 h 199"/>
                  <a:gd name="T6" fmla="*/ 419 w 840"/>
                  <a:gd name="T7" fmla="*/ 0 h 199"/>
                  <a:gd name="T8" fmla="*/ 839 w 840"/>
                  <a:gd name="T9" fmla="*/ 99 h 199"/>
                </a:gdLst>
                <a:ahLst/>
                <a:cxnLst>
                  <a:cxn ang="0">
                    <a:pos x="T0" y="T1"/>
                  </a:cxn>
                  <a:cxn ang="0">
                    <a:pos x="T2" y="T3"/>
                  </a:cxn>
                  <a:cxn ang="0">
                    <a:pos x="T4" y="T5"/>
                  </a:cxn>
                  <a:cxn ang="0">
                    <a:pos x="T6" y="T7"/>
                  </a:cxn>
                  <a:cxn ang="0">
                    <a:pos x="T8" y="T9"/>
                  </a:cxn>
                </a:cxnLst>
                <a:rect l="0" t="0" r="r" b="b"/>
                <a:pathLst>
                  <a:path w="840" h="199">
                    <a:moveTo>
                      <a:pt x="839" y="99"/>
                    </a:moveTo>
                    <a:cubicBezTo>
                      <a:pt x="839" y="154"/>
                      <a:pt x="651" y="198"/>
                      <a:pt x="419" y="198"/>
                    </a:cubicBezTo>
                    <a:cubicBezTo>
                      <a:pt x="188" y="198"/>
                      <a:pt x="0" y="154"/>
                      <a:pt x="0" y="99"/>
                    </a:cubicBezTo>
                    <a:cubicBezTo>
                      <a:pt x="0" y="44"/>
                      <a:pt x="188" y="0"/>
                      <a:pt x="419" y="0"/>
                    </a:cubicBezTo>
                    <a:cubicBezTo>
                      <a:pt x="651" y="0"/>
                      <a:pt x="839" y="44"/>
                      <a:pt x="839" y="99"/>
                    </a:cubicBezTo>
                  </a:path>
                </a:pathLst>
              </a:custGeom>
              <a:solidFill>
                <a:schemeClr val="accent6">
                  <a:lumMod val="90000"/>
                </a:schemeClr>
              </a:solidFill>
              <a:ln>
                <a:noFill/>
              </a:ln>
              <a:effectLst/>
            </p:spPr>
            <p:txBody>
              <a:bodyPr wrap="none" anchor="ctr"/>
              <a:lstStyle/>
              <a:p>
                <a:pPr defTabSz="685213"/>
                <a:endParaRPr lang="en-US" sz="1350" dirty="0">
                  <a:solidFill>
                    <a:srgbClr val="747993"/>
                  </a:solidFill>
                  <a:latin typeface="DM Sans" pitchFamily="2" charset="77"/>
                </a:endParaRPr>
              </a:p>
            </p:txBody>
          </p:sp>
          <p:sp>
            <p:nvSpPr>
              <p:cNvPr id="453" name="Freeform 452">
                <a:extLst>
                  <a:ext uri="{FF2B5EF4-FFF2-40B4-BE49-F238E27FC236}">
                    <a16:creationId xmlns:a16="http://schemas.microsoft.com/office/drawing/2014/main" id="{8CBB7646-47CA-26ED-4FAC-8619D08AA82C}"/>
                  </a:ext>
                </a:extLst>
              </p:cNvPr>
              <p:cNvSpPr>
                <a:spLocks noChangeArrowheads="1"/>
              </p:cNvSpPr>
              <p:nvPr/>
            </p:nvSpPr>
            <p:spPr bwMode="auto">
              <a:xfrm>
                <a:off x="3140310" y="3521718"/>
                <a:ext cx="832397" cy="960141"/>
              </a:xfrm>
              <a:custGeom>
                <a:avLst/>
                <a:gdLst>
                  <a:gd name="T0" fmla="*/ 1779 w 1780"/>
                  <a:gd name="T1" fmla="*/ 889 h 2054"/>
                  <a:gd name="T2" fmla="*/ 889 w 1780"/>
                  <a:gd name="T3" fmla="*/ 0 h 2054"/>
                  <a:gd name="T4" fmla="*/ 0 w 1780"/>
                  <a:gd name="T5" fmla="*/ 889 h 2054"/>
                  <a:gd name="T6" fmla="*/ 722 w 1780"/>
                  <a:gd name="T7" fmla="*/ 1763 h 2054"/>
                  <a:gd name="T8" fmla="*/ 889 w 1780"/>
                  <a:gd name="T9" fmla="*/ 2053 h 2054"/>
                  <a:gd name="T10" fmla="*/ 1057 w 1780"/>
                  <a:gd name="T11" fmla="*/ 1763 h 2054"/>
                  <a:gd name="T12" fmla="*/ 1779 w 1780"/>
                  <a:gd name="T13" fmla="*/ 889 h 2054"/>
                </a:gdLst>
                <a:ahLst/>
                <a:cxnLst>
                  <a:cxn ang="0">
                    <a:pos x="T0" y="T1"/>
                  </a:cxn>
                  <a:cxn ang="0">
                    <a:pos x="T2" y="T3"/>
                  </a:cxn>
                  <a:cxn ang="0">
                    <a:pos x="T4" y="T5"/>
                  </a:cxn>
                  <a:cxn ang="0">
                    <a:pos x="T6" y="T7"/>
                  </a:cxn>
                  <a:cxn ang="0">
                    <a:pos x="T8" y="T9"/>
                  </a:cxn>
                  <a:cxn ang="0">
                    <a:pos x="T10" y="T11"/>
                  </a:cxn>
                  <a:cxn ang="0">
                    <a:pos x="T12" y="T13"/>
                  </a:cxn>
                </a:cxnLst>
                <a:rect l="0" t="0" r="r" b="b"/>
                <a:pathLst>
                  <a:path w="1780" h="2054">
                    <a:moveTo>
                      <a:pt x="1779" y="889"/>
                    </a:moveTo>
                    <a:cubicBezTo>
                      <a:pt x="1779" y="398"/>
                      <a:pt x="1381" y="0"/>
                      <a:pt x="889" y="0"/>
                    </a:cubicBezTo>
                    <a:cubicBezTo>
                      <a:pt x="399" y="0"/>
                      <a:pt x="0" y="398"/>
                      <a:pt x="0" y="889"/>
                    </a:cubicBezTo>
                    <a:cubicBezTo>
                      <a:pt x="0" y="1323"/>
                      <a:pt x="311" y="1685"/>
                      <a:pt x="722" y="1763"/>
                    </a:cubicBezTo>
                    <a:lnTo>
                      <a:pt x="889" y="2053"/>
                    </a:lnTo>
                    <a:lnTo>
                      <a:pt x="1057" y="1763"/>
                    </a:lnTo>
                    <a:cubicBezTo>
                      <a:pt x="1468" y="1685"/>
                      <a:pt x="1779" y="1323"/>
                      <a:pt x="1779" y="889"/>
                    </a:cubicBezTo>
                  </a:path>
                </a:pathLst>
              </a:custGeom>
              <a:solidFill>
                <a:srgbClr val="FFC000"/>
              </a:solidFill>
              <a:ln>
                <a:noFill/>
              </a:ln>
              <a:effectLst/>
            </p:spPr>
            <p:txBody>
              <a:bodyPr wrap="none" anchor="ctr"/>
              <a:lstStyle/>
              <a:p>
                <a:pPr defTabSz="685213"/>
                <a:endParaRPr lang="en-US" sz="1350" dirty="0">
                  <a:solidFill>
                    <a:srgbClr val="747993"/>
                  </a:solidFill>
                  <a:latin typeface="DM Sans" pitchFamily="2" charset="77"/>
                </a:endParaRPr>
              </a:p>
            </p:txBody>
          </p:sp>
          <p:sp>
            <p:nvSpPr>
              <p:cNvPr id="454" name="Freeform 453">
                <a:extLst>
                  <a:ext uri="{FF2B5EF4-FFF2-40B4-BE49-F238E27FC236}">
                    <a16:creationId xmlns:a16="http://schemas.microsoft.com/office/drawing/2014/main" id="{6FB76BC1-D428-A668-49FC-CC8ADB9E83F5}"/>
                  </a:ext>
                </a:extLst>
              </p:cNvPr>
              <p:cNvSpPr>
                <a:spLocks noChangeArrowheads="1"/>
              </p:cNvSpPr>
              <p:nvPr/>
            </p:nvSpPr>
            <p:spPr bwMode="auto">
              <a:xfrm>
                <a:off x="3373136" y="3756602"/>
                <a:ext cx="362628" cy="362628"/>
              </a:xfrm>
              <a:custGeom>
                <a:avLst/>
                <a:gdLst>
                  <a:gd name="T0" fmla="*/ 723 w 778"/>
                  <a:gd name="T1" fmla="*/ 311 h 778"/>
                  <a:gd name="T2" fmla="*/ 617 w 778"/>
                  <a:gd name="T3" fmla="*/ 266 h 778"/>
                  <a:gd name="T4" fmla="*/ 585 w 778"/>
                  <a:gd name="T5" fmla="*/ 247 h 778"/>
                  <a:gd name="T6" fmla="*/ 467 w 778"/>
                  <a:gd name="T7" fmla="*/ 306 h 778"/>
                  <a:gd name="T8" fmla="*/ 398 w 778"/>
                  <a:gd name="T9" fmla="*/ 398 h 778"/>
                  <a:gd name="T10" fmla="*/ 325 w 778"/>
                  <a:gd name="T11" fmla="*/ 397 h 778"/>
                  <a:gd name="T12" fmla="*/ 283 w 778"/>
                  <a:gd name="T13" fmla="*/ 522 h 778"/>
                  <a:gd name="T14" fmla="*/ 299 w 778"/>
                  <a:gd name="T15" fmla="*/ 636 h 778"/>
                  <a:gd name="T16" fmla="*/ 247 w 778"/>
                  <a:gd name="T17" fmla="*/ 686 h 778"/>
                  <a:gd name="T18" fmla="*/ 71 w 778"/>
                  <a:gd name="T19" fmla="*/ 742 h 778"/>
                  <a:gd name="T20" fmla="*/ 36 w 778"/>
                  <a:gd name="T21" fmla="*/ 406 h 778"/>
                  <a:gd name="T22" fmla="*/ 95 w 778"/>
                  <a:gd name="T23" fmla="*/ 380 h 778"/>
                  <a:gd name="T24" fmla="*/ 186 w 778"/>
                  <a:gd name="T25" fmla="*/ 309 h 778"/>
                  <a:gd name="T26" fmla="*/ 241 w 778"/>
                  <a:gd name="T27" fmla="*/ 335 h 778"/>
                  <a:gd name="T28" fmla="*/ 329 w 778"/>
                  <a:gd name="T29" fmla="*/ 256 h 778"/>
                  <a:gd name="T30" fmla="*/ 310 w 778"/>
                  <a:gd name="T31" fmla="*/ 186 h 778"/>
                  <a:gd name="T32" fmla="*/ 381 w 778"/>
                  <a:gd name="T33" fmla="*/ 96 h 778"/>
                  <a:gd name="T34" fmla="*/ 406 w 778"/>
                  <a:gd name="T35" fmla="*/ 35 h 778"/>
                  <a:gd name="T36" fmla="*/ 742 w 778"/>
                  <a:gd name="T37" fmla="*/ 71 h 778"/>
                  <a:gd name="T38" fmla="*/ 742 w 778"/>
                  <a:gd name="T39" fmla="*/ 454 h 778"/>
                  <a:gd name="T40" fmla="*/ 424 w 778"/>
                  <a:gd name="T41" fmla="*/ 636 h 778"/>
                  <a:gd name="T42" fmla="*/ 299 w 778"/>
                  <a:gd name="T43" fmla="*/ 742 h 778"/>
                  <a:gd name="T44" fmla="*/ 316 w 778"/>
                  <a:gd name="T45" fmla="*/ 667 h 778"/>
                  <a:gd name="T46" fmla="*/ 345 w 778"/>
                  <a:gd name="T47" fmla="*/ 558 h 778"/>
                  <a:gd name="T48" fmla="*/ 308 w 778"/>
                  <a:gd name="T49" fmla="*/ 497 h 778"/>
                  <a:gd name="T50" fmla="*/ 388 w 778"/>
                  <a:gd name="T51" fmla="*/ 432 h 778"/>
                  <a:gd name="T52" fmla="*/ 485 w 778"/>
                  <a:gd name="T53" fmla="*/ 375 h 778"/>
                  <a:gd name="T54" fmla="*/ 502 w 778"/>
                  <a:gd name="T55" fmla="*/ 307 h 778"/>
                  <a:gd name="T56" fmla="*/ 587 w 778"/>
                  <a:gd name="T57" fmla="*/ 283 h 778"/>
                  <a:gd name="T58" fmla="*/ 618 w 778"/>
                  <a:gd name="T59" fmla="*/ 330 h 778"/>
                  <a:gd name="T60" fmla="*/ 714 w 778"/>
                  <a:gd name="T61" fmla="*/ 345 h 778"/>
                  <a:gd name="T62" fmla="*/ 742 w 778"/>
                  <a:gd name="T63" fmla="*/ 454 h 778"/>
                  <a:gd name="T64" fmla="*/ 687 w 778"/>
                  <a:gd name="T65" fmla="*/ 587 h 778"/>
                  <a:gd name="T66" fmla="*/ 585 w 778"/>
                  <a:gd name="T67" fmla="*/ 587 h 778"/>
                  <a:gd name="T68" fmla="*/ 636 w 778"/>
                  <a:gd name="T69" fmla="*/ 460 h 778"/>
                  <a:gd name="T70" fmla="*/ 742 w 778"/>
                  <a:gd name="T71" fmla="*/ 557 h 778"/>
                  <a:gd name="T72" fmla="*/ 707 w 778"/>
                  <a:gd name="T73" fmla="*/ 742 h 778"/>
                  <a:gd name="T74" fmla="*/ 654 w 778"/>
                  <a:gd name="T75" fmla="*/ 704 h 778"/>
                  <a:gd name="T76" fmla="*/ 704 w 778"/>
                  <a:gd name="T77" fmla="*/ 618 h 778"/>
                  <a:gd name="T78" fmla="*/ 742 w 778"/>
                  <a:gd name="T79" fmla="*/ 707 h 778"/>
                  <a:gd name="T80" fmla="*/ 636 w 778"/>
                  <a:gd name="T81" fmla="*/ 601 h 778"/>
                  <a:gd name="T82" fmla="*/ 636 w 778"/>
                  <a:gd name="T83" fmla="*/ 671 h 778"/>
                  <a:gd name="T84" fmla="*/ 618 w 778"/>
                  <a:gd name="T85" fmla="*/ 742 h 778"/>
                  <a:gd name="T86" fmla="*/ 460 w 778"/>
                  <a:gd name="T87" fmla="*/ 636 h 778"/>
                  <a:gd name="T88" fmla="*/ 568 w 778"/>
                  <a:gd name="T89" fmla="*/ 618 h 778"/>
                  <a:gd name="T90" fmla="*/ 618 w 778"/>
                  <a:gd name="T91" fmla="*/ 704 h 778"/>
                  <a:gd name="T92" fmla="*/ 36 w 778"/>
                  <a:gd name="T93" fmla="*/ 194 h 778"/>
                  <a:gd name="T94" fmla="*/ 371 w 778"/>
                  <a:gd name="T95" fmla="*/ 35 h 778"/>
                  <a:gd name="T96" fmla="*/ 335 w 778"/>
                  <a:gd name="T97" fmla="*/ 71 h 778"/>
                  <a:gd name="T98" fmla="*/ 279 w 778"/>
                  <a:gd name="T99" fmla="*/ 168 h 778"/>
                  <a:gd name="T100" fmla="*/ 299 w 778"/>
                  <a:gd name="T101" fmla="*/ 236 h 778"/>
                  <a:gd name="T102" fmla="*/ 236 w 778"/>
                  <a:gd name="T103" fmla="*/ 298 h 778"/>
                  <a:gd name="T104" fmla="*/ 186 w 778"/>
                  <a:gd name="T105" fmla="*/ 274 h 778"/>
                  <a:gd name="T106" fmla="*/ 96 w 778"/>
                  <a:gd name="T107" fmla="*/ 309 h 778"/>
                  <a:gd name="T108" fmla="*/ 62 w 778"/>
                  <a:gd name="T109" fmla="*/ 370 h 778"/>
                  <a:gd name="T110" fmla="*/ 36 w 778"/>
                  <a:gd name="T111" fmla="*/ 371 h 778"/>
                  <a:gd name="T112" fmla="*/ 36 w 778"/>
                  <a:gd name="T113" fmla="*/ 71 h 778"/>
                  <a:gd name="T114" fmla="*/ 158 w 778"/>
                  <a:gd name="T115" fmla="*/ 35 h 778"/>
                  <a:gd name="T116" fmla="*/ 36 w 778"/>
                  <a:gd name="T117" fmla="*/ 71 h 778"/>
                  <a:gd name="T118" fmla="*/ 71 w 778"/>
                  <a:gd name="T119" fmla="*/ 0 h 778"/>
                  <a:gd name="T120" fmla="*/ 0 w 778"/>
                  <a:gd name="T121" fmla="*/ 707 h 778"/>
                  <a:gd name="T122" fmla="*/ 707 w 778"/>
                  <a:gd name="T123" fmla="*/ 777 h 778"/>
                  <a:gd name="T124" fmla="*/ 777 w 778"/>
                  <a:gd name="T125" fmla="*/ 71 h 7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78" h="778">
                    <a:moveTo>
                      <a:pt x="742" y="291"/>
                    </a:moveTo>
                    <a:lnTo>
                      <a:pt x="723" y="311"/>
                    </a:lnTo>
                    <a:cubicBezTo>
                      <a:pt x="694" y="303"/>
                      <a:pt x="665" y="299"/>
                      <a:pt x="636" y="299"/>
                    </a:cubicBezTo>
                    <a:lnTo>
                      <a:pt x="617" y="266"/>
                    </a:lnTo>
                    <a:cubicBezTo>
                      <a:pt x="614" y="259"/>
                      <a:pt x="609" y="253"/>
                      <a:pt x="603" y="250"/>
                    </a:cubicBezTo>
                    <a:cubicBezTo>
                      <a:pt x="598" y="247"/>
                      <a:pt x="592" y="246"/>
                      <a:pt x="585" y="247"/>
                    </a:cubicBezTo>
                    <a:lnTo>
                      <a:pt x="486" y="274"/>
                    </a:lnTo>
                    <a:cubicBezTo>
                      <a:pt x="472" y="278"/>
                      <a:pt x="468" y="293"/>
                      <a:pt x="467" y="306"/>
                    </a:cubicBezTo>
                    <a:lnTo>
                      <a:pt x="468" y="345"/>
                    </a:lnTo>
                    <a:cubicBezTo>
                      <a:pt x="442" y="359"/>
                      <a:pt x="419" y="377"/>
                      <a:pt x="398" y="398"/>
                    </a:cubicBezTo>
                    <a:lnTo>
                      <a:pt x="361" y="387"/>
                    </a:lnTo>
                    <a:cubicBezTo>
                      <a:pt x="348" y="384"/>
                      <a:pt x="333" y="385"/>
                      <a:pt x="325" y="397"/>
                    </a:cubicBezTo>
                    <a:lnTo>
                      <a:pt x="273" y="486"/>
                    </a:lnTo>
                    <a:cubicBezTo>
                      <a:pt x="267" y="499"/>
                      <a:pt x="274" y="512"/>
                      <a:pt x="283" y="522"/>
                    </a:cubicBezTo>
                    <a:lnTo>
                      <a:pt x="311" y="549"/>
                    </a:lnTo>
                    <a:cubicBezTo>
                      <a:pt x="303" y="578"/>
                      <a:pt x="299" y="607"/>
                      <a:pt x="299" y="636"/>
                    </a:cubicBezTo>
                    <a:lnTo>
                      <a:pt x="266" y="655"/>
                    </a:lnTo>
                    <a:cubicBezTo>
                      <a:pt x="254" y="661"/>
                      <a:pt x="244" y="673"/>
                      <a:pt x="247" y="686"/>
                    </a:cubicBezTo>
                    <a:lnTo>
                      <a:pt x="262" y="742"/>
                    </a:lnTo>
                    <a:lnTo>
                      <a:pt x="71" y="742"/>
                    </a:lnTo>
                    <a:cubicBezTo>
                      <a:pt x="52" y="742"/>
                      <a:pt x="36" y="726"/>
                      <a:pt x="36" y="707"/>
                    </a:cubicBezTo>
                    <a:lnTo>
                      <a:pt x="36" y="406"/>
                    </a:lnTo>
                    <a:lnTo>
                      <a:pt x="70" y="406"/>
                    </a:lnTo>
                    <a:cubicBezTo>
                      <a:pt x="84" y="406"/>
                      <a:pt x="91" y="393"/>
                      <a:pt x="95" y="380"/>
                    </a:cubicBezTo>
                    <a:lnTo>
                      <a:pt x="105" y="343"/>
                    </a:lnTo>
                    <a:cubicBezTo>
                      <a:pt x="134" y="335"/>
                      <a:pt x="161" y="324"/>
                      <a:pt x="186" y="309"/>
                    </a:cubicBezTo>
                    <a:lnTo>
                      <a:pt x="219" y="329"/>
                    </a:lnTo>
                    <a:cubicBezTo>
                      <a:pt x="226" y="333"/>
                      <a:pt x="234" y="335"/>
                      <a:pt x="241" y="335"/>
                    </a:cubicBezTo>
                    <a:cubicBezTo>
                      <a:pt x="246" y="335"/>
                      <a:pt x="251" y="334"/>
                      <a:pt x="256" y="329"/>
                    </a:cubicBezTo>
                    <a:lnTo>
                      <a:pt x="329" y="256"/>
                    </a:lnTo>
                    <a:cubicBezTo>
                      <a:pt x="340" y="246"/>
                      <a:pt x="336" y="230"/>
                      <a:pt x="329" y="219"/>
                    </a:cubicBezTo>
                    <a:lnTo>
                      <a:pt x="310" y="186"/>
                    </a:lnTo>
                    <a:cubicBezTo>
                      <a:pt x="324" y="161"/>
                      <a:pt x="335" y="134"/>
                      <a:pt x="343" y="105"/>
                    </a:cubicBezTo>
                    <a:lnTo>
                      <a:pt x="381" y="96"/>
                    </a:lnTo>
                    <a:cubicBezTo>
                      <a:pt x="393" y="92"/>
                      <a:pt x="406" y="84"/>
                      <a:pt x="406" y="70"/>
                    </a:cubicBezTo>
                    <a:lnTo>
                      <a:pt x="406" y="35"/>
                    </a:lnTo>
                    <a:lnTo>
                      <a:pt x="707" y="35"/>
                    </a:lnTo>
                    <a:cubicBezTo>
                      <a:pt x="726" y="35"/>
                      <a:pt x="742" y="51"/>
                      <a:pt x="742" y="71"/>
                    </a:cubicBezTo>
                    <a:lnTo>
                      <a:pt x="742" y="291"/>
                    </a:lnTo>
                    <a:close/>
                    <a:moveTo>
                      <a:pt x="742" y="454"/>
                    </a:moveTo>
                    <a:cubicBezTo>
                      <a:pt x="711" y="435"/>
                      <a:pt x="675" y="424"/>
                      <a:pt x="636" y="424"/>
                    </a:cubicBezTo>
                    <a:cubicBezTo>
                      <a:pt x="519" y="424"/>
                      <a:pt x="424" y="519"/>
                      <a:pt x="424" y="636"/>
                    </a:cubicBezTo>
                    <a:cubicBezTo>
                      <a:pt x="424" y="675"/>
                      <a:pt x="435" y="711"/>
                      <a:pt x="453" y="742"/>
                    </a:cubicBezTo>
                    <a:lnTo>
                      <a:pt x="299" y="742"/>
                    </a:lnTo>
                    <a:lnTo>
                      <a:pt x="283" y="685"/>
                    </a:lnTo>
                    <a:lnTo>
                      <a:pt x="316" y="667"/>
                    </a:lnTo>
                    <a:cubicBezTo>
                      <a:pt x="328" y="661"/>
                      <a:pt x="335" y="649"/>
                      <a:pt x="335" y="636"/>
                    </a:cubicBezTo>
                    <a:cubicBezTo>
                      <a:pt x="335" y="610"/>
                      <a:pt x="338" y="583"/>
                      <a:pt x="345" y="558"/>
                    </a:cubicBezTo>
                    <a:cubicBezTo>
                      <a:pt x="348" y="545"/>
                      <a:pt x="345" y="532"/>
                      <a:pt x="335" y="523"/>
                    </a:cubicBezTo>
                    <a:lnTo>
                      <a:pt x="308" y="497"/>
                    </a:lnTo>
                    <a:lnTo>
                      <a:pt x="352" y="422"/>
                    </a:lnTo>
                    <a:lnTo>
                      <a:pt x="388" y="432"/>
                    </a:lnTo>
                    <a:cubicBezTo>
                      <a:pt x="401" y="435"/>
                      <a:pt x="414" y="432"/>
                      <a:pt x="423" y="423"/>
                    </a:cubicBezTo>
                    <a:cubicBezTo>
                      <a:pt x="442" y="404"/>
                      <a:pt x="462" y="388"/>
                      <a:pt x="485" y="375"/>
                    </a:cubicBezTo>
                    <a:cubicBezTo>
                      <a:pt x="497" y="369"/>
                      <a:pt x="503" y="357"/>
                      <a:pt x="503" y="344"/>
                    </a:cubicBezTo>
                    <a:lnTo>
                      <a:pt x="502" y="307"/>
                    </a:lnTo>
                    <a:lnTo>
                      <a:pt x="502" y="306"/>
                    </a:lnTo>
                    <a:lnTo>
                      <a:pt x="587" y="283"/>
                    </a:lnTo>
                    <a:lnTo>
                      <a:pt x="605" y="317"/>
                    </a:lnTo>
                    <a:cubicBezTo>
                      <a:pt x="609" y="323"/>
                      <a:pt x="613" y="327"/>
                      <a:pt x="618" y="330"/>
                    </a:cubicBezTo>
                    <a:cubicBezTo>
                      <a:pt x="624" y="333"/>
                      <a:pt x="630" y="335"/>
                      <a:pt x="636" y="335"/>
                    </a:cubicBezTo>
                    <a:cubicBezTo>
                      <a:pt x="662" y="335"/>
                      <a:pt x="689" y="339"/>
                      <a:pt x="714" y="345"/>
                    </a:cubicBezTo>
                    <a:cubicBezTo>
                      <a:pt x="724" y="348"/>
                      <a:pt x="734" y="346"/>
                      <a:pt x="742" y="340"/>
                    </a:cubicBezTo>
                    <a:lnTo>
                      <a:pt x="742" y="454"/>
                    </a:lnTo>
                    <a:close/>
                    <a:moveTo>
                      <a:pt x="742" y="557"/>
                    </a:moveTo>
                    <a:lnTo>
                      <a:pt x="687" y="587"/>
                    </a:lnTo>
                    <a:cubicBezTo>
                      <a:pt x="674" y="574"/>
                      <a:pt x="656" y="565"/>
                      <a:pt x="636" y="565"/>
                    </a:cubicBezTo>
                    <a:cubicBezTo>
                      <a:pt x="616" y="565"/>
                      <a:pt x="598" y="574"/>
                      <a:pt x="585" y="587"/>
                    </a:cubicBezTo>
                    <a:lnTo>
                      <a:pt x="491" y="535"/>
                    </a:lnTo>
                    <a:cubicBezTo>
                      <a:pt x="523" y="490"/>
                      <a:pt x="576" y="460"/>
                      <a:pt x="636" y="460"/>
                    </a:cubicBezTo>
                    <a:cubicBezTo>
                      <a:pt x="676" y="460"/>
                      <a:pt x="713" y="473"/>
                      <a:pt x="742" y="495"/>
                    </a:cubicBezTo>
                    <a:lnTo>
                      <a:pt x="742" y="557"/>
                    </a:lnTo>
                    <a:close/>
                    <a:moveTo>
                      <a:pt x="742" y="707"/>
                    </a:moveTo>
                    <a:cubicBezTo>
                      <a:pt x="742" y="726"/>
                      <a:pt x="726" y="742"/>
                      <a:pt x="707" y="742"/>
                    </a:cubicBezTo>
                    <a:lnTo>
                      <a:pt x="654" y="742"/>
                    </a:lnTo>
                    <a:lnTo>
                      <a:pt x="654" y="704"/>
                    </a:lnTo>
                    <a:cubicBezTo>
                      <a:pt x="684" y="696"/>
                      <a:pt x="707" y="669"/>
                      <a:pt x="707" y="636"/>
                    </a:cubicBezTo>
                    <a:cubicBezTo>
                      <a:pt x="707" y="630"/>
                      <a:pt x="706" y="624"/>
                      <a:pt x="704" y="618"/>
                    </a:cubicBezTo>
                    <a:lnTo>
                      <a:pt x="742" y="597"/>
                    </a:lnTo>
                    <a:lnTo>
                      <a:pt x="742" y="707"/>
                    </a:lnTo>
                    <a:close/>
                    <a:moveTo>
                      <a:pt x="601" y="636"/>
                    </a:moveTo>
                    <a:cubicBezTo>
                      <a:pt x="601" y="616"/>
                      <a:pt x="617" y="601"/>
                      <a:pt x="636" y="601"/>
                    </a:cubicBezTo>
                    <a:cubicBezTo>
                      <a:pt x="656" y="601"/>
                      <a:pt x="672" y="616"/>
                      <a:pt x="672" y="636"/>
                    </a:cubicBezTo>
                    <a:cubicBezTo>
                      <a:pt x="672" y="655"/>
                      <a:pt x="656" y="671"/>
                      <a:pt x="636" y="671"/>
                    </a:cubicBezTo>
                    <a:cubicBezTo>
                      <a:pt x="617" y="671"/>
                      <a:pt x="601" y="655"/>
                      <a:pt x="601" y="636"/>
                    </a:cubicBezTo>
                    <a:close/>
                    <a:moveTo>
                      <a:pt x="618" y="742"/>
                    </a:moveTo>
                    <a:lnTo>
                      <a:pt x="495" y="742"/>
                    </a:lnTo>
                    <a:cubicBezTo>
                      <a:pt x="473" y="712"/>
                      <a:pt x="460" y="676"/>
                      <a:pt x="460" y="636"/>
                    </a:cubicBezTo>
                    <a:cubicBezTo>
                      <a:pt x="460" y="611"/>
                      <a:pt x="464" y="587"/>
                      <a:pt x="474" y="566"/>
                    </a:cubicBezTo>
                    <a:lnTo>
                      <a:pt x="568" y="618"/>
                    </a:lnTo>
                    <a:cubicBezTo>
                      <a:pt x="566" y="624"/>
                      <a:pt x="565" y="630"/>
                      <a:pt x="565" y="636"/>
                    </a:cubicBezTo>
                    <a:cubicBezTo>
                      <a:pt x="565" y="669"/>
                      <a:pt x="588" y="696"/>
                      <a:pt x="618" y="704"/>
                    </a:cubicBezTo>
                    <a:lnTo>
                      <a:pt x="618" y="742"/>
                    </a:lnTo>
                    <a:close/>
                    <a:moveTo>
                      <a:pt x="36" y="194"/>
                    </a:moveTo>
                    <a:cubicBezTo>
                      <a:pt x="119" y="185"/>
                      <a:pt x="185" y="119"/>
                      <a:pt x="193" y="35"/>
                    </a:cubicBezTo>
                    <a:lnTo>
                      <a:pt x="371" y="35"/>
                    </a:lnTo>
                    <a:lnTo>
                      <a:pt x="371" y="61"/>
                    </a:lnTo>
                    <a:lnTo>
                      <a:pt x="335" y="71"/>
                    </a:lnTo>
                    <a:cubicBezTo>
                      <a:pt x="322" y="74"/>
                      <a:pt x="312" y="83"/>
                      <a:pt x="309" y="96"/>
                    </a:cubicBezTo>
                    <a:cubicBezTo>
                      <a:pt x="302" y="121"/>
                      <a:pt x="292" y="145"/>
                      <a:pt x="279" y="168"/>
                    </a:cubicBezTo>
                    <a:cubicBezTo>
                      <a:pt x="272" y="180"/>
                      <a:pt x="272" y="193"/>
                      <a:pt x="279" y="204"/>
                    </a:cubicBezTo>
                    <a:lnTo>
                      <a:pt x="299" y="236"/>
                    </a:lnTo>
                    <a:lnTo>
                      <a:pt x="237" y="298"/>
                    </a:lnTo>
                    <a:lnTo>
                      <a:pt x="236" y="298"/>
                    </a:lnTo>
                    <a:lnTo>
                      <a:pt x="204" y="278"/>
                    </a:lnTo>
                    <a:cubicBezTo>
                      <a:pt x="198" y="276"/>
                      <a:pt x="192" y="274"/>
                      <a:pt x="186" y="274"/>
                    </a:cubicBezTo>
                    <a:cubicBezTo>
                      <a:pt x="180" y="274"/>
                      <a:pt x="174" y="276"/>
                      <a:pt x="168" y="278"/>
                    </a:cubicBezTo>
                    <a:cubicBezTo>
                      <a:pt x="146" y="291"/>
                      <a:pt x="121" y="302"/>
                      <a:pt x="96" y="309"/>
                    </a:cubicBezTo>
                    <a:cubicBezTo>
                      <a:pt x="83" y="312"/>
                      <a:pt x="74" y="322"/>
                      <a:pt x="71" y="334"/>
                    </a:cubicBezTo>
                    <a:lnTo>
                      <a:pt x="62" y="370"/>
                    </a:lnTo>
                    <a:cubicBezTo>
                      <a:pt x="61" y="371"/>
                      <a:pt x="61" y="371"/>
                      <a:pt x="61" y="371"/>
                    </a:cubicBezTo>
                    <a:lnTo>
                      <a:pt x="36" y="371"/>
                    </a:lnTo>
                    <a:lnTo>
                      <a:pt x="36" y="194"/>
                    </a:lnTo>
                    <a:close/>
                    <a:moveTo>
                      <a:pt x="36" y="71"/>
                    </a:moveTo>
                    <a:cubicBezTo>
                      <a:pt x="36" y="51"/>
                      <a:pt x="52" y="35"/>
                      <a:pt x="71" y="35"/>
                    </a:cubicBezTo>
                    <a:lnTo>
                      <a:pt x="158" y="35"/>
                    </a:lnTo>
                    <a:cubicBezTo>
                      <a:pt x="150" y="99"/>
                      <a:pt x="99" y="150"/>
                      <a:pt x="36" y="158"/>
                    </a:cubicBezTo>
                    <a:lnTo>
                      <a:pt x="36" y="71"/>
                    </a:lnTo>
                    <a:close/>
                    <a:moveTo>
                      <a:pt x="707" y="0"/>
                    </a:moveTo>
                    <a:lnTo>
                      <a:pt x="71" y="0"/>
                    </a:lnTo>
                    <a:cubicBezTo>
                      <a:pt x="32" y="0"/>
                      <a:pt x="0" y="31"/>
                      <a:pt x="0" y="71"/>
                    </a:cubicBezTo>
                    <a:lnTo>
                      <a:pt x="0" y="707"/>
                    </a:lnTo>
                    <a:cubicBezTo>
                      <a:pt x="0" y="746"/>
                      <a:pt x="32" y="777"/>
                      <a:pt x="71" y="777"/>
                    </a:cubicBezTo>
                    <a:lnTo>
                      <a:pt x="707" y="777"/>
                    </a:lnTo>
                    <a:cubicBezTo>
                      <a:pt x="746" y="777"/>
                      <a:pt x="777" y="746"/>
                      <a:pt x="777" y="707"/>
                    </a:cubicBezTo>
                    <a:lnTo>
                      <a:pt x="777" y="71"/>
                    </a:lnTo>
                    <a:cubicBezTo>
                      <a:pt x="777" y="31"/>
                      <a:pt x="746" y="0"/>
                      <a:pt x="707" y="0"/>
                    </a:cubicBezTo>
                    <a:close/>
                  </a:path>
                </a:pathLst>
              </a:custGeom>
              <a:solidFill>
                <a:schemeClr val="bg1"/>
              </a:solidFill>
              <a:ln>
                <a:noFill/>
              </a:ln>
              <a:effectLst/>
            </p:spPr>
            <p:txBody>
              <a:bodyPr wrap="none" anchor="ctr"/>
              <a:lstStyle/>
              <a:p>
                <a:pPr defTabSz="685213"/>
                <a:endParaRPr lang="en-US" sz="1350" dirty="0">
                  <a:solidFill>
                    <a:srgbClr val="747993"/>
                  </a:solidFill>
                  <a:latin typeface="DM Sans" pitchFamily="2" charset="77"/>
                </a:endParaRPr>
              </a:p>
            </p:txBody>
          </p:sp>
          <p:sp>
            <p:nvSpPr>
              <p:cNvPr id="456" name="Freeform 455">
                <a:extLst>
                  <a:ext uri="{FF2B5EF4-FFF2-40B4-BE49-F238E27FC236}">
                    <a16:creationId xmlns:a16="http://schemas.microsoft.com/office/drawing/2014/main" id="{AE48ABDE-F274-BFDC-95BB-7E39A77A6CAC}"/>
                  </a:ext>
                </a:extLst>
              </p:cNvPr>
              <p:cNvSpPr>
                <a:spLocks noChangeArrowheads="1"/>
              </p:cNvSpPr>
              <p:nvPr/>
            </p:nvSpPr>
            <p:spPr bwMode="auto">
              <a:xfrm>
                <a:off x="4170505" y="3810172"/>
                <a:ext cx="32966" cy="129804"/>
              </a:xfrm>
              <a:custGeom>
                <a:avLst/>
                <a:gdLst>
                  <a:gd name="T0" fmla="*/ 69 w 70"/>
                  <a:gd name="T1" fmla="*/ 82 h 278"/>
                  <a:gd name="T2" fmla="*/ 69 w 70"/>
                  <a:gd name="T3" fmla="*/ 277 h 278"/>
                  <a:gd name="T4" fmla="*/ 0 w 70"/>
                  <a:gd name="T5" fmla="*/ 195 h 278"/>
                  <a:gd name="T6" fmla="*/ 0 w 70"/>
                  <a:gd name="T7" fmla="*/ 0 h 278"/>
                  <a:gd name="T8" fmla="*/ 69 w 70"/>
                  <a:gd name="T9" fmla="*/ 82 h 278"/>
                </a:gdLst>
                <a:ahLst/>
                <a:cxnLst>
                  <a:cxn ang="0">
                    <a:pos x="T0" y="T1"/>
                  </a:cxn>
                  <a:cxn ang="0">
                    <a:pos x="T2" y="T3"/>
                  </a:cxn>
                  <a:cxn ang="0">
                    <a:pos x="T4" y="T5"/>
                  </a:cxn>
                  <a:cxn ang="0">
                    <a:pos x="T6" y="T7"/>
                  </a:cxn>
                  <a:cxn ang="0">
                    <a:pos x="T8" y="T9"/>
                  </a:cxn>
                </a:cxnLst>
                <a:rect l="0" t="0" r="r" b="b"/>
                <a:pathLst>
                  <a:path w="70" h="278">
                    <a:moveTo>
                      <a:pt x="69" y="82"/>
                    </a:moveTo>
                    <a:lnTo>
                      <a:pt x="69" y="277"/>
                    </a:lnTo>
                    <a:cubicBezTo>
                      <a:pt x="24" y="254"/>
                      <a:pt x="0" y="224"/>
                      <a:pt x="0" y="195"/>
                    </a:cubicBezTo>
                    <a:lnTo>
                      <a:pt x="0" y="0"/>
                    </a:lnTo>
                    <a:cubicBezTo>
                      <a:pt x="0" y="30"/>
                      <a:pt x="24" y="59"/>
                      <a:pt x="69" y="82"/>
                    </a:cubicBezTo>
                  </a:path>
                </a:pathLst>
              </a:custGeom>
              <a:solidFill>
                <a:schemeClr val="tx1">
                  <a:lumMod val="60000"/>
                  <a:lumOff val="40000"/>
                </a:schemeClr>
              </a:solidFill>
              <a:ln>
                <a:noFill/>
              </a:ln>
              <a:effectLst/>
            </p:spPr>
            <p:txBody>
              <a:bodyPr wrap="none" anchor="ctr"/>
              <a:lstStyle/>
              <a:p>
                <a:pPr defTabSz="685213"/>
                <a:endParaRPr lang="en-US" sz="1350" dirty="0">
                  <a:solidFill>
                    <a:srgbClr val="747993"/>
                  </a:solidFill>
                  <a:latin typeface="DM Sans" pitchFamily="2" charset="77"/>
                </a:endParaRPr>
              </a:p>
            </p:txBody>
          </p:sp>
          <p:sp>
            <p:nvSpPr>
              <p:cNvPr id="457" name="Freeform 456">
                <a:extLst>
                  <a:ext uri="{FF2B5EF4-FFF2-40B4-BE49-F238E27FC236}">
                    <a16:creationId xmlns:a16="http://schemas.microsoft.com/office/drawing/2014/main" id="{98C1399D-D0F3-AA23-7943-5A383D826945}"/>
                  </a:ext>
                </a:extLst>
              </p:cNvPr>
              <p:cNvSpPr>
                <a:spLocks noChangeArrowheads="1"/>
              </p:cNvSpPr>
              <p:nvPr/>
            </p:nvSpPr>
            <p:spPr bwMode="auto">
              <a:xfrm>
                <a:off x="4170505" y="3810172"/>
                <a:ext cx="32966" cy="129804"/>
              </a:xfrm>
              <a:custGeom>
                <a:avLst/>
                <a:gdLst>
                  <a:gd name="T0" fmla="*/ 0 w 70"/>
                  <a:gd name="T1" fmla="*/ 195 h 278"/>
                  <a:gd name="T2" fmla="*/ 0 w 70"/>
                  <a:gd name="T3" fmla="*/ 0 h 278"/>
                  <a:gd name="T4" fmla="*/ 69 w 70"/>
                  <a:gd name="T5" fmla="*/ 82 h 278"/>
                  <a:gd name="T6" fmla="*/ 69 w 70"/>
                  <a:gd name="T7" fmla="*/ 277 h 278"/>
                  <a:gd name="T8" fmla="*/ 0 w 70"/>
                  <a:gd name="T9" fmla="*/ 195 h 278"/>
                </a:gdLst>
                <a:ahLst/>
                <a:cxnLst>
                  <a:cxn ang="0">
                    <a:pos x="T0" y="T1"/>
                  </a:cxn>
                  <a:cxn ang="0">
                    <a:pos x="T2" y="T3"/>
                  </a:cxn>
                  <a:cxn ang="0">
                    <a:pos x="T4" y="T5"/>
                  </a:cxn>
                  <a:cxn ang="0">
                    <a:pos x="T6" y="T7"/>
                  </a:cxn>
                  <a:cxn ang="0">
                    <a:pos x="T8" y="T9"/>
                  </a:cxn>
                </a:cxnLst>
                <a:rect l="0" t="0" r="r" b="b"/>
                <a:pathLst>
                  <a:path w="70" h="278">
                    <a:moveTo>
                      <a:pt x="0" y="195"/>
                    </a:moveTo>
                    <a:lnTo>
                      <a:pt x="0" y="0"/>
                    </a:lnTo>
                    <a:cubicBezTo>
                      <a:pt x="0" y="30"/>
                      <a:pt x="23" y="59"/>
                      <a:pt x="69" y="82"/>
                    </a:cubicBezTo>
                    <a:lnTo>
                      <a:pt x="69" y="277"/>
                    </a:lnTo>
                    <a:cubicBezTo>
                      <a:pt x="23" y="254"/>
                      <a:pt x="0" y="224"/>
                      <a:pt x="0" y="195"/>
                    </a:cubicBezTo>
                  </a:path>
                </a:pathLst>
              </a:custGeom>
              <a:solidFill>
                <a:schemeClr val="tx1">
                  <a:lumMod val="60000"/>
                  <a:lumOff val="40000"/>
                </a:schemeClr>
              </a:solidFill>
              <a:ln>
                <a:noFill/>
              </a:ln>
              <a:effectLst/>
            </p:spPr>
            <p:txBody>
              <a:bodyPr wrap="none" anchor="ctr"/>
              <a:lstStyle/>
              <a:p>
                <a:pPr defTabSz="685213"/>
                <a:endParaRPr lang="en-US" sz="1350" dirty="0">
                  <a:solidFill>
                    <a:srgbClr val="747993"/>
                  </a:solidFill>
                  <a:latin typeface="DM Sans" pitchFamily="2" charset="77"/>
                </a:endParaRPr>
              </a:p>
            </p:txBody>
          </p:sp>
        </p:grpSp>
        <p:sp>
          <p:nvSpPr>
            <p:cNvPr id="65" name="TextBox 64">
              <a:extLst>
                <a:ext uri="{FF2B5EF4-FFF2-40B4-BE49-F238E27FC236}">
                  <a16:creationId xmlns:a16="http://schemas.microsoft.com/office/drawing/2014/main" id="{A597FC6E-B5C3-E95D-58BA-C64680FECF01}"/>
                </a:ext>
              </a:extLst>
            </p:cNvPr>
            <p:cNvSpPr txBox="1"/>
            <p:nvPr/>
          </p:nvSpPr>
          <p:spPr>
            <a:xfrm>
              <a:off x="2538245" y="5090112"/>
              <a:ext cx="2188998" cy="1606337"/>
            </a:xfrm>
            <a:prstGeom prst="rect">
              <a:avLst/>
            </a:prstGeom>
            <a:noFill/>
          </p:spPr>
          <p:txBody>
            <a:bodyPr wrap="square" rtlCol="0" anchor="t">
              <a:spAutoFit/>
            </a:bodyPr>
            <a:lstStyle/>
            <a:p>
              <a:pPr marL="114194" lvl="1" algn="ctr" defTabSz="913554">
                <a:lnSpc>
                  <a:spcPct val="90000"/>
                </a:lnSpc>
                <a:spcAft>
                  <a:spcPts val="1199"/>
                </a:spcAft>
                <a:defRPr/>
              </a:pPr>
              <a:r>
                <a:rPr lang="fr" altLang="fr-BJ" sz="1399" b="1" dirty="0">
                  <a:solidFill>
                    <a:srgbClr val="C00000"/>
                  </a:solidFill>
                  <a:latin typeface="DM Sans" pitchFamily="2" charset="0"/>
                </a:rPr>
                <a:t>Conseil des </a:t>
              </a:r>
              <a:r>
                <a:rPr lang="fr" altLang="fr-BJ" sz="1399" b="1" dirty="0" err="1">
                  <a:solidFill>
                    <a:srgbClr val="C00000"/>
                  </a:solidFill>
                  <a:latin typeface="DM Sans" pitchFamily="2" charset="0"/>
                </a:rPr>
                <a:t>Ministres de la CEDEAO</a:t>
              </a:r>
              <a:endParaRPr lang="fr-FR" altLang="fr-BJ" sz="1399" b="1" dirty="0">
                <a:solidFill>
                  <a:srgbClr val="C00000"/>
                </a:solidFill>
                <a:latin typeface="DM Sans" pitchFamily="2" charset="0"/>
              </a:endParaRPr>
            </a:p>
            <a:p>
              <a:pPr marL="114194" lvl="1" algn="ctr" defTabSz="913554">
                <a:lnSpc>
                  <a:spcPct val="90000"/>
                </a:lnSpc>
                <a:spcAft>
                  <a:spcPts val="1199"/>
                </a:spcAft>
                <a:defRPr/>
              </a:pPr>
              <a:r>
                <a:rPr lang="fr" altLang="fr-BJ" sz="1399" dirty="0">
                  <a:latin typeface="DM Sans" pitchFamily="2" charset="0"/>
                </a:rPr>
                <a:t>Règlement sur les redevances de marché pour le marché régional de l'électricité (8 décembre 2023)</a:t>
              </a:r>
              <a:endParaRPr lang="en-US" sz="974" spc="-11" dirty="0">
                <a:solidFill>
                  <a:srgbClr val="747993"/>
                </a:solidFill>
                <a:latin typeface="DM Sans" pitchFamily="2" charset="77"/>
              </a:endParaRPr>
            </a:p>
          </p:txBody>
        </p:sp>
      </p:grpSp>
      <p:sp>
        <p:nvSpPr>
          <p:cNvPr id="13" name="Freeform 4">
            <a:extLst>
              <a:ext uri="{FF2B5EF4-FFF2-40B4-BE49-F238E27FC236}">
                <a16:creationId xmlns:a16="http://schemas.microsoft.com/office/drawing/2014/main" id="{50B233D2-8D7D-1C83-58AF-71B52B05076B}"/>
              </a:ext>
            </a:extLst>
          </p:cNvPr>
          <p:cNvSpPr>
            <a:spLocks noChangeArrowheads="1"/>
          </p:cNvSpPr>
          <p:nvPr/>
        </p:nvSpPr>
        <p:spPr bwMode="auto">
          <a:xfrm rot="21328710">
            <a:off x="2751544" y="3788912"/>
            <a:ext cx="1339774" cy="692714"/>
          </a:xfrm>
          <a:custGeom>
            <a:avLst/>
            <a:gdLst>
              <a:gd name="T0" fmla="*/ 14 w 2923"/>
              <a:gd name="T1" fmla="*/ 1465 h 1466"/>
              <a:gd name="T2" fmla="*/ 0 w 2923"/>
              <a:gd name="T3" fmla="*/ 1438 h 1466"/>
              <a:gd name="T4" fmla="*/ 2909 w 2923"/>
              <a:gd name="T5" fmla="*/ 0 h 1466"/>
              <a:gd name="T6" fmla="*/ 2922 w 2923"/>
              <a:gd name="T7" fmla="*/ 28 h 1466"/>
              <a:gd name="T8" fmla="*/ 14 w 2923"/>
              <a:gd name="T9" fmla="*/ 1465 h 1466"/>
            </a:gdLst>
            <a:ahLst/>
            <a:cxnLst>
              <a:cxn ang="0">
                <a:pos x="T0" y="T1"/>
              </a:cxn>
              <a:cxn ang="0">
                <a:pos x="T2" y="T3"/>
              </a:cxn>
              <a:cxn ang="0">
                <a:pos x="T4" y="T5"/>
              </a:cxn>
              <a:cxn ang="0">
                <a:pos x="T6" y="T7"/>
              </a:cxn>
              <a:cxn ang="0">
                <a:pos x="T8" y="T9"/>
              </a:cxn>
            </a:cxnLst>
            <a:rect l="0" t="0" r="r" b="b"/>
            <a:pathLst>
              <a:path w="2923" h="1466">
                <a:moveTo>
                  <a:pt x="14" y="1465"/>
                </a:moveTo>
                <a:lnTo>
                  <a:pt x="0" y="1438"/>
                </a:lnTo>
                <a:lnTo>
                  <a:pt x="2909" y="0"/>
                </a:lnTo>
                <a:lnTo>
                  <a:pt x="2922" y="28"/>
                </a:lnTo>
                <a:lnTo>
                  <a:pt x="14" y="1465"/>
                </a:lnTo>
              </a:path>
            </a:pathLst>
          </a:custGeom>
          <a:ln/>
        </p:spPr>
        <p:style>
          <a:lnRef idx="2">
            <a:schemeClr val="dk1"/>
          </a:lnRef>
          <a:fillRef idx="0">
            <a:schemeClr val="dk1"/>
          </a:fillRef>
          <a:effectRef idx="1">
            <a:schemeClr val="dk1"/>
          </a:effectRef>
          <a:fontRef idx="minor">
            <a:schemeClr val="tx1"/>
          </a:fontRef>
        </p:style>
        <p:txBody>
          <a:bodyPr wrap="none" anchor="ctr"/>
          <a:lstStyle/>
          <a:p>
            <a:pPr defTabSz="685213"/>
            <a:endParaRPr lang="en-US" sz="1350" dirty="0">
              <a:solidFill>
                <a:srgbClr val="747993"/>
              </a:solidFill>
              <a:latin typeface="DM Sans" pitchFamily="2" charset="77"/>
            </a:endParaRPr>
          </a:p>
        </p:txBody>
      </p:sp>
      <p:grpSp>
        <p:nvGrpSpPr>
          <p:cNvPr id="17" name="Groupe 16">
            <a:extLst>
              <a:ext uri="{FF2B5EF4-FFF2-40B4-BE49-F238E27FC236}">
                <a16:creationId xmlns:a16="http://schemas.microsoft.com/office/drawing/2014/main" id="{12DF553A-98DC-6531-F60F-F3D53B530C4E}"/>
              </a:ext>
            </a:extLst>
          </p:cNvPr>
          <p:cNvGrpSpPr/>
          <p:nvPr/>
        </p:nvGrpSpPr>
        <p:grpSpPr>
          <a:xfrm>
            <a:off x="1536186" y="3344576"/>
            <a:ext cx="2671813" cy="3757260"/>
            <a:chOff x="-891018" y="3737490"/>
            <a:chExt cx="2188998" cy="3840082"/>
          </a:xfrm>
        </p:grpSpPr>
        <p:grpSp>
          <p:nvGrpSpPr>
            <p:cNvPr id="16" name="Groupe 15">
              <a:extLst>
                <a:ext uri="{FF2B5EF4-FFF2-40B4-BE49-F238E27FC236}">
                  <a16:creationId xmlns:a16="http://schemas.microsoft.com/office/drawing/2014/main" id="{F98886CB-4578-5EFA-E8D2-18DE3CE469C7}"/>
                </a:ext>
              </a:extLst>
            </p:cNvPr>
            <p:cNvGrpSpPr/>
            <p:nvPr/>
          </p:nvGrpSpPr>
          <p:grpSpPr>
            <a:xfrm>
              <a:off x="-681124" y="3737490"/>
              <a:ext cx="1508204" cy="1393957"/>
              <a:chOff x="366801" y="3810172"/>
              <a:chExt cx="1508204" cy="1393957"/>
            </a:xfrm>
          </p:grpSpPr>
          <p:sp>
            <p:nvSpPr>
              <p:cNvPr id="436" name="Freeform 435">
                <a:extLst>
                  <a:ext uri="{FF2B5EF4-FFF2-40B4-BE49-F238E27FC236}">
                    <a16:creationId xmlns:a16="http://schemas.microsoft.com/office/drawing/2014/main" id="{8EA2C347-74DA-4D32-78A2-979BE4B11F25}"/>
                  </a:ext>
                </a:extLst>
              </p:cNvPr>
              <p:cNvSpPr>
                <a:spLocks noChangeArrowheads="1"/>
              </p:cNvSpPr>
              <p:nvPr/>
            </p:nvSpPr>
            <p:spPr bwMode="auto">
              <a:xfrm>
                <a:off x="1452854" y="3810172"/>
                <a:ext cx="32966" cy="129804"/>
              </a:xfrm>
              <a:custGeom>
                <a:avLst/>
                <a:gdLst>
                  <a:gd name="T0" fmla="*/ 68 w 69"/>
                  <a:gd name="T1" fmla="*/ 82 h 278"/>
                  <a:gd name="T2" fmla="*/ 68 w 69"/>
                  <a:gd name="T3" fmla="*/ 277 h 278"/>
                  <a:gd name="T4" fmla="*/ 0 w 69"/>
                  <a:gd name="T5" fmla="*/ 195 h 278"/>
                  <a:gd name="T6" fmla="*/ 0 w 69"/>
                  <a:gd name="T7" fmla="*/ 0 h 278"/>
                  <a:gd name="T8" fmla="*/ 68 w 69"/>
                  <a:gd name="T9" fmla="*/ 82 h 278"/>
                </a:gdLst>
                <a:ahLst/>
                <a:cxnLst>
                  <a:cxn ang="0">
                    <a:pos x="T0" y="T1"/>
                  </a:cxn>
                  <a:cxn ang="0">
                    <a:pos x="T2" y="T3"/>
                  </a:cxn>
                  <a:cxn ang="0">
                    <a:pos x="T4" y="T5"/>
                  </a:cxn>
                  <a:cxn ang="0">
                    <a:pos x="T6" y="T7"/>
                  </a:cxn>
                  <a:cxn ang="0">
                    <a:pos x="T8" y="T9"/>
                  </a:cxn>
                </a:cxnLst>
                <a:rect l="0" t="0" r="r" b="b"/>
                <a:pathLst>
                  <a:path w="69" h="278">
                    <a:moveTo>
                      <a:pt x="68" y="82"/>
                    </a:moveTo>
                    <a:lnTo>
                      <a:pt x="68" y="277"/>
                    </a:lnTo>
                    <a:cubicBezTo>
                      <a:pt x="22" y="254"/>
                      <a:pt x="0" y="224"/>
                      <a:pt x="0" y="195"/>
                    </a:cubicBezTo>
                    <a:lnTo>
                      <a:pt x="0" y="0"/>
                    </a:lnTo>
                    <a:cubicBezTo>
                      <a:pt x="0" y="30"/>
                      <a:pt x="22" y="59"/>
                      <a:pt x="68" y="82"/>
                    </a:cubicBezTo>
                  </a:path>
                </a:pathLst>
              </a:custGeom>
              <a:solidFill>
                <a:schemeClr val="tx1">
                  <a:lumMod val="60000"/>
                  <a:lumOff val="40000"/>
                </a:schemeClr>
              </a:solidFill>
              <a:ln>
                <a:noFill/>
              </a:ln>
              <a:effectLst/>
            </p:spPr>
            <p:txBody>
              <a:bodyPr wrap="none" anchor="ctr"/>
              <a:lstStyle/>
              <a:p>
                <a:pPr defTabSz="685213"/>
                <a:endParaRPr lang="en-US" sz="1350" dirty="0">
                  <a:solidFill>
                    <a:srgbClr val="747993"/>
                  </a:solidFill>
                  <a:latin typeface="DM Sans" pitchFamily="2" charset="77"/>
                </a:endParaRPr>
              </a:p>
            </p:txBody>
          </p:sp>
          <p:sp>
            <p:nvSpPr>
              <p:cNvPr id="437" name="Freeform 436">
                <a:extLst>
                  <a:ext uri="{FF2B5EF4-FFF2-40B4-BE49-F238E27FC236}">
                    <a16:creationId xmlns:a16="http://schemas.microsoft.com/office/drawing/2014/main" id="{834FF6A0-134F-8D6E-7567-9A21FD4CE57F}"/>
                  </a:ext>
                </a:extLst>
              </p:cNvPr>
              <p:cNvSpPr>
                <a:spLocks noChangeArrowheads="1"/>
              </p:cNvSpPr>
              <p:nvPr/>
            </p:nvSpPr>
            <p:spPr bwMode="auto">
              <a:xfrm>
                <a:off x="1452854" y="3810172"/>
                <a:ext cx="32966" cy="129804"/>
              </a:xfrm>
              <a:custGeom>
                <a:avLst/>
                <a:gdLst>
                  <a:gd name="T0" fmla="*/ 0 w 69"/>
                  <a:gd name="T1" fmla="*/ 195 h 278"/>
                  <a:gd name="T2" fmla="*/ 0 w 69"/>
                  <a:gd name="T3" fmla="*/ 0 h 278"/>
                  <a:gd name="T4" fmla="*/ 68 w 69"/>
                  <a:gd name="T5" fmla="*/ 82 h 278"/>
                  <a:gd name="T6" fmla="*/ 68 w 69"/>
                  <a:gd name="T7" fmla="*/ 277 h 278"/>
                  <a:gd name="T8" fmla="*/ 0 w 69"/>
                  <a:gd name="T9" fmla="*/ 195 h 278"/>
                </a:gdLst>
                <a:ahLst/>
                <a:cxnLst>
                  <a:cxn ang="0">
                    <a:pos x="T0" y="T1"/>
                  </a:cxn>
                  <a:cxn ang="0">
                    <a:pos x="T2" y="T3"/>
                  </a:cxn>
                  <a:cxn ang="0">
                    <a:pos x="T4" y="T5"/>
                  </a:cxn>
                  <a:cxn ang="0">
                    <a:pos x="T6" y="T7"/>
                  </a:cxn>
                  <a:cxn ang="0">
                    <a:pos x="T8" y="T9"/>
                  </a:cxn>
                </a:cxnLst>
                <a:rect l="0" t="0" r="r" b="b"/>
                <a:pathLst>
                  <a:path w="69" h="278">
                    <a:moveTo>
                      <a:pt x="0" y="195"/>
                    </a:moveTo>
                    <a:lnTo>
                      <a:pt x="0" y="0"/>
                    </a:lnTo>
                    <a:cubicBezTo>
                      <a:pt x="0" y="30"/>
                      <a:pt x="22" y="59"/>
                      <a:pt x="68" y="82"/>
                    </a:cubicBezTo>
                    <a:lnTo>
                      <a:pt x="68" y="277"/>
                    </a:lnTo>
                    <a:cubicBezTo>
                      <a:pt x="22" y="254"/>
                      <a:pt x="0" y="224"/>
                      <a:pt x="0" y="195"/>
                    </a:cubicBezTo>
                  </a:path>
                </a:pathLst>
              </a:custGeom>
              <a:solidFill>
                <a:schemeClr val="tx1">
                  <a:lumMod val="60000"/>
                  <a:lumOff val="40000"/>
                </a:schemeClr>
              </a:solidFill>
              <a:ln>
                <a:noFill/>
              </a:ln>
              <a:effectLst/>
            </p:spPr>
            <p:txBody>
              <a:bodyPr wrap="none" anchor="ctr"/>
              <a:lstStyle/>
              <a:p>
                <a:pPr defTabSz="685213"/>
                <a:endParaRPr lang="en-US" sz="1350" dirty="0">
                  <a:solidFill>
                    <a:srgbClr val="747993"/>
                  </a:solidFill>
                  <a:latin typeface="DM Sans" pitchFamily="2" charset="77"/>
                </a:endParaRPr>
              </a:p>
            </p:txBody>
          </p:sp>
          <p:sp>
            <p:nvSpPr>
              <p:cNvPr id="10" name="Freeform 469">
                <a:extLst>
                  <a:ext uri="{FF2B5EF4-FFF2-40B4-BE49-F238E27FC236}">
                    <a16:creationId xmlns:a16="http://schemas.microsoft.com/office/drawing/2014/main" id="{F9D22023-B89D-127E-251E-CEED2B9C2DC6}"/>
                  </a:ext>
                </a:extLst>
              </p:cNvPr>
              <p:cNvSpPr>
                <a:spLocks noChangeArrowheads="1"/>
              </p:cNvSpPr>
              <p:nvPr/>
            </p:nvSpPr>
            <p:spPr bwMode="auto">
              <a:xfrm>
                <a:off x="366801" y="4460330"/>
                <a:ext cx="1508204" cy="743799"/>
              </a:xfrm>
              <a:custGeom>
                <a:avLst/>
                <a:gdLst>
                  <a:gd name="T0" fmla="*/ 1614 w 3227"/>
                  <a:gd name="T1" fmla="*/ 0 h 1591"/>
                  <a:gd name="T2" fmla="*/ 1778 w 3227"/>
                  <a:gd name="T3" fmla="*/ 33 h 1591"/>
                  <a:gd name="T4" fmla="*/ 3136 w 3227"/>
                  <a:gd name="T5" fmla="*/ 713 h 1591"/>
                  <a:gd name="T6" fmla="*/ 3136 w 3227"/>
                  <a:gd name="T7" fmla="*/ 877 h 1591"/>
                  <a:gd name="T8" fmla="*/ 1778 w 3227"/>
                  <a:gd name="T9" fmla="*/ 1556 h 1591"/>
                  <a:gd name="T10" fmla="*/ 1614 w 3227"/>
                  <a:gd name="T11" fmla="*/ 1590 h 1591"/>
                  <a:gd name="T12" fmla="*/ 1449 w 3227"/>
                  <a:gd name="T13" fmla="*/ 1556 h 1591"/>
                  <a:gd name="T14" fmla="*/ 91 w 3227"/>
                  <a:gd name="T15" fmla="*/ 877 h 1591"/>
                  <a:gd name="T16" fmla="*/ 91 w 3227"/>
                  <a:gd name="T17" fmla="*/ 713 h 1591"/>
                  <a:gd name="T18" fmla="*/ 1449 w 3227"/>
                  <a:gd name="T19" fmla="*/ 33 h 1591"/>
                  <a:gd name="T20" fmla="*/ 1614 w 3227"/>
                  <a:gd name="T21" fmla="*/ 0 h 1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27" h="1591">
                    <a:moveTo>
                      <a:pt x="1614" y="0"/>
                    </a:moveTo>
                    <a:cubicBezTo>
                      <a:pt x="1673" y="0"/>
                      <a:pt x="1732" y="11"/>
                      <a:pt x="1778" y="33"/>
                    </a:cubicBezTo>
                    <a:lnTo>
                      <a:pt x="3136" y="713"/>
                    </a:lnTo>
                    <a:cubicBezTo>
                      <a:pt x="3226" y="758"/>
                      <a:pt x="3226" y="831"/>
                      <a:pt x="3136" y="877"/>
                    </a:cubicBezTo>
                    <a:lnTo>
                      <a:pt x="1778" y="1556"/>
                    </a:lnTo>
                    <a:cubicBezTo>
                      <a:pt x="1732" y="1579"/>
                      <a:pt x="1673" y="1590"/>
                      <a:pt x="1614" y="1590"/>
                    </a:cubicBezTo>
                    <a:cubicBezTo>
                      <a:pt x="1554" y="1590"/>
                      <a:pt x="1495" y="1579"/>
                      <a:pt x="1449" y="1556"/>
                    </a:cubicBezTo>
                    <a:lnTo>
                      <a:pt x="91" y="877"/>
                    </a:lnTo>
                    <a:cubicBezTo>
                      <a:pt x="0" y="831"/>
                      <a:pt x="0" y="758"/>
                      <a:pt x="91" y="713"/>
                    </a:cubicBezTo>
                    <a:lnTo>
                      <a:pt x="1449" y="33"/>
                    </a:lnTo>
                    <a:cubicBezTo>
                      <a:pt x="1495" y="11"/>
                      <a:pt x="1554" y="0"/>
                      <a:pt x="1614" y="0"/>
                    </a:cubicBezTo>
                  </a:path>
                </a:pathLst>
              </a:custGeom>
              <a:solidFill>
                <a:schemeClr val="accent6"/>
              </a:solidFill>
              <a:ln>
                <a:noFill/>
              </a:ln>
              <a:effectLst/>
            </p:spPr>
            <p:txBody>
              <a:bodyPr wrap="none" anchor="ctr"/>
              <a:lstStyle/>
              <a:p>
                <a:pPr defTabSz="685213"/>
                <a:endParaRPr lang="en-US" sz="1350" dirty="0">
                  <a:solidFill>
                    <a:srgbClr val="747993"/>
                  </a:solidFill>
                  <a:latin typeface="DM Sans" pitchFamily="2" charset="77"/>
                </a:endParaRPr>
              </a:p>
            </p:txBody>
          </p:sp>
          <p:sp>
            <p:nvSpPr>
              <p:cNvPr id="11" name="Freeform 472">
                <a:extLst>
                  <a:ext uri="{FF2B5EF4-FFF2-40B4-BE49-F238E27FC236}">
                    <a16:creationId xmlns:a16="http://schemas.microsoft.com/office/drawing/2014/main" id="{ED1A5184-0ED3-554A-C954-1E58E6E547A8}"/>
                  </a:ext>
                </a:extLst>
              </p:cNvPr>
              <p:cNvSpPr>
                <a:spLocks noChangeArrowheads="1"/>
              </p:cNvSpPr>
              <p:nvPr/>
            </p:nvSpPr>
            <p:spPr bwMode="auto">
              <a:xfrm>
                <a:off x="653895" y="3909169"/>
                <a:ext cx="832397" cy="960141"/>
              </a:xfrm>
              <a:custGeom>
                <a:avLst/>
                <a:gdLst>
                  <a:gd name="T0" fmla="*/ 1779 w 1780"/>
                  <a:gd name="T1" fmla="*/ 889 h 2054"/>
                  <a:gd name="T2" fmla="*/ 889 w 1780"/>
                  <a:gd name="T3" fmla="*/ 0 h 2054"/>
                  <a:gd name="T4" fmla="*/ 0 w 1780"/>
                  <a:gd name="T5" fmla="*/ 889 h 2054"/>
                  <a:gd name="T6" fmla="*/ 722 w 1780"/>
                  <a:gd name="T7" fmla="*/ 1763 h 2054"/>
                  <a:gd name="T8" fmla="*/ 889 w 1780"/>
                  <a:gd name="T9" fmla="*/ 2053 h 2054"/>
                  <a:gd name="T10" fmla="*/ 1057 w 1780"/>
                  <a:gd name="T11" fmla="*/ 1763 h 2054"/>
                  <a:gd name="T12" fmla="*/ 1779 w 1780"/>
                  <a:gd name="T13" fmla="*/ 889 h 2054"/>
                </a:gdLst>
                <a:ahLst/>
                <a:cxnLst>
                  <a:cxn ang="0">
                    <a:pos x="T0" y="T1"/>
                  </a:cxn>
                  <a:cxn ang="0">
                    <a:pos x="T2" y="T3"/>
                  </a:cxn>
                  <a:cxn ang="0">
                    <a:pos x="T4" y="T5"/>
                  </a:cxn>
                  <a:cxn ang="0">
                    <a:pos x="T6" y="T7"/>
                  </a:cxn>
                  <a:cxn ang="0">
                    <a:pos x="T8" y="T9"/>
                  </a:cxn>
                  <a:cxn ang="0">
                    <a:pos x="T10" y="T11"/>
                  </a:cxn>
                  <a:cxn ang="0">
                    <a:pos x="T12" y="T13"/>
                  </a:cxn>
                </a:cxnLst>
                <a:rect l="0" t="0" r="r" b="b"/>
                <a:pathLst>
                  <a:path w="1780" h="2054">
                    <a:moveTo>
                      <a:pt x="1779" y="889"/>
                    </a:moveTo>
                    <a:cubicBezTo>
                      <a:pt x="1779" y="398"/>
                      <a:pt x="1381" y="0"/>
                      <a:pt x="889" y="0"/>
                    </a:cubicBezTo>
                    <a:cubicBezTo>
                      <a:pt x="398" y="0"/>
                      <a:pt x="0" y="398"/>
                      <a:pt x="0" y="889"/>
                    </a:cubicBezTo>
                    <a:cubicBezTo>
                      <a:pt x="0" y="1323"/>
                      <a:pt x="311" y="1685"/>
                      <a:pt x="722" y="1763"/>
                    </a:cubicBezTo>
                    <a:lnTo>
                      <a:pt x="889" y="2053"/>
                    </a:lnTo>
                    <a:lnTo>
                      <a:pt x="1057" y="1763"/>
                    </a:lnTo>
                    <a:cubicBezTo>
                      <a:pt x="1468" y="1685"/>
                      <a:pt x="1779" y="1323"/>
                      <a:pt x="1779" y="889"/>
                    </a:cubicBezTo>
                  </a:path>
                </a:pathLst>
              </a:custGeom>
              <a:solidFill>
                <a:srgbClr val="239025"/>
              </a:solidFill>
              <a:ln>
                <a:noFill/>
              </a:ln>
              <a:effectLst/>
            </p:spPr>
            <p:txBody>
              <a:bodyPr wrap="none" anchor="ctr"/>
              <a:lstStyle/>
              <a:p>
                <a:pPr defTabSz="685213"/>
                <a:endParaRPr lang="en-US" sz="1350" dirty="0">
                  <a:solidFill>
                    <a:srgbClr val="747993"/>
                  </a:solidFill>
                  <a:latin typeface="DM Sans" pitchFamily="2" charset="77"/>
                </a:endParaRPr>
              </a:p>
            </p:txBody>
          </p:sp>
          <p:sp>
            <p:nvSpPr>
              <p:cNvPr id="12" name="Freeform 473">
                <a:extLst>
                  <a:ext uri="{FF2B5EF4-FFF2-40B4-BE49-F238E27FC236}">
                    <a16:creationId xmlns:a16="http://schemas.microsoft.com/office/drawing/2014/main" id="{AE508F57-DBEB-5474-2568-26480CE7DBD5}"/>
                  </a:ext>
                </a:extLst>
              </p:cNvPr>
              <p:cNvSpPr>
                <a:spLocks noChangeArrowheads="1"/>
              </p:cNvSpPr>
              <p:nvPr/>
            </p:nvSpPr>
            <p:spPr bwMode="auto">
              <a:xfrm>
                <a:off x="888778" y="4114185"/>
                <a:ext cx="362628" cy="360567"/>
              </a:xfrm>
              <a:custGeom>
                <a:avLst/>
                <a:gdLst>
                  <a:gd name="T0" fmla="*/ 495 w 778"/>
                  <a:gd name="T1" fmla="*/ 451 h 770"/>
                  <a:gd name="T2" fmla="*/ 282 w 778"/>
                  <a:gd name="T3" fmla="*/ 487 h 770"/>
                  <a:gd name="T4" fmla="*/ 282 w 778"/>
                  <a:gd name="T5" fmla="*/ 522 h 770"/>
                  <a:gd name="T6" fmla="*/ 530 w 778"/>
                  <a:gd name="T7" fmla="*/ 487 h 770"/>
                  <a:gd name="T8" fmla="*/ 495 w 778"/>
                  <a:gd name="T9" fmla="*/ 416 h 770"/>
                  <a:gd name="T10" fmla="*/ 247 w 778"/>
                  <a:gd name="T11" fmla="*/ 451 h 770"/>
                  <a:gd name="T12" fmla="*/ 282 w 778"/>
                  <a:gd name="T13" fmla="*/ 522 h 770"/>
                  <a:gd name="T14" fmla="*/ 240 w 778"/>
                  <a:gd name="T15" fmla="*/ 142 h 770"/>
                  <a:gd name="T16" fmla="*/ 253 w 778"/>
                  <a:gd name="T17" fmla="*/ 190 h 770"/>
                  <a:gd name="T18" fmla="*/ 742 w 778"/>
                  <a:gd name="T19" fmla="*/ 310 h 770"/>
                  <a:gd name="T20" fmla="*/ 35 w 778"/>
                  <a:gd name="T21" fmla="*/ 240 h 770"/>
                  <a:gd name="T22" fmla="*/ 742 w 778"/>
                  <a:gd name="T23" fmla="*/ 310 h 770"/>
                  <a:gd name="T24" fmla="*/ 105 w 778"/>
                  <a:gd name="T25" fmla="*/ 734 h 770"/>
                  <a:gd name="T26" fmla="*/ 671 w 778"/>
                  <a:gd name="T27" fmla="*/ 346 h 770"/>
                  <a:gd name="T28" fmla="*/ 245 w 778"/>
                  <a:gd name="T29" fmla="*/ 63 h 770"/>
                  <a:gd name="T30" fmla="*/ 355 w 778"/>
                  <a:gd name="T31" fmla="*/ 85 h 770"/>
                  <a:gd name="T32" fmla="*/ 207 w 778"/>
                  <a:gd name="T33" fmla="*/ 204 h 770"/>
                  <a:gd name="T34" fmla="*/ 204 w 778"/>
                  <a:gd name="T35" fmla="*/ 204 h 770"/>
                  <a:gd name="T36" fmla="*/ 245 w 778"/>
                  <a:gd name="T37" fmla="*/ 63 h 770"/>
                  <a:gd name="T38" fmla="*/ 326 w 778"/>
                  <a:gd name="T39" fmla="*/ 204 h 770"/>
                  <a:gd name="T40" fmla="*/ 561 w 778"/>
                  <a:gd name="T41" fmla="*/ 204 h 770"/>
                  <a:gd name="T42" fmla="*/ 616 w 778"/>
                  <a:gd name="T43" fmla="*/ 133 h 770"/>
                  <a:gd name="T44" fmla="*/ 631 w 778"/>
                  <a:gd name="T45" fmla="*/ 204 h 770"/>
                  <a:gd name="T46" fmla="*/ 591 w 778"/>
                  <a:gd name="T47" fmla="*/ 176 h 770"/>
                  <a:gd name="T48" fmla="*/ 548 w 778"/>
                  <a:gd name="T49" fmla="*/ 152 h 770"/>
                  <a:gd name="T50" fmla="*/ 506 w 778"/>
                  <a:gd name="T51" fmla="*/ 132 h 770"/>
                  <a:gd name="T52" fmla="*/ 573 w 778"/>
                  <a:gd name="T53" fmla="*/ 108 h 770"/>
                  <a:gd name="T54" fmla="*/ 672 w 778"/>
                  <a:gd name="T55" fmla="*/ 204 h 770"/>
                  <a:gd name="T56" fmla="*/ 564 w 778"/>
                  <a:gd name="T57" fmla="*/ 74 h 770"/>
                  <a:gd name="T58" fmla="*/ 311 w 778"/>
                  <a:gd name="T59" fmla="*/ 20 h 770"/>
                  <a:gd name="T60" fmla="*/ 123 w 778"/>
                  <a:gd name="T61" fmla="*/ 204 h 770"/>
                  <a:gd name="T62" fmla="*/ 0 w 778"/>
                  <a:gd name="T63" fmla="*/ 240 h 770"/>
                  <a:gd name="T64" fmla="*/ 35 w 778"/>
                  <a:gd name="T65" fmla="*/ 346 h 770"/>
                  <a:gd name="T66" fmla="*/ 71 w 778"/>
                  <a:gd name="T67" fmla="*/ 734 h 770"/>
                  <a:gd name="T68" fmla="*/ 671 w 778"/>
                  <a:gd name="T69" fmla="*/ 769 h 770"/>
                  <a:gd name="T70" fmla="*/ 706 w 778"/>
                  <a:gd name="T71" fmla="*/ 346 h 770"/>
                  <a:gd name="T72" fmla="*/ 777 w 778"/>
                  <a:gd name="T73" fmla="*/ 310 h 770"/>
                  <a:gd name="T74" fmla="*/ 742 w 778"/>
                  <a:gd name="T75" fmla="*/ 204 h 770"/>
                  <a:gd name="T76" fmla="*/ 276 w 778"/>
                  <a:gd name="T77" fmla="*/ 81 h 770"/>
                  <a:gd name="T78" fmla="*/ 288 w 778"/>
                  <a:gd name="T79" fmla="*/ 129 h 7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78" h="770">
                    <a:moveTo>
                      <a:pt x="282" y="451"/>
                    </a:moveTo>
                    <a:lnTo>
                      <a:pt x="495" y="451"/>
                    </a:lnTo>
                    <a:lnTo>
                      <a:pt x="495" y="487"/>
                    </a:lnTo>
                    <a:lnTo>
                      <a:pt x="282" y="487"/>
                    </a:lnTo>
                    <a:lnTo>
                      <a:pt x="282" y="451"/>
                    </a:lnTo>
                    <a:close/>
                    <a:moveTo>
                      <a:pt x="282" y="522"/>
                    </a:moveTo>
                    <a:lnTo>
                      <a:pt x="495" y="522"/>
                    </a:lnTo>
                    <a:cubicBezTo>
                      <a:pt x="514" y="522"/>
                      <a:pt x="530" y="506"/>
                      <a:pt x="530" y="487"/>
                    </a:cubicBezTo>
                    <a:lnTo>
                      <a:pt x="530" y="451"/>
                    </a:lnTo>
                    <a:cubicBezTo>
                      <a:pt x="530" y="432"/>
                      <a:pt x="514" y="416"/>
                      <a:pt x="495" y="416"/>
                    </a:cubicBezTo>
                    <a:lnTo>
                      <a:pt x="282" y="416"/>
                    </a:lnTo>
                    <a:cubicBezTo>
                      <a:pt x="263" y="416"/>
                      <a:pt x="247" y="432"/>
                      <a:pt x="247" y="451"/>
                    </a:cubicBezTo>
                    <a:lnTo>
                      <a:pt x="247" y="487"/>
                    </a:lnTo>
                    <a:cubicBezTo>
                      <a:pt x="247" y="506"/>
                      <a:pt x="263" y="522"/>
                      <a:pt x="282" y="522"/>
                    </a:cubicBezTo>
                    <a:close/>
                    <a:moveTo>
                      <a:pt x="271" y="160"/>
                    </a:moveTo>
                    <a:lnTo>
                      <a:pt x="240" y="142"/>
                    </a:lnTo>
                    <a:lnTo>
                      <a:pt x="222" y="172"/>
                    </a:lnTo>
                    <a:lnTo>
                      <a:pt x="253" y="190"/>
                    </a:lnTo>
                    <a:lnTo>
                      <a:pt x="271" y="160"/>
                    </a:lnTo>
                    <a:close/>
                    <a:moveTo>
                      <a:pt x="742" y="310"/>
                    </a:moveTo>
                    <a:lnTo>
                      <a:pt x="35" y="310"/>
                    </a:lnTo>
                    <a:lnTo>
                      <a:pt x="35" y="240"/>
                    </a:lnTo>
                    <a:lnTo>
                      <a:pt x="742" y="240"/>
                    </a:lnTo>
                    <a:lnTo>
                      <a:pt x="742" y="310"/>
                    </a:lnTo>
                    <a:close/>
                    <a:moveTo>
                      <a:pt x="671" y="734"/>
                    </a:moveTo>
                    <a:lnTo>
                      <a:pt x="105" y="734"/>
                    </a:lnTo>
                    <a:lnTo>
                      <a:pt x="105" y="346"/>
                    </a:lnTo>
                    <a:lnTo>
                      <a:pt x="671" y="346"/>
                    </a:lnTo>
                    <a:lnTo>
                      <a:pt x="671" y="734"/>
                    </a:lnTo>
                    <a:close/>
                    <a:moveTo>
                      <a:pt x="245" y="63"/>
                    </a:moveTo>
                    <a:cubicBezTo>
                      <a:pt x="255" y="46"/>
                      <a:pt x="276" y="40"/>
                      <a:pt x="293" y="50"/>
                    </a:cubicBezTo>
                    <a:lnTo>
                      <a:pt x="355" y="85"/>
                    </a:lnTo>
                    <a:lnTo>
                      <a:pt x="286" y="204"/>
                    </a:lnTo>
                    <a:lnTo>
                      <a:pt x="207" y="204"/>
                    </a:lnTo>
                    <a:lnTo>
                      <a:pt x="205" y="203"/>
                    </a:lnTo>
                    <a:lnTo>
                      <a:pt x="204" y="204"/>
                    </a:lnTo>
                    <a:lnTo>
                      <a:pt x="164" y="204"/>
                    </a:lnTo>
                    <a:lnTo>
                      <a:pt x="245" y="63"/>
                    </a:lnTo>
                    <a:close/>
                    <a:moveTo>
                      <a:pt x="561" y="204"/>
                    </a:moveTo>
                    <a:lnTo>
                      <a:pt x="326" y="204"/>
                    </a:lnTo>
                    <a:lnTo>
                      <a:pt x="385" y="103"/>
                    </a:lnTo>
                    <a:lnTo>
                      <a:pt x="561" y="204"/>
                    </a:lnTo>
                    <a:close/>
                    <a:moveTo>
                      <a:pt x="573" y="108"/>
                    </a:moveTo>
                    <a:cubicBezTo>
                      <a:pt x="592" y="103"/>
                      <a:pt x="611" y="114"/>
                      <a:pt x="616" y="133"/>
                    </a:cubicBezTo>
                    <a:lnTo>
                      <a:pt x="635" y="204"/>
                    </a:lnTo>
                    <a:lnTo>
                      <a:pt x="631" y="204"/>
                    </a:lnTo>
                    <a:lnTo>
                      <a:pt x="586" y="178"/>
                    </a:lnTo>
                    <a:lnTo>
                      <a:pt x="591" y="176"/>
                    </a:lnTo>
                    <a:lnTo>
                      <a:pt x="582" y="142"/>
                    </a:lnTo>
                    <a:lnTo>
                      <a:pt x="548" y="152"/>
                    </a:lnTo>
                    <a:lnTo>
                      <a:pt x="550" y="157"/>
                    </a:lnTo>
                    <a:lnTo>
                      <a:pt x="506" y="132"/>
                    </a:lnTo>
                    <a:lnTo>
                      <a:pt x="505" y="127"/>
                    </a:lnTo>
                    <a:lnTo>
                      <a:pt x="573" y="108"/>
                    </a:lnTo>
                    <a:close/>
                    <a:moveTo>
                      <a:pt x="742" y="204"/>
                    </a:moveTo>
                    <a:lnTo>
                      <a:pt x="672" y="204"/>
                    </a:lnTo>
                    <a:lnTo>
                      <a:pt x="650" y="124"/>
                    </a:lnTo>
                    <a:cubicBezTo>
                      <a:pt x="640" y="86"/>
                      <a:pt x="602" y="64"/>
                      <a:pt x="564" y="74"/>
                    </a:cubicBezTo>
                    <a:lnTo>
                      <a:pt x="456" y="103"/>
                    </a:lnTo>
                    <a:lnTo>
                      <a:pt x="311" y="20"/>
                    </a:lnTo>
                    <a:cubicBezTo>
                      <a:pt x="277" y="0"/>
                      <a:pt x="234" y="12"/>
                      <a:pt x="214" y="45"/>
                    </a:cubicBezTo>
                    <a:lnTo>
                      <a:pt x="123" y="204"/>
                    </a:lnTo>
                    <a:lnTo>
                      <a:pt x="35" y="204"/>
                    </a:lnTo>
                    <a:cubicBezTo>
                      <a:pt x="16" y="204"/>
                      <a:pt x="0" y="220"/>
                      <a:pt x="0" y="240"/>
                    </a:cubicBezTo>
                    <a:lnTo>
                      <a:pt x="0" y="310"/>
                    </a:lnTo>
                    <a:cubicBezTo>
                      <a:pt x="0" y="330"/>
                      <a:pt x="16" y="346"/>
                      <a:pt x="35" y="346"/>
                    </a:cubicBezTo>
                    <a:lnTo>
                      <a:pt x="71" y="346"/>
                    </a:lnTo>
                    <a:lnTo>
                      <a:pt x="71" y="734"/>
                    </a:lnTo>
                    <a:cubicBezTo>
                      <a:pt x="71" y="753"/>
                      <a:pt x="87" y="769"/>
                      <a:pt x="105" y="769"/>
                    </a:cubicBezTo>
                    <a:lnTo>
                      <a:pt x="671" y="769"/>
                    </a:lnTo>
                    <a:cubicBezTo>
                      <a:pt x="691" y="769"/>
                      <a:pt x="706" y="753"/>
                      <a:pt x="706" y="734"/>
                    </a:cubicBezTo>
                    <a:lnTo>
                      <a:pt x="706" y="346"/>
                    </a:lnTo>
                    <a:lnTo>
                      <a:pt x="742" y="346"/>
                    </a:lnTo>
                    <a:cubicBezTo>
                      <a:pt x="761" y="346"/>
                      <a:pt x="777" y="330"/>
                      <a:pt x="777" y="310"/>
                    </a:cubicBezTo>
                    <a:lnTo>
                      <a:pt x="777" y="240"/>
                    </a:lnTo>
                    <a:cubicBezTo>
                      <a:pt x="777" y="220"/>
                      <a:pt x="761" y="204"/>
                      <a:pt x="742" y="204"/>
                    </a:cubicBezTo>
                    <a:close/>
                    <a:moveTo>
                      <a:pt x="306" y="98"/>
                    </a:moveTo>
                    <a:lnTo>
                      <a:pt x="276" y="81"/>
                    </a:lnTo>
                    <a:lnTo>
                      <a:pt x="258" y="111"/>
                    </a:lnTo>
                    <a:lnTo>
                      <a:pt x="288" y="129"/>
                    </a:lnTo>
                    <a:lnTo>
                      <a:pt x="306" y="98"/>
                    </a:lnTo>
                    <a:close/>
                  </a:path>
                </a:pathLst>
              </a:custGeom>
              <a:solidFill>
                <a:schemeClr val="bg1"/>
              </a:solidFill>
              <a:ln>
                <a:noFill/>
              </a:ln>
              <a:effectLst/>
            </p:spPr>
            <p:txBody>
              <a:bodyPr wrap="none" anchor="ctr"/>
              <a:lstStyle/>
              <a:p>
                <a:pPr defTabSz="685213"/>
                <a:endParaRPr lang="en-US" sz="1350" dirty="0">
                  <a:solidFill>
                    <a:srgbClr val="747993"/>
                  </a:solidFill>
                  <a:latin typeface="DM Sans" pitchFamily="2" charset="77"/>
                </a:endParaRPr>
              </a:p>
            </p:txBody>
          </p:sp>
        </p:grpSp>
        <p:sp>
          <p:nvSpPr>
            <p:cNvPr id="15" name="TextBox 58">
              <a:extLst>
                <a:ext uri="{FF2B5EF4-FFF2-40B4-BE49-F238E27FC236}">
                  <a16:creationId xmlns:a16="http://schemas.microsoft.com/office/drawing/2014/main" id="{E801E193-1005-81F2-086A-BBB2CFB3A78B}"/>
                </a:ext>
              </a:extLst>
            </p:cNvPr>
            <p:cNvSpPr txBox="1"/>
            <p:nvPr/>
          </p:nvSpPr>
          <p:spPr>
            <a:xfrm>
              <a:off x="-891018" y="5146825"/>
              <a:ext cx="2188998" cy="2430747"/>
            </a:xfrm>
            <a:prstGeom prst="rect">
              <a:avLst/>
            </a:prstGeom>
            <a:noFill/>
          </p:spPr>
          <p:txBody>
            <a:bodyPr wrap="square" rtlCol="0" anchor="t">
              <a:spAutoFit/>
            </a:bodyPr>
            <a:lstStyle/>
            <a:p>
              <a:pPr lvl="1" algn="ctr" defTabSz="913554">
                <a:lnSpc>
                  <a:spcPct val="90000"/>
                </a:lnSpc>
                <a:spcAft>
                  <a:spcPts val="1199"/>
                </a:spcAft>
                <a:defRPr/>
              </a:pPr>
              <a:r>
                <a:rPr lang="fr" altLang="fr-BJ" sz="1399" b="1" dirty="0">
                  <a:solidFill>
                    <a:srgbClr val="C00000"/>
                  </a:solidFill>
                  <a:latin typeface="DM Sans" pitchFamily="2" charset="0"/>
                </a:rPr>
                <a:t>Conseil des </a:t>
              </a:r>
              <a:r>
                <a:rPr lang="fr" altLang="fr-BJ" sz="1399" b="1" dirty="0" err="1">
                  <a:solidFill>
                    <a:srgbClr val="C00000"/>
                  </a:solidFill>
                  <a:latin typeface="DM Sans" pitchFamily="2" charset="0"/>
                </a:rPr>
                <a:t>Ministres de la CEDEAO</a:t>
              </a:r>
              <a:endParaRPr lang="fr-FR" altLang="fr-BJ" sz="1399" b="1" dirty="0">
                <a:solidFill>
                  <a:srgbClr val="C00000"/>
                </a:solidFill>
                <a:latin typeface="DM Sans" pitchFamily="2" charset="0"/>
              </a:endParaRPr>
            </a:p>
            <a:p>
              <a:pPr lvl="1" algn="ctr" defTabSz="913554">
                <a:lnSpc>
                  <a:spcPct val="90000"/>
                </a:lnSpc>
                <a:spcAft>
                  <a:spcPts val="1199"/>
                </a:spcAft>
                <a:defRPr/>
              </a:pPr>
              <a:r>
                <a:rPr lang="fr" altLang="fr-BJ" sz="1399" dirty="0">
                  <a:latin typeface="DM Sans" pitchFamily="2" charset="0"/>
                </a:rPr>
                <a:t>Directive portant harmonisation des critères d'octroi des licences et autorisations de participation au marché régional de l'électricité de la CEDEAO (8 décembre 2023)</a:t>
              </a:r>
            </a:p>
          </p:txBody>
        </p:sp>
      </p:grpSp>
      <p:grpSp>
        <p:nvGrpSpPr>
          <p:cNvPr id="23" name="Groupe 22">
            <a:extLst>
              <a:ext uri="{FF2B5EF4-FFF2-40B4-BE49-F238E27FC236}">
                <a16:creationId xmlns:a16="http://schemas.microsoft.com/office/drawing/2014/main" id="{127F6101-9F25-E81F-4809-0B4BDE9B59A5}"/>
              </a:ext>
            </a:extLst>
          </p:cNvPr>
          <p:cNvGrpSpPr/>
          <p:nvPr/>
        </p:nvGrpSpPr>
        <p:grpSpPr>
          <a:xfrm>
            <a:off x="6481503" y="1459810"/>
            <a:ext cx="2683137" cy="2956670"/>
            <a:chOff x="3782217" y="1567779"/>
            <a:chExt cx="2685621" cy="2959408"/>
          </a:xfrm>
        </p:grpSpPr>
        <p:sp>
          <p:nvSpPr>
            <p:cNvPr id="455" name="Freeform 454">
              <a:extLst>
                <a:ext uri="{FF2B5EF4-FFF2-40B4-BE49-F238E27FC236}">
                  <a16:creationId xmlns:a16="http://schemas.microsoft.com/office/drawing/2014/main" id="{4E15188C-CB09-7689-147F-FD46D924F344}"/>
                </a:ext>
              </a:extLst>
            </p:cNvPr>
            <p:cNvSpPr>
              <a:spLocks noChangeArrowheads="1"/>
            </p:cNvSpPr>
            <p:nvPr/>
          </p:nvSpPr>
          <p:spPr bwMode="auto">
            <a:xfrm>
              <a:off x="5625138" y="3810172"/>
              <a:ext cx="32966" cy="129804"/>
            </a:xfrm>
            <a:custGeom>
              <a:avLst/>
              <a:gdLst>
                <a:gd name="T0" fmla="*/ 68 w 70"/>
                <a:gd name="T1" fmla="*/ 10 h 278"/>
                <a:gd name="T2" fmla="*/ 68 w 70"/>
                <a:gd name="T3" fmla="*/ 12 h 278"/>
                <a:gd name="T4" fmla="*/ 64 w 70"/>
                <a:gd name="T5" fmla="*/ 22 h 278"/>
                <a:gd name="T6" fmla="*/ 63 w 70"/>
                <a:gd name="T7" fmla="*/ 25 h 278"/>
                <a:gd name="T8" fmla="*/ 60 w 70"/>
                <a:gd name="T9" fmla="*/ 32 h 278"/>
                <a:gd name="T10" fmla="*/ 57 w 70"/>
                <a:gd name="T11" fmla="*/ 36 h 278"/>
                <a:gd name="T12" fmla="*/ 53 w 70"/>
                <a:gd name="T13" fmla="*/ 42 h 278"/>
                <a:gd name="T14" fmla="*/ 49 w 70"/>
                <a:gd name="T15" fmla="*/ 47 h 278"/>
                <a:gd name="T16" fmla="*/ 44 w 70"/>
                <a:gd name="T17" fmla="*/ 52 h 278"/>
                <a:gd name="T18" fmla="*/ 39 w 70"/>
                <a:gd name="T19" fmla="*/ 57 h 278"/>
                <a:gd name="T20" fmla="*/ 32 w 70"/>
                <a:gd name="T21" fmla="*/ 63 h 278"/>
                <a:gd name="T22" fmla="*/ 30 w 70"/>
                <a:gd name="T23" fmla="*/ 65 h 278"/>
                <a:gd name="T24" fmla="*/ 17 w 70"/>
                <a:gd name="T25" fmla="*/ 73 h 278"/>
                <a:gd name="T26" fmla="*/ 15 w 70"/>
                <a:gd name="T27" fmla="*/ 75 h 278"/>
                <a:gd name="T28" fmla="*/ 0 w 70"/>
                <a:gd name="T29" fmla="*/ 82 h 278"/>
                <a:gd name="T30" fmla="*/ 0 w 70"/>
                <a:gd name="T31" fmla="*/ 277 h 278"/>
                <a:gd name="T32" fmla="*/ 15 w 70"/>
                <a:gd name="T33" fmla="*/ 268 h 278"/>
                <a:gd name="T34" fmla="*/ 17 w 70"/>
                <a:gd name="T35" fmla="*/ 267 h 278"/>
                <a:gd name="T36" fmla="*/ 20 w 70"/>
                <a:gd name="T37" fmla="*/ 266 h 278"/>
                <a:gd name="T38" fmla="*/ 30 w 70"/>
                <a:gd name="T39" fmla="*/ 259 h 278"/>
                <a:gd name="T40" fmla="*/ 32 w 70"/>
                <a:gd name="T41" fmla="*/ 258 h 278"/>
                <a:gd name="T42" fmla="*/ 36 w 70"/>
                <a:gd name="T43" fmla="*/ 254 h 278"/>
                <a:gd name="T44" fmla="*/ 39 w 70"/>
                <a:gd name="T45" fmla="*/ 251 h 278"/>
                <a:gd name="T46" fmla="*/ 44 w 70"/>
                <a:gd name="T47" fmla="*/ 246 h 278"/>
                <a:gd name="T48" fmla="*/ 47 w 70"/>
                <a:gd name="T49" fmla="*/ 243 h 278"/>
                <a:gd name="T50" fmla="*/ 49 w 70"/>
                <a:gd name="T51" fmla="*/ 240 h 278"/>
                <a:gd name="T52" fmla="*/ 53 w 70"/>
                <a:gd name="T53" fmla="*/ 236 h 278"/>
                <a:gd name="T54" fmla="*/ 55 w 70"/>
                <a:gd name="T55" fmla="*/ 234 h 278"/>
                <a:gd name="T56" fmla="*/ 57 w 70"/>
                <a:gd name="T57" fmla="*/ 230 h 278"/>
                <a:gd name="T58" fmla="*/ 60 w 70"/>
                <a:gd name="T59" fmla="*/ 226 h 278"/>
                <a:gd name="T60" fmla="*/ 61 w 70"/>
                <a:gd name="T61" fmla="*/ 225 h 278"/>
                <a:gd name="T62" fmla="*/ 63 w 70"/>
                <a:gd name="T63" fmla="*/ 219 h 278"/>
                <a:gd name="T64" fmla="*/ 64 w 70"/>
                <a:gd name="T65" fmla="*/ 216 h 278"/>
                <a:gd name="T66" fmla="*/ 64 w 70"/>
                <a:gd name="T67" fmla="*/ 215 h 278"/>
                <a:gd name="T68" fmla="*/ 68 w 70"/>
                <a:gd name="T69" fmla="*/ 206 h 278"/>
                <a:gd name="T70" fmla="*/ 68 w 70"/>
                <a:gd name="T71" fmla="*/ 204 h 278"/>
                <a:gd name="T72" fmla="*/ 69 w 70"/>
                <a:gd name="T73" fmla="*/ 196 h 278"/>
                <a:gd name="T74" fmla="*/ 69 w 70"/>
                <a:gd name="T75" fmla="*/ 195 h 278"/>
                <a:gd name="T76" fmla="*/ 69 w 70"/>
                <a:gd name="T77" fmla="*/ 0 h 278"/>
                <a:gd name="T78" fmla="*/ 68 w 70"/>
                <a:gd name="T79" fmla="*/ 10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0" h="278">
                  <a:moveTo>
                    <a:pt x="68" y="10"/>
                  </a:moveTo>
                  <a:cubicBezTo>
                    <a:pt x="68" y="10"/>
                    <a:pt x="68" y="11"/>
                    <a:pt x="68" y="12"/>
                  </a:cubicBezTo>
                  <a:cubicBezTo>
                    <a:pt x="67" y="15"/>
                    <a:pt x="66" y="19"/>
                    <a:pt x="64" y="22"/>
                  </a:cubicBezTo>
                  <a:cubicBezTo>
                    <a:pt x="64" y="23"/>
                    <a:pt x="63" y="24"/>
                    <a:pt x="63" y="25"/>
                  </a:cubicBezTo>
                  <a:cubicBezTo>
                    <a:pt x="62" y="28"/>
                    <a:pt x="61" y="30"/>
                    <a:pt x="60" y="32"/>
                  </a:cubicBezTo>
                  <a:cubicBezTo>
                    <a:pt x="59" y="33"/>
                    <a:pt x="58" y="34"/>
                    <a:pt x="57" y="36"/>
                  </a:cubicBezTo>
                  <a:cubicBezTo>
                    <a:pt x="56" y="38"/>
                    <a:pt x="54" y="40"/>
                    <a:pt x="53" y="42"/>
                  </a:cubicBezTo>
                  <a:cubicBezTo>
                    <a:pt x="52" y="43"/>
                    <a:pt x="51" y="45"/>
                    <a:pt x="49" y="47"/>
                  </a:cubicBezTo>
                  <a:cubicBezTo>
                    <a:pt x="47" y="48"/>
                    <a:pt x="46" y="50"/>
                    <a:pt x="44" y="52"/>
                  </a:cubicBezTo>
                  <a:cubicBezTo>
                    <a:pt x="42" y="53"/>
                    <a:pt x="41" y="55"/>
                    <a:pt x="39" y="57"/>
                  </a:cubicBezTo>
                  <a:cubicBezTo>
                    <a:pt x="36" y="59"/>
                    <a:pt x="34" y="61"/>
                    <a:pt x="32" y="63"/>
                  </a:cubicBezTo>
                  <a:cubicBezTo>
                    <a:pt x="31" y="64"/>
                    <a:pt x="30" y="64"/>
                    <a:pt x="30" y="65"/>
                  </a:cubicBezTo>
                  <a:cubicBezTo>
                    <a:pt x="26" y="67"/>
                    <a:pt x="22" y="70"/>
                    <a:pt x="17" y="73"/>
                  </a:cubicBezTo>
                  <a:cubicBezTo>
                    <a:pt x="17" y="73"/>
                    <a:pt x="16" y="74"/>
                    <a:pt x="15" y="75"/>
                  </a:cubicBezTo>
                  <a:cubicBezTo>
                    <a:pt x="10" y="77"/>
                    <a:pt x="6" y="80"/>
                    <a:pt x="0" y="82"/>
                  </a:cubicBezTo>
                  <a:lnTo>
                    <a:pt x="0" y="277"/>
                  </a:lnTo>
                  <a:cubicBezTo>
                    <a:pt x="6" y="274"/>
                    <a:pt x="10" y="272"/>
                    <a:pt x="15" y="268"/>
                  </a:cubicBezTo>
                  <a:cubicBezTo>
                    <a:pt x="16" y="268"/>
                    <a:pt x="17" y="267"/>
                    <a:pt x="17" y="267"/>
                  </a:cubicBezTo>
                  <a:cubicBezTo>
                    <a:pt x="19" y="267"/>
                    <a:pt x="19" y="266"/>
                    <a:pt x="20" y="266"/>
                  </a:cubicBezTo>
                  <a:cubicBezTo>
                    <a:pt x="23" y="263"/>
                    <a:pt x="27" y="261"/>
                    <a:pt x="30" y="259"/>
                  </a:cubicBezTo>
                  <a:cubicBezTo>
                    <a:pt x="30" y="258"/>
                    <a:pt x="31" y="258"/>
                    <a:pt x="32" y="258"/>
                  </a:cubicBezTo>
                  <a:cubicBezTo>
                    <a:pt x="33" y="256"/>
                    <a:pt x="35" y="255"/>
                    <a:pt x="36" y="254"/>
                  </a:cubicBezTo>
                  <a:cubicBezTo>
                    <a:pt x="37" y="253"/>
                    <a:pt x="38" y="252"/>
                    <a:pt x="39" y="251"/>
                  </a:cubicBezTo>
                  <a:cubicBezTo>
                    <a:pt x="41" y="250"/>
                    <a:pt x="42" y="248"/>
                    <a:pt x="44" y="246"/>
                  </a:cubicBezTo>
                  <a:cubicBezTo>
                    <a:pt x="45" y="245"/>
                    <a:pt x="46" y="245"/>
                    <a:pt x="47" y="243"/>
                  </a:cubicBezTo>
                  <a:cubicBezTo>
                    <a:pt x="47" y="243"/>
                    <a:pt x="49" y="242"/>
                    <a:pt x="49" y="240"/>
                  </a:cubicBezTo>
                  <a:cubicBezTo>
                    <a:pt x="51" y="239"/>
                    <a:pt x="52" y="238"/>
                    <a:pt x="53" y="236"/>
                  </a:cubicBezTo>
                  <a:cubicBezTo>
                    <a:pt x="53" y="236"/>
                    <a:pt x="54" y="235"/>
                    <a:pt x="55" y="234"/>
                  </a:cubicBezTo>
                  <a:cubicBezTo>
                    <a:pt x="55" y="232"/>
                    <a:pt x="57" y="231"/>
                    <a:pt x="57" y="230"/>
                  </a:cubicBezTo>
                  <a:cubicBezTo>
                    <a:pt x="58" y="229"/>
                    <a:pt x="59" y="227"/>
                    <a:pt x="60" y="226"/>
                  </a:cubicBezTo>
                  <a:cubicBezTo>
                    <a:pt x="60" y="226"/>
                    <a:pt x="60" y="225"/>
                    <a:pt x="61" y="225"/>
                  </a:cubicBezTo>
                  <a:cubicBezTo>
                    <a:pt x="62" y="223"/>
                    <a:pt x="62" y="221"/>
                    <a:pt x="63" y="219"/>
                  </a:cubicBezTo>
                  <a:cubicBezTo>
                    <a:pt x="63" y="219"/>
                    <a:pt x="64" y="217"/>
                    <a:pt x="64" y="216"/>
                  </a:cubicBezTo>
                  <a:lnTo>
                    <a:pt x="64" y="215"/>
                  </a:lnTo>
                  <a:cubicBezTo>
                    <a:pt x="66" y="212"/>
                    <a:pt x="67" y="209"/>
                    <a:pt x="68" y="206"/>
                  </a:cubicBezTo>
                  <a:cubicBezTo>
                    <a:pt x="68" y="206"/>
                    <a:pt x="68" y="205"/>
                    <a:pt x="68" y="204"/>
                  </a:cubicBezTo>
                  <a:cubicBezTo>
                    <a:pt x="68" y="202"/>
                    <a:pt x="68" y="199"/>
                    <a:pt x="69" y="196"/>
                  </a:cubicBezTo>
                  <a:cubicBezTo>
                    <a:pt x="69" y="195"/>
                    <a:pt x="69" y="195"/>
                    <a:pt x="69" y="195"/>
                  </a:cubicBezTo>
                  <a:lnTo>
                    <a:pt x="69" y="0"/>
                  </a:lnTo>
                  <a:cubicBezTo>
                    <a:pt x="69" y="4"/>
                    <a:pt x="68" y="7"/>
                    <a:pt x="68" y="10"/>
                  </a:cubicBezTo>
                </a:path>
              </a:pathLst>
            </a:custGeom>
            <a:solidFill>
              <a:schemeClr val="tx1">
                <a:lumMod val="60000"/>
                <a:lumOff val="40000"/>
              </a:schemeClr>
            </a:solidFill>
            <a:ln>
              <a:noFill/>
            </a:ln>
            <a:effectLst/>
          </p:spPr>
          <p:txBody>
            <a:bodyPr wrap="none" anchor="ctr"/>
            <a:lstStyle/>
            <a:p>
              <a:pPr defTabSz="685213"/>
              <a:endParaRPr lang="en-US" sz="1350" dirty="0">
                <a:solidFill>
                  <a:srgbClr val="747993"/>
                </a:solidFill>
                <a:latin typeface="DM Sans" pitchFamily="2" charset="77"/>
              </a:endParaRPr>
            </a:p>
          </p:txBody>
        </p:sp>
        <p:sp>
          <p:nvSpPr>
            <p:cNvPr id="458" name="Freeform 457">
              <a:extLst>
                <a:ext uri="{FF2B5EF4-FFF2-40B4-BE49-F238E27FC236}">
                  <a16:creationId xmlns:a16="http://schemas.microsoft.com/office/drawing/2014/main" id="{1E87032D-1399-4582-17BC-33764057490D}"/>
                </a:ext>
              </a:extLst>
            </p:cNvPr>
            <p:cNvSpPr>
              <a:spLocks noChangeArrowheads="1"/>
            </p:cNvSpPr>
            <p:nvPr/>
          </p:nvSpPr>
          <p:spPr bwMode="auto">
            <a:xfrm>
              <a:off x="4990539" y="3847259"/>
              <a:ext cx="634599" cy="407957"/>
            </a:xfrm>
            <a:custGeom>
              <a:avLst/>
              <a:gdLst>
                <a:gd name="T0" fmla="*/ 1358 w 1359"/>
                <a:gd name="T1" fmla="*/ 0 h 875"/>
                <a:gd name="T2" fmla="*/ 1358 w 1359"/>
                <a:gd name="T3" fmla="*/ 195 h 875"/>
                <a:gd name="T4" fmla="*/ 0 w 1359"/>
                <a:gd name="T5" fmla="*/ 874 h 875"/>
                <a:gd name="T6" fmla="*/ 0 w 1359"/>
                <a:gd name="T7" fmla="*/ 679 h 875"/>
                <a:gd name="T8" fmla="*/ 1358 w 1359"/>
                <a:gd name="T9" fmla="*/ 0 h 875"/>
              </a:gdLst>
              <a:ahLst/>
              <a:cxnLst>
                <a:cxn ang="0">
                  <a:pos x="T0" y="T1"/>
                </a:cxn>
                <a:cxn ang="0">
                  <a:pos x="T2" y="T3"/>
                </a:cxn>
                <a:cxn ang="0">
                  <a:pos x="T4" y="T5"/>
                </a:cxn>
                <a:cxn ang="0">
                  <a:pos x="T6" y="T7"/>
                </a:cxn>
                <a:cxn ang="0">
                  <a:pos x="T8" y="T9"/>
                </a:cxn>
              </a:cxnLst>
              <a:rect l="0" t="0" r="r" b="b"/>
              <a:pathLst>
                <a:path w="1359" h="875">
                  <a:moveTo>
                    <a:pt x="1358" y="0"/>
                  </a:moveTo>
                  <a:lnTo>
                    <a:pt x="1358" y="195"/>
                  </a:lnTo>
                  <a:lnTo>
                    <a:pt x="0" y="874"/>
                  </a:lnTo>
                  <a:lnTo>
                    <a:pt x="0" y="679"/>
                  </a:lnTo>
                  <a:lnTo>
                    <a:pt x="1358" y="0"/>
                  </a:lnTo>
                </a:path>
              </a:pathLst>
            </a:custGeom>
            <a:solidFill>
              <a:schemeClr val="accent6">
                <a:lumMod val="90000"/>
              </a:schemeClr>
            </a:solidFill>
            <a:ln>
              <a:noFill/>
            </a:ln>
            <a:effectLst/>
          </p:spPr>
          <p:txBody>
            <a:bodyPr wrap="none" anchor="ctr"/>
            <a:lstStyle/>
            <a:p>
              <a:pPr defTabSz="685213"/>
              <a:endParaRPr lang="en-US" sz="1350" dirty="0">
                <a:solidFill>
                  <a:srgbClr val="747993"/>
                </a:solidFill>
                <a:latin typeface="DM Sans" pitchFamily="2" charset="77"/>
              </a:endParaRPr>
            </a:p>
          </p:txBody>
        </p:sp>
        <p:sp>
          <p:nvSpPr>
            <p:cNvPr id="460" name="Freeform 459">
              <a:extLst>
                <a:ext uri="{FF2B5EF4-FFF2-40B4-BE49-F238E27FC236}">
                  <a16:creationId xmlns:a16="http://schemas.microsoft.com/office/drawing/2014/main" id="{0D7FFDED-B2BA-D857-05CA-939DEF0234FD}"/>
                </a:ext>
              </a:extLst>
            </p:cNvPr>
            <p:cNvSpPr>
              <a:spLocks noChangeArrowheads="1"/>
            </p:cNvSpPr>
            <p:nvPr/>
          </p:nvSpPr>
          <p:spPr bwMode="auto">
            <a:xfrm>
              <a:off x="4160203" y="3439303"/>
              <a:ext cx="1508204" cy="743799"/>
            </a:xfrm>
            <a:custGeom>
              <a:avLst/>
              <a:gdLst>
                <a:gd name="T0" fmla="*/ 1613 w 3227"/>
                <a:gd name="T1" fmla="*/ 0 h 1592"/>
                <a:gd name="T2" fmla="*/ 1777 w 3227"/>
                <a:gd name="T3" fmla="*/ 34 h 1592"/>
                <a:gd name="T4" fmla="*/ 3135 w 3227"/>
                <a:gd name="T5" fmla="*/ 713 h 1592"/>
                <a:gd name="T6" fmla="*/ 3135 w 3227"/>
                <a:gd name="T7" fmla="*/ 877 h 1592"/>
                <a:gd name="T8" fmla="*/ 1777 w 3227"/>
                <a:gd name="T9" fmla="*/ 1556 h 1592"/>
                <a:gd name="T10" fmla="*/ 1613 w 3227"/>
                <a:gd name="T11" fmla="*/ 1591 h 1592"/>
                <a:gd name="T12" fmla="*/ 1449 w 3227"/>
                <a:gd name="T13" fmla="*/ 1556 h 1592"/>
                <a:gd name="T14" fmla="*/ 91 w 3227"/>
                <a:gd name="T15" fmla="*/ 877 h 1592"/>
                <a:gd name="T16" fmla="*/ 91 w 3227"/>
                <a:gd name="T17" fmla="*/ 713 h 1592"/>
                <a:gd name="T18" fmla="*/ 1449 w 3227"/>
                <a:gd name="T19" fmla="*/ 34 h 1592"/>
                <a:gd name="T20" fmla="*/ 1613 w 3227"/>
                <a:gd name="T21" fmla="*/ 0 h 15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27" h="1592">
                  <a:moveTo>
                    <a:pt x="1613" y="0"/>
                  </a:moveTo>
                  <a:cubicBezTo>
                    <a:pt x="1672" y="0"/>
                    <a:pt x="1732" y="12"/>
                    <a:pt x="1777" y="34"/>
                  </a:cubicBezTo>
                  <a:lnTo>
                    <a:pt x="3135" y="713"/>
                  </a:lnTo>
                  <a:cubicBezTo>
                    <a:pt x="3226" y="758"/>
                    <a:pt x="3226" y="832"/>
                    <a:pt x="3135" y="877"/>
                  </a:cubicBezTo>
                  <a:lnTo>
                    <a:pt x="1777" y="1556"/>
                  </a:lnTo>
                  <a:cubicBezTo>
                    <a:pt x="1732" y="1579"/>
                    <a:pt x="1672" y="1591"/>
                    <a:pt x="1613" y="1591"/>
                  </a:cubicBezTo>
                  <a:cubicBezTo>
                    <a:pt x="1554" y="1591"/>
                    <a:pt x="1494" y="1579"/>
                    <a:pt x="1449" y="1556"/>
                  </a:cubicBezTo>
                  <a:lnTo>
                    <a:pt x="91" y="877"/>
                  </a:lnTo>
                  <a:cubicBezTo>
                    <a:pt x="0" y="832"/>
                    <a:pt x="0" y="758"/>
                    <a:pt x="91" y="713"/>
                  </a:cubicBezTo>
                  <a:lnTo>
                    <a:pt x="1449" y="34"/>
                  </a:lnTo>
                  <a:cubicBezTo>
                    <a:pt x="1494" y="12"/>
                    <a:pt x="1554" y="0"/>
                    <a:pt x="1613" y="0"/>
                  </a:cubicBezTo>
                </a:path>
              </a:pathLst>
            </a:custGeom>
            <a:solidFill>
              <a:schemeClr val="accent6"/>
            </a:solidFill>
            <a:ln>
              <a:noFill/>
            </a:ln>
            <a:effectLst/>
          </p:spPr>
          <p:txBody>
            <a:bodyPr wrap="none" anchor="ctr"/>
            <a:lstStyle/>
            <a:p>
              <a:pPr defTabSz="685213"/>
              <a:endParaRPr lang="en-US" sz="1350" dirty="0">
                <a:solidFill>
                  <a:srgbClr val="747993"/>
                </a:solidFill>
                <a:latin typeface="DM Sans" pitchFamily="2" charset="77"/>
              </a:endParaRPr>
            </a:p>
          </p:txBody>
        </p:sp>
        <p:sp>
          <p:nvSpPr>
            <p:cNvPr id="461" name="Freeform 460">
              <a:extLst>
                <a:ext uri="{FF2B5EF4-FFF2-40B4-BE49-F238E27FC236}">
                  <a16:creationId xmlns:a16="http://schemas.microsoft.com/office/drawing/2014/main" id="{38D9457C-9946-A774-215D-F2CA6B3F5A64}"/>
                </a:ext>
              </a:extLst>
            </p:cNvPr>
            <p:cNvSpPr>
              <a:spLocks noChangeArrowheads="1"/>
            </p:cNvSpPr>
            <p:nvPr/>
          </p:nvSpPr>
          <p:spPr bwMode="auto">
            <a:xfrm>
              <a:off x="4838070" y="4164559"/>
              <a:ext cx="154530" cy="107140"/>
            </a:xfrm>
            <a:custGeom>
              <a:avLst/>
              <a:gdLst>
                <a:gd name="T0" fmla="*/ 300 w 329"/>
                <a:gd name="T1" fmla="*/ 12 h 230"/>
                <a:gd name="T2" fmla="*/ 275 w 329"/>
                <a:gd name="T3" fmla="*/ 20 h 230"/>
                <a:gd name="T4" fmla="*/ 254 w 329"/>
                <a:gd name="T5" fmla="*/ 26 h 230"/>
                <a:gd name="T6" fmla="*/ 230 w 329"/>
                <a:gd name="T7" fmla="*/ 30 h 230"/>
                <a:gd name="T8" fmla="*/ 205 w 329"/>
                <a:gd name="T9" fmla="*/ 33 h 230"/>
                <a:gd name="T10" fmla="*/ 182 w 329"/>
                <a:gd name="T11" fmla="*/ 34 h 230"/>
                <a:gd name="T12" fmla="*/ 148 w 329"/>
                <a:gd name="T13" fmla="*/ 34 h 230"/>
                <a:gd name="T14" fmla="*/ 121 w 329"/>
                <a:gd name="T15" fmla="*/ 32 h 230"/>
                <a:gd name="T16" fmla="*/ 99 w 329"/>
                <a:gd name="T17" fmla="*/ 30 h 230"/>
                <a:gd name="T18" fmla="*/ 79 w 329"/>
                <a:gd name="T19" fmla="*/ 26 h 230"/>
                <a:gd name="T20" fmla="*/ 60 w 329"/>
                <a:gd name="T21" fmla="*/ 22 h 230"/>
                <a:gd name="T22" fmla="*/ 40 w 329"/>
                <a:gd name="T23" fmla="*/ 16 h 230"/>
                <a:gd name="T24" fmla="*/ 18 w 329"/>
                <a:gd name="T25" fmla="*/ 8 h 230"/>
                <a:gd name="T26" fmla="*/ 0 w 329"/>
                <a:gd name="T27" fmla="*/ 195 h 230"/>
                <a:gd name="T28" fmla="*/ 20 w 329"/>
                <a:gd name="T29" fmla="*/ 204 h 230"/>
                <a:gd name="T30" fmla="*/ 42 w 329"/>
                <a:gd name="T31" fmla="*/ 212 h 230"/>
                <a:gd name="T32" fmla="*/ 60 w 329"/>
                <a:gd name="T33" fmla="*/ 216 h 230"/>
                <a:gd name="T34" fmla="*/ 71 w 329"/>
                <a:gd name="T35" fmla="*/ 219 h 230"/>
                <a:gd name="T36" fmla="*/ 82 w 329"/>
                <a:gd name="T37" fmla="*/ 221 h 230"/>
                <a:gd name="T38" fmla="*/ 99 w 329"/>
                <a:gd name="T39" fmla="*/ 224 h 230"/>
                <a:gd name="T40" fmla="*/ 119 w 329"/>
                <a:gd name="T41" fmla="*/ 227 h 230"/>
                <a:gd name="T42" fmla="*/ 138 w 329"/>
                <a:gd name="T43" fmla="*/ 228 h 230"/>
                <a:gd name="T44" fmla="*/ 148 w 329"/>
                <a:gd name="T45" fmla="*/ 228 h 230"/>
                <a:gd name="T46" fmla="*/ 164 w 329"/>
                <a:gd name="T47" fmla="*/ 229 h 230"/>
                <a:gd name="T48" fmla="*/ 182 w 329"/>
                <a:gd name="T49" fmla="*/ 228 h 230"/>
                <a:gd name="T50" fmla="*/ 202 w 329"/>
                <a:gd name="T51" fmla="*/ 227 h 230"/>
                <a:gd name="T52" fmla="*/ 228 w 329"/>
                <a:gd name="T53" fmla="*/ 224 h 230"/>
                <a:gd name="T54" fmla="*/ 230 w 329"/>
                <a:gd name="T55" fmla="*/ 224 h 230"/>
                <a:gd name="T56" fmla="*/ 254 w 329"/>
                <a:gd name="T57" fmla="*/ 219 h 230"/>
                <a:gd name="T58" fmla="*/ 275 w 329"/>
                <a:gd name="T59" fmla="*/ 214 h 230"/>
                <a:gd name="T60" fmla="*/ 300 w 329"/>
                <a:gd name="T61" fmla="*/ 207 h 230"/>
                <a:gd name="T62" fmla="*/ 315 w 329"/>
                <a:gd name="T63" fmla="*/ 200 h 230"/>
                <a:gd name="T64" fmla="*/ 328 w 329"/>
                <a:gd name="T65" fmla="*/ 0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29" h="230">
                  <a:moveTo>
                    <a:pt x="313" y="7"/>
                  </a:moveTo>
                  <a:cubicBezTo>
                    <a:pt x="309" y="9"/>
                    <a:pt x="305" y="11"/>
                    <a:pt x="300" y="12"/>
                  </a:cubicBezTo>
                  <a:cubicBezTo>
                    <a:pt x="298" y="13"/>
                    <a:pt x="296" y="14"/>
                    <a:pt x="293" y="15"/>
                  </a:cubicBezTo>
                  <a:cubicBezTo>
                    <a:pt x="288" y="17"/>
                    <a:pt x="281" y="19"/>
                    <a:pt x="275" y="20"/>
                  </a:cubicBezTo>
                  <a:cubicBezTo>
                    <a:pt x="274" y="21"/>
                    <a:pt x="274" y="21"/>
                    <a:pt x="272" y="21"/>
                  </a:cubicBezTo>
                  <a:cubicBezTo>
                    <a:pt x="266" y="23"/>
                    <a:pt x="260" y="24"/>
                    <a:pt x="254" y="26"/>
                  </a:cubicBezTo>
                  <a:cubicBezTo>
                    <a:pt x="253" y="26"/>
                    <a:pt x="252" y="26"/>
                    <a:pt x="251" y="26"/>
                  </a:cubicBezTo>
                  <a:cubicBezTo>
                    <a:pt x="244" y="27"/>
                    <a:pt x="238" y="29"/>
                    <a:pt x="230" y="30"/>
                  </a:cubicBezTo>
                  <a:cubicBezTo>
                    <a:pt x="229" y="30"/>
                    <a:pt x="229" y="30"/>
                    <a:pt x="228" y="30"/>
                  </a:cubicBezTo>
                  <a:cubicBezTo>
                    <a:pt x="220" y="31"/>
                    <a:pt x="213" y="32"/>
                    <a:pt x="205" y="33"/>
                  </a:cubicBezTo>
                  <a:cubicBezTo>
                    <a:pt x="201" y="33"/>
                    <a:pt x="198" y="33"/>
                    <a:pt x="195" y="34"/>
                  </a:cubicBezTo>
                  <a:cubicBezTo>
                    <a:pt x="191" y="34"/>
                    <a:pt x="187" y="34"/>
                    <a:pt x="182" y="34"/>
                  </a:cubicBezTo>
                  <a:cubicBezTo>
                    <a:pt x="176" y="34"/>
                    <a:pt x="170" y="35"/>
                    <a:pt x="164" y="35"/>
                  </a:cubicBezTo>
                  <a:cubicBezTo>
                    <a:pt x="159" y="35"/>
                    <a:pt x="153" y="34"/>
                    <a:pt x="148" y="34"/>
                  </a:cubicBezTo>
                  <a:cubicBezTo>
                    <a:pt x="145" y="34"/>
                    <a:pt x="143" y="34"/>
                    <a:pt x="140" y="34"/>
                  </a:cubicBezTo>
                  <a:cubicBezTo>
                    <a:pt x="134" y="34"/>
                    <a:pt x="128" y="33"/>
                    <a:pt x="121" y="32"/>
                  </a:cubicBezTo>
                  <a:cubicBezTo>
                    <a:pt x="121" y="32"/>
                    <a:pt x="120" y="32"/>
                    <a:pt x="119" y="32"/>
                  </a:cubicBezTo>
                  <a:cubicBezTo>
                    <a:pt x="113" y="32"/>
                    <a:pt x="106" y="31"/>
                    <a:pt x="99" y="30"/>
                  </a:cubicBezTo>
                  <a:cubicBezTo>
                    <a:pt x="97" y="29"/>
                    <a:pt x="95" y="29"/>
                    <a:pt x="93" y="29"/>
                  </a:cubicBezTo>
                  <a:cubicBezTo>
                    <a:pt x="88" y="28"/>
                    <a:pt x="84" y="27"/>
                    <a:pt x="79" y="26"/>
                  </a:cubicBezTo>
                  <a:cubicBezTo>
                    <a:pt x="77" y="26"/>
                    <a:pt x="73" y="25"/>
                    <a:pt x="71" y="24"/>
                  </a:cubicBezTo>
                  <a:cubicBezTo>
                    <a:pt x="67" y="24"/>
                    <a:pt x="63" y="23"/>
                    <a:pt x="60" y="22"/>
                  </a:cubicBezTo>
                  <a:cubicBezTo>
                    <a:pt x="56" y="21"/>
                    <a:pt x="52" y="20"/>
                    <a:pt x="49" y="19"/>
                  </a:cubicBezTo>
                  <a:cubicBezTo>
                    <a:pt x="46" y="18"/>
                    <a:pt x="43" y="17"/>
                    <a:pt x="40" y="16"/>
                  </a:cubicBezTo>
                  <a:cubicBezTo>
                    <a:pt x="33" y="14"/>
                    <a:pt x="27" y="12"/>
                    <a:pt x="20" y="9"/>
                  </a:cubicBezTo>
                  <a:cubicBezTo>
                    <a:pt x="19" y="9"/>
                    <a:pt x="19" y="9"/>
                    <a:pt x="18" y="8"/>
                  </a:cubicBezTo>
                  <a:cubicBezTo>
                    <a:pt x="12" y="6"/>
                    <a:pt x="6" y="4"/>
                    <a:pt x="0" y="0"/>
                  </a:cubicBezTo>
                  <a:lnTo>
                    <a:pt x="0" y="195"/>
                  </a:lnTo>
                  <a:cubicBezTo>
                    <a:pt x="6" y="197"/>
                    <a:pt x="12" y="200"/>
                    <a:pt x="18" y="203"/>
                  </a:cubicBezTo>
                  <a:cubicBezTo>
                    <a:pt x="19" y="203"/>
                    <a:pt x="19" y="204"/>
                    <a:pt x="20" y="204"/>
                  </a:cubicBezTo>
                  <a:cubicBezTo>
                    <a:pt x="27" y="206"/>
                    <a:pt x="33" y="208"/>
                    <a:pt x="40" y="210"/>
                  </a:cubicBezTo>
                  <a:cubicBezTo>
                    <a:pt x="41" y="211"/>
                    <a:pt x="41" y="211"/>
                    <a:pt x="42" y="212"/>
                  </a:cubicBezTo>
                  <a:cubicBezTo>
                    <a:pt x="44" y="212"/>
                    <a:pt x="47" y="213"/>
                    <a:pt x="49" y="213"/>
                  </a:cubicBezTo>
                  <a:cubicBezTo>
                    <a:pt x="52" y="214"/>
                    <a:pt x="56" y="215"/>
                    <a:pt x="60" y="216"/>
                  </a:cubicBezTo>
                  <a:cubicBezTo>
                    <a:pt x="61" y="216"/>
                    <a:pt x="61" y="217"/>
                    <a:pt x="62" y="217"/>
                  </a:cubicBezTo>
                  <a:cubicBezTo>
                    <a:pt x="66" y="218"/>
                    <a:pt x="68" y="218"/>
                    <a:pt x="71" y="219"/>
                  </a:cubicBezTo>
                  <a:cubicBezTo>
                    <a:pt x="73" y="219"/>
                    <a:pt x="77" y="220"/>
                    <a:pt x="79" y="221"/>
                  </a:cubicBezTo>
                  <a:cubicBezTo>
                    <a:pt x="80" y="221"/>
                    <a:pt x="81" y="221"/>
                    <a:pt x="82" y="221"/>
                  </a:cubicBezTo>
                  <a:cubicBezTo>
                    <a:pt x="85" y="222"/>
                    <a:pt x="89" y="223"/>
                    <a:pt x="93" y="223"/>
                  </a:cubicBezTo>
                  <a:cubicBezTo>
                    <a:pt x="95" y="223"/>
                    <a:pt x="97" y="224"/>
                    <a:pt x="99" y="224"/>
                  </a:cubicBezTo>
                  <a:cubicBezTo>
                    <a:pt x="100" y="224"/>
                    <a:pt x="101" y="224"/>
                    <a:pt x="101" y="224"/>
                  </a:cubicBezTo>
                  <a:cubicBezTo>
                    <a:pt x="107" y="225"/>
                    <a:pt x="113" y="226"/>
                    <a:pt x="119" y="227"/>
                  </a:cubicBezTo>
                  <a:cubicBezTo>
                    <a:pt x="120" y="227"/>
                    <a:pt x="121" y="227"/>
                    <a:pt x="121" y="227"/>
                  </a:cubicBezTo>
                  <a:cubicBezTo>
                    <a:pt x="127" y="227"/>
                    <a:pt x="133" y="227"/>
                    <a:pt x="138" y="228"/>
                  </a:cubicBezTo>
                  <a:cubicBezTo>
                    <a:pt x="139" y="228"/>
                    <a:pt x="140" y="228"/>
                    <a:pt x="140" y="228"/>
                  </a:cubicBezTo>
                  <a:cubicBezTo>
                    <a:pt x="143" y="228"/>
                    <a:pt x="145" y="228"/>
                    <a:pt x="148" y="228"/>
                  </a:cubicBezTo>
                  <a:cubicBezTo>
                    <a:pt x="151" y="229"/>
                    <a:pt x="155" y="229"/>
                    <a:pt x="158" y="229"/>
                  </a:cubicBezTo>
                  <a:cubicBezTo>
                    <a:pt x="160" y="229"/>
                    <a:pt x="162" y="229"/>
                    <a:pt x="164" y="229"/>
                  </a:cubicBezTo>
                  <a:cubicBezTo>
                    <a:pt x="169" y="229"/>
                    <a:pt x="174" y="229"/>
                    <a:pt x="179" y="229"/>
                  </a:cubicBezTo>
                  <a:cubicBezTo>
                    <a:pt x="181" y="229"/>
                    <a:pt x="181" y="228"/>
                    <a:pt x="182" y="228"/>
                  </a:cubicBezTo>
                  <a:cubicBezTo>
                    <a:pt x="187" y="228"/>
                    <a:pt x="191" y="228"/>
                    <a:pt x="195" y="227"/>
                  </a:cubicBezTo>
                  <a:cubicBezTo>
                    <a:pt x="197" y="227"/>
                    <a:pt x="200" y="227"/>
                    <a:pt x="202" y="227"/>
                  </a:cubicBezTo>
                  <a:cubicBezTo>
                    <a:pt x="203" y="227"/>
                    <a:pt x="204" y="227"/>
                    <a:pt x="205" y="227"/>
                  </a:cubicBezTo>
                  <a:cubicBezTo>
                    <a:pt x="213" y="226"/>
                    <a:pt x="220" y="225"/>
                    <a:pt x="228" y="224"/>
                  </a:cubicBezTo>
                  <a:cubicBezTo>
                    <a:pt x="229" y="224"/>
                    <a:pt x="229" y="224"/>
                    <a:pt x="229" y="224"/>
                  </a:cubicBezTo>
                  <a:lnTo>
                    <a:pt x="230" y="224"/>
                  </a:lnTo>
                  <a:cubicBezTo>
                    <a:pt x="238" y="223"/>
                    <a:pt x="244" y="222"/>
                    <a:pt x="251" y="220"/>
                  </a:cubicBezTo>
                  <a:cubicBezTo>
                    <a:pt x="252" y="220"/>
                    <a:pt x="253" y="220"/>
                    <a:pt x="254" y="219"/>
                  </a:cubicBezTo>
                  <a:cubicBezTo>
                    <a:pt x="260" y="218"/>
                    <a:pt x="266" y="217"/>
                    <a:pt x="272" y="215"/>
                  </a:cubicBezTo>
                  <a:cubicBezTo>
                    <a:pt x="274" y="215"/>
                    <a:pt x="274" y="214"/>
                    <a:pt x="275" y="214"/>
                  </a:cubicBezTo>
                  <a:cubicBezTo>
                    <a:pt x="281" y="213"/>
                    <a:pt x="288" y="211"/>
                    <a:pt x="293" y="209"/>
                  </a:cubicBezTo>
                  <a:cubicBezTo>
                    <a:pt x="296" y="208"/>
                    <a:pt x="298" y="207"/>
                    <a:pt x="300" y="207"/>
                  </a:cubicBezTo>
                  <a:cubicBezTo>
                    <a:pt x="305" y="205"/>
                    <a:pt x="309" y="204"/>
                    <a:pt x="313" y="202"/>
                  </a:cubicBezTo>
                  <a:cubicBezTo>
                    <a:pt x="314" y="201"/>
                    <a:pt x="314" y="201"/>
                    <a:pt x="315" y="200"/>
                  </a:cubicBezTo>
                  <a:cubicBezTo>
                    <a:pt x="320" y="199"/>
                    <a:pt x="324" y="197"/>
                    <a:pt x="328" y="195"/>
                  </a:cubicBezTo>
                  <a:lnTo>
                    <a:pt x="328" y="0"/>
                  </a:lnTo>
                  <a:cubicBezTo>
                    <a:pt x="323" y="3"/>
                    <a:pt x="318" y="5"/>
                    <a:pt x="313" y="7"/>
                  </a:cubicBezTo>
                </a:path>
              </a:pathLst>
            </a:custGeom>
            <a:solidFill>
              <a:schemeClr val="tx1">
                <a:lumMod val="60000"/>
                <a:lumOff val="40000"/>
              </a:schemeClr>
            </a:solidFill>
            <a:ln>
              <a:noFill/>
            </a:ln>
            <a:effectLst/>
          </p:spPr>
          <p:txBody>
            <a:bodyPr wrap="none" anchor="ctr"/>
            <a:lstStyle/>
            <a:p>
              <a:pPr defTabSz="685213"/>
              <a:endParaRPr lang="en-US" sz="1350" dirty="0">
                <a:solidFill>
                  <a:srgbClr val="747993"/>
                </a:solidFill>
                <a:latin typeface="DM Sans" pitchFamily="2" charset="77"/>
              </a:endParaRPr>
            </a:p>
          </p:txBody>
        </p:sp>
        <p:sp>
          <p:nvSpPr>
            <p:cNvPr id="462" name="Freeform 461">
              <a:extLst>
                <a:ext uri="{FF2B5EF4-FFF2-40B4-BE49-F238E27FC236}">
                  <a16:creationId xmlns:a16="http://schemas.microsoft.com/office/drawing/2014/main" id="{1F428AF7-E4E5-B5A8-6E20-C7B31C8945A2}"/>
                </a:ext>
              </a:extLst>
            </p:cNvPr>
            <p:cNvSpPr>
              <a:spLocks noChangeArrowheads="1"/>
            </p:cNvSpPr>
            <p:nvPr/>
          </p:nvSpPr>
          <p:spPr bwMode="auto">
            <a:xfrm>
              <a:off x="4718567" y="3762783"/>
              <a:ext cx="391474" cy="92718"/>
            </a:xfrm>
            <a:custGeom>
              <a:avLst/>
              <a:gdLst>
                <a:gd name="T0" fmla="*/ 839 w 840"/>
                <a:gd name="T1" fmla="*/ 99 h 200"/>
                <a:gd name="T2" fmla="*/ 419 w 840"/>
                <a:gd name="T3" fmla="*/ 199 h 200"/>
                <a:gd name="T4" fmla="*/ 0 w 840"/>
                <a:gd name="T5" fmla="*/ 99 h 200"/>
                <a:gd name="T6" fmla="*/ 419 w 840"/>
                <a:gd name="T7" fmla="*/ 0 h 200"/>
                <a:gd name="T8" fmla="*/ 839 w 840"/>
                <a:gd name="T9" fmla="*/ 99 h 200"/>
              </a:gdLst>
              <a:ahLst/>
              <a:cxnLst>
                <a:cxn ang="0">
                  <a:pos x="T0" y="T1"/>
                </a:cxn>
                <a:cxn ang="0">
                  <a:pos x="T2" y="T3"/>
                </a:cxn>
                <a:cxn ang="0">
                  <a:pos x="T4" y="T5"/>
                </a:cxn>
                <a:cxn ang="0">
                  <a:pos x="T6" y="T7"/>
                </a:cxn>
                <a:cxn ang="0">
                  <a:pos x="T8" y="T9"/>
                </a:cxn>
              </a:cxnLst>
              <a:rect l="0" t="0" r="r" b="b"/>
              <a:pathLst>
                <a:path w="840" h="200">
                  <a:moveTo>
                    <a:pt x="839" y="99"/>
                  </a:moveTo>
                  <a:cubicBezTo>
                    <a:pt x="839" y="154"/>
                    <a:pt x="651" y="199"/>
                    <a:pt x="419" y="199"/>
                  </a:cubicBezTo>
                  <a:cubicBezTo>
                    <a:pt x="187" y="199"/>
                    <a:pt x="0" y="154"/>
                    <a:pt x="0" y="99"/>
                  </a:cubicBezTo>
                  <a:cubicBezTo>
                    <a:pt x="0" y="45"/>
                    <a:pt x="187" y="0"/>
                    <a:pt x="419" y="0"/>
                  </a:cubicBezTo>
                  <a:cubicBezTo>
                    <a:pt x="651" y="0"/>
                    <a:pt x="839" y="45"/>
                    <a:pt x="839" y="99"/>
                  </a:cubicBezTo>
                </a:path>
              </a:pathLst>
            </a:custGeom>
            <a:solidFill>
              <a:schemeClr val="accent6">
                <a:lumMod val="90000"/>
              </a:schemeClr>
            </a:solidFill>
            <a:ln>
              <a:noFill/>
            </a:ln>
            <a:effectLst/>
          </p:spPr>
          <p:txBody>
            <a:bodyPr wrap="none" anchor="ctr"/>
            <a:lstStyle/>
            <a:p>
              <a:pPr defTabSz="685213"/>
              <a:endParaRPr lang="en-US" sz="1350" dirty="0">
                <a:solidFill>
                  <a:srgbClr val="747993"/>
                </a:solidFill>
                <a:latin typeface="DM Sans" pitchFamily="2" charset="77"/>
              </a:endParaRPr>
            </a:p>
          </p:txBody>
        </p:sp>
        <p:sp>
          <p:nvSpPr>
            <p:cNvPr id="463" name="Freeform 462">
              <a:extLst>
                <a:ext uri="{FF2B5EF4-FFF2-40B4-BE49-F238E27FC236}">
                  <a16:creationId xmlns:a16="http://schemas.microsoft.com/office/drawing/2014/main" id="{07C2CBDE-CA55-84E9-8A21-240489C1F7D6}"/>
                </a:ext>
              </a:extLst>
            </p:cNvPr>
            <p:cNvSpPr>
              <a:spLocks noChangeArrowheads="1"/>
            </p:cNvSpPr>
            <p:nvPr/>
          </p:nvSpPr>
          <p:spPr bwMode="auto">
            <a:xfrm>
              <a:off x="4498107" y="2850032"/>
              <a:ext cx="832397" cy="960141"/>
            </a:xfrm>
            <a:custGeom>
              <a:avLst/>
              <a:gdLst>
                <a:gd name="T0" fmla="*/ 1779 w 1780"/>
                <a:gd name="T1" fmla="*/ 890 h 2054"/>
                <a:gd name="T2" fmla="*/ 890 w 1780"/>
                <a:gd name="T3" fmla="*/ 0 h 2054"/>
                <a:gd name="T4" fmla="*/ 0 w 1780"/>
                <a:gd name="T5" fmla="*/ 890 h 2054"/>
                <a:gd name="T6" fmla="*/ 723 w 1780"/>
                <a:gd name="T7" fmla="*/ 1763 h 2054"/>
                <a:gd name="T8" fmla="*/ 890 w 1780"/>
                <a:gd name="T9" fmla="*/ 2053 h 2054"/>
                <a:gd name="T10" fmla="*/ 1058 w 1780"/>
                <a:gd name="T11" fmla="*/ 1763 h 2054"/>
                <a:gd name="T12" fmla="*/ 1779 w 1780"/>
                <a:gd name="T13" fmla="*/ 890 h 2054"/>
              </a:gdLst>
              <a:ahLst/>
              <a:cxnLst>
                <a:cxn ang="0">
                  <a:pos x="T0" y="T1"/>
                </a:cxn>
                <a:cxn ang="0">
                  <a:pos x="T2" y="T3"/>
                </a:cxn>
                <a:cxn ang="0">
                  <a:pos x="T4" y="T5"/>
                </a:cxn>
                <a:cxn ang="0">
                  <a:pos x="T6" y="T7"/>
                </a:cxn>
                <a:cxn ang="0">
                  <a:pos x="T8" y="T9"/>
                </a:cxn>
                <a:cxn ang="0">
                  <a:pos x="T10" y="T11"/>
                </a:cxn>
                <a:cxn ang="0">
                  <a:pos x="T12" y="T13"/>
                </a:cxn>
              </a:cxnLst>
              <a:rect l="0" t="0" r="r" b="b"/>
              <a:pathLst>
                <a:path w="1780" h="2054">
                  <a:moveTo>
                    <a:pt x="1779" y="890"/>
                  </a:moveTo>
                  <a:cubicBezTo>
                    <a:pt x="1779" y="398"/>
                    <a:pt x="1381" y="0"/>
                    <a:pt x="890" y="0"/>
                  </a:cubicBezTo>
                  <a:cubicBezTo>
                    <a:pt x="399" y="0"/>
                    <a:pt x="0" y="398"/>
                    <a:pt x="0" y="890"/>
                  </a:cubicBezTo>
                  <a:cubicBezTo>
                    <a:pt x="0" y="1324"/>
                    <a:pt x="311" y="1685"/>
                    <a:pt x="723" y="1763"/>
                  </a:cubicBezTo>
                  <a:lnTo>
                    <a:pt x="890" y="2053"/>
                  </a:lnTo>
                  <a:lnTo>
                    <a:pt x="1058" y="1763"/>
                  </a:lnTo>
                  <a:cubicBezTo>
                    <a:pt x="1469" y="1685"/>
                    <a:pt x="1779" y="1324"/>
                    <a:pt x="1779" y="890"/>
                  </a:cubicBezTo>
                </a:path>
              </a:pathLst>
            </a:custGeom>
            <a:solidFill>
              <a:schemeClr val="accent6">
                <a:lumMod val="40000"/>
                <a:lumOff val="60000"/>
              </a:schemeClr>
            </a:solidFill>
            <a:ln>
              <a:noFill/>
            </a:ln>
            <a:effectLst/>
          </p:spPr>
          <p:txBody>
            <a:bodyPr wrap="none" anchor="ctr"/>
            <a:lstStyle/>
            <a:p>
              <a:pPr defTabSz="685213"/>
              <a:endParaRPr lang="en-US" sz="1350" dirty="0">
                <a:solidFill>
                  <a:srgbClr val="747993"/>
                </a:solidFill>
                <a:latin typeface="DM Sans" pitchFamily="2" charset="77"/>
              </a:endParaRPr>
            </a:p>
          </p:txBody>
        </p:sp>
        <p:sp>
          <p:nvSpPr>
            <p:cNvPr id="464" name="Freeform 463">
              <a:extLst>
                <a:ext uri="{FF2B5EF4-FFF2-40B4-BE49-F238E27FC236}">
                  <a16:creationId xmlns:a16="http://schemas.microsoft.com/office/drawing/2014/main" id="{7E006BB9-F25E-6080-8297-23229D4BC9C5}"/>
                </a:ext>
              </a:extLst>
            </p:cNvPr>
            <p:cNvSpPr>
              <a:spLocks noChangeArrowheads="1"/>
            </p:cNvSpPr>
            <p:nvPr/>
          </p:nvSpPr>
          <p:spPr bwMode="auto">
            <a:xfrm>
              <a:off x="4732991" y="3084916"/>
              <a:ext cx="364688" cy="362628"/>
            </a:xfrm>
            <a:custGeom>
              <a:avLst/>
              <a:gdLst>
                <a:gd name="T0" fmla="*/ 283 w 779"/>
                <a:gd name="T1" fmla="*/ 582 h 778"/>
                <a:gd name="T2" fmla="*/ 270 w 779"/>
                <a:gd name="T3" fmla="*/ 587 h 778"/>
                <a:gd name="T4" fmla="*/ 218 w 779"/>
                <a:gd name="T5" fmla="*/ 640 h 778"/>
                <a:gd name="T6" fmla="*/ 212 w 779"/>
                <a:gd name="T7" fmla="*/ 653 h 778"/>
                <a:gd name="T8" fmla="*/ 230 w 779"/>
                <a:gd name="T9" fmla="*/ 670 h 778"/>
                <a:gd name="T10" fmla="*/ 242 w 779"/>
                <a:gd name="T11" fmla="*/ 666 h 778"/>
                <a:gd name="T12" fmla="*/ 296 w 779"/>
                <a:gd name="T13" fmla="*/ 612 h 778"/>
                <a:gd name="T14" fmla="*/ 300 w 779"/>
                <a:gd name="T15" fmla="*/ 600 h 778"/>
                <a:gd name="T16" fmla="*/ 283 w 779"/>
                <a:gd name="T17" fmla="*/ 582 h 778"/>
                <a:gd name="T18" fmla="*/ 442 w 779"/>
                <a:gd name="T19" fmla="*/ 713 h 778"/>
                <a:gd name="T20" fmla="*/ 339 w 779"/>
                <a:gd name="T21" fmla="*/ 463 h 778"/>
                <a:gd name="T22" fmla="*/ 708 w 779"/>
                <a:gd name="T23" fmla="*/ 94 h 778"/>
                <a:gd name="T24" fmla="*/ 442 w 779"/>
                <a:gd name="T25" fmla="*/ 713 h 778"/>
                <a:gd name="T26" fmla="*/ 64 w 779"/>
                <a:gd name="T27" fmla="*/ 335 h 778"/>
                <a:gd name="T28" fmla="*/ 683 w 779"/>
                <a:gd name="T29" fmla="*/ 69 h 778"/>
                <a:gd name="T30" fmla="*/ 314 w 779"/>
                <a:gd name="T31" fmla="*/ 438 h 778"/>
                <a:gd name="T32" fmla="*/ 64 w 779"/>
                <a:gd name="T33" fmla="*/ 335 h 778"/>
                <a:gd name="T34" fmla="*/ 778 w 779"/>
                <a:gd name="T35" fmla="*/ 17 h 778"/>
                <a:gd name="T36" fmla="*/ 760 w 779"/>
                <a:gd name="T37" fmla="*/ 0 h 778"/>
                <a:gd name="T38" fmla="*/ 752 w 779"/>
                <a:gd name="T39" fmla="*/ 1 h 778"/>
                <a:gd name="T40" fmla="*/ 11 w 779"/>
                <a:gd name="T41" fmla="*/ 319 h 778"/>
                <a:gd name="T42" fmla="*/ 0 w 779"/>
                <a:gd name="T43" fmla="*/ 335 h 778"/>
                <a:gd name="T44" fmla="*/ 13 w 779"/>
                <a:gd name="T45" fmla="*/ 352 h 778"/>
                <a:gd name="T46" fmla="*/ 305 w 779"/>
                <a:gd name="T47" fmla="*/ 472 h 778"/>
                <a:gd name="T48" fmla="*/ 425 w 779"/>
                <a:gd name="T49" fmla="*/ 764 h 778"/>
                <a:gd name="T50" fmla="*/ 442 w 779"/>
                <a:gd name="T51" fmla="*/ 777 h 778"/>
                <a:gd name="T52" fmla="*/ 458 w 779"/>
                <a:gd name="T53" fmla="*/ 766 h 778"/>
                <a:gd name="T54" fmla="*/ 775 w 779"/>
                <a:gd name="T55" fmla="*/ 25 h 778"/>
                <a:gd name="T56" fmla="*/ 778 w 779"/>
                <a:gd name="T57" fmla="*/ 17 h 778"/>
                <a:gd name="T58" fmla="*/ 172 w 779"/>
                <a:gd name="T59" fmla="*/ 524 h 778"/>
                <a:gd name="T60" fmla="*/ 190 w 779"/>
                <a:gd name="T61" fmla="*/ 507 h 778"/>
                <a:gd name="T62" fmla="*/ 195 w 779"/>
                <a:gd name="T63" fmla="*/ 494 h 778"/>
                <a:gd name="T64" fmla="*/ 177 w 779"/>
                <a:gd name="T65" fmla="*/ 477 h 778"/>
                <a:gd name="T66" fmla="*/ 165 w 779"/>
                <a:gd name="T67" fmla="*/ 481 h 778"/>
                <a:gd name="T68" fmla="*/ 147 w 779"/>
                <a:gd name="T69" fmla="*/ 499 h 778"/>
                <a:gd name="T70" fmla="*/ 142 w 779"/>
                <a:gd name="T71" fmla="*/ 512 h 778"/>
                <a:gd name="T72" fmla="*/ 159 w 779"/>
                <a:gd name="T73" fmla="*/ 529 h 778"/>
                <a:gd name="T74" fmla="*/ 172 w 779"/>
                <a:gd name="T75" fmla="*/ 524 h 778"/>
                <a:gd name="T76" fmla="*/ 283 w 779"/>
                <a:gd name="T77" fmla="*/ 512 h 778"/>
                <a:gd name="T78" fmla="*/ 266 w 779"/>
                <a:gd name="T79" fmla="*/ 494 h 778"/>
                <a:gd name="T80" fmla="*/ 253 w 779"/>
                <a:gd name="T81" fmla="*/ 499 h 778"/>
                <a:gd name="T82" fmla="*/ 76 w 779"/>
                <a:gd name="T83" fmla="*/ 676 h 778"/>
                <a:gd name="T84" fmla="*/ 71 w 779"/>
                <a:gd name="T85" fmla="*/ 688 h 778"/>
                <a:gd name="T86" fmla="*/ 89 w 779"/>
                <a:gd name="T87" fmla="*/ 706 h 778"/>
                <a:gd name="T88" fmla="*/ 101 w 779"/>
                <a:gd name="T89" fmla="*/ 701 h 778"/>
                <a:gd name="T90" fmla="*/ 278 w 779"/>
                <a:gd name="T91" fmla="*/ 524 h 778"/>
                <a:gd name="T92" fmla="*/ 283 w 779"/>
                <a:gd name="T93" fmla="*/ 512 h 7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79" h="778">
                  <a:moveTo>
                    <a:pt x="283" y="582"/>
                  </a:moveTo>
                  <a:cubicBezTo>
                    <a:pt x="279" y="582"/>
                    <a:pt x="274" y="584"/>
                    <a:pt x="270" y="587"/>
                  </a:cubicBezTo>
                  <a:lnTo>
                    <a:pt x="218" y="640"/>
                  </a:lnTo>
                  <a:cubicBezTo>
                    <a:pt x="214" y="644"/>
                    <a:pt x="212" y="648"/>
                    <a:pt x="212" y="653"/>
                  </a:cubicBezTo>
                  <a:cubicBezTo>
                    <a:pt x="212" y="663"/>
                    <a:pt x="220" y="670"/>
                    <a:pt x="230" y="670"/>
                  </a:cubicBezTo>
                  <a:cubicBezTo>
                    <a:pt x="235" y="670"/>
                    <a:pt x="239" y="669"/>
                    <a:pt x="242" y="666"/>
                  </a:cubicBezTo>
                  <a:lnTo>
                    <a:pt x="296" y="612"/>
                  </a:lnTo>
                  <a:cubicBezTo>
                    <a:pt x="298" y="609"/>
                    <a:pt x="300" y="605"/>
                    <a:pt x="300" y="600"/>
                  </a:cubicBezTo>
                  <a:cubicBezTo>
                    <a:pt x="300" y="590"/>
                    <a:pt x="293" y="582"/>
                    <a:pt x="283" y="582"/>
                  </a:cubicBezTo>
                  <a:close/>
                  <a:moveTo>
                    <a:pt x="442" y="713"/>
                  </a:moveTo>
                  <a:lnTo>
                    <a:pt x="339" y="463"/>
                  </a:lnTo>
                  <a:lnTo>
                    <a:pt x="708" y="94"/>
                  </a:lnTo>
                  <a:lnTo>
                    <a:pt x="442" y="713"/>
                  </a:lnTo>
                  <a:close/>
                  <a:moveTo>
                    <a:pt x="64" y="335"/>
                  </a:moveTo>
                  <a:lnTo>
                    <a:pt x="683" y="69"/>
                  </a:lnTo>
                  <a:lnTo>
                    <a:pt x="314" y="438"/>
                  </a:lnTo>
                  <a:lnTo>
                    <a:pt x="64" y="335"/>
                  </a:lnTo>
                  <a:close/>
                  <a:moveTo>
                    <a:pt x="778" y="17"/>
                  </a:moveTo>
                  <a:cubicBezTo>
                    <a:pt x="778" y="8"/>
                    <a:pt x="769" y="0"/>
                    <a:pt x="760" y="0"/>
                  </a:cubicBezTo>
                  <a:cubicBezTo>
                    <a:pt x="757" y="0"/>
                    <a:pt x="755" y="0"/>
                    <a:pt x="752" y="1"/>
                  </a:cubicBezTo>
                  <a:lnTo>
                    <a:pt x="11" y="319"/>
                  </a:lnTo>
                  <a:cubicBezTo>
                    <a:pt x="4" y="322"/>
                    <a:pt x="0" y="328"/>
                    <a:pt x="0" y="335"/>
                  </a:cubicBezTo>
                  <a:cubicBezTo>
                    <a:pt x="0" y="343"/>
                    <a:pt x="6" y="349"/>
                    <a:pt x="13" y="352"/>
                  </a:cubicBezTo>
                  <a:lnTo>
                    <a:pt x="305" y="472"/>
                  </a:lnTo>
                  <a:lnTo>
                    <a:pt x="425" y="764"/>
                  </a:lnTo>
                  <a:cubicBezTo>
                    <a:pt x="428" y="771"/>
                    <a:pt x="434" y="777"/>
                    <a:pt x="442" y="777"/>
                  </a:cubicBezTo>
                  <a:cubicBezTo>
                    <a:pt x="449" y="777"/>
                    <a:pt x="455" y="772"/>
                    <a:pt x="458" y="766"/>
                  </a:cubicBezTo>
                  <a:lnTo>
                    <a:pt x="775" y="25"/>
                  </a:lnTo>
                  <a:cubicBezTo>
                    <a:pt x="777" y="22"/>
                    <a:pt x="778" y="20"/>
                    <a:pt x="778" y="17"/>
                  </a:cubicBezTo>
                  <a:close/>
                  <a:moveTo>
                    <a:pt x="172" y="524"/>
                  </a:moveTo>
                  <a:lnTo>
                    <a:pt x="190" y="507"/>
                  </a:lnTo>
                  <a:cubicBezTo>
                    <a:pt x="193" y="503"/>
                    <a:pt x="195" y="499"/>
                    <a:pt x="195" y="494"/>
                  </a:cubicBezTo>
                  <a:cubicBezTo>
                    <a:pt x="195" y="485"/>
                    <a:pt x="187" y="477"/>
                    <a:pt x="177" y="477"/>
                  </a:cubicBezTo>
                  <a:cubicBezTo>
                    <a:pt x="172" y="477"/>
                    <a:pt x="168" y="478"/>
                    <a:pt x="165" y="481"/>
                  </a:cubicBezTo>
                  <a:lnTo>
                    <a:pt x="147" y="499"/>
                  </a:lnTo>
                  <a:cubicBezTo>
                    <a:pt x="144" y="502"/>
                    <a:pt x="142" y="507"/>
                    <a:pt x="142" y="512"/>
                  </a:cubicBezTo>
                  <a:cubicBezTo>
                    <a:pt x="142" y="521"/>
                    <a:pt x="149" y="529"/>
                    <a:pt x="159" y="529"/>
                  </a:cubicBezTo>
                  <a:cubicBezTo>
                    <a:pt x="164" y="529"/>
                    <a:pt x="169" y="527"/>
                    <a:pt x="172" y="524"/>
                  </a:cubicBezTo>
                  <a:close/>
                  <a:moveTo>
                    <a:pt x="283" y="512"/>
                  </a:moveTo>
                  <a:cubicBezTo>
                    <a:pt x="283" y="502"/>
                    <a:pt x="275" y="494"/>
                    <a:pt x="266" y="494"/>
                  </a:cubicBezTo>
                  <a:cubicBezTo>
                    <a:pt x="261" y="494"/>
                    <a:pt x="256" y="496"/>
                    <a:pt x="253" y="499"/>
                  </a:cubicBezTo>
                  <a:lnTo>
                    <a:pt x="76" y="676"/>
                  </a:lnTo>
                  <a:cubicBezTo>
                    <a:pt x="73" y="679"/>
                    <a:pt x="71" y="683"/>
                    <a:pt x="71" y="688"/>
                  </a:cubicBezTo>
                  <a:cubicBezTo>
                    <a:pt x="71" y="698"/>
                    <a:pt x="79" y="706"/>
                    <a:pt x="89" y="706"/>
                  </a:cubicBezTo>
                  <a:cubicBezTo>
                    <a:pt x="94" y="706"/>
                    <a:pt x="98" y="704"/>
                    <a:pt x="101" y="701"/>
                  </a:cubicBezTo>
                  <a:lnTo>
                    <a:pt x="278" y="524"/>
                  </a:lnTo>
                  <a:cubicBezTo>
                    <a:pt x="281" y="521"/>
                    <a:pt x="283" y="516"/>
                    <a:pt x="283" y="512"/>
                  </a:cubicBezTo>
                  <a:close/>
                </a:path>
              </a:pathLst>
            </a:custGeom>
            <a:solidFill>
              <a:schemeClr val="bg1"/>
            </a:solidFill>
            <a:ln>
              <a:noFill/>
            </a:ln>
            <a:effectLst/>
          </p:spPr>
          <p:txBody>
            <a:bodyPr wrap="none" anchor="ctr"/>
            <a:lstStyle/>
            <a:p>
              <a:pPr defTabSz="685213"/>
              <a:endParaRPr lang="en-US" sz="1350" dirty="0">
                <a:solidFill>
                  <a:srgbClr val="747993"/>
                </a:solidFill>
                <a:latin typeface="DM Sans" pitchFamily="2" charset="77"/>
              </a:endParaRPr>
            </a:p>
          </p:txBody>
        </p:sp>
        <p:sp>
          <p:nvSpPr>
            <p:cNvPr id="472" name="Freeform 471">
              <a:extLst>
                <a:ext uri="{FF2B5EF4-FFF2-40B4-BE49-F238E27FC236}">
                  <a16:creationId xmlns:a16="http://schemas.microsoft.com/office/drawing/2014/main" id="{F76BF927-37ED-E97B-86ED-0A9F200CC5C7}"/>
                </a:ext>
              </a:extLst>
            </p:cNvPr>
            <p:cNvSpPr>
              <a:spLocks noChangeArrowheads="1"/>
            </p:cNvSpPr>
            <p:nvPr/>
          </p:nvSpPr>
          <p:spPr bwMode="auto">
            <a:xfrm>
              <a:off x="6076364" y="4434469"/>
              <a:ext cx="391474" cy="92718"/>
            </a:xfrm>
            <a:custGeom>
              <a:avLst/>
              <a:gdLst>
                <a:gd name="T0" fmla="*/ 839 w 840"/>
                <a:gd name="T1" fmla="*/ 99 h 199"/>
                <a:gd name="T2" fmla="*/ 419 w 840"/>
                <a:gd name="T3" fmla="*/ 198 h 199"/>
                <a:gd name="T4" fmla="*/ 0 w 840"/>
                <a:gd name="T5" fmla="*/ 99 h 199"/>
                <a:gd name="T6" fmla="*/ 419 w 840"/>
                <a:gd name="T7" fmla="*/ 0 h 199"/>
                <a:gd name="T8" fmla="*/ 839 w 840"/>
                <a:gd name="T9" fmla="*/ 99 h 199"/>
              </a:gdLst>
              <a:ahLst/>
              <a:cxnLst>
                <a:cxn ang="0">
                  <a:pos x="T0" y="T1"/>
                </a:cxn>
                <a:cxn ang="0">
                  <a:pos x="T2" y="T3"/>
                </a:cxn>
                <a:cxn ang="0">
                  <a:pos x="T4" y="T5"/>
                </a:cxn>
                <a:cxn ang="0">
                  <a:pos x="T6" y="T7"/>
                </a:cxn>
                <a:cxn ang="0">
                  <a:pos x="T8" y="T9"/>
                </a:cxn>
              </a:cxnLst>
              <a:rect l="0" t="0" r="r" b="b"/>
              <a:pathLst>
                <a:path w="840" h="199">
                  <a:moveTo>
                    <a:pt x="839" y="99"/>
                  </a:moveTo>
                  <a:cubicBezTo>
                    <a:pt x="839" y="154"/>
                    <a:pt x="651" y="198"/>
                    <a:pt x="419" y="198"/>
                  </a:cubicBezTo>
                  <a:cubicBezTo>
                    <a:pt x="187" y="198"/>
                    <a:pt x="0" y="154"/>
                    <a:pt x="0" y="99"/>
                  </a:cubicBezTo>
                  <a:cubicBezTo>
                    <a:pt x="0" y="44"/>
                    <a:pt x="187" y="0"/>
                    <a:pt x="419" y="0"/>
                  </a:cubicBezTo>
                  <a:cubicBezTo>
                    <a:pt x="651" y="0"/>
                    <a:pt x="839" y="44"/>
                    <a:pt x="839" y="99"/>
                  </a:cubicBezTo>
                </a:path>
              </a:pathLst>
            </a:custGeom>
            <a:solidFill>
              <a:schemeClr val="accent6">
                <a:lumMod val="90000"/>
              </a:schemeClr>
            </a:solidFill>
            <a:ln>
              <a:noFill/>
            </a:ln>
            <a:effectLst/>
          </p:spPr>
          <p:txBody>
            <a:bodyPr wrap="none" anchor="ctr"/>
            <a:lstStyle/>
            <a:p>
              <a:pPr defTabSz="685213"/>
              <a:endParaRPr lang="en-US" sz="1350" dirty="0">
                <a:solidFill>
                  <a:srgbClr val="747993"/>
                </a:solidFill>
                <a:latin typeface="DM Sans" pitchFamily="2" charset="77"/>
              </a:endParaRPr>
            </a:p>
          </p:txBody>
        </p:sp>
        <p:sp>
          <p:nvSpPr>
            <p:cNvPr id="61" name="TextBox 60">
              <a:extLst>
                <a:ext uri="{FF2B5EF4-FFF2-40B4-BE49-F238E27FC236}">
                  <a16:creationId xmlns:a16="http://schemas.microsoft.com/office/drawing/2014/main" id="{19914F9C-0F46-F348-5A2B-AB4D062B17AC}"/>
                </a:ext>
              </a:extLst>
            </p:cNvPr>
            <p:cNvSpPr txBox="1"/>
            <p:nvPr/>
          </p:nvSpPr>
          <p:spPr>
            <a:xfrm>
              <a:off x="3782217" y="1567779"/>
              <a:ext cx="2350710" cy="830740"/>
            </a:xfrm>
            <a:prstGeom prst="rect">
              <a:avLst/>
            </a:prstGeom>
            <a:noFill/>
          </p:spPr>
          <p:txBody>
            <a:bodyPr wrap="square" rtlCol="0" anchor="t">
              <a:spAutoFit/>
            </a:bodyPr>
            <a:lstStyle/>
            <a:p>
              <a:pPr marL="114194" lvl="1" algn="ctr" defTabSz="913554">
                <a:lnSpc>
                  <a:spcPct val="90000"/>
                </a:lnSpc>
                <a:spcAft>
                  <a:spcPts val="1199"/>
                </a:spcAft>
                <a:defRPr/>
              </a:pPr>
              <a:r>
                <a:rPr lang="fr" altLang="fr-BJ" sz="1399" b="1" dirty="0">
                  <a:solidFill>
                    <a:srgbClr val="C00000"/>
                  </a:solidFill>
                  <a:latin typeface="DM Sans" pitchFamily="2" charset="0"/>
                </a:rPr>
                <a:t>Être</a:t>
              </a:r>
              <a:r>
                <a:rPr lang="fr" altLang="fr-BJ" sz="1399" b="1" dirty="0" err="1">
                  <a:solidFill>
                    <a:srgbClr val="C00000"/>
                  </a:solidFill>
                  <a:latin typeface="DM Sans" pitchFamily="2" charset="0"/>
                </a:rPr>
                <a:t>​</a:t>
              </a:r>
              <a:r>
                <a:rPr lang="fr" altLang="fr-BJ" sz="1399" b="1" dirty="0">
                  <a:solidFill>
                    <a:srgbClr val="C00000"/>
                  </a:solidFill>
                  <a:latin typeface="DM Sans" pitchFamily="2" charset="0"/>
                </a:rPr>
                <a:t> </a:t>
              </a:r>
              <a:r>
                <a:rPr lang="fr" altLang="fr-BJ" sz="1399" b="1" dirty="0" err="1">
                  <a:solidFill>
                    <a:srgbClr val="C00000"/>
                  </a:solidFill>
                  <a:latin typeface="DM Sans" pitchFamily="2" charset="0"/>
                </a:rPr>
                <a:t>approuvé </a:t>
              </a:r>
              <a:r>
                <a:rPr lang="fr" altLang="fr-BJ" sz="1399" b="1" dirty="0">
                  <a:solidFill>
                    <a:srgbClr val="C00000"/>
                  </a:solidFill>
                  <a:latin typeface="DM Sans" pitchFamily="2" charset="0"/>
                </a:rPr>
                <a:t>par l'ARREC</a:t>
              </a:r>
            </a:p>
            <a:p>
              <a:pPr marL="114194" lvl="1" algn="ctr" defTabSz="913554">
                <a:lnSpc>
                  <a:spcPct val="90000"/>
                </a:lnSpc>
                <a:spcAft>
                  <a:spcPts val="1199"/>
                </a:spcAft>
                <a:defRPr/>
              </a:pPr>
              <a:r>
                <a:rPr lang="fr" altLang="fr-BJ" sz="1399" dirty="0" err="1">
                  <a:latin typeface="DM Sans" pitchFamily="2" charset="0"/>
                </a:rPr>
                <a:t>réseau </a:t>
              </a:r>
              <a:r>
                <a:rPr lang="fr" altLang="fr-BJ" sz="1399" dirty="0">
                  <a:latin typeface="DM Sans" pitchFamily="2" charset="0"/>
                </a:rPr>
                <a:t>WAPP (..???...)</a:t>
              </a:r>
              <a:endParaRPr lang="en-US" sz="974" spc="-11" dirty="0">
                <a:solidFill>
                  <a:srgbClr val="747993"/>
                </a:solidFill>
                <a:latin typeface="DM Sans" pitchFamily="2" charset="0"/>
              </a:endParaRPr>
            </a:p>
          </p:txBody>
        </p:sp>
        <p:sp>
          <p:nvSpPr>
            <p:cNvPr id="484" name="Freeform 483">
              <a:extLst>
                <a:ext uri="{FF2B5EF4-FFF2-40B4-BE49-F238E27FC236}">
                  <a16:creationId xmlns:a16="http://schemas.microsoft.com/office/drawing/2014/main" id="{3E98C15F-4413-BC57-99A4-A14001F38650}"/>
                </a:ext>
              </a:extLst>
            </p:cNvPr>
            <p:cNvSpPr>
              <a:spLocks noChangeArrowheads="1"/>
            </p:cNvSpPr>
            <p:nvPr/>
          </p:nvSpPr>
          <p:spPr bwMode="auto">
            <a:xfrm>
              <a:off x="6086474" y="3762743"/>
              <a:ext cx="362628" cy="364688"/>
            </a:xfrm>
            <a:custGeom>
              <a:avLst/>
              <a:gdLst>
                <a:gd name="T0" fmla="*/ 746 w 778"/>
                <a:gd name="T1" fmla="*/ 240 h 779"/>
                <a:gd name="T2" fmla="*/ 721 w 778"/>
                <a:gd name="T3" fmla="*/ 240 h 779"/>
                <a:gd name="T4" fmla="*/ 717 w 778"/>
                <a:gd name="T5" fmla="*/ 258 h 779"/>
                <a:gd name="T6" fmla="*/ 742 w 778"/>
                <a:gd name="T7" fmla="*/ 389 h 779"/>
                <a:gd name="T8" fmla="*/ 389 w 778"/>
                <a:gd name="T9" fmla="*/ 742 h 779"/>
                <a:gd name="T10" fmla="*/ 35 w 778"/>
                <a:gd name="T11" fmla="*/ 389 h 779"/>
                <a:gd name="T12" fmla="*/ 389 w 778"/>
                <a:gd name="T13" fmla="*/ 36 h 779"/>
                <a:gd name="T14" fmla="*/ 643 w 778"/>
                <a:gd name="T15" fmla="*/ 144 h 779"/>
                <a:gd name="T16" fmla="*/ 643 w 778"/>
                <a:gd name="T17" fmla="*/ 143 h 779"/>
                <a:gd name="T18" fmla="*/ 668 w 778"/>
                <a:gd name="T19" fmla="*/ 143 h 779"/>
                <a:gd name="T20" fmla="*/ 667 w 778"/>
                <a:gd name="T21" fmla="*/ 118 h 779"/>
                <a:gd name="T22" fmla="*/ 665 w 778"/>
                <a:gd name="T23" fmla="*/ 117 h 779"/>
                <a:gd name="T24" fmla="*/ 389 w 778"/>
                <a:gd name="T25" fmla="*/ 0 h 779"/>
                <a:gd name="T26" fmla="*/ 0 w 778"/>
                <a:gd name="T27" fmla="*/ 389 h 779"/>
                <a:gd name="T28" fmla="*/ 389 w 778"/>
                <a:gd name="T29" fmla="*/ 778 h 779"/>
                <a:gd name="T30" fmla="*/ 777 w 778"/>
                <a:gd name="T31" fmla="*/ 389 h 779"/>
                <a:gd name="T32" fmla="*/ 750 w 778"/>
                <a:gd name="T33" fmla="*/ 247 h 779"/>
                <a:gd name="T34" fmla="*/ 746 w 778"/>
                <a:gd name="T35" fmla="*/ 240 h 779"/>
                <a:gd name="T36" fmla="*/ 389 w 778"/>
                <a:gd name="T37" fmla="*/ 487 h 779"/>
                <a:gd name="T38" fmla="*/ 225 w 778"/>
                <a:gd name="T39" fmla="*/ 323 h 779"/>
                <a:gd name="T40" fmla="*/ 212 w 778"/>
                <a:gd name="T41" fmla="*/ 319 h 779"/>
                <a:gd name="T42" fmla="*/ 194 w 778"/>
                <a:gd name="T43" fmla="*/ 336 h 779"/>
                <a:gd name="T44" fmla="*/ 200 w 778"/>
                <a:gd name="T45" fmla="*/ 348 h 779"/>
                <a:gd name="T46" fmla="*/ 376 w 778"/>
                <a:gd name="T47" fmla="*/ 525 h 779"/>
                <a:gd name="T48" fmla="*/ 389 w 778"/>
                <a:gd name="T49" fmla="*/ 530 h 779"/>
                <a:gd name="T50" fmla="*/ 402 w 778"/>
                <a:gd name="T51" fmla="*/ 525 h 779"/>
                <a:gd name="T52" fmla="*/ 696 w 778"/>
                <a:gd name="T53" fmla="*/ 216 h 779"/>
                <a:gd name="T54" fmla="*/ 722 w 778"/>
                <a:gd name="T55" fmla="*/ 189 h 779"/>
                <a:gd name="T56" fmla="*/ 721 w 778"/>
                <a:gd name="T57" fmla="*/ 189 h 779"/>
                <a:gd name="T58" fmla="*/ 772 w 778"/>
                <a:gd name="T59" fmla="*/ 136 h 779"/>
                <a:gd name="T60" fmla="*/ 777 w 778"/>
                <a:gd name="T61" fmla="*/ 124 h 779"/>
                <a:gd name="T62" fmla="*/ 760 w 778"/>
                <a:gd name="T63" fmla="*/ 106 h 779"/>
                <a:gd name="T64" fmla="*/ 747 w 778"/>
                <a:gd name="T65" fmla="*/ 112 h 779"/>
                <a:gd name="T66" fmla="*/ 701 w 778"/>
                <a:gd name="T67" fmla="*/ 159 h 779"/>
                <a:gd name="T68" fmla="*/ 677 w 778"/>
                <a:gd name="T69" fmla="*/ 185 h 779"/>
                <a:gd name="T70" fmla="*/ 389 w 778"/>
                <a:gd name="T71" fmla="*/ 487 h 7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78" h="779">
                  <a:moveTo>
                    <a:pt x="746" y="240"/>
                  </a:moveTo>
                  <a:cubicBezTo>
                    <a:pt x="739" y="234"/>
                    <a:pt x="728" y="234"/>
                    <a:pt x="721" y="240"/>
                  </a:cubicBezTo>
                  <a:cubicBezTo>
                    <a:pt x="716" y="245"/>
                    <a:pt x="715" y="252"/>
                    <a:pt x="717" y="258"/>
                  </a:cubicBezTo>
                  <a:cubicBezTo>
                    <a:pt x="733" y="299"/>
                    <a:pt x="742" y="343"/>
                    <a:pt x="742" y="389"/>
                  </a:cubicBezTo>
                  <a:cubicBezTo>
                    <a:pt x="742" y="584"/>
                    <a:pt x="584" y="742"/>
                    <a:pt x="389" y="742"/>
                  </a:cubicBezTo>
                  <a:cubicBezTo>
                    <a:pt x="194" y="742"/>
                    <a:pt x="35" y="584"/>
                    <a:pt x="35" y="389"/>
                  </a:cubicBezTo>
                  <a:cubicBezTo>
                    <a:pt x="35" y="194"/>
                    <a:pt x="194" y="36"/>
                    <a:pt x="389" y="36"/>
                  </a:cubicBezTo>
                  <a:cubicBezTo>
                    <a:pt x="488" y="36"/>
                    <a:pt x="579" y="78"/>
                    <a:pt x="643" y="144"/>
                  </a:cubicBezTo>
                  <a:lnTo>
                    <a:pt x="643" y="143"/>
                  </a:lnTo>
                  <a:cubicBezTo>
                    <a:pt x="650" y="150"/>
                    <a:pt x="661" y="150"/>
                    <a:pt x="668" y="143"/>
                  </a:cubicBezTo>
                  <a:cubicBezTo>
                    <a:pt x="674" y="136"/>
                    <a:pt x="674" y="125"/>
                    <a:pt x="667" y="118"/>
                  </a:cubicBezTo>
                  <a:cubicBezTo>
                    <a:pt x="666" y="117"/>
                    <a:pt x="666" y="117"/>
                    <a:pt x="665" y="117"/>
                  </a:cubicBezTo>
                  <a:cubicBezTo>
                    <a:pt x="595" y="45"/>
                    <a:pt x="497" y="0"/>
                    <a:pt x="389" y="0"/>
                  </a:cubicBezTo>
                  <a:cubicBezTo>
                    <a:pt x="174" y="0"/>
                    <a:pt x="0" y="174"/>
                    <a:pt x="0" y="389"/>
                  </a:cubicBezTo>
                  <a:cubicBezTo>
                    <a:pt x="0" y="603"/>
                    <a:pt x="174" y="778"/>
                    <a:pt x="389" y="778"/>
                  </a:cubicBezTo>
                  <a:cubicBezTo>
                    <a:pt x="603" y="778"/>
                    <a:pt x="777" y="603"/>
                    <a:pt x="777" y="389"/>
                  </a:cubicBezTo>
                  <a:cubicBezTo>
                    <a:pt x="777" y="339"/>
                    <a:pt x="767" y="292"/>
                    <a:pt x="750" y="247"/>
                  </a:cubicBezTo>
                  <a:cubicBezTo>
                    <a:pt x="750" y="245"/>
                    <a:pt x="748" y="242"/>
                    <a:pt x="746" y="240"/>
                  </a:cubicBezTo>
                  <a:close/>
                  <a:moveTo>
                    <a:pt x="389" y="487"/>
                  </a:moveTo>
                  <a:lnTo>
                    <a:pt x="225" y="323"/>
                  </a:lnTo>
                  <a:cubicBezTo>
                    <a:pt x="221" y="320"/>
                    <a:pt x="217" y="319"/>
                    <a:pt x="212" y="319"/>
                  </a:cubicBezTo>
                  <a:cubicBezTo>
                    <a:pt x="202" y="319"/>
                    <a:pt x="194" y="326"/>
                    <a:pt x="194" y="336"/>
                  </a:cubicBezTo>
                  <a:cubicBezTo>
                    <a:pt x="194" y="341"/>
                    <a:pt x="197" y="345"/>
                    <a:pt x="200" y="348"/>
                  </a:cubicBezTo>
                  <a:lnTo>
                    <a:pt x="376" y="525"/>
                  </a:lnTo>
                  <a:cubicBezTo>
                    <a:pt x="380" y="528"/>
                    <a:pt x="384" y="530"/>
                    <a:pt x="389" y="530"/>
                  </a:cubicBezTo>
                  <a:cubicBezTo>
                    <a:pt x="394" y="530"/>
                    <a:pt x="399" y="528"/>
                    <a:pt x="402" y="525"/>
                  </a:cubicBezTo>
                  <a:lnTo>
                    <a:pt x="696" y="216"/>
                  </a:lnTo>
                  <a:lnTo>
                    <a:pt x="722" y="189"/>
                  </a:lnTo>
                  <a:lnTo>
                    <a:pt x="721" y="189"/>
                  </a:lnTo>
                  <a:lnTo>
                    <a:pt x="772" y="136"/>
                  </a:lnTo>
                  <a:cubicBezTo>
                    <a:pt x="775" y="133"/>
                    <a:pt x="777" y="129"/>
                    <a:pt x="777" y="124"/>
                  </a:cubicBezTo>
                  <a:cubicBezTo>
                    <a:pt x="777" y="114"/>
                    <a:pt x="770" y="106"/>
                    <a:pt x="760" y="106"/>
                  </a:cubicBezTo>
                  <a:cubicBezTo>
                    <a:pt x="755" y="106"/>
                    <a:pt x="750" y="109"/>
                    <a:pt x="747" y="112"/>
                  </a:cubicBezTo>
                  <a:lnTo>
                    <a:pt x="701" y="159"/>
                  </a:lnTo>
                  <a:lnTo>
                    <a:pt x="677" y="185"/>
                  </a:lnTo>
                  <a:lnTo>
                    <a:pt x="389" y="487"/>
                  </a:lnTo>
                  <a:close/>
                </a:path>
              </a:pathLst>
            </a:custGeom>
            <a:solidFill>
              <a:schemeClr val="bg1"/>
            </a:solidFill>
            <a:ln>
              <a:noFill/>
            </a:ln>
            <a:effectLst/>
          </p:spPr>
          <p:txBody>
            <a:bodyPr wrap="none" anchor="ctr"/>
            <a:lstStyle/>
            <a:p>
              <a:pPr defTabSz="685213"/>
              <a:endParaRPr lang="en-US" sz="1350" dirty="0">
                <a:solidFill>
                  <a:srgbClr val="747993"/>
                </a:solidFill>
                <a:latin typeface="DM Sans" pitchFamily="2" charset="77"/>
              </a:endParaRPr>
            </a:p>
          </p:txBody>
        </p:sp>
      </p:grpSp>
      <p:pic>
        <p:nvPicPr>
          <p:cNvPr id="8" name="Image 1" descr="Une image contenant texte, signe&#10;&#10;Description générée automatiquement">
            <a:extLst>
              <a:ext uri="{FF2B5EF4-FFF2-40B4-BE49-F238E27FC236}">
                <a16:creationId xmlns:a16="http://schemas.microsoft.com/office/drawing/2014/main" id="{DD060428-A3EB-427F-E746-66AAE0557978}"/>
              </a:ext>
            </a:extLst>
          </p:cNvPr>
          <p:cNvPicPr>
            <a:picLocks noChangeAspect="1"/>
          </p:cNvPicPr>
          <p:nvPr/>
        </p:nvPicPr>
        <p:blipFill rotWithShape="1">
          <a:blip r:embed="rId2">
            <a:alphaModFix/>
          </a:blip>
          <a:srcRect l="1" t="-6737" r="-7198" b="3132"/>
          <a:stretch/>
        </p:blipFill>
        <p:spPr>
          <a:xfrm>
            <a:off x="8957569" y="4994602"/>
            <a:ext cx="1455708" cy="1287381"/>
          </a:xfrm>
          <a:custGeom>
            <a:avLst/>
            <a:gdLst/>
            <a:ahLst/>
            <a:cxnLst/>
            <a:rect l="l" t="t" r="r" b="b"/>
            <a:pathLst>
              <a:path w="6057610" h="6057610">
                <a:moveTo>
                  <a:pt x="3028805" y="0"/>
                </a:moveTo>
                <a:cubicBezTo>
                  <a:pt x="4701568" y="0"/>
                  <a:pt x="6057610" y="1356042"/>
                  <a:pt x="6057610" y="3028805"/>
                </a:cubicBezTo>
                <a:cubicBezTo>
                  <a:pt x="6057610" y="4701568"/>
                  <a:pt x="4701568" y="6057610"/>
                  <a:pt x="3028805" y="6057610"/>
                </a:cubicBezTo>
                <a:cubicBezTo>
                  <a:pt x="1356042" y="6057610"/>
                  <a:pt x="0" y="4701568"/>
                  <a:pt x="0" y="3028805"/>
                </a:cubicBezTo>
                <a:cubicBezTo>
                  <a:pt x="0" y="1356042"/>
                  <a:pt x="1356042" y="0"/>
                  <a:pt x="3028805" y="0"/>
                </a:cubicBezTo>
                <a:close/>
              </a:path>
            </a:pathLst>
          </a:custGeom>
          <a:effectLst>
            <a:softEdge rad="0"/>
          </a:effectLst>
        </p:spPr>
      </p:pic>
      <p:cxnSp>
        <p:nvCxnSpPr>
          <p:cNvPr id="26" name="Connecteur droit avec flèche 25">
            <a:extLst>
              <a:ext uri="{FF2B5EF4-FFF2-40B4-BE49-F238E27FC236}">
                <a16:creationId xmlns:a16="http://schemas.microsoft.com/office/drawing/2014/main" id="{A730465D-2F18-49F1-C10B-CE40DE9A219A}"/>
              </a:ext>
            </a:extLst>
          </p:cNvPr>
          <p:cNvCxnSpPr>
            <a:cxnSpLocks/>
          </p:cNvCxnSpPr>
          <p:nvPr/>
        </p:nvCxnSpPr>
        <p:spPr>
          <a:xfrm flipV="1">
            <a:off x="9141185" y="2975543"/>
            <a:ext cx="982126" cy="1290229"/>
          </a:xfrm>
          <a:prstGeom prst="straightConnector1">
            <a:avLst/>
          </a:prstGeom>
          <a:ln w="22225">
            <a:solidFill>
              <a:schemeClr val="tx1"/>
            </a:solidFill>
            <a:prstDash val="lgDash"/>
            <a:tailEnd type="triangle"/>
          </a:ln>
        </p:spPr>
        <p:style>
          <a:lnRef idx="1">
            <a:schemeClr val="accent1"/>
          </a:lnRef>
          <a:fillRef idx="0">
            <a:schemeClr val="accent1"/>
          </a:fillRef>
          <a:effectRef idx="0">
            <a:schemeClr val="accent1"/>
          </a:effectRef>
          <a:fontRef idx="minor">
            <a:schemeClr val="tx1"/>
          </a:fontRef>
        </p:style>
      </p:cxnSp>
      <p:sp>
        <p:nvSpPr>
          <p:cNvPr id="5" name="object 3">
            <a:extLst>
              <a:ext uri="{FF2B5EF4-FFF2-40B4-BE49-F238E27FC236}">
                <a16:creationId xmlns:a16="http://schemas.microsoft.com/office/drawing/2014/main" id="{56F4F684-306B-3C8D-C8CF-278B138DAB6B}"/>
              </a:ext>
            </a:extLst>
          </p:cNvPr>
          <p:cNvSpPr txBox="1">
            <a:spLocks/>
          </p:cNvSpPr>
          <p:nvPr/>
        </p:nvSpPr>
        <p:spPr>
          <a:xfrm>
            <a:off x="1679218" y="890535"/>
            <a:ext cx="9278476" cy="378599"/>
          </a:xfrm>
          <a:prstGeom prst="rect">
            <a:avLst/>
          </a:prstGeom>
        </p:spPr>
        <p:txBody>
          <a:bodyPr vert="horz" wrap="square" lIns="0" tIns="9516" rIns="0" bIns="0" rtlCol="0">
            <a:spAutoFit/>
          </a:bodyPr>
          <a:lstStyle>
            <a:lvl1pPr algn="l" defTabSz="914400" rtl="0" eaLnBrk="1" latinLnBrk="0" hangingPunct="1">
              <a:lnSpc>
                <a:spcPct val="90000"/>
              </a:lnSpc>
              <a:spcBef>
                <a:spcPct val="0"/>
              </a:spcBef>
              <a:buNone/>
              <a:defRPr sz="2800" kern="1200">
                <a:solidFill>
                  <a:schemeClr val="tx1"/>
                </a:solidFill>
                <a:latin typeface="Source Sans Pro" panose="020B0503030403020204" pitchFamily="34" charset="0"/>
                <a:ea typeface="+mj-ea"/>
                <a:cs typeface="+mj-cs"/>
              </a:defRPr>
            </a:lvl1pPr>
          </a:lstStyle>
          <a:p>
            <a:pPr marL="659948">
              <a:lnSpc>
                <a:spcPct val="100000"/>
              </a:lnSpc>
              <a:spcBef>
                <a:spcPts val="75"/>
              </a:spcBef>
            </a:pPr>
            <a:r>
              <a:rPr lang="fr-FR" sz="2398" dirty="0">
                <a:solidFill>
                  <a:srgbClr val="008244"/>
                </a:solidFill>
              </a:rPr>
              <a:t>Mise en place du Marché Régional de l’Électricité</a:t>
            </a:r>
          </a:p>
        </p:txBody>
      </p:sp>
      <p:sp>
        <p:nvSpPr>
          <p:cNvPr id="2" name="Titre 13">
            <a:extLst>
              <a:ext uri="{FF2B5EF4-FFF2-40B4-BE49-F238E27FC236}">
                <a16:creationId xmlns:a16="http://schemas.microsoft.com/office/drawing/2014/main" id="{1AE1B64E-5458-CC39-4A64-717657ED73B9}"/>
              </a:ext>
            </a:extLst>
          </p:cNvPr>
          <p:cNvSpPr txBox="1">
            <a:spLocks/>
          </p:cNvSpPr>
          <p:nvPr/>
        </p:nvSpPr>
        <p:spPr>
          <a:xfrm>
            <a:off x="749231" y="190451"/>
            <a:ext cx="11226886" cy="532986"/>
          </a:xfrm>
          <a:prstGeom prst="rect">
            <a:avLst/>
          </a:prstGeom>
        </p:spPr>
        <p:txBody>
          <a:bodyPr/>
          <a:lstStyle>
            <a:lvl1pPr algn="ctr" defTabSz="457189" rtl="0" eaLnBrk="1" latinLnBrk="0" hangingPunct="1">
              <a:spcBef>
                <a:spcPct val="0"/>
              </a:spcBef>
              <a:buNone/>
              <a:defRPr sz="2800" b="1" kern="1200" cap="all" spc="-100">
                <a:solidFill>
                  <a:schemeClr val="tx1"/>
                </a:solidFill>
                <a:latin typeface="Calibri" panose="020F0502020204030204" pitchFamily="34" charset="0"/>
                <a:ea typeface="+mj-ea"/>
                <a:cs typeface="Calibri" panose="020F0502020204030204" pitchFamily="34" charset="0"/>
              </a:defRPr>
            </a:lvl1pPr>
          </a:lstStyle>
          <a:p>
            <a:pPr algn="l"/>
            <a:r>
              <a:rPr lang="fr-FR" sz="2398" dirty="0">
                <a:latin typeface="LM Roman 12" panose="00000500000000000000" pitchFamily="50" charset="0"/>
              </a:rPr>
              <a:t>I. Contexte DU MRE &amp; PROBLEMATIQUE</a:t>
            </a:r>
            <a:br>
              <a:rPr lang="fr-FR" sz="3730" dirty="0">
                <a:solidFill>
                  <a:srgbClr val="00B0F0"/>
                </a:solidFill>
              </a:rPr>
            </a:br>
            <a:endParaRPr lang="fr-BJ" sz="3730" dirty="0">
              <a:solidFill>
                <a:srgbClr val="00B0F0"/>
              </a:solidFill>
            </a:endParaRPr>
          </a:p>
        </p:txBody>
      </p:sp>
    </p:spTree>
    <p:extLst>
      <p:ext uri="{BB962C8B-B14F-4D97-AF65-F5344CB8AC3E}">
        <p14:creationId xmlns:p14="http://schemas.microsoft.com/office/powerpoint/2010/main" val="4619011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anim calcmode="lin" valueType="num">
                                      <p:cBhvr>
                                        <p:cTn id="8" dur="1000" fill="hold"/>
                                        <p:tgtEl>
                                          <p:spTgt spid="17"/>
                                        </p:tgtEl>
                                        <p:attrNameLst>
                                          <p:attrName>ppt_x</p:attrName>
                                        </p:attrNameLst>
                                      </p:cBhvr>
                                      <p:tavLst>
                                        <p:tav tm="0">
                                          <p:val>
                                            <p:strVal val="#ppt_x"/>
                                          </p:val>
                                        </p:tav>
                                        <p:tav tm="100000">
                                          <p:val>
                                            <p:strVal val="#ppt_x"/>
                                          </p:val>
                                        </p:tav>
                                      </p:tavLst>
                                    </p:anim>
                                    <p:anim calcmode="lin" valueType="num">
                                      <p:cBhvr>
                                        <p:cTn id="9"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13"/>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nodeType="clickEffect">
                                  <p:stCondLst>
                                    <p:cond delay="0"/>
                                  </p:stCondLst>
                                  <p:childTnLst>
                                    <p:set>
                                      <p:cBhvr>
                                        <p:cTn id="17" dur="1" fill="hold">
                                          <p:stCondLst>
                                            <p:cond delay="0"/>
                                          </p:stCondLst>
                                        </p:cTn>
                                        <p:tgtEl>
                                          <p:spTgt spid="19"/>
                                        </p:tgtEl>
                                        <p:attrNameLst>
                                          <p:attrName>style.visibility</p:attrName>
                                        </p:attrNameLst>
                                      </p:cBhvr>
                                      <p:to>
                                        <p:strVal val="visible"/>
                                      </p:to>
                                    </p:set>
                                    <p:animEffect transition="in" filter="fade">
                                      <p:cBhvr>
                                        <p:cTn id="18" dur="1000"/>
                                        <p:tgtEl>
                                          <p:spTgt spid="19"/>
                                        </p:tgtEl>
                                      </p:cBhvr>
                                    </p:animEffect>
                                    <p:anim calcmode="lin" valueType="num">
                                      <p:cBhvr>
                                        <p:cTn id="19" dur="1000" fill="hold"/>
                                        <p:tgtEl>
                                          <p:spTgt spid="19"/>
                                        </p:tgtEl>
                                        <p:attrNameLst>
                                          <p:attrName>ppt_x</p:attrName>
                                        </p:attrNameLst>
                                      </p:cBhvr>
                                      <p:tavLst>
                                        <p:tav tm="0">
                                          <p:val>
                                            <p:strVal val="#ppt_x"/>
                                          </p:val>
                                        </p:tav>
                                        <p:tav tm="100000">
                                          <p:val>
                                            <p:strVal val="#ppt_x"/>
                                          </p:val>
                                        </p:tav>
                                      </p:tavLst>
                                    </p:anim>
                                    <p:anim calcmode="lin" valueType="num">
                                      <p:cBhvr>
                                        <p:cTn id="20"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3"/>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nodeType="clickEffect">
                                  <p:stCondLst>
                                    <p:cond delay="0"/>
                                  </p:stCondLst>
                                  <p:childTnLst>
                                    <p:set>
                                      <p:cBhvr>
                                        <p:cTn id="28" dur="1" fill="hold">
                                          <p:stCondLst>
                                            <p:cond delay="0"/>
                                          </p:stCondLst>
                                        </p:cTn>
                                        <p:tgtEl>
                                          <p:spTgt spid="22"/>
                                        </p:tgtEl>
                                        <p:attrNameLst>
                                          <p:attrName>style.visibility</p:attrName>
                                        </p:attrNameLst>
                                      </p:cBhvr>
                                      <p:to>
                                        <p:strVal val="visible"/>
                                      </p:to>
                                    </p:set>
                                    <p:animEffect transition="in" filter="fade">
                                      <p:cBhvr>
                                        <p:cTn id="29" dur="1000"/>
                                        <p:tgtEl>
                                          <p:spTgt spid="22"/>
                                        </p:tgtEl>
                                      </p:cBhvr>
                                    </p:animEffect>
                                    <p:anim calcmode="lin" valueType="num">
                                      <p:cBhvr>
                                        <p:cTn id="30" dur="1000" fill="hold"/>
                                        <p:tgtEl>
                                          <p:spTgt spid="22"/>
                                        </p:tgtEl>
                                        <p:attrNameLst>
                                          <p:attrName>ppt_x</p:attrName>
                                        </p:attrNameLst>
                                      </p:cBhvr>
                                      <p:tavLst>
                                        <p:tav tm="0">
                                          <p:val>
                                            <p:strVal val="#ppt_x"/>
                                          </p:val>
                                        </p:tav>
                                        <p:tav tm="100000">
                                          <p:val>
                                            <p:strVal val="#ppt_x"/>
                                          </p:val>
                                        </p:tav>
                                      </p:tavLst>
                                    </p:anim>
                                    <p:anim calcmode="lin" valueType="num">
                                      <p:cBhvr>
                                        <p:cTn id="31"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1" presetClass="entr" presetSubtype="0" fill="hold" grpId="0" nodeType="clickEffect">
                                  <p:stCondLst>
                                    <p:cond delay="0"/>
                                  </p:stCondLst>
                                  <p:childTnLst>
                                    <p:set>
                                      <p:cBhvr>
                                        <p:cTn id="35" dur="1" fill="hold">
                                          <p:stCondLst>
                                            <p:cond delay="0"/>
                                          </p:stCondLst>
                                        </p:cTn>
                                        <p:tgtEl>
                                          <p:spTgt spid="6"/>
                                        </p:tgtEl>
                                        <p:attrNameLst>
                                          <p:attrName>style.visibility</p:attrName>
                                        </p:attrNameLst>
                                      </p:cBhvr>
                                      <p:to>
                                        <p:strVal val="visible"/>
                                      </p:to>
                                    </p:set>
                                  </p:childTnLst>
                                </p:cTn>
                              </p:par>
                            </p:childTnLst>
                          </p:cTn>
                        </p:par>
                      </p:childTnLst>
                    </p:cTn>
                  </p:par>
                  <p:par>
                    <p:cTn id="36" fill="hold">
                      <p:stCondLst>
                        <p:cond delay="indefinite"/>
                      </p:stCondLst>
                      <p:childTnLst>
                        <p:par>
                          <p:cTn id="37" fill="hold">
                            <p:stCondLst>
                              <p:cond delay="0"/>
                            </p:stCondLst>
                            <p:childTnLst>
                              <p:par>
                                <p:cTn id="38" presetID="47" presetClass="entr" presetSubtype="0" fill="hold" nodeType="clickEffect">
                                  <p:stCondLst>
                                    <p:cond delay="0"/>
                                  </p:stCondLst>
                                  <p:childTnLst>
                                    <p:set>
                                      <p:cBhvr>
                                        <p:cTn id="39" dur="1" fill="hold">
                                          <p:stCondLst>
                                            <p:cond delay="0"/>
                                          </p:stCondLst>
                                        </p:cTn>
                                        <p:tgtEl>
                                          <p:spTgt spid="23"/>
                                        </p:tgtEl>
                                        <p:attrNameLst>
                                          <p:attrName>style.visibility</p:attrName>
                                        </p:attrNameLst>
                                      </p:cBhvr>
                                      <p:to>
                                        <p:strVal val="visible"/>
                                      </p:to>
                                    </p:set>
                                    <p:animEffect transition="in" filter="fade">
                                      <p:cBhvr>
                                        <p:cTn id="40" dur="1000"/>
                                        <p:tgtEl>
                                          <p:spTgt spid="23"/>
                                        </p:tgtEl>
                                      </p:cBhvr>
                                    </p:animEffect>
                                    <p:anim calcmode="lin" valueType="num">
                                      <p:cBhvr>
                                        <p:cTn id="41" dur="1000" fill="hold"/>
                                        <p:tgtEl>
                                          <p:spTgt spid="23"/>
                                        </p:tgtEl>
                                        <p:attrNameLst>
                                          <p:attrName>ppt_x</p:attrName>
                                        </p:attrNameLst>
                                      </p:cBhvr>
                                      <p:tavLst>
                                        <p:tav tm="0">
                                          <p:val>
                                            <p:strVal val="#ppt_x"/>
                                          </p:val>
                                        </p:tav>
                                        <p:tav tm="100000">
                                          <p:val>
                                            <p:strVal val="#ppt_x"/>
                                          </p:val>
                                        </p:tav>
                                      </p:tavLst>
                                    </p:anim>
                                    <p:anim calcmode="lin" valueType="num">
                                      <p:cBhvr>
                                        <p:cTn id="42"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4"/>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31" presetClass="entr" presetSubtype="0" fill="hold" nodeType="clickEffect">
                                  <p:stCondLst>
                                    <p:cond delay="0"/>
                                  </p:stCondLst>
                                  <p:childTnLst>
                                    <p:set>
                                      <p:cBhvr>
                                        <p:cTn id="50" dur="1" fill="hold">
                                          <p:stCondLst>
                                            <p:cond delay="0"/>
                                          </p:stCondLst>
                                        </p:cTn>
                                        <p:tgtEl>
                                          <p:spTgt spid="8"/>
                                        </p:tgtEl>
                                        <p:attrNameLst>
                                          <p:attrName>style.visibility</p:attrName>
                                        </p:attrNameLst>
                                      </p:cBhvr>
                                      <p:to>
                                        <p:strVal val="visible"/>
                                      </p:to>
                                    </p:set>
                                    <p:anim calcmode="lin" valueType="num">
                                      <p:cBhvr>
                                        <p:cTn id="51" dur="1000" fill="hold"/>
                                        <p:tgtEl>
                                          <p:spTgt spid="8"/>
                                        </p:tgtEl>
                                        <p:attrNameLst>
                                          <p:attrName>ppt_w</p:attrName>
                                        </p:attrNameLst>
                                      </p:cBhvr>
                                      <p:tavLst>
                                        <p:tav tm="0">
                                          <p:val>
                                            <p:fltVal val="0"/>
                                          </p:val>
                                        </p:tav>
                                        <p:tav tm="100000">
                                          <p:val>
                                            <p:strVal val="#ppt_w"/>
                                          </p:val>
                                        </p:tav>
                                      </p:tavLst>
                                    </p:anim>
                                    <p:anim calcmode="lin" valueType="num">
                                      <p:cBhvr>
                                        <p:cTn id="52" dur="1000" fill="hold"/>
                                        <p:tgtEl>
                                          <p:spTgt spid="8"/>
                                        </p:tgtEl>
                                        <p:attrNameLst>
                                          <p:attrName>ppt_h</p:attrName>
                                        </p:attrNameLst>
                                      </p:cBhvr>
                                      <p:tavLst>
                                        <p:tav tm="0">
                                          <p:val>
                                            <p:fltVal val="0"/>
                                          </p:val>
                                        </p:tav>
                                        <p:tav tm="100000">
                                          <p:val>
                                            <p:strVal val="#ppt_h"/>
                                          </p:val>
                                        </p:tav>
                                      </p:tavLst>
                                    </p:anim>
                                    <p:anim calcmode="lin" valueType="num">
                                      <p:cBhvr>
                                        <p:cTn id="53" dur="1000" fill="hold"/>
                                        <p:tgtEl>
                                          <p:spTgt spid="8"/>
                                        </p:tgtEl>
                                        <p:attrNameLst>
                                          <p:attrName>style.rotation</p:attrName>
                                        </p:attrNameLst>
                                      </p:cBhvr>
                                      <p:tavLst>
                                        <p:tav tm="0">
                                          <p:val>
                                            <p:fltVal val="90"/>
                                          </p:val>
                                        </p:tav>
                                        <p:tav tm="100000">
                                          <p:val>
                                            <p:fltVal val="0"/>
                                          </p:val>
                                        </p:tav>
                                      </p:tavLst>
                                    </p:anim>
                                    <p:animEffect transition="in" filter="fade">
                                      <p:cBhvr>
                                        <p:cTn id="54"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6" grpId="0" animBg="1"/>
      <p:bldP spid="13"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object 3"/>
          <p:cNvPicPr/>
          <p:nvPr/>
        </p:nvPicPr>
        <p:blipFill>
          <a:blip r:embed="rId2" cstate="print"/>
          <a:stretch>
            <a:fillRect/>
          </a:stretch>
        </p:blipFill>
        <p:spPr>
          <a:xfrm>
            <a:off x="1870815" y="1809725"/>
            <a:ext cx="8533737" cy="3101811"/>
          </a:xfrm>
          <a:prstGeom prst="rect">
            <a:avLst/>
          </a:prstGeom>
        </p:spPr>
      </p:pic>
      <p:sp>
        <p:nvSpPr>
          <p:cNvPr id="4" name="object 4"/>
          <p:cNvSpPr txBox="1">
            <a:spLocks noGrp="1"/>
          </p:cNvSpPr>
          <p:nvPr>
            <p:ph type="sldNum" sz="quarter" idx="12"/>
          </p:nvPr>
        </p:nvSpPr>
        <p:spPr>
          <a:xfrm>
            <a:off x="1528229" y="721258"/>
            <a:ext cx="0" cy="378599"/>
          </a:xfrm>
          <a:prstGeom prst="rect">
            <a:avLst/>
          </a:prstGeom>
        </p:spPr>
        <p:txBody>
          <a:bodyPr vert="horz" wrap="square" lIns="0" tIns="9516" rIns="0" bIns="0" rtlCol="0" anchor="b" anchorCtr="0">
            <a:spAutoFit/>
          </a:bodyPr>
          <a:lstStyle/>
          <a:p>
            <a:pPr marL="28548">
              <a:spcBef>
                <a:spcPts val="75"/>
              </a:spcBef>
            </a:pPr>
            <a:fld id="{81D60167-4931-47E6-BA6A-407CBD079E47}" type="slidenum">
              <a:rPr spc="-19" dirty="0"/>
              <a:pPr marL="28548">
                <a:spcBef>
                  <a:spcPts val="75"/>
                </a:spcBef>
              </a:pPr>
              <a:t>18</a:t>
            </a:fld>
            <a:endParaRPr spc="-19" dirty="0"/>
          </a:p>
        </p:txBody>
      </p:sp>
      <p:sp>
        <p:nvSpPr>
          <p:cNvPr id="7" name="object 3">
            <a:extLst>
              <a:ext uri="{FF2B5EF4-FFF2-40B4-BE49-F238E27FC236}">
                <a16:creationId xmlns:a16="http://schemas.microsoft.com/office/drawing/2014/main" id="{DB438BDF-133A-4894-63A8-434FC0A16E50}"/>
              </a:ext>
            </a:extLst>
          </p:cNvPr>
          <p:cNvSpPr txBox="1">
            <a:spLocks/>
          </p:cNvSpPr>
          <p:nvPr/>
        </p:nvSpPr>
        <p:spPr>
          <a:xfrm>
            <a:off x="1402223" y="1234600"/>
            <a:ext cx="9278476" cy="378599"/>
          </a:xfrm>
          <a:prstGeom prst="rect">
            <a:avLst/>
          </a:prstGeom>
        </p:spPr>
        <p:txBody>
          <a:bodyPr vert="horz" wrap="square" lIns="0" tIns="9516" rIns="0" bIns="0" rtlCol="0">
            <a:spAutoFit/>
          </a:bodyPr>
          <a:lstStyle>
            <a:lvl1pPr algn="l" defTabSz="914400" rtl="0" eaLnBrk="1" latinLnBrk="0" hangingPunct="1">
              <a:lnSpc>
                <a:spcPct val="90000"/>
              </a:lnSpc>
              <a:spcBef>
                <a:spcPct val="0"/>
              </a:spcBef>
              <a:buNone/>
              <a:defRPr sz="2100" b="1" i="0" kern="1200">
                <a:solidFill>
                  <a:srgbClr val="FF0000"/>
                </a:solidFill>
                <a:latin typeface="Verdana"/>
                <a:ea typeface="+mj-ea"/>
                <a:cs typeface="Verdana"/>
              </a:defRPr>
            </a:lvl1pPr>
          </a:lstStyle>
          <a:p>
            <a:pPr marL="659948">
              <a:lnSpc>
                <a:spcPct val="100000"/>
              </a:lnSpc>
              <a:spcBef>
                <a:spcPts val="75"/>
              </a:spcBef>
            </a:pPr>
            <a:r>
              <a:rPr lang="fr-FR" sz="2398">
                <a:solidFill>
                  <a:srgbClr val="008244"/>
                </a:solidFill>
              </a:rPr>
              <a:t>Mise en place du Marché Régional de l’Électricité</a:t>
            </a:r>
            <a:endParaRPr lang="fr-FR" sz="2398" dirty="0">
              <a:solidFill>
                <a:srgbClr val="008244"/>
              </a:solidFill>
            </a:endParaRPr>
          </a:p>
        </p:txBody>
      </p:sp>
      <p:sp>
        <p:nvSpPr>
          <p:cNvPr id="2" name="Titre 13">
            <a:extLst>
              <a:ext uri="{FF2B5EF4-FFF2-40B4-BE49-F238E27FC236}">
                <a16:creationId xmlns:a16="http://schemas.microsoft.com/office/drawing/2014/main" id="{B7022CC9-A512-B780-E28C-AF7A4323957F}"/>
              </a:ext>
            </a:extLst>
          </p:cNvPr>
          <p:cNvSpPr txBox="1">
            <a:spLocks/>
          </p:cNvSpPr>
          <p:nvPr/>
        </p:nvSpPr>
        <p:spPr>
          <a:xfrm>
            <a:off x="749231" y="190451"/>
            <a:ext cx="11226886" cy="532986"/>
          </a:xfrm>
          <a:prstGeom prst="rect">
            <a:avLst/>
          </a:prstGeom>
        </p:spPr>
        <p:txBody>
          <a:bodyPr/>
          <a:lstStyle>
            <a:lvl1pPr algn="ctr" defTabSz="457189" rtl="0" eaLnBrk="1" latinLnBrk="0" hangingPunct="1">
              <a:spcBef>
                <a:spcPct val="0"/>
              </a:spcBef>
              <a:buNone/>
              <a:defRPr sz="2800" b="1" kern="1200" cap="all" spc="-100">
                <a:solidFill>
                  <a:schemeClr val="tx1"/>
                </a:solidFill>
                <a:latin typeface="Calibri" panose="020F0502020204030204" pitchFamily="34" charset="0"/>
                <a:ea typeface="+mj-ea"/>
                <a:cs typeface="Calibri" panose="020F0502020204030204" pitchFamily="34" charset="0"/>
              </a:defRPr>
            </a:lvl1pPr>
          </a:lstStyle>
          <a:p>
            <a:pPr algn="l"/>
            <a:r>
              <a:rPr lang="fr-FR" sz="2398" dirty="0">
                <a:latin typeface="LM Roman 12" panose="00000500000000000000" pitchFamily="50" charset="0"/>
              </a:rPr>
              <a:t>I. Contexte DU MRE &amp; PROBLEMATIQUE</a:t>
            </a:r>
            <a:br>
              <a:rPr lang="fr-FR" sz="3730" dirty="0">
                <a:solidFill>
                  <a:srgbClr val="00B0F0"/>
                </a:solidFill>
              </a:rPr>
            </a:br>
            <a:endParaRPr lang="fr-BJ" sz="3730" dirty="0">
              <a:solidFill>
                <a:srgbClr val="00B0F0"/>
              </a:solidFill>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9858703" y="657607"/>
            <a:ext cx="1698455" cy="98815"/>
          </a:xfrm>
          <a:prstGeom prst="rect">
            <a:avLst/>
          </a:prstGeom>
        </p:spPr>
        <p:txBody>
          <a:bodyPr vert="horz" wrap="square" lIns="0" tIns="9041" rIns="0" bIns="0" rtlCol="0">
            <a:spAutoFit/>
          </a:bodyPr>
          <a:lstStyle/>
          <a:p>
            <a:pPr marR="3808" algn="r">
              <a:lnSpc>
                <a:spcPts val="651"/>
              </a:lnSpc>
            </a:pPr>
            <a:r>
              <a:rPr sz="599" spc="-19" dirty="0">
                <a:solidFill>
                  <a:srgbClr val="008244"/>
                </a:solidFill>
                <a:latin typeface="Calibri"/>
                <a:cs typeface="Calibri"/>
              </a:rPr>
              <a:t>18</a:t>
            </a:r>
            <a:endParaRPr sz="599" dirty="0">
              <a:latin typeface="Calibri"/>
              <a:cs typeface="Calibri"/>
            </a:endParaRPr>
          </a:p>
        </p:txBody>
      </p:sp>
      <p:sp>
        <p:nvSpPr>
          <p:cNvPr id="3" name="object 3"/>
          <p:cNvSpPr/>
          <p:nvPr/>
        </p:nvSpPr>
        <p:spPr>
          <a:xfrm>
            <a:off x="3922886" y="2717572"/>
            <a:ext cx="6198845" cy="352099"/>
          </a:xfrm>
          <a:custGeom>
            <a:avLst/>
            <a:gdLst/>
            <a:ahLst/>
            <a:cxnLst/>
            <a:rect l="l" t="t" r="r" b="b"/>
            <a:pathLst>
              <a:path w="8272780" h="469900">
                <a:moveTo>
                  <a:pt x="8272272" y="0"/>
                </a:moveTo>
                <a:lnTo>
                  <a:pt x="0" y="0"/>
                </a:lnTo>
                <a:lnTo>
                  <a:pt x="0" y="469391"/>
                </a:lnTo>
                <a:lnTo>
                  <a:pt x="8272272" y="469391"/>
                </a:lnTo>
                <a:lnTo>
                  <a:pt x="8272272" y="0"/>
                </a:lnTo>
                <a:close/>
              </a:path>
            </a:pathLst>
          </a:custGeom>
          <a:solidFill>
            <a:srgbClr val="EFF3D5"/>
          </a:solidFill>
        </p:spPr>
        <p:txBody>
          <a:bodyPr wrap="square" lIns="0" tIns="0" rIns="0" bIns="0" rtlCol="0"/>
          <a:lstStyle/>
          <a:p>
            <a:endParaRPr sz="1350"/>
          </a:p>
        </p:txBody>
      </p:sp>
      <p:sp>
        <p:nvSpPr>
          <p:cNvPr id="4" name="object 4"/>
          <p:cNvSpPr txBox="1"/>
          <p:nvPr/>
        </p:nvSpPr>
        <p:spPr>
          <a:xfrm>
            <a:off x="5533022" y="2752021"/>
            <a:ext cx="4255640" cy="262810"/>
          </a:xfrm>
          <a:prstGeom prst="rect">
            <a:avLst/>
          </a:prstGeom>
        </p:spPr>
        <p:txBody>
          <a:bodyPr vert="horz" wrap="square" lIns="0" tIns="9041" rIns="0" bIns="0" rtlCol="0">
            <a:spAutoFit/>
          </a:bodyPr>
          <a:lstStyle/>
          <a:p>
            <a:pPr marR="3808">
              <a:spcBef>
                <a:spcPts val="71"/>
              </a:spcBef>
            </a:pPr>
            <a:r>
              <a:rPr sz="824" dirty="0">
                <a:latin typeface="Calibri"/>
                <a:cs typeface="Calibri"/>
              </a:rPr>
              <a:t>Comprend</a:t>
            </a:r>
            <a:r>
              <a:rPr sz="824" spc="56" dirty="0">
                <a:latin typeface="Calibri"/>
                <a:cs typeface="Calibri"/>
              </a:rPr>
              <a:t> </a:t>
            </a:r>
            <a:r>
              <a:rPr sz="824" dirty="0">
                <a:latin typeface="Calibri"/>
                <a:cs typeface="Calibri"/>
              </a:rPr>
              <a:t>le</a:t>
            </a:r>
            <a:r>
              <a:rPr sz="824" spc="41" dirty="0">
                <a:latin typeface="Calibri"/>
                <a:cs typeface="Calibri"/>
              </a:rPr>
              <a:t> </a:t>
            </a:r>
            <a:r>
              <a:rPr sz="824" dirty="0">
                <a:latin typeface="Calibri"/>
                <a:cs typeface="Calibri"/>
              </a:rPr>
              <a:t>glossaire,</a:t>
            </a:r>
            <a:r>
              <a:rPr sz="824" spc="53" dirty="0">
                <a:latin typeface="Calibri"/>
                <a:cs typeface="Calibri"/>
              </a:rPr>
              <a:t> </a:t>
            </a:r>
            <a:r>
              <a:rPr sz="824" dirty="0">
                <a:latin typeface="Calibri"/>
                <a:cs typeface="Calibri"/>
              </a:rPr>
              <a:t>les</a:t>
            </a:r>
            <a:r>
              <a:rPr sz="824" spc="41" dirty="0">
                <a:latin typeface="Calibri"/>
                <a:cs typeface="Calibri"/>
              </a:rPr>
              <a:t> </a:t>
            </a:r>
            <a:r>
              <a:rPr sz="824" dirty="0">
                <a:latin typeface="Calibri"/>
                <a:cs typeface="Calibri"/>
              </a:rPr>
              <a:t>acronymes</a:t>
            </a:r>
            <a:r>
              <a:rPr sz="824" spc="60" dirty="0">
                <a:latin typeface="Calibri"/>
                <a:cs typeface="Calibri"/>
              </a:rPr>
              <a:t> </a:t>
            </a:r>
            <a:r>
              <a:rPr sz="824" dirty="0">
                <a:latin typeface="Calibri"/>
                <a:cs typeface="Calibri"/>
              </a:rPr>
              <a:t>et</a:t>
            </a:r>
            <a:r>
              <a:rPr sz="824" spc="53" dirty="0">
                <a:latin typeface="Calibri"/>
                <a:cs typeface="Calibri"/>
              </a:rPr>
              <a:t> </a:t>
            </a:r>
            <a:r>
              <a:rPr sz="824" dirty="0">
                <a:latin typeface="Calibri"/>
                <a:cs typeface="Calibri"/>
              </a:rPr>
              <a:t>toutes</a:t>
            </a:r>
            <a:r>
              <a:rPr sz="824" spc="60" dirty="0">
                <a:latin typeface="Calibri"/>
                <a:cs typeface="Calibri"/>
              </a:rPr>
              <a:t> </a:t>
            </a:r>
            <a:r>
              <a:rPr sz="824" dirty="0">
                <a:latin typeface="Calibri"/>
                <a:cs typeface="Calibri"/>
              </a:rPr>
              <a:t>les</a:t>
            </a:r>
            <a:r>
              <a:rPr sz="824" spc="41" dirty="0">
                <a:latin typeface="Calibri"/>
                <a:cs typeface="Calibri"/>
              </a:rPr>
              <a:t> </a:t>
            </a:r>
            <a:r>
              <a:rPr sz="824" dirty="0">
                <a:latin typeface="Calibri"/>
                <a:cs typeface="Calibri"/>
              </a:rPr>
              <a:t>définitions</a:t>
            </a:r>
            <a:r>
              <a:rPr sz="824" spc="75" dirty="0">
                <a:latin typeface="Calibri"/>
                <a:cs typeface="Calibri"/>
              </a:rPr>
              <a:t> </a:t>
            </a:r>
            <a:r>
              <a:rPr sz="824" dirty="0">
                <a:latin typeface="Calibri"/>
                <a:cs typeface="Calibri"/>
              </a:rPr>
              <a:t>utilisées</a:t>
            </a:r>
            <a:r>
              <a:rPr sz="824" spc="60" dirty="0">
                <a:latin typeface="Calibri"/>
                <a:cs typeface="Calibri"/>
              </a:rPr>
              <a:t> </a:t>
            </a:r>
            <a:r>
              <a:rPr sz="824" dirty="0">
                <a:latin typeface="Calibri"/>
                <a:cs typeface="Calibri"/>
              </a:rPr>
              <a:t>dans</a:t>
            </a:r>
            <a:r>
              <a:rPr sz="824" spc="41" dirty="0">
                <a:latin typeface="Calibri"/>
                <a:cs typeface="Calibri"/>
              </a:rPr>
              <a:t> </a:t>
            </a:r>
            <a:r>
              <a:rPr sz="824" dirty="0">
                <a:latin typeface="Calibri"/>
                <a:cs typeface="Calibri"/>
              </a:rPr>
              <a:t>le</a:t>
            </a:r>
            <a:r>
              <a:rPr sz="824" spc="41" dirty="0">
                <a:latin typeface="Calibri"/>
                <a:cs typeface="Calibri"/>
              </a:rPr>
              <a:t> </a:t>
            </a:r>
            <a:r>
              <a:rPr sz="824" dirty="0">
                <a:latin typeface="Calibri"/>
                <a:cs typeface="Calibri"/>
              </a:rPr>
              <a:t>Code</a:t>
            </a:r>
            <a:r>
              <a:rPr sz="824" spc="60" dirty="0">
                <a:latin typeface="Calibri"/>
                <a:cs typeface="Calibri"/>
              </a:rPr>
              <a:t> </a:t>
            </a:r>
            <a:r>
              <a:rPr sz="824" dirty="0">
                <a:latin typeface="Calibri"/>
                <a:cs typeface="Calibri"/>
              </a:rPr>
              <a:t>de</a:t>
            </a:r>
            <a:r>
              <a:rPr sz="824" spc="49" dirty="0">
                <a:latin typeface="Calibri"/>
                <a:cs typeface="Calibri"/>
              </a:rPr>
              <a:t> </a:t>
            </a:r>
            <a:r>
              <a:rPr sz="824" dirty="0">
                <a:latin typeface="Calibri"/>
                <a:cs typeface="Calibri"/>
              </a:rPr>
              <a:t>réseau</a:t>
            </a:r>
            <a:r>
              <a:rPr sz="824" spc="53" dirty="0">
                <a:latin typeface="Calibri"/>
                <a:cs typeface="Calibri"/>
              </a:rPr>
              <a:t> </a:t>
            </a:r>
            <a:r>
              <a:rPr sz="824" spc="-19" dirty="0">
                <a:latin typeface="Calibri"/>
                <a:cs typeface="Calibri"/>
              </a:rPr>
              <a:t>de </a:t>
            </a:r>
            <a:r>
              <a:rPr sz="824" spc="-8" dirty="0">
                <a:latin typeface="Calibri"/>
                <a:cs typeface="Calibri"/>
              </a:rPr>
              <a:t>l'EEEOA</a:t>
            </a:r>
            <a:endParaRPr sz="824">
              <a:latin typeface="Calibri"/>
              <a:cs typeface="Calibri"/>
            </a:endParaRPr>
          </a:p>
        </p:txBody>
      </p:sp>
      <p:sp>
        <p:nvSpPr>
          <p:cNvPr id="5" name="object 5"/>
          <p:cNvSpPr/>
          <p:nvPr/>
        </p:nvSpPr>
        <p:spPr>
          <a:xfrm>
            <a:off x="3918316" y="4260335"/>
            <a:ext cx="6207887" cy="1492614"/>
          </a:xfrm>
          <a:custGeom>
            <a:avLst/>
            <a:gdLst/>
            <a:ahLst/>
            <a:cxnLst/>
            <a:rect l="l" t="t" r="r" b="b"/>
            <a:pathLst>
              <a:path w="8284845" h="1991995">
                <a:moveTo>
                  <a:pt x="8273021" y="554748"/>
                </a:moveTo>
                <a:lnTo>
                  <a:pt x="0" y="554748"/>
                </a:lnTo>
                <a:lnTo>
                  <a:pt x="0" y="1011936"/>
                </a:lnTo>
                <a:lnTo>
                  <a:pt x="8273021" y="1011936"/>
                </a:lnTo>
                <a:lnTo>
                  <a:pt x="8273021" y="554748"/>
                </a:lnTo>
                <a:close/>
              </a:path>
              <a:path w="8284845" h="1991995">
                <a:moveTo>
                  <a:pt x="8282178" y="1534668"/>
                </a:moveTo>
                <a:lnTo>
                  <a:pt x="9144" y="1534668"/>
                </a:lnTo>
                <a:lnTo>
                  <a:pt x="9144" y="1991868"/>
                </a:lnTo>
                <a:lnTo>
                  <a:pt x="8282178" y="1991868"/>
                </a:lnTo>
                <a:lnTo>
                  <a:pt x="8282178" y="1534668"/>
                </a:lnTo>
                <a:close/>
              </a:path>
              <a:path w="8284845" h="1991995">
                <a:moveTo>
                  <a:pt x="8282178" y="1043940"/>
                </a:moveTo>
                <a:lnTo>
                  <a:pt x="9144" y="1043940"/>
                </a:lnTo>
                <a:lnTo>
                  <a:pt x="9144" y="1501140"/>
                </a:lnTo>
                <a:lnTo>
                  <a:pt x="8282178" y="1501140"/>
                </a:lnTo>
                <a:lnTo>
                  <a:pt x="8282178" y="1043940"/>
                </a:lnTo>
                <a:close/>
              </a:path>
              <a:path w="8284845" h="1991995">
                <a:moveTo>
                  <a:pt x="8284464" y="0"/>
                </a:moveTo>
                <a:lnTo>
                  <a:pt x="11430" y="0"/>
                </a:lnTo>
                <a:lnTo>
                  <a:pt x="11430" y="502920"/>
                </a:lnTo>
                <a:lnTo>
                  <a:pt x="8284464" y="502920"/>
                </a:lnTo>
                <a:lnTo>
                  <a:pt x="8284464" y="0"/>
                </a:lnTo>
                <a:close/>
              </a:path>
            </a:pathLst>
          </a:custGeom>
          <a:solidFill>
            <a:srgbClr val="EFF3D5"/>
          </a:solidFill>
        </p:spPr>
        <p:txBody>
          <a:bodyPr wrap="square" lIns="0" tIns="0" rIns="0" bIns="0" rtlCol="0"/>
          <a:lstStyle/>
          <a:p>
            <a:endParaRPr sz="1350"/>
          </a:p>
        </p:txBody>
      </p:sp>
      <p:sp>
        <p:nvSpPr>
          <p:cNvPr id="6" name="object 6"/>
          <p:cNvSpPr txBox="1"/>
          <p:nvPr/>
        </p:nvSpPr>
        <p:spPr>
          <a:xfrm>
            <a:off x="5528076" y="4244919"/>
            <a:ext cx="4412657" cy="389650"/>
          </a:xfrm>
          <a:prstGeom prst="rect">
            <a:avLst/>
          </a:prstGeom>
        </p:spPr>
        <p:txBody>
          <a:bodyPr vert="horz" wrap="square" lIns="0" tIns="9041" rIns="0" bIns="0" rtlCol="0">
            <a:spAutoFit/>
          </a:bodyPr>
          <a:lstStyle/>
          <a:p>
            <a:pPr marL="9516" marR="3808">
              <a:spcBef>
                <a:spcPts val="71"/>
              </a:spcBef>
            </a:pPr>
            <a:r>
              <a:rPr sz="824" dirty="0">
                <a:latin typeface="Calibri"/>
                <a:cs typeface="Calibri"/>
              </a:rPr>
              <a:t>Code</a:t>
            </a:r>
            <a:r>
              <a:rPr sz="824" spc="60" dirty="0">
                <a:latin typeface="Calibri"/>
                <a:cs typeface="Calibri"/>
              </a:rPr>
              <a:t> </a:t>
            </a:r>
            <a:r>
              <a:rPr sz="824" dirty="0">
                <a:latin typeface="Calibri"/>
                <a:cs typeface="Calibri"/>
              </a:rPr>
              <a:t>qui</a:t>
            </a:r>
            <a:r>
              <a:rPr sz="824" spc="53" dirty="0">
                <a:latin typeface="Calibri"/>
                <a:cs typeface="Calibri"/>
              </a:rPr>
              <a:t> </a:t>
            </a:r>
            <a:r>
              <a:rPr sz="824" dirty="0">
                <a:latin typeface="Calibri"/>
                <a:cs typeface="Calibri"/>
              </a:rPr>
              <a:t>spécifie</a:t>
            </a:r>
            <a:r>
              <a:rPr sz="824" spc="79" dirty="0">
                <a:latin typeface="Calibri"/>
                <a:cs typeface="Calibri"/>
              </a:rPr>
              <a:t> </a:t>
            </a:r>
            <a:r>
              <a:rPr sz="824" dirty="0">
                <a:latin typeface="Calibri"/>
                <a:cs typeface="Calibri"/>
              </a:rPr>
              <a:t>les</a:t>
            </a:r>
            <a:r>
              <a:rPr sz="824" spc="45" dirty="0">
                <a:latin typeface="Calibri"/>
                <a:cs typeface="Calibri"/>
              </a:rPr>
              <a:t> </a:t>
            </a:r>
            <a:r>
              <a:rPr sz="824" dirty="0">
                <a:latin typeface="Calibri"/>
                <a:cs typeface="Calibri"/>
              </a:rPr>
              <a:t>conditions</a:t>
            </a:r>
            <a:r>
              <a:rPr sz="824" spc="79" dirty="0">
                <a:latin typeface="Calibri"/>
                <a:cs typeface="Calibri"/>
              </a:rPr>
              <a:t> </a:t>
            </a:r>
            <a:r>
              <a:rPr sz="824" dirty="0">
                <a:latin typeface="Calibri"/>
                <a:cs typeface="Calibri"/>
              </a:rPr>
              <a:t>techniques</a:t>
            </a:r>
            <a:r>
              <a:rPr sz="824" spc="71" dirty="0">
                <a:latin typeface="Calibri"/>
                <a:cs typeface="Calibri"/>
              </a:rPr>
              <a:t> </a:t>
            </a:r>
            <a:r>
              <a:rPr sz="824" dirty="0">
                <a:latin typeface="Calibri"/>
                <a:cs typeface="Calibri"/>
              </a:rPr>
              <a:t>(y</a:t>
            </a:r>
            <a:r>
              <a:rPr sz="824" spc="53" dirty="0">
                <a:latin typeface="Calibri"/>
                <a:cs typeface="Calibri"/>
              </a:rPr>
              <a:t> </a:t>
            </a:r>
            <a:r>
              <a:rPr sz="824" dirty="0">
                <a:latin typeface="Calibri"/>
                <a:cs typeface="Calibri"/>
              </a:rPr>
              <a:t>compris</a:t>
            </a:r>
            <a:r>
              <a:rPr sz="824" spc="71" dirty="0">
                <a:latin typeface="Calibri"/>
                <a:cs typeface="Calibri"/>
              </a:rPr>
              <a:t> </a:t>
            </a:r>
            <a:r>
              <a:rPr sz="824" dirty="0">
                <a:latin typeface="Calibri"/>
                <a:cs typeface="Calibri"/>
              </a:rPr>
              <a:t>les</a:t>
            </a:r>
            <a:r>
              <a:rPr sz="824" spc="41" dirty="0">
                <a:latin typeface="Calibri"/>
                <a:cs typeface="Calibri"/>
              </a:rPr>
              <a:t> </a:t>
            </a:r>
            <a:r>
              <a:rPr sz="824" dirty="0">
                <a:latin typeface="Calibri"/>
                <a:cs typeface="Calibri"/>
              </a:rPr>
              <a:t>critères</a:t>
            </a:r>
            <a:r>
              <a:rPr sz="824" spc="71" dirty="0">
                <a:latin typeface="Calibri"/>
                <a:cs typeface="Calibri"/>
              </a:rPr>
              <a:t> </a:t>
            </a:r>
            <a:r>
              <a:rPr sz="824" dirty="0">
                <a:latin typeface="Calibri"/>
                <a:cs typeface="Calibri"/>
              </a:rPr>
              <a:t>de</a:t>
            </a:r>
            <a:r>
              <a:rPr sz="824" spc="60" dirty="0">
                <a:latin typeface="Calibri"/>
                <a:cs typeface="Calibri"/>
              </a:rPr>
              <a:t> </a:t>
            </a:r>
            <a:r>
              <a:rPr sz="824" dirty="0">
                <a:latin typeface="Calibri"/>
                <a:cs typeface="Calibri"/>
              </a:rPr>
              <a:t>conception,</a:t>
            </a:r>
            <a:r>
              <a:rPr sz="824" spc="79" dirty="0">
                <a:latin typeface="Calibri"/>
                <a:cs typeface="Calibri"/>
              </a:rPr>
              <a:t> </a:t>
            </a:r>
            <a:r>
              <a:rPr sz="824" dirty="0">
                <a:latin typeface="Calibri"/>
                <a:cs typeface="Calibri"/>
              </a:rPr>
              <a:t>les</a:t>
            </a:r>
            <a:r>
              <a:rPr sz="824" spc="45" dirty="0">
                <a:latin typeface="Calibri"/>
                <a:cs typeface="Calibri"/>
              </a:rPr>
              <a:t> </a:t>
            </a:r>
            <a:r>
              <a:rPr sz="824" spc="-8" dirty="0">
                <a:latin typeface="Calibri"/>
                <a:cs typeface="Calibri"/>
              </a:rPr>
              <a:t>capacités </a:t>
            </a:r>
            <a:r>
              <a:rPr sz="824" spc="8" dirty="0">
                <a:latin typeface="Calibri"/>
                <a:cs typeface="Calibri"/>
              </a:rPr>
              <a:t>opérationnelles)</a:t>
            </a:r>
            <a:r>
              <a:rPr sz="824" spc="37" dirty="0">
                <a:latin typeface="Calibri"/>
                <a:cs typeface="Calibri"/>
              </a:rPr>
              <a:t> </a:t>
            </a:r>
            <a:r>
              <a:rPr sz="824" spc="8" dirty="0">
                <a:latin typeface="Calibri"/>
                <a:cs typeface="Calibri"/>
              </a:rPr>
              <a:t>pour</a:t>
            </a:r>
            <a:r>
              <a:rPr sz="824" spc="31" dirty="0">
                <a:latin typeface="Calibri"/>
                <a:cs typeface="Calibri"/>
              </a:rPr>
              <a:t> </a:t>
            </a:r>
            <a:r>
              <a:rPr sz="824" spc="8" dirty="0">
                <a:latin typeface="Calibri"/>
                <a:cs typeface="Calibri"/>
              </a:rPr>
              <a:t>l'accès</a:t>
            </a:r>
            <a:r>
              <a:rPr sz="824" spc="15" dirty="0">
                <a:latin typeface="Calibri"/>
                <a:cs typeface="Calibri"/>
              </a:rPr>
              <a:t> </a:t>
            </a:r>
            <a:r>
              <a:rPr sz="824" spc="8" dirty="0">
                <a:latin typeface="Calibri"/>
                <a:cs typeface="Calibri"/>
              </a:rPr>
              <a:t>des</a:t>
            </a:r>
            <a:r>
              <a:rPr sz="824" spc="19" dirty="0">
                <a:latin typeface="Calibri"/>
                <a:cs typeface="Calibri"/>
              </a:rPr>
              <a:t> </a:t>
            </a:r>
            <a:r>
              <a:rPr sz="824" spc="8" dirty="0">
                <a:latin typeface="Calibri"/>
                <a:cs typeface="Calibri"/>
              </a:rPr>
              <a:t>installations</a:t>
            </a:r>
            <a:r>
              <a:rPr sz="824" spc="19" dirty="0">
                <a:latin typeface="Calibri"/>
                <a:cs typeface="Calibri"/>
              </a:rPr>
              <a:t> </a:t>
            </a:r>
            <a:r>
              <a:rPr sz="824" spc="8" dirty="0">
                <a:latin typeface="Calibri"/>
                <a:cs typeface="Calibri"/>
              </a:rPr>
              <a:t>de</a:t>
            </a:r>
            <a:r>
              <a:rPr sz="824" spc="27" dirty="0">
                <a:latin typeface="Calibri"/>
                <a:cs typeface="Calibri"/>
              </a:rPr>
              <a:t> </a:t>
            </a:r>
            <a:r>
              <a:rPr sz="824" spc="8" dirty="0">
                <a:latin typeface="Calibri"/>
                <a:cs typeface="Calibri"/>
              </a:rPr>
              <a:t>production,</a:t>
            </a:r>
            <a:r>
              <a:rPr sz="824" spc="37" dirty="0">
                <a:latin typeface="Calibri"/>
                <a:cs typeface="Calibri"/>
              </a:rPr>
              <a:t> </a:t>
            </a:r>
            <a:r>
              <a:rPr sz="824" spc="8" dirty="0">
                <a:latin typeface="Calibri"/>
                <a:cs typeface="Calibri"/>
              </a:rPr>
              <a:t>des</a:t>
            </a:r>
            <a:r>
              <a:rPr sz="824" spc="27" dirty="0">
                <a:latin typeface="Calibri"/>
                <a:cs typeface="Calibri"/>
              </a:rPr>
              <a:t> </a:t>
            </a:r>
            <a:r>
              <a:rPr sz="824" spc="8" dirty="0">
                <a:latin typeface="Calibri"/>
                <a:cs typeface="Calibri"/>
              </a:rPr>
              <a:t>systèmes</a:t>
            </a:r>
            <a:r>
              <a:rPr sz="824" spc="37" dirty="0">
                <a:latin typeface="Calibri"/>
                <a:cs typeface="Calibri"/>
              </a:rPr>
              <a:t> </a:t>
            </a:r>
            <a:r>
              <a:rPr sz="824" spc="8" dirty="0">
                <a:latin typeface="Calibri"/>
                <a:cs typeface="Calibri"/>
              </a:rPr>
              <a:t>CCHT</a:t>
            </a:r>
            <a:r>
              <a:rPr sz="824" spc="11" dirty="0">
                <a:latin typeface="Calibri"/>
                <a:cs typeface="Calibri"/>
              </a:rPr>
              <a:t> </a:t>
            </a:r>
            <a:r>
              <a:rPr sz="824" spc="8" dirty="0">
                <a:latin typeface="Calibri"/>
                <a:cs typeface="Calibri"/>
              </a:rPr>
              <a:t>et</a:t>
            </a:r>
            <a:r>
              <a:rPr sz="824" spc="31" dirty="0">
                <a:latin typeface="Calibri"/>
                <a:cs typeface="Calibri"/>
              </a:rPr>
              <a:t> </a:t>
            </a:r>
            <a:r>
              <a:rPr sz="824" spc="8" dirty="0">
                <a:latin typeface="Calibri"/>
                <a:cs typeface="Calibri"/>
              </a:rPr>
              <a:t>des</a:t>
            </a:r>
            <a:r>
              <a:rPr sz="824" spc="15" dirty="0">
                <a:latin typeface="Calibri"/>
                <a:cs typeface="Calibri"/>
              </a:rPr>
              <a:t> </a:t>
            </a:r>
            <a:r>
              <a:rPr sz="824" spc="-8" dirty="0">
                <a:latin typeface="Calibri"/>
                <a:cs typeface="Calibri"/>
              </a:rPr>
              <a:t>installations </a:t>
            </a:r>
            <a:r>
              <a:rPr sz="824" spc="8" dirty="0">
                <a:latin typeface="Calibri"/>
                <a:cs typeface="Calibri"/>
              </a:rPr>
              <a:t>de</a:t>
            </a:r>
            <a:r>
              <a:rPr sz="824" spc="4" dirty="0">
                <a:latin typeface="Calibri"/>
                <a:cs typeface="Calibri"/>
              </a:rPr>
              <a:t> </a:t>
            </a:r>
            <a:r>
              <a:rPr sz="824" spc="8" dirty="0">
                <a:latin typeface="Calibri"/>
                <a:cs typeface="Calibri"/>
              </a:rPr>
              <a:t>consommation</a:t>
            </a:r>
            <a:r>
              <a:rPr sz="824" spc="19" dirty="0">
                <a:latin typeface="Calibri"/>
                <a:cs typeface="Calibri"/>
              </a:rPr>
              <a:t> </a:t>
            </a:r>
            <a:r>
              <a:rPr sz="824" spc="8" dirty="0">
                <a:latin typeface="Calibri"/>
                <a:cs typeface="Calibri"/>
              </a:rPr>
              <a:t>au</a:t>
            </a:r>
            <a:r>
              <a:rPr sz="824" dirty="0">
                <a:latin typeface="Calibri"/>
                <a:cs typeface="Calibri"/>
              </a:rPr>
              <a:t> </a:t>
            </a:r>
            <a:r>
              <a:rPr sz="824" spc="8" dirty="0">
                <a:latin typeface="Calibri"/>
                <a:cs typeface="Calibri"/>
              </a:rPr>
              <a:t>réseau</a:t>
            </a:r>
            <a:r>
              <a:rPr sz="824" spc="11" dirty="0">
                <a:latin typeface="Calibri"/>
                <a:cs typeface="Calibri"/>
              </a:rPr>
              <a:t> </a:t>
            </a:r>
            <a:r>
              <a:rPr sz="824" spc="8" dirty="0">
                <a:latin typeface="Calibri"/>
                <a:cs typeface="Calibri"/>
              </a:rPr>
              <a:t>de transport</a:t>
            </a:r>
            <a:r>
              <a:rPr sz="824" spc="11" dirty="0">
                <a:latin typeface="Calibri"/>
                <a:cs typeface="Calibri"/>
              </a:rPr>
              <a:t> </a:t>
            </a:r>
            <a:r>
              <a:rPr sz="824" spc="8" dirty="0">
                <a:latin typeface="Calibri"/>
                <a:cs typeface="Calibri"/>
              </a:rPr>
              <a:t>interconnecté</a:t>
            </a:r>
            <a:r>
              <a:rPr sz="824" spc="23" dirty="0">
                <a:latin typeface="Calibri"/>
                <a:cs typeface="Calibri"/>
              </a:rPr>
              <a:t> </a:t>
            </a:r>
            <a:r>
              <a:rPr sz="824" spc="8" dirty="0">
                <a:latin typeface="Calibri"/>
                <a:cs typeface="Calibri"/>
              </a:rPr>
              <a:t>de </a:t>
            </a:r>
            <a:r>
              <a:rPr sz="824" spc="-8" dirty="0">
                <a:latin typeface="Calibri"/>
                <a:cs typeface="Calibri"/>
              </a:rPr>
              <a:t>l'EEEOA.</a:t>
            </a:r>
            <a:endParaRPr sz="824">
              <a:latin typeface="Calibri"/>
              <a:cs typeface="Calibri"/>
            </a:endParaRPr>
          </a:p>
        </p:txBody>
      </p:sp>
      <p:sp>
        <p:nvSpPr>
          <p:cNvPr id="7" name="object 7"/>
          <p:cNvSpPr/>
          <p:nvPr/>
        </p:nvSpPr>
        <p:spPr>
          <a:xfrm>
            <a:off x="3918319" y="3484957"/>
            <a:ext cx="6199321" cy="733222"/>
          </a:xfrm>
          <a:custGeom>
            <a:avLst/>
            <a:gdLst/>
            <a:ahLst/>
            <a:cxnLst/>
            <a:rect l="l" t="t" r="r" b="b"/>
            <a:pathLst>
              <a:path w="8273415" h="978535">
                <a:moveTo>
                  <a:pt x="8273021" y="534162"/>
                </a:moveTo>
                <a:lnTo>
                  <a:pt x="0" y="534162"/>
                </a:lnTo>
                <a:lnTo>
                  <a:pt x="0" y="978408"/>
                </a:lnTo>
                <a:lnTo>
                  <a:pt x="8273021" y="978408"/>
                </a:lnTo>
                <a:lnTo>
                  <a:pt x="8273021" y="534162"/>
                </a:lnTo>
                <a:close/>
              </a:path>
              <a:path w="8273415" h="978535">
                <a:moveTo>
                  <a:pt x="8273021" y="0"/>
                </a:moveTo>
                <a:lnTo>
                  <a:pt x="0" y="0"/>
                </a:lnTo>
                <a:lnTo>
                  <a:pt x="0" y="502920"/>
                </a:lnTo>
                <a:lnTo>
                  <a:pt x="8273021" y="502920"/>
                </a:lnTo>
                <a:lnTo>
                  <a:pt x="8273021" y="0"/>
                </a:lnTo>
                <a:close/>
              </a:path>
            </a:pathLst>
          </a:custGeom>
          <a:solidFill>
            <a:srgbClr val="EFF3D5"/>
          </a:solidFill>
        </p:spPr>
        <p:txBody>
          <a:bodyPr wrap="square" lIns="0" tIns="0" rIns="0" bIns="0" rtlCol="0"/>
          <a:lstStyle/>
          <a:p>
            <a:endParaRPr sz="1350"/>
          </a:p>
        </p:txBody>
      </p:sp>
      <p:sp>
        <p:nvSpPr>
          <p:cNvPr id="8" name="object 8"/>
          <p:cNvSpPr txBox="1"/>
          <p:nvPr/>
        </p:nvSpPr>
        <p:spPr>
          <a:xfrm>
            <a:off x="5529027" y="3531967"/>
            <a:ext cx="4217099" cy="262810"/>
          </a:xfrm>
          <a:prstGeom prst="rect">
            <a:avLst/>
          </a:prstGeom>
        </p:spPr>
        <p:txBody>
          <a:bodyPr vert="horz" wrap="square" lIns="0" tIns="9041" rIns="0" bIns="0" rtlCol="0">
            <a:spAutoFit/>
          </a:bodyPr>
          <a:lstStyle/>
          <a:p>
            <a:pPr marR="3808">
              <a:spcBef>
                <a:spcPts val="71"/>
              </a:spcBef>
            </a:pPr>
            <a:r>
              <a:rPr sz="824" spc="8" dirty="0">
                <a:latin typeface="Calibri"/>
                <a:cs typeface="Calibri"/>
              </a:rPr>
              <a:t>Code</a:t>
            </a:r>
            <a:r>
              <a:rPr sz="824" spc="15" dirty="0">
                <a:latin typeface="Calibri"/>
                <a:cs typeface="Calibri"/>
              </a:rPr>
              <a:t> </a:t>
            </a:r>
            <a:r>
              <a:rPr sz="824" spc="8" dirty="0">
                <a:latin typeface="Calibri"/>
                <a:cs typeface="Calibri"/>
              </a:rPr>
              <a:t>qui</a:t>
            </a:r>
            <a:r>
              <a:rPr sz="824" spc="11" dirty="0">
                <a:latin typeface="Calibri"/>
                <a:cs typeface="Calibri"/>
              </a:rPr>
              <a:t> </a:t>
            </a:r>
            <a:r>
              <a:rPr sz="824" spc="8" dirty="0">
                <a:latin typeface="Calibri"/>
                <a:cs typeface="Calibri"/>
              </a:rPr>
              <a:t>définit</a:t>
            </a:r>
            <a:r>
              <a:rPr sz="824" spc="23" dirty="0">
                <a:latin typeface="Calibri"/>
                <a:cs typeface="Calibri"/>
              </a:rPr>
              <a:t> </a:t>
            </a:r>
            <a:r>
              <a:rPr sz="824" spc="8" dirty="0">
                <a:latin typeface="Calibri"/>
                <a:cs typeface="Calibri"/>
              </a:rPr>
              <a:t>et</a:t>
            </a:r>
            <a:r>
              <a:rPr sz="824" spc="15" dirty="0">
                <a:latin typeface="Calibri"/>
                <a:cs typeface="Calibri"/>
              </a:rPr>
              <a:t> </a:t>
            </a:r>
            <a:r>
              <a:rPr sz="824" spc="8" dirty="0">
                <a:latin typeface="Calibri"/>
                <a:cs typeface="Calibri"/>
              </a:rPr>
              <a:t>régit</a:t>
            </a:r>
            <a:r>
              <a:rPr sz="824" spc="19" dirty="0">
                <a:latin typeface="Calibri"/>
                <a:cs typeface="Calibri"/>
              </a:rPr>
              <a:t> </a:t>
            </a:r>
            <a:r>
              <a:rPr sz="824" spc="8" dirty="0">
                <a:latin typeface="Calibri"/>
                <a:cs typeface="Calibri"/>
              </a:rPr>
              <a:t>le</a:t>
            </a:r>
            <a:r>
              <a:rPr sz="824" dirty="0">
                <a:latin typeface="Calibri"/>
                <a:cs typeface="Calibri"/>
              </a:rPr>
              <a:t> </a:t>
            </a:r>
            <a:r>
              <a:rPr sz="824" spc="8" dirty="0">
                <a:latin typeface="Calibri"/>
                <a:cs typeface="Calibri"/>
              </a:rPr>
              <a:t>processus</a:t>
            </a:r>
            <a:r>
              <a:rPr sz="824" spc="23" dirty="0">
                <a:latin typeface="Calibri"/>
                <a:cs typeface="Calibri"/>
              </a:rPr>
              <a:t> </a:t>
            </a:r>
            <a:r>
              <a:rPr sz="824" spc="8" dirty="0">
                <a:latin typeface="Calibri"/>
                <a:cs typeface="Calibri"/>
              </a:rPr>
              <a:t>de</a:t>
            </a:r>
            <a:r>
              <a:rPr sz="824" spc="15" dirty="0">
                <a:latin typeface="Calibri"/>
                <a:cs typeface="Calibri"/>
              </a:rPr>
              <a:t> </a:t>
            </a:r>
            <a:r>
              <a:rPr sz="824" spc="8" dirty="0">
                <a:latin typeface="Calibri"/>
                <a:cs typeface="Calibri"/>
              </a:rPr>
              <a:t>planification</a:t>
            </a:r>
            <a:r>
              <a:rPr sz="824" spc="23" dirty="0">
                <a:latin typeface="Calibri"/>
                <a:cs typeface="Calibri"/>
              </a:rPr>
              <a:t> </a:t>
            </a:r>
            <a:r>
              <a:rPr sz="824" spc="8" dirty="0">
                <a:latin typeface="Calibri"/>
                <a:cs typeface="Calibri"/>
              </a:rPr>
              <a:t>des infrastructures</a:t>
            </a:r>
            <a:r>
              <a:rPr sz="824" spc="35" dirty="0">
                <a:latin typeface="Calibri"/>
                <a:cs typeface="Calibri"/>
              </a:rPr>
              <a:t> </a:t>
            </a:r>
            <a:r>
              <a:rPr sz="824" spc="8" dirty="0">
                <a:latin typeface="Calibri"/>
                <a:cs typeface="Calibri"/>
              </a:rPr>
              <a:t>du</a:t>
            </a:r>
            <a:r>
              <a:rPr sz="824" spc="11" dirty="0">
                <a:latin typeface="Calibri"/>
                <a:cs typeface="Calibri"/>
              </a:rPr>
              <a:t> </a:t>
            </a:r>
            <a:r>
              <a:rPr sz="824" spc="8" dirty="0">
                <a:latin typeface="Calibri"/>
                <a:cs typeface="Calibri"/>
              </a:rPr>
              <a:t>Système</a:t>
            </a:r>
            <a:r>
              <a:rPr sz="824" spc="19" dirty="0">
                <a:latin typeface="Calibri"/>
                <a:cs typeface="Calibri"/>
              </a:rPr>
              <a:t> </a:t>
            </a:r>
            <a:r>
              <a:rPr sz="824" spc="-8" dirty="0">
                <a:latin typeface="Calibri"/>
                <a:cs typeface="Calibri"/>
              </a:rPr>
              <a:t>d’Echanges </a:t>
            </a:r>
            <a:r>
              <a:rPr sz="824" dirty="0">
                <a:latin typeface="Calibri"/>
                <a:cs typeface="Calibri"/>
              </a:rPr>
              <a:t>d’Energie</a:t>
            </a:r>
            <a:r>
              <a:rPr sz="824" spc="64" dirty="0">
                <a:latin typeface="Calibri"/>
                <a:cs typeface="Calibri"/>
              </a:rPr>
              <a:t> </a:t>
            </a:r>
            <a:r>
              <a:rPr sz="824" dirty="0">
                <a:latin typeface="Calibri"/>
                <a:cs typeface="Calibri"/>
              </a:rPr>
              <a:t>Electrique</a:t>
            </a:r>
            <a:r>
              <a:rPr sz="824" spc="68" dirty="0">
                <a:latin typeface="Calibri"/>
                <a:cs typeface="Calibri"/>
              </a:rPr>
              <a:t> </a:t>
            </a:r>
            <a:r>
              <a:rPr sz="824" dirty="0">
                <a:latin typeface="Calibri"/>
                <a:cs typeface="Calibri"/>
              </a:rPr>
              <a:t>Ouest</a:t>
            </a:r>
            <a:r>
              <a:rPr sz="824" spc="45" dirty="0">
                <a:latin typeface="Calibri"/>
                <a:cs typeface="Calibri"/>
              </a:rPr>
              <a:t> </a:t>
            </a:r>
            <a:r>
              <a:rPr sz="824" dirty="0">
                <a:latin typeface="Calibri"/>
                <a:cs typeface="Calibri"/>
              </a:rPr>
              <a:t>Africain</a:t>
            </a:r>
            <a:r>
              <a:rPr sz="824" spc="71" dirty="0">
                <a:latin typeface="Calibri"/>
                <a:cs typeface="Calibri"/>
              </a:rPr>
              <a:t> </a:t>
            </a:r>
            <a:r>
              <a:rPr sz="824" spc="-8" dirty="0">
                <a:latin typeface="Calibri"/>
                <a:cs typeface="Calibri"/>
              </a:rPr>
              <a:t>(EEEOA)</a:t>
            </a:r>
            <a:endParaRPr sz="824">
              <a:latin typeface="Calibri"/>
              <a:cs typeface="Calibri"/>
            </a:endParaRPr>
          </a:p>
        </p:txBody>
      </p:sp>
      <p:sp>
        <p:nvSpPr>
          <p:cNvPr id="9" name="object 9"/>
          <p:cNvSpPr/>
          <p:nvPr/>
        </p:nvSpPr>
        <p:spPr>
          <a:xfrm>
            <a:off x="3925170" y="3088702"/>
            <a:ext cx="6199321" cy="376842"/>
          </a:xfrm>
          <a:custGeom>
            <a:avLst/>
            <a:gdLst/>
            <a:ahLst/>
            <a:cxnLst/>
            <a:rect l="l" t="t" r="r" b="b"/>
            <a:pathLst>
              <a:path w="8273415" h="502920">
                <a:moveTo>
                  <a:pt x="8273033" y="0"/>
                </a:moveTo>
                <a:lnTo>
                  <a:pt x="0" y="0"/>
                </a:lnTo>
                <a:lnTo>
                  <a:pt x="0" y="502920"/>
                </a:lnTo>
                <a:lnTo>
                  <a:pt x="8273033" y="502920"/>
                </a:lnTo>
                <a:lnTo>
                  <a:pt x="8273033" y="0"/>
                </a:lnTo>
                <a:close/>
              </a:path>
            </a:pathLst>
          </a:custGeom>
          <a:solidFill>
            <a:srgbClr val="EFF3D5"/>
          </a:solidFill>
        </p:spPr>
        <p:txBody>
          <a:bodyPr wrap="square" lIns="0" tIns="0" rIns="0" bIns="0" rtlCol="0"/>
          <a:lstStyle/>
          <a:p>
            <a:endParaRPr sz="1350"/>
          </a:p>
        </p:txBody>
      </p:sp>
      <p:sp>
        <p:nvSpPr>
          <p:cNvPr id="10" name="object 10"/>
          <p:cNvSpPr txBox="1"/>
          <p:nvPr/>
        </p:nvSpPr>
        <p:spPr>
          <a:xfrm>
            <a:off x="5535878" y="3073287"/>
            <a:ext cx="4461665" cy="389650"/>
          </a:xfrm>
          <a:prstGeom prst="rect">
            <a:avLst/>
          </a:prstGeom>
        </p:spPr>
        <p:txBody>
          <a:bodyPr vert="horz" wrap="square" lIns="0" tIns="9041" rIns="0" bIns="0" rtlCol="0">
            <a:spAutoFit/>
          </a:bodyPr>
          <a:lstStyle/>
          <a:p>
            <a:pPr marR="3808">
              <a:spcBef>
                <a:spcPts val="71"/>
              </a:spcBef>
            </a:pPr>
            <a:r>
              <a:rPr sz="824" dirty="0">
                <a:latin typeface="Calibri"/>
                <a:cs typeface="Calibri"/>
              </a:rPr>
              <a:t>Principes</a:t>
            </a:r>
            <a:r>
              <a:rPr sz="824" spc="64" dirty="0">
                <a:latin typeface="Calibri"/>
                <a:cs typeface="Calibri"/>
              </a:rPr>
              <a:t> </a:t>
            </a:r>
            <a:r>
              <a:rPr sz="824" dirty="0">
                <a:latin typeface="Calibri"/>
                <a:cs typeface="Calibri"/>
              </a:rPr>
              <a:t>et</a:t>
            </a:r>
            <a:r>
              <a:rPr sz="824" spc="56" dirty="0">
                <a:latin typeface="Calibri"/>
                <a:cs typeface="Calibri"/>
              </a:rPr>
              <a:t> </a:t>
            </a:r>
            <a:r>
              <a:rPr sz="824" dirty="0">
                <a:latin typeface="Calibri"/>
                <a:cs typeface="Calibri"/>
              </a:rPr>
              <a:t>Règles</a:t>
            </a:r>
            <a:r>
              <a:rPr sz="824" spc="41" dirty="0">
                <a:latin typeface="Calibri"/>
                <a:cs typeface="Calibri"/>
              </a:rPr>
              <a:t> </a:t>
            </a:r>
            <a:r>
              <a:rPr sz="824" dirty="0">
                <a:latin typeface="Calibri"/>
                <a:cs typeface="Calibri"/>
              </a:rPr>
              <a:t>générales</a:t>
            </a:r>
            <a:r>
              <a:rPr sz="824" spc="56" dirty="0">
                <a:latin typeface="Calibri"/>
                <a:cs typeface="Calibri"/>
              </a:rPr>
              <a:t> </a:t>
            </a:r>
            <a:r>
              <a:rPr sz="824" dirty="0">
                <a:latin typeface="Calibri"/>
                <a:cs typeface="Calibri"/>
              </a:rPr>
              <a:t>pour</a:t>
            </a:r>
            <a:r>
              <a:rPr sz="824" spc="53" dirty="0">
                <a:latin typeface="Calibri"/>
                <a:cs typeface="Calibri"/>
              </a:rPr>
              <a:t> </a:t>
            </a:r>
            <a:r>
              <a:rPr sz="824" dirty="0">
                <a:latin typeface="Calibri"/>
                <a:cs typeface="Calibri"/>
              </a:rPr>
              <a:t>le</a:t>
            </a:r>
            <a:r>
              <a:rPr sz="824" spc="41" dirty="0">
                <a:latin typeface="Calibri"/>
                <a:cs typeface="Calibri"/>
              </a:rPr>
              <a:t> </a:t>
            </a:r>
            <a:r>
              <a:rPr sz="824" dirty="0">
                <a:latin typeface="Calibri"/>
                <a:cs typeface="Calibri"/>
              </a:rPr>
              <a:t>développement</a:t>
            </a:r>
            <a:r>
              <a:rPr sz="824" spc="68" dirty="0">
                <a:latin typeface="Calibri"/>
                <a:cs typeface="Calibri"/>
              </a:rPr>
              <a:t> </a:t>
            </a:r>
            <a:r>
              <a:rPr sz="824" dirty="0">
                <a:latin typeface="Calibri"/>
                <a:cs typeface="Calibri"/>
              </a:rPr>
              <a:t>du</a:t>
            </a:r>
            <a:r>
              <a:rPr sz="824" spc="49" dirty="0">
                <a:latin typeface="Calibri"/>
                <a:cs typeface="Calibri"/>
              </a:rPr>
              <a:t> </a:t>
            </a:r>
            <a:r>
              <a:rPr sz="824" dirty="0">
                <a:latin typeface="Calibri"/>
                <a:cs typeface="Calibri"/>
              </a:rPr>
              <a:t>marché</a:t>
            </a:r>
            <a:r>
              <a:rPr sz="824" spc="56" dirty="0">
                <a:latin typeface="Calibri"/>
                <a:cs typeface="Calibri"/>
              </a:rPr>
              <a:t> </a:t>
            </a:r>
            <a:r>
              <a:rPr sz="824" dirty="0">
                <a:latin typeface="Calibri"/>
                <a:cs typeface="Calibri"/>
              </a:rPr>
              <a:t>régional</a:t>
            </a:r>
            <a:r>
              <a:rPr sz="824" spc="45" dirty="0">
                <a:latin typeface="Calibri"/>
                <a:cs typeface="Calibri"/>
              </a:rPr>
              <a:t> </a:t>
            </a:r>
            <a:r>
              <a:rPr sz="824" dirty="0">
                <a:latin typeface="Calibri"/>
                <a:cs typeface="Calibri"/>
              </a:rPr>
              <a:t>de</a:t>
            </a:r>
            <a:r>
              <a:rPr sz="824" spc="56" dirty="0">
                <a:latin typeface="Calibri"/>
                <a:cs typeface="Calibri"/>
              </a:rPr>
              <a:t> </a:t>
            </a:r>
            <a:r>
              <a:rPr sz="824" dirty="0">
                <a:latin typeface="Calibri"/>
                <a:cs typeface="Calibri"/>
              </a:rPr>
              <a:t>l'électricité</a:t>
            </a:r>
            <a:r>
              <a:rPr sz="824" spc="60" dirty="0">
                <a:latin typeface="Calibri"/>
                <a:cs typeface="Calibri"/>
              </a:rPr>
              <a:t> </a:t>
            </a:r>
            <a:r>
              <a:rPr sz="824" dirty="0">
                <a:latin typeface="Calibri"/>
                <a:cs typeface="Calibri"/>
              </a:rPr>
              <a:t>et</a:t>
            </a:r>
            <a:r>
              <a:rPr sz="824" spc="87" dirty="0">
                <a:latin typeface="Calibri"/>
                <a:cs typeface="Calibri"/>
              </a:rPr>
              <a:t> </a:t>
            </a:r>
            <a:r>
              <a:rPr sz="824" spc="-15" dirty="0">
                <a:latin typeface="Calibri"/>
                <a:cs typeface="Calibri"/>
              </a:rPr>
              <a:t>pour </a:t>
            </a:r>
            <a:r>
              <a:rPr sz="824" spc="8" dirty="0">
                <a:latin typeface="Calibri"/>
                <a:cs typeface="Calibri"/>
              </a:rPr>
              <a:t>l'approbation,</a:t>
            </a:r>
            <a:r>
              <a:rPr sz="824" spc="19" dirty="0">
                <a:latin typeface="Calibri"/>
                <a:cs typeface="Calibri"/>
              </a:rPr>
              <a:t> </a:t>
            </a:r>
            <a:r>
              <a:rPr sz="824" spc="8" dirty="0">
                <a:latin typeface="Calibri"/>
                <a:cs typeface="Calibri"/>
              </a:rPr>
              <a:t>la</a:t>
            </a:r>
            <a:r>
              <a:rPr sz="824" spc="-4" dirty="0">
                <a:latin typeface="Calibri"/>
                <a:cs typeface="Calibri"/>
              </a:rPr>
              <a:t> </a:t>
            </a:r>
            <a:r>
              <a:rPr sz="824" spc="8" dirty="0">
                <a:latin typeface="Calibri"/>
                <a:cs typeface="Calibri"/>
              </a:rPr>
              <a:t>conformité,</a:t>
            </a:r>
            <a:r>
              <a:rPr sz="824" spc="27" dirty="0">
                <a:latin typeface="Calibri"/>
                <a:cs typeface="Calibri"/>
              </a:rPr>
              <a:t> </a:t>
            </a:r>
            <a:r>
              <a:rPr sz="824" spc="8" dirty="0">
                <a:latin typeface="Calibri"/>
                <a:cs typeface="Calibri"/>
              </a:rPr>
              <a:t>la</a:t>
            </a:r>
            <a:r>
              <a:rPr sz="824" dirty="0">
                <a:latin typeface="Calibri"/>
                <a:cs typeface="Calibri"/>
              </a:rPr>
              <a:t> </a:t>
            </a:r>
            <a:r>
              <a:rPr sz="824" spc="8" dirty="0">
                <a:latin typeface="Calibri"/>
                <a:cs typeface="Calibri"/>
              </a:rPr>
              <a:t>mise en</a:t>
            </a:r>
            <a:r>
              <a:rPr sz="824" spc="4" dirty="0">
                <a:latin typeface="Calibri"/>
                <a:cs typeface="Calibri"/>
              </a:rPr>
              <a:t> </a:t>
            </a:r>
            <a:r>
              <a:rPr sz="824" dirty="0">
                <a:latin typeface="Calibri"/>
                <a:cs typeface="Calibri"/>
              </a:rPr>
              <a:t>œuvre,</a:t>
            </a:r>
            <a:r>
              <a:rPr sz="824" spc="15" dirty="0">
                <a:latin typeface="Calibri"/>
                <a:cs typeface="Calibri"/>
              </a:rPr>
              <a:t> </a:t>
            </a:r>
            <a:r>
              <a:rPr sz="824" spc="8" dirty="0">
                <a:latin typeface="Calibri"/>
                <a:cs typeface="Calibri"/>
              </a:rPr>
              <a:t>l'utilisation</a:t>
            </a:r>
            <a:r>
              <a:rPr sz="824" spc="4" dirty="0">
                <a:latin typeface="Calibri"/>
                <a:cs typeface="Calibri"/>
              </a:rPr>
              <a:t> </a:t>
            </a:r>
            <a:r>
              <a:rPr sz="824" spc="8" dirty="0">
                <a:latin typeface="Calibri"/>
                <a:cs typeface="Calibri"/>
              </a:rPr>
              <a:t>et la</a:t>
            </a:r>
            <a:r>
              <a:rPr sz="824" dirty="0">
                <a:latin typeface="Calibri"/>
                <a:cs typeface="Calibri"/>
              </a:rPr>
              <a:t> </a:t>
            </a:r>
            <a:r>
              <a:rPr sz="824" spc="8" dirty="0">
                <a:latin typeface="Calibri"/>
                <a:cs typeface="Calibri"/>
              </a:rPr>
              <a:t>gestion</a:t>
            </a:r>
            <a:r>
              <a:rPr sz="824" spc="19" dirty="0">
                <a:latin typeface="Calibri"/>
                <a:cs typeface="Calibri"/>
              </a:rPr>
              <a:t> </a:t>
            </a:r>
            <a:r>
              <a:rPr sz="824" spc="8" dirty="0">
                <a:latin typeface="Calibri"/>
                <a:cs typeface="Calibri"/>
              </a:rPr>
              <a:t>efficace</a:t>
            </a:r>
            <a:r>
              <a:rPr sz="824" spc="23" dirty="0">
                <a:latin typeface="Calibri"/>
                <a:cs typeface="Calibri"/>
              </a:rPr>
              <a:t> </a:t>
            </a:r>
            <a:r>
              <a:rPr sz="824" spc="8" dirty="0">
                <a:latin typeface="Calibri"/>
                <a:cs typeface="Calibri"/>
              </a:rPr>
              <a:t>du</a:t>
            </a:r>
            <a:r>
              <a:rPr sz="824" spc="4" dirty="0">
                <a:latin typeface="Calibri"/>
                <a:cs typeface="Calibri"/>
              </a:rPr>
              <a:t> </a:t>
            </a:r>
            <a:r>
              <a:rPr sz="824" spc="8" dirty="0">
                <a:latin typeface="Calibri"/>
                <a:cs typeface="Calibri"/>
              </a:rPr>
              <a:t>Code</a:t>
            </a:r>
            <a:r>
              <a:rPr sz="824" spc="11" dirty="0">
                <a:latin typeface="Calibri"/>
                <a:cs typeface="Calibri"/>
              </a:rPr>
              <a:t> </a:t>
            </a:r>
            <a:r>
              <a:rPr sz="824" spc="8" dirty="0">
                <a:latin typeface="Calibri"/>
                <a:cs typeface="Calibri"/>
              </a:rPr>
              <a:t>de réseau</a:t>
            </a:r>
            <a:r>
              <a:rPr sz="824" spc="11" dirty="0">
                <a:latin typeface="Calibri"/>
                <a:cs typeface="Calibri"/>
              </a:rPr>
              <a:t> </a:t>
            </a:r>
            <a:r>
              <a:rPr sz="824" spc="-19" dirty="0">
                <a:latin typeface="Calibri"/>
                <a:cs typeface="Calibri"/>
              </a:rPr>
              <a:t>de </a:t>
            </a:r>
            <a:r>
              <a:rPr sz="824" spc="-8" dirty="0">
                <a:latin typeface="Calibri"/>
                <a:cs typeface="Calibri"/>
              </a:rPr>
              <a:t>l’EEEOA</a:t>
            </a:r>
            <a:endParaRPr sz="824" dirty="0">
              <a:latin typeface="Calibri"/>
              <a:cs typeface="Calibri"/>
            </a:endParaRPr>
          </a:p>
        </p:txBody>
      </p:sp>
      <p:sp>
        <p:nvSpPr>
          <p:cNvPr id="11" name="object 11"/>
          <p:cNvSpPr txBox="1">
            <a:spLocks noGrp="1"/>
          </p:cNvSpPr>
          <p:nvPr>
            <p:ph type="title"/>
          </p:nvPr>
        </p:nvSpPr>
        <p:spPr>
          <a:xfrm>
            <a:off x="2975914" y="1414344"/>
            <a:ext cx="5540098" cy="258422"/>
          </a:xfrm>
          <a:prstGeom prst="rect">
            <a:avLst/>
          </a:prstGeom>
        </p:spPr>
        <p:txBody>
          <a:bodyPr vert="horz" wrap="square" lIns="0" tIns="9516" rIns="0" bIns="0" rtlCol="0" anchor="t" anchorCtr="0">
            <a:spAutoFit/>
          </a:bodyPr>
          <a:lstStyle/>
          <a:p>
            <a:pPr marL="9516">
              <a:spcBef>
                <a:spcPts val="75"/>
              </a:spcBef>
            </a:pPr>
            <a:r>
              <a:rPr sz="1798" spc="91" dirty="0"/>
              <a:t>Le</a:t>
            </a:r>
            <a:r>
              <a:rPr sz="1798" spc="-56" dirty="0"/>
              <a:t> </a:t>
            </a:r>
            <a:r>
              <a:rPr sz="1798" spc="45" dirty="0"/>
              <a:t>Code</a:t>
            </a:r>
            <a:r>
              <a:rPr sz="1798" spc="-45" dirty="0"/>
              <a:t> </a:t>
            </a:r>
            <a:r>
              <a:rPr sz="1798" spc="37" dirty="0"/>
              <a:t>de</a:t>
            </a:r>
            <a:r>
              <a:rPr sz="1798" spc="-56" dirty="0"/>
              <a:t> </a:t>
            </a:r>
            <a:r>
              <a:rPr sz="1798" spc="49" dirty="0"/>
              <a:t>réseau</a:t>
            </a:r>
            <a:r>
              <a:rPr sz="1798" spc="-64" dirty="0"/>
              <a:t> </a:t>
            </a:r>
            <a:r>
              <a:rPr sz="1798" spc="37" dirty="0"/>
              <a:t>de</a:t>
            </a:r>
            <a:r>
              <a:rPr sz="1798" spc="-53" dirty="0"/>
              <a:t> </a:t>
            </a:r>
            <a:r>
              <a:rPr sz="1798" spc="49" dirty="0"/>
              <a:t>l’EEEOA</a:t>
            </a:r>
            <a:endParaRPr sz="1798" dirty="0"/>
          </a:p>
        </p:txBody>
      </p:sp>
      <p:sp>
        <p:nvSpPr>
          <p:cNvPr id="95" name="object 95"/>
          <p:cNvSpPr txBox="1">
            <a:spLocks noGrp="1"/>
          </p:cNvSpPr>
          <p:nvPr>
            <p:ph type="sldNum" sz="quarter" idx="12"/>
          </p:nvPr>
        </p:nvSpPr>
        <p:spPr>
          <a:xfrm>
            <a:off x="325325" y="4801117"/>
            <a:ext cx="814892" cy="153746"/>
          </a:xfrm>
          <a:prstGeom prst="rect">
            <a:avLst/>
          </a:prstGeom>
        </p:spPr>
        <p:txBody>
          <a:bodyPr vert="horz" wrap="square" lIns="0" tIns="0" rIns="0" bIns="0" rtlCol="0" anchor="b" anchorCtr="0">
            <a:spAutoFit/>
          </a:bodyPr>
          <a:lstStyle>
            <a:defPPr>
              <a:defRPr kern="0"/>
            </a:defPPr>
            <a:lvl1pPr>
              <a:defRPr sz="899" b="1" i="0">
                <a:solidFill>
                  <a:srgbClr val="008244"/>
                </a:solidFill>
                <a:latin typeface="Calibri"/>
                <a:cs typeface="Calibri"/>
              </a:defRPr>
            </a:lvl1pPr>
          </a:lstStyle>
          <a:p>
            <a:pPr marL="38065">
              <a:spcBef>
                <a:spcPts val="85"/>
              </a:spcBef>
            </a:pPr>
            <a:fld id="{81D60167-4931-47E6-BA6A-407CBD079E47}" type="slidenum">
              <a:rPr lang="fr-FR" sz="999" spc="-25"/>
              <a:pPr marL="38065">
                <a:spcBef>
                  <a:spcPts val="85"/>
                </a:spcBef>
              </a:pPr>
              <a:t>19</a:t>
            </a:fld>
            <a:endParaRPr spc="-19" dirty="0"/>
          </a:p>
        </p:txBody>
      </p:sp>
      <p:grpSp>
        <p:nvGrpSpPr>
          <p:cNvPr id="12" name="object 12"/>
          <p:cNvGrpSpPr/>
          <p:nvPr/>
        </p:nvGrpSpPr>
        <p:grpSpPr>
          <a:xfrm>
            <a:off x="4691984" y="2723281"/>
            <a:ext cx="790319" cy="350671"/>
            <a:chOff x="4222241" y="2487167"/>
            <a:chExt cx="1054735" cy="467995"/>
          </a:xfrm>
        </p:grpSpPr>
        <p:sp>
          <p:nvSpPr>
            <p:cNvPr id="13" name="object 13"/>
            <p:cNvSpPr/>
            <p:nvPr/>
          </p:nvSpPr>
          <p:spPr>
            <a:xfrm>
              <a:off x="4231766" y="2720720"/>
              <a:ext cx="395605" cy="0"/>
            </a:xfrm>
            <a:custGeom>
              <a:avLst/>
              <a:gdLst/>
              <a:ahLst/>
              <a:cxnLst/>
              <a:rect l="l" t="t" r="r" b="b"/>
              <a:pathLst>
                <a:path w="395604">
                  <a:moveTo>
                    <a:pt x="0" y="0"/>
                  </a:moveTo>
                  <a:lnTo>
                    <a:pt x="395478" y="0"/>
                  </a:lnTo>
                </a:path>
              </a:pathLst>
            </a:custGeom>
            <a:ln w="19050">
              <a:solidFill>
                <a:srgbClr val="00753C"/>
              </a:solidFill>
            </a:ln>
          </p:spPr>
          <p:txBody>
            <a:bodyPr wrap="square" lIns="0" tIns="0" rIns="0" bIns="0" rtlCol="0"/>
            <a:lstStyle/>
            <a:p>
              <a:endParaRPr sz="1350"/>
            </a:p>
          </p:txBody>
        </p:sp>
        <p:sp>
          <p:nvSpPr>
            <p:cNvPr id="14" name="object 14"/>
            <p:cNvSpPr/>
            <p:nvPr/>
          </p:nvSpPr>
          <p:spPr>
            <a:xfrm>
              <a:off x="4627244" y="2496692"/>
              <a:ext cx="640080" cy="448945"/>
            </a:xfrm>
            <a:custGeom>
              <a:avLst/>
              <a:gdLst/>
              <a:ahLst/>
              <a:cxnLst/>
              <a:rect l="l" t="t" r="r" b="b"/>
              <a:pathLst>
                <a:path w="640079" h="448944">
                  <a:moveTo>
                    <a:pt x="608076" y="0"/>
                  </a:moveTo>
                  <a:lnTo>
                    <a:pt x="32003" y="0"/>
                  </a:lnTo>
                  <a:lnTo>
                    <a:pt x="19556" y="3522"/>
                  </a:lnTo>
                  <a:lnTo>
                    <a:pt x="9382" y="13128"/>
                  </a:lnTo>
                  <a:lnTo>
                    <a:pt x="2518" y="27378"/>
                  </a:lnTo>
                  <a:lnTo>
                    <a:pt x="0" y="44831"/>
                  </a:lnTo>
                  <a:lnTo>
                    <a:pt x="0" y="403987"/>
                  </a:lnTo>
                  <a:lnTo>
                    <a:pt x="2518" y="421439"/>
                  </a:lnTo>
                  <a:lnTo>
                    <a:pt x="9382" y="435689"/>
                  </a:lnTo>
                  <a:lnTo>
                    <a:pt x="19556" y="445295"/>
                  </a:lnTo>
                  <a:lnTo>
                    <a:pt x="32003" y="448818"/>
                  </a:lnTo>
                  <a:lnTo>
                    <a:pt x="608076" y="448818"/>
                  </a:lnTo>
                  <a:lnTo>
                    <a:pt x="620523" y="445295"/>
                  </a:lnTo>
                  <a:lnTo>
                    <a:pt x="630697" y="435689"/>
                  </a:lnTo>
                  <a:lnTo>
                    <a:pt x="637561" y="421439"/>
                  </a:lnTo>
                  <a:lnTo>
                    <a:pt x="640079" y="403987"/>
                  </a:lnTo>
                  <a:lnTo>
                    <a:pt x="640079" y="44831"/>
                  </a:lnTo>
                  <a:lnTo>
                    <a:pt x="637561" y="27378"/>
                  </a:lnTo>
                  <a:lnTo>
                    <a:pt x="630697" y="13128"/>
                  </a:lnTo>
                  <a:lnTo>
                    <a:pt x="620523" y="3522"/>
                  </a:lnTo>
                  <a:lnTo>
                    <a:pt x="608076" y="0"/>
                  </a:lnTo>
                  <a:close/>
                </a:path>
              </a:pathLst>
            </a:custGeom>
            <a:solidFill>
              <a:srgbClr val="C35D0D"/>
            </a:solidFill>
          </p:spPr>
          <p:txBody>
            <a:bodyPr wrap="square" lIns="0" tIns="0" rIns="0" bIns="0" rtlCol="0"/>
            <a:lstStyle/>
            <a:p>
              <a:endParaRPr sz="1350"/>
            </a:p>
          </p:txBody>
        </p:sp>
        <p:sp>
          <p:nvSpPr>
            <p:cNvPr id="15" name="object 15"/>
            <p:cNvSpPr/>
            <p:nvPr/>
          </p:nvSpPr>
          <p:spPr>
            <a:xfrm>
              <a:off x="4627244" y="2496692"/>
              <a:ext cx="640080" cy="448945"/>
            </a:xfrm>
            <a:custGeom>
              <a:avLst/>
              <a:gdLst/>
              <a:ahLst/>
              <a:cxnLst/>
              <a:rect l="l" t="t" r="r" b="b"/>
              <a:pathLst>
                <a:path w="640079" h="448944">
                  <a:moveTo>
                    <a:pt x="0" y="44831"/>
                  </a:moveTo>
                  <a:lnTo>
                    <a:pt x="2518" y="27378"/>
                  </a:lnTo>
                  <a:lnTo>
                    <a:pt x="9382" y="13128"/>
                  </a:lnTo>
                  <a:lnTo>
                    <a:pt x="19556" y="3522"/>
                  </a:lnTo>
                  <a:lnTo>
                    <a:pt x="32003" y="0"/>
                  </a:lnTo>
                  <a:lnTo>
                    <a:pt x="608076" y="0"/>
                  </a:lnTo>
                  <a:lnTo>
                    <a:pt x="620523" y="3522"/>
                  </a:lnTo>
                  <a:lnTo>
                    <a:pt x="630697" y="13128"/>
                  </a:lnTo>
                  <a:lnTo>
                    <a:pt x="637561" y="27378"/>
                  </a:lnTo>
                  <a:lnTo>
                    <a:pt x="640079" y="44831"/>
                  </a:lnTo>
                  <a:lnTo>
                    <a:pt x="640079" y="403987"/>
                  </a:lnTo>
                  <a:lnTo>
                    <a:pt x="637561" y="421439"/>
                  </a:lnTo>
                  <a:lnTo>
                    <a:pt x="630697" y="435689"/>
                  </a:lnTo>
                  <a:lnTo>
                    <a:pt x="620523" y="445295"/>
                  </a:lnTo>
                  <a:lnTo>
                    <a:pt x="608076" y="448818"/>
                  </a:lnTo>
                  <a:lnTo>
                    <a:pt x="32003" y="448818"/>
                  </a:lnTo>
                  <a:lnTo>
                    <a:pt x="19556" y="445295"/>
                  </a:lnTo>
                  <a:lnTo>
                    <a:pt x="9382" y="435689"/>
                  </a:lnTo>
                  <a:lnTo>
                    <a:pt x="2518" y="421439"/>
                  </a:lnTo>
                  <a:lnTo>
                    <a:pt x="0" y="403987"/>
                  </a:lnTo>
                  <a:lnTo>
                    <a:pt x="0" y="44831"/>
                  </a:lnTo>
                  <a:close/>
                </a:path>
              </a:pathLst>
            </a:custGeom>
            <a:ln w="19050">
              <a:solidFill>
                <a:srgbClr val="FFFFFF"/>
              </a:solidFill>
            </a:ln>
          </p:spPr>
          <p:txBody>
            <a:bodyPr wrap="square" lIns="0" tIns="0" rIns="0" bIns="0" rtlCol="0"/>
            <a:lstStyle/>
            <a:p>
              <a:endParaRPr sz="1350"/>
            </a:p>
          </p:txBody>
        </p:sp>
      </p:grpSp>
      <p:sp>
        <p:nvSpPr>
          <p:cNvPr id="16" name="object 16"/>
          <p:cNvSpPr txBox="1"/>
          <p:nvPr/>
        </p:nvSpPr>
        <p:spPr>
          <a:xfrm>
            <a:off x="5129725" y="2765534"/>
            <a:ext cx="220776" cy="217294"/>
          </a:xfrm>
          <a:prstGeom prst="rect">
            <a:avLst/>
          </a:prstGeom>
        </p:spPr>
        <p:txBody>
          <a:bodyPr vert="horz" wrap="square" lIns="0" tIns="9516" rIns="0" bIns="0" rtlCol="0">
            <a:spAutoFit/>
          </a:bodyPr>
          <a:lstStyle/>
          <a:p>
            <a:pPr>
              <a:spcBef>
                <a:spcPts val="75"/>
              </a:spcBef>
            </a:pPr>
            <a:r>
              <a:rPr sz="1350" spc="-19" dirty="0">
                <a:solidFill>
                  <a:srgbClr val="FFFFFF"/>
                </a:solidFill>
                <a:latin typeface="Calibri"/>
                <a:cs typeface="Calibri"/>
              </a:rPr>
              <a:t>GD</a:t>
            </a:r>
            <a:endParaRPr sz="1350">
              <a:latin typeface="Calibri"/>
              <a:cs typeface="Calibri"/>
            </a:endParaRPr>
          </a:p>
        </p:txBody>
      </p:sp>
      <p:grpSp>
        <p:nvGrpSpPr>
          <p:cNvPr id="17" name="object 17"/>
          <p:cNvGrpSpPr/>
          <p:nvPr/>
        </p:nvGrpSpPr>
        <p:grpSpPr>
          <a:xfrm>
            <a:off x="4691984" y="3109829"/>
            <a:ext cx="790319" cy="351148"/>
            <a:chOff x="4222241" y="3003042"/>
            <a:chExt cx="1054735" cy="468630"/>
          </a:xfrm>
        </p:grpSpPr>
        <p:sp>
          <p:nvSpPr>
            <p:cNvPr id="18" name="object 18"/>
            <p:cNvSpPr/>
            <p:nvPr/>
          </p:nvSpPr>
          <p:spPr>
            <a:xfrm>
              <a:off x="4231766" y="3237357"/>
              <a:ext cx="395605" cy="0"/>
            </a:xfrm>
            <a:custGeom>
              <a:avLst/>
              <a:gdLst/>
              <a:ahLst/>
              <a:cxnLst/>
              <a:rect l="l" t="t" r="r" b="b"/>
              <a:pathLst>
                <a:path w="395604">
                  <a:moveTo>
                    <a:pt x="0" y="0"/>
                  </a:moveTo>
                  <a:lnTo>
                    <a:pt x="395478" y="0"/>
                  </a:lnTo>
                </a:path>
              </a:pathLst>
            </a:custGeom>
            <a:ln w="19050">
              <a:solidFill>
                <a:srgbClr val="00753C"/>
              </a:solidFill>
            </a:ln>
          </p:spPr>
          <p:txBody>
            <a:bodyPr wrap="square" lIns="0" tIns="0" rIns="0" bIns="0" rtlCol="0"/>
            <a:lstStyle/>
            <a:p>
              <a:endParaRPr sz="1350"/>
            </a:p>
          </p:txBody>
        </p:sp>
        <p:sp>
          <p:nvSpPr>
            <p:cNvPr id="19" name="object 19"/>
            <p:cNvSpPr/>
            <p:nvPr/>
          </p:nvSpPr>
          <p:spPr>
            <a:xfrm>
              <a:off x="4627244" y="3012567"/>
              <a:ext cx="640080" cy="449580"/>
            </a:xfrm>
            <a:custGeom>
              <a:avLst/>
              <a:gdLst/>
              <a:ahLst/>
              <a:cxnLst/>
              <a:rect l="l" t="t" r="r" b="b"/>
              <a:pathLst>
                <a:path w="640079" h="449579">
                  <a:moveTo>
                    <a:pt x="608076" y="0"/>
                  </a:moveTo>
                  <a:lnTo>
                    <a:pt x="32003" y="0"/>
                  </a:lnTo>
                  <a:lnTo>
                    <a:pt x="19556" y="3524"/>
                  </a:lnTo>
                  <a:lnTo>
                    <a:pt x="9382" y="13144"/>
                  </a:lnTo>
                  <a:lnTo>
                    <a:pt x="2518" y="27432"/>
                  </a:lnTo>
                  <a:lnTo>
                    <a:pt x="0" y="44958"/>
                  </a:lnTo>
                  <a:lnTo>
                    <a:pt x="0" y="404622"/>
                  </a:lnTo>
                  <a:lnTo>
                    <a:pt x="2518" y="422148"/>
                  </a:lnTo>
                  <a:lnTo>
                    <a:pt x="9382" y="436435"/>
                  </a:lnTo>
                  <a:lnTo>
                    <a:pt x="19556" y="446055"/>
                  </a:lnTo>
                  <a:lnTo>
                    <a:pt x="32003" y="449580"/>
                  </a:lnTo>
                  <a:lnTo>
                    <a:pt x="608076" y="449580"/>
                  </a:lnTo>
                  <a:lnTo>
                    <a:pt x="620523" y="446055"/>
                  </a:lnTo>
                  <a:lnTo>
                    <a:pt x="630697" y="436435"/>
                  </a:lnTo>
                  <a:lnTo>
                    <a:pt x="637561" y="422148"/>
                  </a:lnTo>
                  <a:lnTo>
                    <a:pt x="640079" y="404622"/>
                  </a:lnTo>
                  <a:lnTo>
                    <a:pt x="640079" y="44958"/>
                  </a:lnTo>
                  <a:lnTo>
                    <a:pt x="637561" y="27432"/>
                  </a:lnTo>
                  <a:lnTo>
                    <a:pt x="630697" y="13144"/>
                  </a:lnTo>
                  <a:lnTo>
                    <a:pt x="620523" y="3524"/>
                  </a:lnTo>
                  <a:lnTo>
                    <a:pt x="608076" y="0"/>
                  </a:lnTo>
                  <a:close/>
                </a:path>
              </a:pathLst>
            </a:custGeom>
            <a:solidFill>
              <a:srgbClr val="C35D0D"/>
            </a:solidFill>
          </p:spPr>
          <p:txBody>
            <a:bodyPr wrap="square" lIns="0" tIns="0" rIns="0" bIns="0" rtlCol="0"/>
            <a:lstStyle/>
            <a:p>
              <a:endParaRPr sz="1350"/>
            </a:p>
          </p:txBody>
        </p:sp>
        <p:sp>
          <p:nvSpPr>
            <p:cNvPr id="20" name="object 20"/>
            <p:cNvSpPr/>
            <p:nvPr/>
          </p:nvSpPr>
          <p:spPr>
            <a:xfrm>
              <a:off x="4627244" y="3012567"/>
              <a:ext cx="640080" cy="449580"/>
            </a:xfrm>
            <a:custGeom>
              <a:avLst/>
              <a:gdLst/>
              <a:ahLst/>
              <a:cxnLst/>
              <a:rect l="l" t="t" r="r" b="b"/>
              <a:pathLst>
                <a:path w="640079" h="449579">
                  <a:moveTo>
                    <a:pt x="0" y="44958"/>
                  </a:moveTo>
                  <a:lnTo>
                    <a:pt x="2518" y="27432"/>
                  </a:lnTo>
                  <a:lnTo>
                    <a:pt x="9382" y="13144"/>
                  </a:lnTo>
                  <a:lnTo>
                    <a:pt x="19556" y="3524"/>
                  </a:lnTo>
                  <a:lnTo>
                    <a:pt x="32003" y="0"/>
                  </a:lnTo>
                  <a:lnTo>
                    <a:pt x="608076" y="0"/>
                  </a:lnTo>
                  <a:lnTo>
                    <a:pt x="620523" y="3524"/>
                  </a:lnTo>
                  <a:lnTo>
                    <a:pt x="630697" y="13144"/>
                  </a:lnTo>
                  <a:lnTo>
                    <a:pt x="637561" y="27432"/>
                  </a:lnTo>
                  <a:lnTo>
                    <a:pt x="640079" y="44958"/>
                  </a:lnTo>
                  <a:lnTo>
                    <a:pt x="640079" y="404622"/>
                  </a:lnTo>
                  <a:lnTo>
                    <a:pt x="637561" y="422148"/>
                  </a:lnTo>
                  <a:lnTo>
                    <a:pt x="630697" y="436435"/>
                  </a:lnTo>
                  <a:lnTo>
                    <a:pt x="620523" y="446055"/>
                  </a:lnTo>
                  <a:lnTo>
                    <a:pt x="608076" y="449580"/>
                  </a:lnTo>
                  <a:lnTo>
                    <a:pt x="32003" y="449580"/>
                  </a:lnTo>
                  <a:lnTo>
                    <a:pt x="19556" y="446055"/>
                  </a:lnTo>
                  <a:lnTo>
                    <a:pt x="9382" y="436435"/>
                  </a:lnTo>
                  <a:lnTo>
                    <a:pt x="2518" y="422148"/>
                  </a:lnTo>
                  <a:lnTo>
                    <a:pt x="0" y="404622"/>
                  </a:lnTo>
                  <a:lnTo>
                    <a:pt x="0" y="44958"/>
                  </a:lnTo>
                  <a:close/>
                </a:path>
              </a:pathLst>
            </a:custGeom>
            <a:ln w="19050">
              <a:solidFill>
                <a:srgbClr val="FFFFFF"/>
              </a:solidFill>
            </a:ln>
          </p:spPr>
          <p:txBody>
            <a:bodyPr wrap="square" lIns="0" tIns="0" rIns="0" bIns="0" rtlCol="0"/>
            <a:lstStyle/>
            <a:p>
              <a:endParaRPr sz="1350"/>
            </a:p>
          </p:txBody>
        </p:sp>
      </p:grpSp>
      <p:sp>
        <p:nvSpPr>
          <p:cNvPr id="21" name="object 21"/>
          <p:cNvSpPr txBox="1"/>
          <p:nvPr/>
        </p:nvSpPr>
        <p:spPr>
          <a:xfrm>
            <a:off x="5133724" y="3152462"/>
            <a:ext cx="212687" cy="217294"/>
          </a:xfrm>
          <a:prstGeom prst="rect">
            <a:avLst/>
          </a:prstGeom>
        </p:spPr>
        <p:txBody>
          <a:bodyPr vert="horz" wrap="square" lIns="0" tIns="9516" rIns="0" bIns="0" rtlCol="0">
            <a:spAutoFit/>
          </a:bodyPr>
          <a:lstStyle/>
          <a:p>
            <a:pPr>
              <a:spcBef>
                <a:spcPts val="75"/>
              </a:spcBef>
            </a:pPr>
            <a:r>
              <a:rPr sz="1350" spc="-19" dirty="0">
                <a:solidFill>
                  <a:srgbClr val="FFFFFF"/>
                </a:solidFill>
                <a:latin typeface="Calibri"/>
                <a:cs typeface="Calibri"/>
              </a:rPr>
              <a:t>CG</a:t>
            </a:r>
            <a:endParaRPr sz="1350">
              <a:latin typeface="Calibri"/>
              <a:cs typeface="Calibri"/>
            </a:endParaRPr>
          </a:p>
        </p:txBody>
      </p:sp>
      <p:grpSp>
        <p:nvGrpSpPr>
          <p:cNvPr id="22" name="object 22"/>
          <p:cNvGrpSpPr/>
          <p:nvPr/>
        </p:nvGrpSpPr>
        <p:grpSpPr>
          <a:xfrm>
            <a:off x="4691984" y="3496947"/>
            <a:ext cx="790319" cy="350671"/>
            <a:chOff x="4222241" y="3519678"/>
            <a:chExt cx="1054735" cy="467995"/>
          </a:xfrm>
        </p:grpSpPr>
        <p:sp>
          <p:nvSpPr>
            <p:cNvPr id="23" name="object 23"/>
            <p:cNvSpPr/>
            <p:nvPr/>
          </p:nvSpPr>
          <p:spPr>
            <a:xfrm>
              <a:off x="4231766" y="3753612"/>
              <a:ext cx="395605" cy="0"/>
            </a:xfrm>
            <a:custGeom>
              <a:avLst/>
              <a:gdLst/>
              <a:ahLst/>
              <a:cxnLst/>
              <a:rect l="l" t="t" r="r" b="b"/>
              <a:pathLst>
                <a:path w="395604">
                  <a:moveTo>
                    <a:pt x="0" y="0"/>
                  </a:moveTo>
                  <a:lnTo>
                    <a:pt x="395478" y="0"/>
                  </a:lnTo>
                </a:path>
              </a:pathLst>
            </a:custGeom>
            <a:ln w="19050">
              <a:solidFill>
                <a:srgbClr val="00753C"/>
              </a:solidFill>
            </a:ln>
          </p:spPr>
          <p:txBody>
            <a:bodyPr wrap="square" lIns="0" tIns="0" rIns="0" bIns="0" rtlCol="0"/>
            <a:lstStyle/>
            <a:p>
              <a:endParaRPr sz="1350"/>
            </a:p>
          </p:txBody>
        </p:sp>
        <p:sp>
          <p:nvSpPr>
            <p:cNvPr id="24" name="object 24"/>
            <p:cNvSpPr/>
            <p:nvPr/>
          </p:nvSpPr>
          <p:spPr>
            <a:xfrm>
              <a:off x="4627244" y="3529203"/>
              <a:ext cx="640080" cy="448945"/>
            </a:xfrm>
            <a:custGeom>
              <a:avLst/>
              <a:gdLst/>
              <a:ahLst/>
              <a:cxnLst/>
              <a:rect l="l" t="t" r="r" b="b"/>
              <a:pathLst>
                <a:path w="640079" h="448945">
                  <a:moveTo>
                    <a:pt x="608076" y="0"/>
                  </a:moveTo>
                  <a:lnTo>
                    <a:pt x="32003" y="0"/>
                  </a:lnTo>
                  <a:lnTo>
                    <a:pt x="19556" y="3522"/>
                  </a:lnTo>
                  <a:lnTo>
                    <a:pt x="9382" y="13128"/>
                  </a:lnTo>
                  <a:lnTo>
                    <a:pt x="2518" y="27378"/>
                  </a:lnTo>
                  <a:lnTo>
                    <a:pt x="0" y="44831"/>
                  </a:lnTo>
                  <a:lnTo>
                    <a:pt x="0" y="403987"/>
                  </a:lnTo>
                  <a:lnTo>
                    <a:pt x="2518" y="421439"/>
                  </a:lnTo>
                  <a:lnTo>
                    <a:pt x="9382" y="435689"/>
                  </a:lnTo>
                  <a:lnTo>
                    <a:pt x="19556" y="445295"/>
                  </a:lnTo>
                  <a:lnTo>
                    <a:pt x="32003" y="448818"/>
                  </a:lnTo>
                  <a:lnTo>
                    <a:pt x="608076" y="448818"/>
                  </a:lnTo>
                  <a:lnTo>
                    <a:pt x="620523" y="445295"/>
                  </a:lnTo>
                  <a:lnTo>
                    <a:pt x="630697" y="435689"/>
                  </a:lnTo>
                  <a:lnTo>
                    <a:pt x="637561" y="421439"/>
                  </a:lnTo>
                  <a:lnTo>
                    <a:pt x="640079" y="403987"/>
                  </a:lnTo>
                  <a:lnTo>
                    <a:pt x="640079" y="44831"/>
                  </a:lnTo>
                  <a:lnTo>
                    <a:pt x="637561" y="27378"/>
                  </a:lnTo>
                  <a:lnTo>
                    <a:pt x="630697" y="13128"/>
                  </a:lnTo>
                  <a:lnTo>
                    <a:pt x="620523" y="3522"/>
                  </a:lnTo>
                  <a:lnTo>
                    <a:pt x="608076" y="0"/>
                  </a:lnTo>
                  <a:close/>
                </a:path>
              </a:pathLst>
            </a:custGeom>
            <a:solidFill>
              <a:srgbClr val="C35D0D"/>
            </a:solidFill>
          </p:spPr>
          <p:txBody>
            <a:bodyPr wrap="square" lIns="0" tIns="0" rIns="0" bIns="0" rtlCol="0"/>
            <a:lstStyle/>
            <a:p>
              <a:endParaRPr sz="1350"/>
            </a:p>
          </p:txBody>
        </p:sp>
        <p:sp>
          <p:nvSpPr>
            <p:cNvPr id="25" name="object 25"/>
            <p:cNvSpPr/>
            <p:nvPr/>
          </p:nvSpPr>
          <p:spPr>
            <a:xfrm>
              <a:off x="4627244" y="3529203"/>
              <a:ext cx="640080" cy="448945"/>
            </a:xfrm>
            <a:custGeom>
              <a:avLst/>
              <a:gdLst/>
              <a:ahLst/>
              <a:cxnLst/>
              <a:rect l="l" t="t" r="r" b="b"/>
              <a:pathLst>
                <a:path w="640079" h="448945">
                  <a:moveTo>
                    <a:pt x="0" y="44831"/>
                  </a:moveTo>
                  <a:lnTo>
                    <a:pt x="2518" y="27378"/>
                  </a:lnTo>
                  <a:lnTo>
                    <a:pt x="9382" y="13128"/>
                  </a:lnTo>
                  <a:lnTo>
                    <a:pt x="19556" y="3522"/>
                  </a:lnTo>
                  <a:lnTo>
                    <a:pt x="32003" y="0"/>
                  </a:lnTo>
                  <a:lnTo>
                    <a:pt x="608076" y="0"/>
                  </a:lnTo>
                  <a:lnTo>
                    <a:pt x="620523" y="3522"/>
                  </a:lnTo>
                  <a:lnTo>
                    <a:pt x="630697" y="13128"/>
                  </a:lnTo>
                  <a:lnTo>
                    <a:pt x="637561" y="27378"/>
                  </a:lnTo>
                  <a:lnTo>
                    <a:pt x="640079" y="44831"/>
                  </a:lnTo>
                  <a:lnTo>
                    <a:pt x="640079" y="403987"/>
                  </a:lnTo>
                  <a:lnTo>
                    <a:pt x="637561" y="421439"/>
                  </a:lnTo>
                  <a:lnTo>
                    <a:pt x="630697" y="435689"/>
                  </a:lnTo>
                  <a:lnTo>
                    <a:pt x="620523" y="445295"/>
                  </a:lnTo>
                  <a:lnTo>
                    <a:pt x="608076" y="448818"/>
                  </a:lnTo>
                  <a:lnTo>
                    <a:pt x="32003" y="448818"/>
                  </a:lnTo>
                  <a:lnTo>
                    <a:pt x="19556" y="445295"/>
                  </a:lnTo>
                  <a:lnTo>
                    <a:pt x="9382" y="435689"/>
                  </a:lnTo>
                  <a:lnTo>
                    <a:pt x="2518" y="421439"/>
                  </a:lnTo>
                  <a:lnTo>
                    <a:pt x="0" y="403987"/>
                  </a:lnTo>
                  <a:lnTo>
                    <a:pt x="0" y="44831"/>
                  </a:lnTo>
                  <a:close/>
                </a:path>
              </a:pathLst>
            </a:custGeom>
            <a:ln w="19050">
              <a:solidFill>
                <a:srgbClr val="FFFFFF"/>
              </a:solidFill>
            </a:ln>
          </p:spPr>
          <p:txBody>
            <a:bodyPr wrap="square" lIns="0" tIns="0" rIns="0" bIns="0" rtlCol="0"/>
            <a:lstStyle/>
            <a:p>
              <a:endParaRPr sz="1350"/>
            </a:p>
          </p:txBody>
        </p:sp>
      </p:grpSp>
      <p:sp>
        <p:nvSpPr>
          <p:cNvPr id="26" name="object 26"/>
          <p:cNvSpPr txBox="1"/>
          <p:nvPr/>
        </p:nvSpPr>
        <p:spPr>
          <a:xfrm>
            <a:off x="5137722" y="3539391"/>
            <a:ext cx="204122" cy="217294"/>
          </a:xfrm>
          <a:prstGeom prst="rect">
            <a:avLst/>
          </a:prstGeom>
        </p:spPr>
        <p:txBody>
          <a:bodyPr vert="horz" wrap="square" lIns="0" tIns="9516" rIns="0" bIns="0" rtlCol="0">
            <a:spAutoFit/>
          </a:bodyPr>
          <a:lstStyle/>
          <a:p>
            <a:pPr>
              <a:spcBef>
                <a:spcPts val="75"/>
              </a:spcBef>
            </a:pPr>
            <a:r>
              <a:rPr sz="1350" spc="35" dirty="0">
                <a:solidFill>
                  <a:srgbClr val="FFFFFF"/>
                </a:solidFill>
                <a:latin typeface="Calibri"/>
                <a:cs typeface="Calibri"/>
              </a:rPr>
              <a:t>CP</a:t>
            </a:r>
            <a:endParaRPr sz="1350">
              <a:latin typeface="Calibri"/>
              <a:cs typeface="Calibri"/>
            </a:endParaRPr>
          </a:p>
        </p:txBody>
      </p:sp>
      <p:grpSp>
        <p:nvGrpSpPr>
          <p:cNvPr id="27" name="object 27"/>
          <p:cNvGrpSpPr/>
          <p:nvPr/>
        </p:nvGrpSpPr>
        <p:grpSpPr>
          <a:xfrm>
            <a:off x="4691505" y="3884066"/>
            <a:ext cx="790796" cy="350671"/>
            <a:chOff x="4221607" y="4036314"/>
            <a:chExt cx="1055370" cy="467995"/>
          </a:xfrm>
        </p:grpSpPr>
        <p:sp>
          <p:nvSpPr>
            <p:cNvPr id="28" name="object 28"/>
            <p:cNvSpPr/>
            <p:nvPr/>
          </p:nvSpPr>
          <p:spPr>
            <a:xfrm>
              <a:off x="4231132" y="4269232"/>
              <a:ext cx="396240" cy="8890"/>
            </a:xfrm>
            <a:custGeom>
              <a:avLst/>
              <a:gdLst/>
              <a:ahLst/>
              <a:cxnLst/>
              <a:rect l="l" t="t" r="r" b="b"/>
              <a:pathLst>
                <a:path w="396239" h="8889">
                  <a:moveTo>
                    <a:pt x="0" y="8636"/>
                  </a:moveTo>
                  <a:lnTo>
                    <a:pt x="395858" y="0"/>
                  </a:lnTo>
                </a:path>
              </a:pathLst>
            </a:custGeom>
            <a:ln w="19050">
              <a:solidFill>
                <a:srgbClr val="00753C"/>
              </a:solidFill>
            </a:ln>
          </p:spPr>
          <p:txBody>
            <a:bodyPr wrap="square" lIns="0" tIns="0" rIns="0" bIns="0" rtlCol="0"/>
            <a:lstStyle/>
            <a:p>
              <a:endParaRPr sz="1350"/>
            </a:p>
          </p:txBody>
        </p:sp>
        <p:sp>
          <p:nvSpPr>
            <p:cNvPr id="29" name="object 29"/>
            <p:cNvSpPr/>
            <p:nvPr/>
          </p:nvSpPr>
          <p:spPr>
            <a:xfrm>
              <a:off x="4627245" y="4045839"/>
              <a:ext cx="640080" cy="448945"/>
            </a:xfrm>
            <a:custGeom>
              <a:avLst/>
              <a:gdLst/>
              <a:ahLst/>
              <a:cxnLst/>
              <a:rect l="l" t="t" r="r" b="b"/>
              <a:pathLst>
                <a:path w="640079" h="448945">
                  <a:moveTo>
                    <a:pt x="608076" y="0"/>
                  </a:moveTo>
                  <a:lnTo>
                    <a:pt x="32003" y="0"/>
                  </a:lnTo>
                  <a:lnTo>
                    <a:pt x="19556" y="3522"/>
                  </a:lnTo>
                  <a:lnTo>
                    <a:pt x="9382" y="13128"/>
                  </a:lnTo>
                  <a:lnTo>
                    <a:pt x="2518" y="27378"/>
                  </a:lnTo>
                  <a:lnTo>
                    <a:pt x="0" y="44831"/>
                  </a:lnTo>
                  <a:lnTo>
                    <a:pt x="0" y="403987"/>
                  </a:lnTo>
                  <a:lnTo>
                    <a:pt x="2518" y="421439"/>
                  </a:lnTo>
                  <a:lnTo>
                    <a:pt x="9382" y="435689"/>
                  </a:lnTo>
                  <a:lnTo>
                    <a:pt x="19556" y="445295"/>
                  </a:lnTo>
                  <a:lnTo>
                    <a:pt x="32003" y="448818"/>
                  </a:lnTo>
                  <a:lnTo>
                    <a:pt x="608076" y="448818"/>
                  </a:lnTo>
                  <a:lnTo>
                    <a:pt x="620523" y="445295"/>
                  </a:lnTo>
                  <a:lnTo>
                    <a:pt x="630697" y="435689"/>
                  </a:lnTo>
                  <a:lnTo>
                    <a:pt x="637561" y="421439"/>
                  </a:lnTo>
                  <a:lnTo>
                    <a:pt x="640079" y="403987"/>
                  </a:lnTo>
                  <a:lnTo>
                    <a:pt x="640079" y="44831"/>
                  </a:lnTo>
                  <a:lnTo>
                    <a:pt x="637561" y="27378"/>
                  </a:lnTo>
                  <a:lnTo>
                    <a:pt x="630697" y="13128"/>
                  </a:lnTo>
                  <a:lnTo>
                    <a:pt x="620523" y="3522"/>
                  </a:lnTo>
                  <a:lnTo>
                    <a:pt x="608076" y="0"/>
                  </a:lnTo>
                  <a:close/>
                </a:path>
              </a:pathLst>
            </a:custGeom>
            <a:solidFill>
              <a:srgbClr val="C35D0D"/>
            </a:solidFill>
          </p:spPr>
          <p:txBody>
            <a:bodyPr wrap="square" lIns="0" tIns="0" rIns="0" bIns="0" rtlCol="0"/>
            <a:lstStyle/>
            <a:p>
              <a:endParaRPr sz="1350"/>
            </a:p>
          </p:txBody>
        </p:sp>
        <p:sp>
          <p:nvSpPr>
            <p:cNvPr id="30" name="object 30"/>
            <p:cNvSpPr/>
            <p:nvPr/>
          </p:nvSpPr>
          <p:spPr>
            <a:xfrm>
              <a:off x="4627245" y="4045839"/>
              <a:ext cx="640080" cy="448945"/>
            </a:xfrm>
            <a:custGeom>
              <a:avLst/>
              <a:gdLst/>
              <a:ahLst/>
              <a:cxnLst/>
              <a:rect l="l" t="t" r="r" b="b"/>
              <a:pathLst>
                <a:path w="640079" h="448945">
                  <a:moveTo>
                    <a:pt x="0" y="44831"/>
                  </a:moveTo>
                  <a:lnTo>
                    <a:pt x="2518" y="27378"/>
                  </a:lnTo>
                  <a:lnTo>
                    <a:pt x="9382" y="13128"/>
                  </a:lnTo>
                  <a:lnTo>
                    <a:pt x="19556" y="3522"/>
                  </a:lnTo>
                  <a:lnTo>
                    <a:pt x="32003" y="0"/>
                  </a:lnTo>
                  <a:lnTo>
                    <a:pt x="608076" y="0"/>
                  </a:lnTo>
                  <a:lnTo>
                    <a:pt x="620523" y="3522"/>
                  </a:lnTo>
                  <a:lnTo>
                    <a:pt x="630697" y="13128"/>
                  </a:lnTo>
                  <a:lnTo>
                    <a:pt x="637561" y="27378"/>
                  </a:lnTo>
                  <a:lnTo>
                    <a:pt x="640079" y="44831"/>
                  </a:lnTo>
                  <a:lnTo>
                    <a:pt x="640079" y="403987"/>
                  </a:lnTo>
                  <a:lnTo>
                    <a:pt x="637561" y="421439"/>
                  </a:lnTo>
                  <a:lnTo>
                    <a:pt x="630697" y="435689"/>
                  </a:lnTo>
                  <a:lnTo>
                    <a:pt x="620523" y="445295"/>
                  </a:lnTo>
                  <a:lnTo>
                    <a:pt x="608076" y="448818"/>
                  </a:lnTo>
                  <a:lnTo>
                    <a:pt x="32003" y="448818"/>
                  </a:lnTo>
                  <a:lnTo>
                    <a:pt x="19556" y="445295"/>
                  </a:lnTo>
                  <a:lnTo>
                    <a:pt x="9382" y="435689"/>
                  </a:lnTo>
                  <a:lnTo>
                    <a:pt x="2518" y="421439"/>
                  </a:lnTo>
                  <a:lnTo>
                    <a:pt x="0" y="403987"/>
                  </a:lnTo>
                  <a:lnTo>
                    <a:pt x="0" y="44831"/>
                  </a:lnTo>
                  <a:close/>
                </a:path>
              </a:pathLst>
            </a:custGeom>
            <a:ln w="19050">
              <a:solidFill>
                <a:srgbClr val="FFFFFF"/>
              </a:solidFill>
            </a:ln>
          </p:spPr>
          <p:txBody>
            <a:bodyPr wrap="square" lIns="0" tIns="0" rIns="0" bIns="0" rtlCol="0"/>
            <a:lstStyle/>
            <a:p>
              <a:endParaRPr sz="1350"/>
            </a:p>
          </p:txBody>
        </p:sp>
      </p:grpSp>
      <p:sp>
        <p:nvSpPr>
          <p:cNvPr id="31" name="object 31"/>
          <p:cNvSpPr txBox="1"/>
          <p:nvPr/>
        </p:nvSpPr>
        <p:spPr>
          <a:xfrm>
            <a:off x="5110694" y="3856279"/>
            <a:ext cx="4781409" cy="381162"/>
          </a:xfrm>
          <a:prstGeom prst="rect">
            <a:avLst/>
          </a:prstGeom>
        </p:spPr>
        <p:txBody>
          <a:bodyPr vert="horz" wrap="square" lIns="0" tIns="9516" rIns="0" bIns="0" rtlCol="0">
            <a:spAutoFit/>
          </a:bodyPr>
          <a:lstStyle/>
          <a:p>
            <a:pPr marL="418237">
              <a:lnSpc>
                <a:spcPts val="663"/>
              </a:lnSpc>
              <a:spcBef>
                <a:spcPts val="75"/>
              </a:spcBef>
            </a:pPr>
            <a:r>
              <a:rPr sz="787" spc="8" dirty="0">
                <a:latin typeface="Calibri"/>
                <a:cs typeface="Calibri"/>
              </a:rPr>
              <a:t>Code</a:t>
            </a:r>
            <a:r>
              <a:rPr sz="787" spc="4" dirty="0">
                <a:latin typeface="Calibri"/>
                <a:cs typeface="Calibri"/>
              </a:rPr>
              <a:t> </a:t>
            </a:r>
            <a:r>
              <a:rPr sz="787" spc="8" dirty="0">
                <a:latin typeface="Calibri"/>
                <a:cs typeface="Calibri"/>
              </a:rPr>
              <a:t>qui</a:t>
            </a:r>
            <a:r>
              <a:rPr sz="787" dirty="0">
                <a:latin typeface="Calibri"/>
                <a:cs typeface="Calibri"/>
              </a:rPr>
              <a:t> </a:t>
            </a:r>
            <a:r>
              <a:rPr sz="787" spc="8" dirty="0">
                <a:latin typeface="Calibri"/>
                <a:cs typeface="Calibri"/>
              </a:rPr>
              <a:t>définit</a:t>
            </a:r>
            <a:r>
              <a:rPr sz="787" dirty="0">
                <a:latin typeface="Calibri"/>
                <a:cs typeface="Calibri"/>
              </a:rPr>
              <a:t> </a:t>
            </a:r>
            <a:r>
              <a:rPr sz="787" spc="8" dirty="0">
                <a:latin typeface="Calibri"/>
                <a:cs typeface="Calibri"/>
              </a:rPr>
              <a:t>et</a:t>
            </a:r>
            <a:r>
              <a:rPr sz="787" spc="-11" dirty="0">
                <a:latin typeface="Calibri"/>
                <a:cs typeface="Calibri"/>
              </a:rPr>
              <a:t> </a:t>
            </a:r>
            <a:r>
              <a:rPr sz="787" spc="8" dirty="0">
                <a:latin typeface="Calibri"/>
                <a:cs typeface="Calibri"/>
              </a:rPr>
              <a:t>régit</a:t>
            </a:r>
            <a:r>
              <a:rPr sz="787" spc="-11" dirty="0">
                <a:latin typeface="Calibri"/>
                <a:cs typeface="Calibri"/>
              </a:rPr>
              <a:t> </a:t>
            </a:r>
            <a:r>
              <a:rPr sz="787" spc="8" dirty="0">
                <a:latin typeface="Calibri"/>
                <a:cs typeface="Calibri"/>
              </a:rPr>
              <a:t>les</a:t>
            </a:r>
            <a:r>
              <a:rPr sz="787" spc="-11" dirty="0">
                <a:latin typeface="Calibri"/>
                <a:cs typeface="Calibri"/>
              </a:rPr>
              <a:t> </a:t>
            </a:r>
            <a:r>
              <a:rPr sz="787" spc="8" dirty="0">
                <a:latin typeface="Calibri"/>
                <a:cs typeface="Calibri"/>
              </a:rPr>
              <a:t>règles</a:t>
            </a:r>
            <a:r>
              <a:rPr sz="787" spc="-19" dirty="0">
                <a:latin typeface="Calibri"/>
                <a:cs typeface="Calibri"/>
              </a:rPr>
              <a:t> </a:t>
            </a:r>
            <a:r>
              <a:rPr sz="787" spc="8" dirty="0">
                <a:latin typeface="Calibri"/>
                <a:cs typeface="Calibri"/>
              </a:rPr>
              <a:t>de</a:t>
            </a:r>
            <a:r>
              <a:rPr sz="787" spc="-4" dirty="0">
                <a:latin typeface="Calibri"/>
                <a:cs typeface="Calibri"/>
              </a:rPr>
              <a:t> </a:t>
            </a:r>
            <a:r>
              <a:rPr sz="787" spc="8" dirty="0">
                <a:latin typeface="Calibri"/>
                <a:cs typeface="Calibri"/>
              </a:rPr>
              <a:t>supervision</a:t>
            </a:r>
            <a:r>
              <a:rPr sz="787" dirty="0">
                <a:latin typeface="Calibri"/>
                <a:cs typeface="Calibri"/>
              </a:rPr>
              <a:t> </a:t>
            </a:r>
            <a:r>
              <a:rPr sz="787" spc="8" dirty="0">
                <a:latin typeface="Calibri"/>
                <a:cs typeface="Calibri"/>
              </a:rPr>
              <a:t>et</a:t>
            </a:r>
            <a:r>
              <a:rPr sz="787" spc="-11" dirty="0">
                <a:latin typeface="Calibri"/>
                <a:cs typeface="Calibri"/>
              </a:rPr>
              <a:t> </a:t>
            </a:r>
            <a:r>
              <a:rPr sz="787" spc="8" dirty="0">
                <a:latin typeface="Calibri"/>
                <a:cs typeface="Calibri"/>
              </a:rPr>
              <a:t>de</a:t>
            </a:r>
            <a:r>
              <a:rPr sz="787" spc="-4" dirty="0">
                <a:latin typeface="Calibri"/>
                <a:cs typeface="Calibri"/>
              </a:rPr>
              <a:t> </a:t>
            </a:r>
            <a:r>
              <a:rPr sz="787" spc="8" dirty="0">
                <a:latin typeface="Calibri"/>
                <a:cs typeface="Calibri"/>
              </a:rPr>
              <a:t>contrôle</a:t>
            </a:r>
            <a:r>
              <a:rPr sz="787" spc="-15" dirty="0">
                <a:latin typeface="Calibri"/>
                <a:cs typeface="Calibri"/>
              </a:rPr>
              <a:t> </a:t>
            </a:r>
            <a:r>
              <a:rPr sz="787" spc="8" dirty="0">
                <a:latin typeface="Calibri"/>
                <a:cs typeface="Calibri"/>
              </a:rPr>
              <a:t>des</a:t>
            </a:r>
            <a:r>
              <a:rPr sz="787" spc="-4" dirty="0">
                <a:latin typeface="Calibri"/>
                <a:cs typeface="Calibri"/>
              </a:rPr>
              <a:t> </a:t>
            </a:r>
            <a:r>
              <a:rPr sz="787" spc="8" dirty="0">
                <a:latin typeface="Calibri"/>
                <a:cs typeface="Calibri"/>
              </a:rPr>
              <a:t>interconnexions</a:t>
            </a:r>
            <a:r>
              <a:rPr sz="787" spc="-8" dirty="0">
                <a:latin typeface="Calibri"/>
                <a:cs typeface="Calibri"/>
              </a:rPr>
              <a:t> </a:t>
            </a:r>
            <a:r>
              <a:rPr sz="787" spc="8" dirty="0">
                <a:latin typeface="Calibri"/>
                <a:cs typeface="Calibri"/>
              </a:rPr>
              <a:t>transfrontalières</a:t>
            </a:r>
            <a:r>
              <a:rPr sz="787" spc="-19" dirty="0">
                <a:latin typeface="Calibri"/>
                <a:cs typeface="Calibri"/>
              </a:rPr>
              <a:t> du</a:t>
            </a:r>
            <a:endParaRPr sz="787" dirty="0">
              <a:latin typeface="Calibri"/>
              <a:cs typeface="Calibri"/>
            </a:endParaRPr>
          </a:p>
          <a:p>
            <a:pPr marL="19033">
              <a:lnSpc>
                <a:spcPts val="1282"/>
              </a:lnSpc>
              <a:tabLst>
                <a:tab pos="418237" algn="l"/>
              </a:tabLst>
            </a:pPr>
            <a:r>
              <a:rPr sz="2023" spc="-28" baseline="-7716" dirty="0">
                <a:solidFill>
                  <a:srgbClr val="FFFFFF"/>
                </a:solidFill>
                <a:latin typeface="Calibri"/>
                <a:cs typeface="Calibri"/>
              </a:rPr>
              <a:t>OC</a:t>
            </a:r>
            <a:r>
              <a:rPr sz="2023" baseline="-7716" dirty="0">
                <a:solidFill>
                  <a:srgbClr val="FFFFFF"/>
                </a:solidFill>
                <a:latin typeface="Calibri"/>
                <a:cs typeface="Calibri"/>
              </a:rPr>
              <a:t>	</a:t>
            </a:r>
            <a:r>
              <a:rPr sz="787" spc="8" dirty="0">
                <a:latin typeface="Calibri"/>
                <a:cs typeface="Calibri"/>
              </a:rPr>
              <a:t>réseau</a:t>
            </a:r>
            <a:r>
              <a:rPr sz="787" spc="-8" dirty="0">
                <a:latin typeface="Calibri"/>
                <a:cs typeface="Calibri"/>
              </a:rPr>
              <a:t> </a:t>
            </a:r>
            <a:r>
              <a:rPr sz="787" spc="8" dirty="0">
                <a:latin typeface="Calibri"/>
                <a:cs typeface="Calibri"/>
              </a:rPr>
              <a:t>de</a:t>
            </a:r>
            <a:r>
              <a:rPr sz="787" dirty="0">
                <a:latin typeface="Calibri"/>
                <a:cs typeface="Calibri"/>
              </a:rPr>
              <a:t> </a:t>
            </a:r>
            <a:r>
              <a:rPr sz="787" spc="8" dirty="0">
                <a:latin typeface="Calibri"/>
                <a:cs typeface="Calibri"/>
              </a:rPr>
              <a:t>transport</a:t>
            </a:r>
            <a:r>
              <a:rPr sz="787" spc="-15" dirty="0">
                <a:latin typeface="Calibri"/>
                <a:cs typeface="Calibri"/>
              </a:rPr>
              <a:t> </a:t>
            </a:r>
            <a:r>
              <a:rPr sz="787" spc="8" dirty="0">
                <a:latin typeface="Calibri"/>
                <a:cs typeface="Calibri"/>
              </a:rPr>
              <a:t>interconnecté</a:t>
            </a:r>
            <a:r>
              <a:rPr sz="787" spc="-15" dirty="0">
                <a:latin typeface="Calibri"/>
                <a:cs typeface="Calibri"/>
              </a:rPr>
              <a:t> </a:t>
            </a:r>
            <a:r>
              <a:rPr sz="787" spc="8" dirty="0">
                <a:latin typeface="Calibri"/>
                <a:cs typeface="Calibri"/>
              </a:rPr>
              <a:t>de</a:t>
            </a:r>
            <a:r>
              <a:rPr sz="787" dirty="0">
                <a:latin typeface="Calibri"/>
                <a:cs typeface="Calibri"/>
              </a:rPr>
              <a:t> </a:t>
            </a:r>
            <a:r>
              <a:rPr sz="787" spc="8" dirty="0">
                <a:latin typeface="Calibri"/>
                <a:cs typeface="Calibri"/>
              </a:rPr>
              <a:t>l’EEEOA</a:t>
            </a:r>
            <a:r>
              <a:rPr sz="787" spc="-11" dirty="0">
                <a:latin typeface="Calibri"/>
                <a:cs typeface="Calibri"/>
              </a:rPr>
              <a:t> </a:t>
            </a:r>
            <a:r>
              <a:rPr sz="787" spc="8" dirty="0">
                <a:latin typeface="Calibri"/>
                <a:cs typeface="Calibri"/>
              </a:rPr>
              <a:t>et</a:t>
            </a:r>
            <a:r>
              <a:rPr sz="787" spc="-8" dirty="0">
                <a:latin typeface="Calibri"/>
                <a:cs typeface="Calibri"/>
              </a:rPr>
              <a:t> </a:t>
            </a:r>
            <a:r>
              <a:rPr sz="787" spc="8" dirty="0">
                <a:latin typeface="Calibri"/>
                <a:cs typeface="Calibri"/>
              </a:rPr>
              <a:t>les</a:t>
            </a:r>
            <a:r>
              <a:rPr sz="787" spc="-15" dirty="0">
                <a:latin typeface="Calibri"/>
                <a:cs typeface="Calibri"/>
              </a:rPr>
              <a:t> </a:t>
            </a:r>
            <a:r>
              <a:rPr sz="787" spc="8" dirty="0">
                <a:latin typeface="Calibri"/>
                <a:cs typeface="Calibri"/>
              </a:rPr>
              <a:t>règles</a:t>
            </a:r>
            <a:r>
              <a:rPr sz="787" spc="-15" dirty="0">
                <a:latin typeface="Calibri"/>
                <a:cs typeface="Calibri"/>
              </a:rPr>
              <a:t> </a:t>
            </a:r>
            <a:r>
              <a:rPr sz="787" spc="8" dirty="0">
                <a:latin typeface="Calibri"/>
                <a:cs typeface="Calibri"/>
              </a:rPr>
              <a:t>d’exploitation</a:t>
            </a:r>
            <a:r>
              <a:rPr sz="787" dirty="0">
                <a:latin typeface="Calibri"/>
                <a:cs typeface="Calibri"/>
              </a:rPr>
              <a:t> </a:t>
            </a:r>
            <a:r>
              <a:rPr sz="787" spc="8" dirty="0">
                <a:latin typeface="Calibri"/>
                <a:cs typeface="Calibri"/>
              </a:rPr>
              <a:t>fonctionnelle</a:t>
            </a:r>
            <a:r>
              <a:rPr sz="787" spc="-11" dirty="0">
                <a:latin typeface="Calibri"/>
                <a:cs typeface="Calibri"/>
              </a:rPr>
              <a:t> </a:t>
            </a:r>
            <a:r>
              <a:rPr sz="787" spc="8" dirty="0">
                <a:latin typeface="Calibri"/>
                <a:cs typeface="Calibri"/>
              </a:rPr>
              <a:t>des</a:t>
            </a:r>
            <a:r>
              <a:rPr sz="787" dirty="0">
                <a:latin typeface="Calibri"/>
                <a:cs typeface="Calibri"/>
              </a:rPr>
              <a:t> </a:t>
            </a:r>
            <a:r>
              <a:rPr sz="787" spc="-8" dirty="0">
                <a:latin typeface="Calibri"/>
                <a:cs typeface="Calibri"/>
              </a:rPr>
              <a:t>systèmes</a:t>
            </a:r>
            <a:endParaRPr sz="787" dirty="0">
              <a:latin typeface="Calibri"/>
              <a:cs typeface="Calibri"/>
            </a:endParaRPr>
          </a:p>
          <a:p>
            <a:pPr marL="418237">
              <a:lnSpc>
                <a:spcPts val="888"/>
              </a:lnSpc>
            </a:pPr>
            <a:r>
              <a:rPr sz="787" spc="8" dirty="0">
                <a:latin typeface="Calibri"/>
                <a:cs typeface="Calibri"/>
              </a:rPr>
              <a:t>électriques</a:t>
            </a:r>
            <a:r>
              <a:rPr sz="787" spc="-4" dirty="0">
                <a:latin typeface="Calibri"/>
                <a:cs typeface="Calibri"/>
              </a:rPr>
              <a:t> </a:t>
            </a:r>
            <a:r>
              <a:rPr sz="787" spc="8" dirty="0">
                <a:latin typeface="Calibri"/>
                <a:cs typeface="Calibri"/>
              </a:rPr>
              <a:t>en</a:t>
            </a:r>
            <a:r>
              <a:rPr sz="787" spc="4" dirty="0">
                <a:latin typeface="Calibri"/>
                <a:cs typeface="Calibri"/>
              </a:rPr>
              <a:t> </a:t>
            </a:r>
            <a:r>
              <a:rPr sz="787" spc="8" dirty="0">
                <a:latin typeface="Calibri"/>
                <a:cs typeface="Calibri"/>
              </a:rPr>
              <a:t>relation</a:t>
            </a:r>
            <a:r>
              <a:rPr sz="787" spc="-8" dirty="0">
                <a:latin typeface="Calibri"/>
                <a:cs typeface="Calibri"/>
              </a:rPr>
              <a:t> </a:t>
            </a:r>
            <a:r>
              <a:rPr sz="787" spc="8" dirty="0">
                <a:latin typeface="Calibri"/>
                <a:cs typeface="Calibri"/>
              </a:rPr>
              <a:t>avec</a:t>
            </a:r>
            <a:r>
              <a:rPr sz="787" spc="-4" dirty="0">
                <a:latin typeface="Calibri"/>
                <a:cs typeface="Calibri"/>
              </a:rPr>
              <a:t> </a:t>
            </a:r>
            <a:r>
              <a:rPr sz="787" spc="8" dirty="0">
                <a:latin typeface="Calibri"/>
                <a:cs typeface="Calibri"/>
              </a:rPr>
              <a:t>lesdites</a:t>
            </a:r>
            <a:r>
              <a:rPr sz="787" spc="4" dirty="0">
                <a:latin typeface="Calibri"/>
                <a:cs typeface="Calibri"/>
              </a:rPr>
              <a:t> </a:t>
            </a:r>
            <a:r>
              <a:rPr sz="787" spc="8" dirty="0">
                <a:latin typeface="Calibri"/>
                <a:cs typeface="Calibri"/>
              </a:rPr>
              <a:t>interconnexions</a:t>
            </a:r>
            <a:r>
              <a:rPr sz="787" spc="4" dirty="0">
                <a:latin typeface="Calibri"/>
                <a:cs typeface="Calibri"/>
              </a:rPr>
              <a:t> </a:t>
            </a:r>
            <a:r>
              <a:rPr sz="787" spc="-8" dirty="0">
                <a:latin typeface="Calibri"/>
                <a:cs typeface="Calibri"/>
              </a:rPr>
              <a:t>transfrontalières</a:t>
            </a:r>
            <a:endParaRPr sz="787" dirty="0">
              <a:latin typeface="Calibri"/>
              <a:cs typeface="Calibri"/>
            </a:endParaRPr>
          </a:p>
        </p:txBody>
      </p:sp>
      <p:grpSp>
        <p:nvGrpSpPr>
          <p:cNvPr id="32" name="object 32"/>
          <p:cNvGrpSpPr/>
          <p:nvPr/>
        </p:nvGrpSpPr>
        <p:grpSpPr>
          <a:xfrm>
            <a:off x="4691984" y="4270614"/>
            <a:ext cx="790319" cy="350671"/>
            <a:chOff x="4222241" y="4552188"/>
            <a:chExt cx="1054735" cy="467995"/>
          </a:xfrm>
        </p:grpSpPr>
        <p:sp>
          <p:nvSpPr>
            <p:cNvPr id="33" name="object 33"/>
            <p:cNvSpPr/>
            <p:nvPr/>
          </p:nvSpPr>
          <p:spPr>
            <a:xfrm>
              <a:off x="4231766" y="4786503"/>
              <a:ext cx="395605" cy="0"/>
            </a:xfrm>
            <a:custGeom>
              <a:avLst/>
              <a:gdLst/>
              <a:ahLst/>
              <a:cxnLst/>
              <a:rect l="l" t="t" r="r" b="b"/>
              <a:pathLst>
                <a:path w="395604">
                  <a:moveTo>
                    <a:pt x="0" y="0"/>
                  </a:moveTo>
                  <a:lnTo>
                    <a:pt x="395478" y="0"/>
                  </a:lnTo>
                </a:path>
              </a:pathLst>
            </a:custGeom>
            <a:ln w="19050">
              <a:solidFill>
                <a:srgbClr val="00753C"/>
              </a:solidFill>
            </a:ln>
          </p:spPr>
          <p:txBody>
            <a:bodyPr wrap="square" lIns="0" tIns="0" rIns="0" bIns="0" rtlCol="0"/>
            <a:lstStyle/>
            <a:p>
              <a:endParaRPr sz="1350"/>
            </a:p>
          </p:txBody>
        </p:sp>
        <p:sp>
          <p:nvSpPr>
            <p:cNvPr id="34" name="object 34"/>
            <p:cNvSpPr/>
            <p:nvPr/>
          </p:nvSpPr>
          <p:spPr>
            <a:xfrm>
              <a:off x="4627244" y="4561713"/>
              <a:ext cx="640080" cy="448945"/>
            </a:xfrm>
            <a:custGeom>
              <a:avLst/>
              <a:gdLst/>
              <a:ahLst/>
              <a:cxnLst/>
              <a:rect l="l" t="t" r="r" b="b"/>
              <a:pathLst>
                <a:path w="640079" h="448945">
                  <a:moveTo>
                    <a:pt x="608076" y="0"/>
                  </a:moveTo>
                  <a:lnTo>
                    <a:pt x="32003" y="0"/>
                  </a:lnTo>
                  <a:lnTo>
                    <a:pt x="19556" y="3522"/>
                  </a:lnTo>
                  <a:lnTo>
                    <a:pt x="9382" y="13128"/>
                  </a:lnTo>
                  <a:lnTo>
                    <a:pt x="2518" y="27378"/>
                  </a:lnTo>
                  <a:lnTo>
                    <a:pt x="0" y="44831"/>
                  </a:lnTo>
                  <a:lnTo>
                    <a:pt x="0" y="403987"/>
                  </a:lnTo>
                  <a:lnTo>
                    <a:pt x="2518" y="421439"/>
                  </a:lnTo>
                  <a:lnTo>
                    <a:pt x="9382" y="435689"/>
                  </a:lnTo>
                  <a:lnTo>
                    <a:pt x="19556" y="445295"/>
                  </a:lnTo>
                  <a:lnTo>
                    <a:pt x="32003" y="448818"/>
                  </a:lnTo>
                  <a:lnTo>
                    <a:pt x="608076" y="448818"/>
                  </a:lnTo>
                  <a:lnTo>
                    <a:pt x="620523" y="445295"/>
                  </a:lnTo>
                  <a:lnTo>
                    <a:pt x="630697" y="435689"/>
                  </a:lnTo>
                  <a:lnTo>
                    <a:pt x="637561" y="421439"/>
                  </a:lnTo>
                  <a:lnTo>
                    <a:pt x="640079" y="403987"/>
                  </a:lnTo>
                  <a:lnTo>
                    <a:pt x="640079" y="44831"/>
                  </a:lnTo>
                  <a:lnTo>
                    <a:pt x="637561" y="27378"/>
                  </a:lnTo>
                  <a:lnTo>
                    <a:pt x="630697" y="13128"/>
                  </a:lnTo>
                  <a:lnTo>
                    <a:pt x="620523" y="3522"/>
                  </a:lnTo>
                  <a:lnTo>
                    <a:pt x="608076" y="0"/>
                  </a:lnTo>
                  <a:close/>
                </a:path>
              </a:pathLst>
            </a:custGeom>
            <a:solidFill>
              <a:srgbClr val="C35D0D"/>
            </a:solidFill>
          </p:spPr>
          <p:txBody>
            <a:bodyPr wrap="square" lIns="0" tIns="0" rIns="0" bIns="0" rtlCol="0"/>
            <a:lstStyle/>
            <a:p>
              <a:endParaRPr sz="1350"/>
            </a:p>
          </p:txBody>
        </p:sp>
        <p:sp>
          <p:nvSpPr>
            <p:cNvPr id="35" name="object 35"/>
            <p:cNvSpPr/>
            <p:nvPr/>
          </p:nvSpPr>
          <p:spPr>
            <a:xfrm>
              <a:off x="4627244" y="4561713"/>
              <a:ext cx="640080" cy="448945"/>
            </a:xfrm>
            <a:custGeom>
              <a:avLst/>
              <a:gdLst/>
              <a:ahLst/>
              <a:cxnLst/>
              <a:rect l="l" t="t" r="r" b="b"/>
              <a:pathLst>
                <a:path w="640079" h="448945">
                  <a:moveTo>
                    <a:pt x="0" y="44831"/>
                  </a:moveTo>
                  <a:lnTo>
                    <a:pt x="2518" y="27378"/>
                  </a:lnTo>
                  <a:lnTo>
                    <a:pt x="9382" y="13128"/>
                  </a:lnTo>
                  <a:lnTo>
                    <a:pt x="19556" y="3522"/>
                  </a:lnTo>
                  <a:lnTo>
                    <a:pt x="32003" y="0"/>
                  </a:lnTo>
                  <a:lnTo>
                    <a:pt x="608076" y="0"/>
                  </a:lnTo>
                  <a:lnTo>
                    <a:pt x="620523" y="3522"/>
                  </a:lnTo>
                  <a:lnTo>
                    <a:pt x="630697" y="13128"/>
                  </a:lnTo>
                  <a:lnTo>
                    <a:pt x="637561" y="27378"/>
                  </a:lnTo>
                  <a:lnTo>
                    <a:pt x="640079" y="44831"/>
                  </a:lnTo>
                  <a:lnTo>
                    <a:pt x="640079" y="403987"/>
                  </a:lnTo>
                  <a:lnTo>
                    <a:pt x="637561" y="421439"/>
                  </a:lnTo>
                  <a:lnTo>
                    <a:pt x="630697" y="435689"/>
                  </a:lnTo>
                  <a:lnTo>
                    <a:pt x="620523" y="445295"/>
                  </a:lnTo>
                  <a:lnTo>
                    <a:pt x="608076" y="448818"/>
                  </a:lnTo>
                  <a:lnTo>
                    <a:pt x="32003" y="448818"/>
                  </a:lnTo>
                  <a:lnTo>
                    <a:pt x="19556" y="445295"/>
                  </a:lnTo>
                  <a:lnTo>
                    <a:pt x="9382" y="435689"/>
                  </a:lnTo>
                  <a:lnTo>
                    <a:pt x="2518" y="421439"/>
                  </a:lnTo>
                  <a:lnTo>
                    <a:pt x="0" y="403987"/>
                  </a:lnTo>
                  <a:lnTo>
                    <a:pt x="0" y="44831"/>
                  </a:lnTo>
                  <a:close/>
                </a:path>
              </a:pathLst>
            </a:custGeom>
            <a:ln w="19050">
              <a:solidFill>
                <a:srgbClr val="FFFFFF"/>
              </a:solidFill>
            </a:ln>
          </p:spPr>
          <p:txBody>
            <a:bodyPr wrap="square" lIns="0" tIns="0" rIns="0" bIns="0" rtlCol="0"/>
            <a:lstStyle/>
            <a:p>
              <a:endParaRPr sz="1350"/>
            </a:p>
          </p:txBody>
        </p:sp>
      </p:grpSp>
      <p:sp>
        <p:nvSpPr>
          <p:cNvPr id="36" name="object 36"/>
          <p:cNvSpPr txBox="1"/>
          <p:nvPr/>
        </p:nvSpPr>
        <p:spPr>
          <a:xfrm>
            <a:off x="5128205" y="4313248"/>
            <a:ext cx="214590" cy="217294"/>
          </a:xfrm>
          <a:prstGeom prst="rect">
            <a:avLst/>
          </a:prstGeom>
        </p:spPr>
        <p:txBody>
          <a:bodyPr vert="horz" wrap="square" lIns="0" tIns="9516" rIns="0" bIns="0" rtlCol="0">
            <a:spAutoFit/>
          </a:bodyPr>
          <a:lstStyle/>
          <a:p>
            <a:pPr marL="9516">
              <a:spcBef>
                <a:spcPts val="75"/>
              </a:spcBef>
            </a:pPr>
            <a:r>
              <a:rPr sz="1350" spc="19" dirty="0">
                <a:solidFill>
                  <a:srgbClr val="FFFFFF"/>
                </a:solidFill>
                <a:latin typeface="Calibri"/>
                <a:cs typeface="Calibri"/>
              </a:rPr>
              <a:t>CC</a:t>
            </a:r>
            <a:endParaRPr sz="1350">
              <a:latin typeface="Calibri"/>
              <a:cs typeface="Calibri"/>
            </a:endParaRPr>
          </a:p>
        </p:txBody>
      </p:sp>
      <p:grpSp>
        <p:nvGrpSpPr>
          <p:cNvPr id="37" name="object 37"/>
          <p:cNvGrpSpPr/>
          <p:nvPr/>
        </p:nvGrpSpPr>
        <p:grpSpPr>
          <a:xfrm>
            <a:off x="4693697" y="4678286"/>
            <a:ext cx="788893" cy="350671"/>
            <a:chOff x="4224528" y="5096255"/>
            <a:chExt cx="1052830" cy="467995"/>
          </a:xfrm>
        </p:grpSpPr>
        <p:sp>
          <p:nvSpPr>
            <p:cNvPr id="38" name="object 38"/>
            <p:cNvSpPr/>
            <p:nvPr/>
          </p:nvSpPr>
          <p:spPr>
            <a:xfrm>
              <a:off x="4234053" y="5359526"/>
              <a:ext cx="399415" cy="0"/>
            </a:xfrm>
            <a:custGeom>
              <a:avLst/>
              <a:gdLst/>
              <a:ahLst/>
              <a:cxnLst/>
              <a:rect l="l" t="t" r="r" b="b"/>
              <a:pathLst>
                <a:path w="399414">
                  <a:moveTo>
                    <a:pt x="0" y="0"/>
                  </a:moveTo>
                  <a:lnTo>
                    <a:pt x="399288" y="0"/>
                  </a:lnTo>
                </a:path>
              </a:pathLst>
            </a:custGeom>
            <a:ln w="19050">
              <a:solidFill>
                <a:srgbClr val="00753C"/>
              </a:solidFill>
            </a:ln>
          </p:spPr>
          <p:txBody>
            <a:bodyPr wrap="square" lIns="0" tIns="0" rIns="0" bIns="0" rtlCol="0"/>
            <a:lstStyle/>
            <a:p>
              <a:endParaRPr sz="1350"/>
            </a:p>
          </p:txBody>
        </p:sp>
        <p:sp>
          <p:nvSpPr>
            <p:cNvPr id="39" name="object 39"/>
            <p:cNvSpPr/>
            <p:nvPr/>
          </p:nvSpPr>
          <p:spPr>
            <a:xfrm>
              <a:off x="4627245" y="5105780"/>
              <a:ext cx="640080" cy="448945"/>
            </a:xfrm>
            <a:custGeom>
              <a:avLst/>
              <a:gdLst/>
              <a:ahLst/>
              <a:cxnLst/>
              <a:rect l="l" t="t" r="r" b="b"/>
              <a:pathLst>
                <a:path w="640079" h="448945">
                  <a:moveTo>
                    <a:pt x="608076" y="0"/>
                  </a:moveTo>
                  <a:lnTo>
                    <a:pt x="32003" y="0"/>
                  </a:lnTo>
                  <a:lnTo>
                    <a:pt x="19556" y="3522"/>
                  </a:lnTo>
                  <a:lnTo>
                    <a:pt x="9382" y="13128"/>
                  </a:lnTo>
                  <a:lnTo>
                    <a:pt x="2518" y="27378"/>
                  </a:lnTo>
                  <a:lnTo>
                    <a:pt x="0" y="44831"/>
                  </a:lnTo>
                  <a:lnTo>
                    <a:pt x="0" y="403987"/>
                  </a:lnTo>
                  <a:lnTo>
                    <a:pt x="2518" y="421439"/>
                  </a:lnTo>
                  <a:lnTo>
                    <a:pt x="9382" y="435689"/>
                  </a:lnTo>
                  <a:lnTo>
                    <a:pt x="19556" y="445295"/>
                  </a:lnTo>
                  <a:lnTo>
                    <a:pt x="32003" y="448818"/>
                  </a:lnTo>
                  <a:lnTo>
                    <a:pt x="608076" y="448818"/>
                  </a:lnTo>
                  <a:lnTo>
                    <a:pt x="620523" y="445295"/>
                  </a:lnTo>
                  <a:lnTo>
                    <a:pt x="630697" y="435689"/>
                  </a:lnTo>
                  <a:lnTo>
                    <a:pt x="637561" y="421439"/>
                  </a:lnTo>
                  <a:lnTo>
                    <a:pt x="640079" y="403987"/>
                  </a:lnTo>
                  <a:lnTo>
                    <a:pt x="640079" y="44831"/>
                  </a:lnTo>
                  <a:lnTo>
                    <a:pt x="637561" y="27378"/>
                  </a:lnTo>
                  <a:lnTo>
                    <a:pt x="630697" y="13128"/>
                  </a:lnTo>
                  <a:lnTo>
                    <a:pt x="620523" y="3522"/>
                  </a:lnTo>
                  <a:lnTo>
                    <a:pt x="608076" y="0"/>
                  </a:lnTo>
                  <a:close/>
                </a:path>
              </a:pathLst>
            </a:custGeom>
            <a:solidFill>
              <a:srgbClr val="C35D0D"/>
            </a:solidFill>
          </p:spPr>
          <p:txBody>
            <a:bodyPr wrap="square" lIns="0" tIns="0" rIns="0" bIns="0" rtlCol="0"/>
            <a:lstStyle/>
            <a:p>
              <a:endParaRPr sz="1350"/>
            </a:p>
          </p:txBody>
        </p:sp>
        <p:sp>
          <p:nvSpPr>
            <p:cNvPr id="40" name="object 40"/>
            <p:cNvSpPr/>
            <p:nvPr/>
          </p:nvSpPr>
          <p:spPr>
            <a:xfrm>
              <a:off x="4627245" y="5105780"/>
              <a:ext cx="640080" cy="448945"/>
            </a:xfrm>
            <a:custGeom>
              <a:avLst/>
              <a:gdLst/>
              <a:ahLst/>
              <a:cxnLst/>
              <a:rect l="l" t="t" r="r" b="b"/>
              <a:pathLst>
                <a:path w="640079" h="448945">
                  <a:moveTo>
                    <a:pt x="0" y="44831"/>
                  </a:moveTo>
                  <a:lnTo>
                    <a:pt x="2518" y="27378"/>
                  </a:lnTo>
                  <a:lnTo>
                    <a:pt x="9382" y="13128"/>
                  </a:lnTo>
                  <a:lnTo>
                    <a:pt x="19556" y="3522"/>
                  </a:lnTo>
                  <a:lnTo>
                    <a:pt x="32003" y="0"/>
                  </a:lnTo>
                  <a:lnTo>
                    <a:pt x="608076" y="0"/>
                  </a:lnTo>
                  <a:lnTo>
                    <a:pt x="620523" y="3522"/>
                  </a:lnTo>
                  <a:lnTo>
                    <a:pt x="630697" y="13128"/>
                  </a:lnTo>
                  <a:lnTo>
                    <a:pt x="637561" y="27378"/>
                  </a:lnTo>
                  <a:lnTo>
                    <a:pt x="640079" y="44831"/>
                  </a:lnTo>
                  <a:lnTo>
                    <a:pt x="640079" y="403987"/>
                  </a:lnTo>
                  <a:lnTo>
                    <a:pt x="637561" y="421439"/>
                  </a:lnTo>
                  <a:lnTo>
                    <a:pt x="630697" y="435689"/>
                  </a:lnTo>
                  <a:lnTo>
                    <a:pt x="620523" y="445295"/>
                  </a:lnTo>
                  <a:lnTo>
                    <a:pt x="608076" y="448818"/>
                  </a:lnTo>
                  <a:lnTo>
                    <a:pt x="32003" y="448818"/>
                  </a:lnTo>
                  <a:lnTo>
                    <a:pt x="19556" y="445295"/>
                  </a:lnTo>
                  <a:lnTo>
                    <a:pt x="9382" y="435689"/>
                  </a:lnTo>
                  <a:lnTo>
                    <a:pt x="2518" y="421439"/>
                  </a:lnTo>
                  <a:lnTo>
                    <a:pt x="0" y="403987"/>
                  </a:lnTo>
                  <a:lnTo>
                    <a:pt x="0" y="44831"/>
                  </a:lnTo>
                  <a:close/>
                </a:path>
              </a:pathLst>
            </a:custGeom>
            <a:ln w="19050">
              <a:solidFill>
                <a:srgbClr val="FFFFFF"/>
              </a:solidFill>
            </a:ln>
          </p:spPr>
          <p:txBody>
            <a:bodyPr wrap="square" lIns="0" tIns="0" rIns="0" bIns="0" rtlCol="0"/>
            <a:lstStyle/>
            <a:p>
              <a:endParaRPr sz="1350"/>
            </a:p>
          </p:txBody>
        </p:sp>
      </p:grpSp>
      <p:sp>
        <p:nvSpPr>
          <p:cNvPr id="41" name="object 41"/>
          <p:cNvSpPr txBox="1"/>
          <p:nvPr/>
        </p:nvSpPr>
        <p:spPr>
          <a:xfrm>
            <a:off x="5104987" y="4643455"/>
            <a:ext cx="4949370" cy="380682"/>
          </a:xfrm>
          <a:prstGeom prst="rect">
            <a:avLst/>
          </a:prstGeom>
        </p:spPr>
        <p:txBody>
          <a:bodyPr vert="horz" wrap="square" lIns="0" tIns="9041" rIns="0" bIns="0" rtlCol="0">
            <a:spAutoFit/>
          </a:bodyPr>
          <a:lstStyle/>
          <a:p>
            <a:pPr marL="423946">
              <a:lnSpc>
                <a:spcPts val="726"/>
              </a:lnSpc>
              <a:spcBef>
                <a:spcPts val="71"/>
              </a:spcBef>
            </a:pPr>
            <a:r>
              <a:rPr sz="824" spc="8" dirty="0">
                <a:latin typeface="Calibri"/>
                <a:cs typeface="Calibri"/>
              </a:rPr>
              <a:t>Code</a:t>
            </a:r>
            <a:r>
              <a:rPr sz="824" spc="19" dirty="0">
                <a:latin typeface="Calibri"/>
                <a:cs typeface="Calibri"/>
              </a:rPr>
              <a:t> </a:t>
            </a:r>
            <a:r>
              <a:rPr sz="824" spc="8" dirty="0">
                <a:latin typeface="Calibri"/>
                <a:cs typeface="Calibri"/>
              </a:rPr>
              <a:t>qui</a:t>
            </a:r>
            <a:r>
              <a:rPr sz="824" spc="19" dirty="0">
                <a:latin typeface="Calibri"/>
                <a:cs typeface="Calibri"/>
              </a:rPr>
              <a:t> </a:t>
            </a:r>
            <a:r>
              <a:rPr sz="824" spc="8" dirty="0">
                <a:latin typeface="Calibri"/>
                <a:cs typeface="Calibri"/>
              </a:rPr>
              <a:t>spécifie</a:t>
            </a:r>
            <a:r>
              <a:rPr sz="824" spc="37" dirty="0">
                <a:latin typeface="Calibri"/>
                <a:cs typeface="Calibri"/>
              </a:rPr>
              <a:t> </a:t>
            </a:r>
            <a:r>
              <a:rPr sz="824" spc="8" dirty="0">
                <a:latin typeface="Calibri"/>
                <a:cs typeface="Calibri"/>
              </a:rPr>
              <a:t>les principes,</a:t>
            </a:r>
            <a:r>
              <a:rPr sz="824" spc="35" dirty="0">
                <a:latin typeface="Calibri"/>
                <a:cs typeface="Calibri"/>
              </a:rPr>
              <a:t> </a:t>
            </a:r>
            <a:r>
              <a:rPr sz="824" spc="8" dirty="0">
                <a:latin typeface="Calibri"/>
                <a:cs typeface="Calibri"/>
              </a:rPr>
              <a:t>méthodes</a:t>
            </a:r>
            <a:r>
              <a:rPr sz="824" spc="31" dirty="0">
                <a:latin typeface="Calibri"/>
                <a:cs typeface="Calibri"/>
              </a:rPr>
              <a:t> </a:t>
            </a:r>
            <a:r>
              <a:rPr sz="824" spc="8" dirty="0">
                <a:latin typeface="Calibri"/>
                <a:cs typeface="Calibri"/>
              </a:rPr>
              <a:t>et</a:t>
            </a:r>
            <a:r>
              <a:rPr sz="824" spc="19" dirty="0">
                <a:latin typeface="Calibri"/>
                <a:cs typeface="Calibri"/>
              </a:rPr>
              <a:t> </a:t>
            </a:r>
            <a:r>
              <a:rPr sz="824" spc="8" dirty="0">
                <a:latin typeface="Calibri"/>
                <a:cs typeface="Calibri"/>
              </a:rPr>
              <a:t>règles</a:t>
            </a:r>
            <a:r>
              <a:rPr sz="824" spc="15" dirty="0">
                <a:latin typeface="Calibri"/>
                <a:cs typeface="Calibri"/>
              </a:rPr>
              <a:t> </a:t>
            </a:r>
            <a:r>
              <a:rPr sz="824" spc="8" dirty="0">
                <a:latin typeface="Calibri"/>
                <a:cs typeface="Calibri"/>
              </a:rPr>
              <a:t>techniques</a:t>
            </a:r>
            <a:r>
              <a:rPr sz="824" spc="35" dirty="0">
                <a:latin typeface="Calibri"/>
                <a:cs typeface="Calibri"/>
              </a:rPr>
              <a:t> </a:t>
            </a:r>
            <a:r>
              <a:rPr sz="824" spc="8" dirty="0">
                <a:latin typeface="Calibri"/>
                <a:cs typeface="Calibri"/>
              </a:rPr>
              <a:t>applicables</a:t>
            </a:r>
            <a:r>
              <a:rPr sz="824" spc="11" dirty="0">
                <a:latin typeface="Calibri"/>
                <a:cs typeface="Calibri"/>
              </a:rPr>
              <a:t> </a:t>
            </a:r>
            <a:r>
              <a:rPr sz="824" spc="8" dirty="0">
                <a:latin typeface="Calibri"/>
                <a:cs typeface="Calibri"/>
              </a:rPr>
              <a:t>au</a:t>
            </a:r>
            <a:r>
              <a:rPr sz="824" spc="11" dirty="0">
                <a:latin typeface="Calibri"/>
                <a:cs typeface="Calibri"/>
              </a:rPr>
              <a:t> </a:t>
            </a:r>
            <a:r>
              <a:rPr sz="824" spc="8" dirty="0">
                <a:latin typeface="Calibri"/>
                <a:cs typeface="Calibri"/>
              </a:rPr>
              <a:t>marché</a:t>
            </a:r>
            <a:r>
              <a:rPr sz="824" spc="23" dirty="0">
                <a:latin typeface="Calibri"/>
                <a:cs typeface="Calibri"/>
              </a:rPr>
              <a:t> </a:t>
            </a:r>
            <a:r>
              <a:rPr sz="824" spc="8" dirty="0">
                <a:latin typeface="Calibri"/>
                <a:cs typeface="Calibri"/>
              </a:rPr>
              <a:t>régional</a:t>
            </a:r>
            <a:r>
              <a:rPr sz="824" spc="11" dirty="0">
                <a:latin typeface="Calibri"/>
                <a:cs typeface="Calibri"/>
              </a:rPr>
              <a:t> </a:t>
            </a:r>
            <a:r>
              <a:rPr sz="824" spc="-19" dirty="0">
                <a:latin typeface="Calibri"/>
                <a:cs typeface="Calibri"/>
              </a:rPr>
              <a:t>de</a:t>
            </a:r>
            <a:endParaRPr sz="824">
              <a:latin typeface="Calibri"/>
              <a:cs typeface="Calibri"/>
            </a:endParaRPr>
          </a:p>
          <a:p>
            <a:pPr marL="19033">
              <a:lnSpc>
                <a:spcPts val="1303"/>
              </a:lnSpc>
              <a:tabLst>
                <a:tab pos="423946" algn="l"/>
              </a:tabLst>
            </a:pPr>
            <a:r>
              <a:rPr sz="2023" spc="-28" baseline="-6172" dirty="0">
                <a:solidFill>
                  <a:srgbClr val="FFFFFF"/>
                </a:solidFill>
                <a:latin typeface="Calibri"/>
                <a:cs typeface="Calibri"/>
              </a:rPr>
              <a:t>MC</a:t>
            </a:r>
            <a:r>
              <a:rPr sz="2023" baseline="-6172" dirty="0">
                <a:solidFill>
                  <a:srgbClr val="FFFFFF"/>
                </a:solidFill>
                <a:latin typeface="Calibri"/>
                <a:cs typeface="Calibri"/>
              </a:rPr>
              <a:t>	</a:t>
            </a:r>
            <a:r>
              <a:rPr sz="824" spc="8" dirty="0">
                <a:latin typeface="Calibri"/>
                <a:cs typeface="Calibri"/>
              </a:rPr>
              <a:t>l’électricité</a:t>
            </a:r>
            <a:r>
              <a:rPr sz="824" spc="27" dirty="0">
                <a:latin typeface="Calibri"/>
                <a:cs typeface="Calibri"/>
              </a:rPr>
              <a:t> </a:t>
            </a:r>
            <a:r>
              <a:rPr sz="824" spc="8" dirty="0">
                <a:latin typeface="Calibri"/>
                <a:cs typeface="Calibri"/>
              </a:rPr>
              <a:t>et</a:t>
            </a:r>
            <a:r>
              <a:rPr sz="824" spc="19" dirty="0">
                <a:latin typeface="Calibri"/>
                <a:cs typeface="Calibri"/>
              </a:rPr>
              <a:t> </a:t>
            </a:r>
            <a:r>
              <a:rPr sz="824" spc="8" dirty="0">
                <a:latin typeface="Calibri"/>
                <a:cs typeface="Calibri"/>
              </a:rPr>
              <a:t>qui</a:t>
            </a:r>
            <a:r>
              <a:rPr sz="824" spc="11" dirty="0">
                <a:latin typeface="Calibri"/>
                <a:cs typeface="Calibri"/>
              </a:rPr>
              <a:t> </a:t>
            </a:r>
            <a:r>
              <a:rPr sz="824" spc="8" dirty="0">
                <a:latin typeface="Calibri"/>
                <a:cs typeface="Calibri"/>
              </a:rPr>
              <a:t>régit</a:t>
            </a:r>
            <a:r>
              <a:rPr sz="824" spc="19" dirty="0">
                <a:latin typeface="Calibri"/>
                <a:cs typeface="Calibri"/>
              </a:rPr>
              <a:t> </a:t>
            </a:r>
            <a:r>
              <a:rPr sz="824" spc="8" dirty="0">
                <a:latin typeface="Calibri"/>
                <a:cs typeface="Calibri"/>
              </a:rPr>
              <a:t>les transactions</a:t>
            </a:r>
            <a:r>
              <a:rPr sz="824" spc="27" dirty="0">
                <a:latin typeface="Calibri"/>
                <a:cs typeface="Calibri"/>
              </a:rPr>
              <a:t> </a:t>
            </a:r>
            <a:r>
              <a:rPr sz="824" spc="8" dirty="0">
                <a:latin typeface="Calibri"/>
                <a:cs typeface="Calibri"/>
              </a:rPr>
              <a:t>commerciales</a:t>
            </a:r>
            <a:r>
              <a:rPr sz="824" spc="27" dirty="0">
                <a:latin typeface="Calibri"/>
                <a:cs typeface="Calibri"/>
              </a:rPr>
              <a:t> </a:t>
            </a:r>
            <a:r>
              <a:rPr sz="824" spc="8" dirty="0">
                <a:latin typeface="Calibri"/>
                <a:cs typeface="Calibri"/>
              </a:rPr>
              <a:t>relatives</a:t>
            </a:r>
            <a:r>
              <a:rPr sz="824" spc="23" dirty="0">
                <a:latin typeface="Calibri"/>
                <a:cs typeface="Calibri"/>
              </a:rPr>
              <a:t> </a:t>
            </a:r>
            <a:r>
              <a:rPr sz="824" spc="8" dirty="0">
                <a:latin typeface="Calibri"/>
                <a:cs typeface="Calibri"/>
              </a:rPr>
              <a:t>aux</a:t>
            </a:r>
            <a:r>
              <a:rPr sz="824" dirty="0">
                <a:latin typeface="Calibri"/>
                <a:cs typeface="Calibri"/>
              </a:rPr>
              <a:t> </a:t>
            </a:r>
            <a:r>
              <a:rPr sz="824" spc="8" dirty="0">
                <a:latin typeface="Calibri"/>
                <a:cs typeface="Calibri"/>
              </a:rPr>
              <a:t>flux transfrontaliers</a:t>
            </a:r>
            <a:r>
              <a:rPr sz="824" spc="35" dirty="0">
                <a:latin typeface="Calibri"/>
                <a:cs typeface="Calibri"/>
              </a:rPr>
              <a:t> </a:t>
            </a:r>
            <a:r>
              <a:rPr sz="824" spc="8" dirty="0">
                <a:latin typeface="Calibri"/>
                <a:cs typeface="Calibri"/>
              </a:rPr>
              <a:t>d'électricité</a:t>
            </a:r>
            <a:r>
              <a:rPr sz="824" spc="41" dirty="0">
                <a:latin typeface="Calibri"/>
                <a:cs typeface="Calibri"/>
              </a:rPr>
              <a:t> </a:t>
            </a:r>
            <a:r>
              <a:rPr sz="824" spc="-19" dirty="0">
                <a:latin typeface="Calibri"/>
                <a:cs typeface="Calibri"/>
              </a:rPr>
              <a:t>sur</a:t>
            </a:r>
            <a:endParaRPr sz="824">
              <a:latin typeface="Calibri"/>
              <a:cs typeface="Calibri"/>
            </a:endParaRPr>
          </a:p>
          <a:p>
            <a:pPr marL="423946">
              <a:lnSpc>
                <a:spcPts val="938"/>
              </a:lnSpc>
            </a:pPr>
            <a:r>
              <a:rPr sz="824" dirty="0">
                <a:latin typeface="Calibri"/>
                <a:cs typeface="Calibri"/>
              </a:rPr>
              <a:t>le</a:t>
            </a:r>
            <a:r>
              <a:rPr sz="824" spc="15" dirty="0">
                <a:latin typeface="Calibri"/>
                <a:cs typeface="Calibri"/>
              </a:rPr>
              <a:t> </a:t>
            </a:r>
            <a:r>
              <a:rPr sz="824" dirty="0">
                <a:latin typeface="Calibri"/>
                <a:cs typeface="Calibri"/>
              </a:rPr>
              <a:t>réseau</a:t>
            </a:r>
            <a:r>
              <a:rPr sz="824" spc="35" dirty="0">
                <a:latin typeface="Calibri"/>
                <a:cs typeface="Calibri"/>
              </a:rPr>
              <a:t> </a:t>
            </a:r>
            <a:r>
              <a:rPr sz="824" dirty="0">
                <a:latin typeface="Calibri"/>
                <a:cs typeface="Calibri"/>
              </a:rPr>
              <a:t>de</a:t>
            </a:r>
            <a:r>
              <a:rPr sz="824" spc="27" dirty="0">
                <a:latin typeface="Calibri"/>
                <a:cs typeface="Calibri"/>
              </a:rPr>
              <a:t> </a:t>
            </a:r>
            <a:r>
              <a:rPr sz="824" dirty="0">
                <a:latin typeface="Calibri"/>
                <a:cs typeface="Calibri"/>
              </a:rPr>
              <a:t>transport</a:t>
            </a:r>
            <a:r>
              <a:rPr sz="824" spc="45" dirty="0">
                <a:latin typeface="Calibri"/>
                <a:cs typeface="Calibri"/>
              </a:rPr>
              <a:t> </a:t>
            </a:r>
            <a:r>
              <a:rPr sz="824" dirty="0">
                <a:latin typeface="Calibri"/>
                <a:cs typeface="Calibri"/>
              </a:rPr>
              <a:t>interconnecté</a:t>
            </a:r>
            <a:r>
              <a:rPr sz="824" spc="53" dirty="0">
                <a:latin typeface="Calibri"/>
                <a:cs typeface="Calibri"/>
              </a:rPr>
              <a:t> </a:t>
            </a:r>
            <a:r>
              <a:rPr sz="824" dirty="0">
                <a:latin typeface="Calibri"/>
                <a:cs typeface="Calibri"/>
              </a:rPr>
              <a:t>de</a:t>
            </a:r>
            <a:r>
              <a:rPr sz="824" spc="31" dirty="0">
                <a:latin typeface="Calibri"/>
                <a:cs typeface="Calibri"/>
              </a:rPr>
              <a:t> </a:t>
            </a:r>
            <a:r>
              <a:rPr sz="824" spc="-8" dirty="0">
                <a:latin typeface="Calibri"/>
                <a:cs typeface="Calibri"/>
              </a:rPr>
              <a:t>l’EEEOA</a:t>
            </a:r>
            <a:endParaRPr sz="824">
              <a:latin typeface="Calibri"/>
              <a:cs typeface="Calibri"/>
            </a:endParaRPr>
          </a:p>
        </p:txBody>
      </p:sp>
      <p:grpSp>
        <p:nvGrpSpPr>
          <p:cNvPr id="42" name="object 42"/>
          <p:cNvGrpSpPr/>
          <p:nvPr/>
        </p:nvGrpSpPr>
        <p:grpSpPr>
          <a:xfrm>
            <a:off x="4691984" y="5044279"/>
            <a:ext cx="790319" cy="350671"/>
            <a:chOff x="4222241" y="5584697"/>
            <a:chExt cx="1054735" cy="467995"/>
          </a:xfrm>
        </p:grpSpPr>
        <p:sp>
          <p:nvSpPr>
            <p:cNvPr id="43" name="object 43"/>
            <p:cNvSpPr/>
            <p:nvPr/>
          </p:nvSpPr>
          <p:spPr>
            <a:xfrm>
              <a:off x="4231766" y="5819012"/>
              <a:ext cx="395605" cy="0"/>
            </a:xfrm>
            <a:custGeom>
              <a:avLst/>
              <a:gdLst/>
              <a:ahLst/>
              <a:cxnLst/>
              <a:rect l="l" t="t" r="r" b="b"/>
              <a:pathLst>
                <a:path w="395604">
                  <a:moveTo>
                    <a:pt x="0" y="0"/>
                  </a:moveTo>
                  <a:lnTo>
                    <a:pt x="395478" y="0"/>
                  </a:lnTo>
                </a:path>
              </a:pathLst>
            </a:custGeom>
            <a:ln w="19050">
              <a:solidFill>
                <a:srgbClr val="00753C"/>
              </a:solidFill>
            </a:ln>
          </p:spPr>
          <p:txBody>
            <a:bodyPr wrap="square" lIns="0" tIns="0" rIns="0" bIns="0" rtlCol="0"/>
            <a:lstStyle/>
            <a:p>
              <a:endParaRPr sz="1350"/>
            </a:p>
          </p:txBody>
        </p:sp>
        <p:sp>
          <p:nvSpPr>
            <p:cNvPr id="44" name="object 44"/>
            <p:cNvSpPr/>
            <p:nvPr/>
          </p:nvSpPr>
          <p:spPr>
            <a:xfrm>
              <a:off x="4627244" y="5594222"/>
              <a:ext cx="640080" cy="448945"/>
            </a:xfrm>
            <a:custGeom>
              <a:avLst/>
              <a:gdLst/>
              <a:ahLst/>
              <a:cxnLst/>
              <a:rect l="l" t="t" r="r" b="b"/>
              <a:pathLst>
                <a:path w="640079" h="448945">
                  <a:moveTo>
                    <a:pt x="608076" y="0"/>
                  </a:moveTo>
                  <a:lnTo>
                    <a:pt x="32003" y="0"/>
                  </a:lnTo>
                  <a:lnTo>
                    <a:pt x="19556" y="3526"/>
                  </a:lnTo>
                  <a:lnTo>
                    <a:pt x="9382" y="13144"/>
                  </a:lnTo>
                  <a:lnTo>
                    <a:pt x="2518" y="27410"/>
                  </a:lnTo>
                  <a:lnTo>
                    <a:pt x="0" y="44881"/>
                  </a:lnTo>
                  <a:lnTo>
                    <a:pt x="0" y="403936"/>
                  </a:lnTo>
                  <a:lnTo>
                    <a:pt x="2518" y="421407"/>
                  </a:lnTo>
                  <a:lnTo>
                    <a:pt x="9382" y="435673"/>
                  </a:lnTo>
                  <a:lnTo>
                    <a:pt x="19556" y="445291"/>
                  </a:lnTo>
                  <a:lnTo>
                    <a:pt x="32003" y="448817"/>
                  </a:lnTo>
                  <a:lnTo>
                    <a:pt x="608076" y="448817"/>
                  </a:lnTo>
                  <a:lnTo>
                    <a:pt x="620523" y="445291"/>
                  </a:lnTo>
                  <a:lnTo>
                    <a:pt x="630697" y="435673"/>
                  </a:lnTo>
                  <a:lnTo>
                    <a:pt x="637561" y="421407"/>
                  </a:lnTo>
                  <a:lnTo>
                    <a:pt x="640079" y="403936"/>
                  </a:lnTo>
                  <a:lnTo>
                    <a:pt x="640079" y="44881"/>
                  </a:lnTo>
                  <a:lnTo>
                    <a:pt x="637561" y="27410"/>
                  </a:lnTo>
                  <a:lnTo>
                    <a:pt x="630697" y="13144"/>
                  </a:lnTo>
                  <a:lnTo>
                    <a:pt x="620523" y="3526"/>
                  </a:lnTo>
                  <a:lnTo>
                    <a:pt x="608076" y="0"/>
                  </a:lnTo>
                  <a:close/>
                </a:path>
              </a:pathLst>
            </a:custGeom>
            <a:solidFill>
              <a:srgbClr val="C35D0D"/>
            </a:solidFill>
          </p:spPr>
          <p:txBody>
            <a:bodyPr wrap="square" lIns="0" tIns="0" rIns="0" bIns="0" rtlCol="0"/>
            <a:lstStyle/>
            <a:p>
              <a:endParaRPr sz="1350"/>
            </a:p>
          </p:txBody>
        </p:sp>
        <p:sp>
          <p:nvSpPr>
            <p:cNvPr id="45" name="object 45"/>
            <p:cNvSpPr/>
            <p:nvPr/>
          </p:nvSpPr>
          <p:spPr>
            <a:xfrm>
              <a:off x="4627244" y="5594222"/>
              <a:ext cx="640080" cy="448945"/>
            </a:xfrm>
            <a:custGeom>
              <a:avLst/>
              <a:gdLst/>
              <a:ahLst/>
              <a:cxnLst/>
              <a:rect l="l" t="t" r="r" b="b"/>
              <a:pathLst>
                <a:path w="640079" h="448945">
                  <a:moveTo>
                    <a:pt x="0" y="44881"/>
                  </a:moveTo>
                  <a:lnTo>
                    <a:pt x="2518" y="27410"/>
                  </a:lnTo>
                  <a:lnTo>
                    <a:pt x="9382" y="13144"/>
                  </a:lnTo>
                  <a:lnTo>
                    <a:pt x="19556" y="3526"/>
                  </a:lnTo>
                  <a:lnTo>
                    <a:pt x="32003" y="0"/>
                  </a:lnTo>
                  <a:lnTo>
                    <a:pt x="608076" y="0"/>
                  </a:lnTo>
                  <a:lnTo>
                    <a:pt x="620523" y="3526"/>
                  </a:lnTo>
                  <a:lnTo>
                    <a:pt x="630697" y="13144"/>
                  </a:lnTo>
                  <a:lnTo>
                    <a:pt x="637561" y="27410"/>
                  </a:lnTo>
                  <a:lnTo>
                    <a:pt x="640079" y="44881"/>
                  </a:lnTo>
                  <a:lnTo>
                    <a:pt x="640079" y="403936"/>
                  </a:lnTo>
                  <a:lnTo>
                    <a:pt x="637561" y="421407"/>
                  </a:lnTo>
                  <a:lnTo>
                    <a:pt x="630697" y="435673"/>
                  </a:lnTo>
                  <a:lnTo>
                    <a:pt x="620523" y="445291"/>
                  </a:lnTo>
                  <a:lnTo>
                    <a:pt x="608076" y="448817"/>
                  </a:lnTo>
                  <a:lnTo>
                    <a:pt x="32003" y="448817"/>
                  </a:lnTo>
                  <a:lnTo>
                    <a:pt x="19556" y="445291"/>
                  </a:lnTo>
                  <a:lnTo>
                    <a:pt x="9382" y="435673"/>
                  </a:lnTo>
                  <a:lnTo>
                    <a:pt x="2518" y="421407"/>
                  </a:lnTo>
                  <a:lnTo>
                    <a:pt x="0" y="403936"/>
                  </a:lnTo>
                  <a:lnTo>
                    <a:pt x="0" y="44881"/>
                  </a:lnTo>
                  <a:close/>
                </a:path>
              </a:pathLst>
            </a:custGeom>
            <a:ln w="19050">
              <a:solidFill>
                <a:srgbClr val="FFFFFF"/>
              </a:solidFill>
            </a:ln>
          </p:spPr>
          <p:txBody>
            <a:bodyPr wrap="square" lIns="0" tIns="0" rIns="0" bIns="0" rtlCol="0"/>
            <a:lstStyle/>
            <a:p>
              <a:endParaRPr sz="1350"/>
            </a:p>
          </p:txBody>
        </p:sp>
      </p:grpSp>
      <p:sp>
        <p:nvSpPr>
          <p:cNvPr id="46" name="object 46"/>
          <p:cNvSpPr txBox="1"/>
          <p:nvPr/>
        </p:nvSpPr>
        <p:spPr>
          <a:xfrm>
            <a:off x="5059309" y="5010210"/>
            <a:ext cx="4911781" cy="380682"/>
          </a:xfrm>
          <a:prstGeom prst="rect">
            <a:avLst/>
          </a:prstGeom>
        </p:spPr>
        <p:txBody>
          <a:bodyPr vert="horz" wrap="square" lIns="0" tIns="9041" rIns="0" bIns="0" rtlCol="0">
            <a:spAutoFit/>
          </a:bodyPr>
          <a:lstStyle/>
          <a:p>
            <a:pPr marL="476286">
              <a:lnSpc>
                <a:spcPts val="726"/>
              </a:lnSpc>
              <a:spcBef>
                <a:spcPts val="71"/>
              </a:spcBef>
            </a:pPr>
            <a:r>
              <a:rPr sz="824" dirty="0">
                <a:latin typeface="Calibri"/>
                <a:cs typeface="Calibri"/>
              </a:rPr>
              <a:t>Code</a:t>
            </a:r>
            <a:r>
              <a:rPr sz="824" spc="56" dirty="0">
                <a:latin typeface="Calibri"/>
                <a:cs typeface="Calibri"/>
              </a:rPr>
              <a:t> </a:t>
            </a:r>
            <a:r>
              <a:rPr sz="824" dirty="0">
                <a:latin typeface="Calibri"/>
                <a:cs typeface="Calibri"/>
              </a:rPr>
              <a:t>qui</a:t>
            </a:r>
            <a:r>
              <a:rPr sz="824" spc="53" dirty="0">
                <a:latin typeface="Calibri"/>
                <a:cs typeface="Calibri"/>
              </a:rPr>
              <a:t> </a:t>
            </a:r>
            <a:r>
              <a:rPr sz="824" dirty="0">
                <a:latin typeface="Calibri"/>
                <a:cs typeface="Calibri"/>
              </a:rPr>
              <a:t>spécifie</a:t>
            </a:r>
            <a:r>
              <a:rPr sz="824" spc="75" dirty="0">
                <a:latin typeface="Calibri"/>
                <a:cs typeface="Calibri"/>
              </a:rPr>
              <a:t> </a:t>
            </a:r>
            <a:r>
              <a:rPr sz="824" dirty="0">
                <a:latin typeface="Calibri"/>
                <a:cs typeface="Calibri"/>
              </a:rPr>
              <a:t>les</a:t>
            </a:r>
            <a:r>
              <a:rPr sz="824" spc="45" dirty="0">
                <a:latin typeface="Calibri"/>
                <a:cs typeface="Calibri"/>
              </a:rPr>
              <a:t> </a:t>
            </a:r>
            <a:r>
              <a:rPr sz="824" dirty="0">
                <a:latin typeface="Calibri"/>
                <a:cs typeface="Calibri"/>
              </a:rPr>
              <a:t>exigences</a:t>
            </a:r>
            <a:r>
              <a:rPr sz="824" spc="64" dirty="0">
                <a:latin typeface="Calibri"/>
                <a:cs typeface="Calibri"/>
              </a:rPr>
              <a:t> </a:t>
            </a:r>
            <a:r>
              <a:rPr sz="824" dirty="0">
                <a:latin typeface="Calibri"/>
                <a:cs typeface="Calibri"/>
              </a:rPr>
              <a:t>techniques</a:t>
            </a:r>
            <a:r>
              <a:rPr sz="824" spc="64" dirty="0">
                <a:latin typeface="Calibri"/>
                <a:cs typeface="Calibri"/>
              </a:rPr>
              <a:t> </a:t>
            </a:r>
            <a:r>
              <a:rPr sz="824" dirty="0">
                <a:latin typeface="Calibri"/>
                <a:cs typeface="Calibri"/>
              </a:rPr>
              <a:t>et</a:t>
            </a:r>
            <a:r>
              <a:rPr sz="824" spc="56" dirty="0">
                <a:latin typeface="Calibri"/>
                <a:cs typeface="Calibri"/>
              </a:rPr>
              <a:t> </a:t>
            </a:r>
            <a:r>
              <a:rPr sz="824" dirty="0">
                <a:latin typeface="Calibri"/>
                <a:cs typeface="Calibri"/>
              </a:rPr>
              <a:t>de</a:t>
            </a:r>
            <a:r>
              <a:rPr sz="824" spc="56" dirty="0">
                <a:latin typeface="Calibri"/>
                <a:cs typeface="Calibri"/>
              </a:rPr>
              <a:t> </a:t>
            </a:r>
            <a:r>
              <a:rPr sz="824" dirty="0">
                <a:latin typeface="Calibri"/>
                <a:cs typeface="Calibri"/>
              </a:rPr>
              <a:t>conception</a:t>
            </a:r>
            <a:r>
              <a:rPr sz="824" spc="79" dirty="0">
                <a:latin typeface="Calibri"/>
                <a:cs typeface="Calibri"/>
              </a:rPr>
              <a:t> </a:t>
            </a:r>
            <a:r>
              <a:rPr sz="824" dirty="0">
                <a:latin typeface="Calibri"/>
                <a:cs typeface="Calibri"/>
              </a:rPr>
              <a:t>minimales</a:t>
            </a:r>
            <a:r>
              <a:rPr sz="824" spc="53" dirty="0">
                <a:latin typeface="Calibri"/>
                <a:cs typeface="Calibri"/>
              </a:rPr>
              <a:t> </a:t>
            </a:r>
            <a:r>
              <a:rPr sz="824" dirty="0">
                <a:latin typeface="Calibri"/>
                <a:cs typeface="Calibri"/>
              </a:rPr>
              <a:t>pour</a:t>
            </a:r>
            <a:r>
              <a:rPr sz="824" spc="60" dirty="0">
                <a:latin typeface="Calibri"/>
                <a:cs typeface="Calibri"/>
              </a:rPr>
              <a:t> </a:t>
            </a:r>
            <a:r>
              <a:rPr sz="824" dirty="0">
                <a:latin typeface="Calibri"/>
                <a:cs typeface="Calibri"/>
              </a:rPr>
              <a:t>les</a:t>
            </a:r>
            <a:r>
              <a:rPr sz="824" spc="41" dirty="0">
                <a:latin typeface="Calibri"/>
                <a:cs typeface="Calibri"/>
              </a:rPr>
              <a:t> </a:t>
            </a:r>
            <a:r>
              <a:rPr sz="824" dirty="0">
                <a:latin typeface="Calibri"/>
                <a:cs typeface="Calibri"/>
              </a:rPr>
              <a:t>compteurs</a:t>
            </a:r>
            <a:r>
              <a:rPr sz="824" spc="68" dirty="0">
                <a:latin typeface="Calibri"/>
                <a:cs typeface="Calibri"/>
              </a:rPr>
              <a:t> </a:t>
            </a:r>
            <a:r>
              <a:rPr sz="824" dirty="0">
                <a:latin typeface="Calibri"/>
                <a:cs typeface="Calibri"/>
              </a:rPr>
              <a:t>et</a:t>
            </a:r>
            <a:r>
              <a:rPr sz="824" spc="60" dirty="0">
                <a:latin typeface="Calibri"/>
                <a:cs typeface="Calibri"/>
              </a:rPr>
              <a:t> </a:t>
            </a:r>
            <a:r>
              <a:rPr sz="824" spc="-19" dirty="0">
                <a:latin typeface="Calibri"/>
                <a:cs typeface="Calibri"/>
              </a:rPr>
              <a:t>qui</a:t>
            </a:r>
            <a:endParaRPr sz="824" dirty="0">
              <a:latin typeface="Calibri"/>
              <a:cs typeface="Calibri"/>
            </a:endParaRPr>
          </a:p>
          <a:p>
            <a:pPr marL="19033">
              <a:lnSpc>
                <a:spcPts val="1303"/>
              </a:lnSpc>
              <a:tabLst>
                <a:tab pos="476286" algn="l"/>
              </a:tabLst>
            </a:pPr>
            <a:r>
              <a:rPr sz="2023" spc="-28" baseline="-6172" dirty="0">
                <a:solidFill>
                  <a:srgbClr val="FFFFFF"/>
                </a:solidFill>
                <a:latin typeface="Calibri"/>
                <a:cs typeface="Calibri"/>
              </a:rPr>
              <a:t>MTC</a:t>
            </a:r>
            <a:r>
              <a:rPr sz="2023" baseline="-6172" dirty="0">
                <a:solidFill>
                  <a:srgbClr val="FFFFFF"/>
                </a:solidFill>
                <a:latin typeface="Calibri"/>
                <a:cs typeface="Calibri"/>
              </a:rPr>
              <a:t>	</a:t>
            </a:r>
            <a:r>
              <a:rPr sz="824" dirty="0">
                <a:latin typeface="Calibri"/>
                <a:cs typeface="Calibri"/>
              </a:rPr>
              <a:t>établit</a:t>
            </a:r>
            <a:r>
              <a:rPr sz="824" spc="53" dirty="0">
                <a:latin typeface="Calibri"/>
                <a:cs typeface="Calibri"/>
              </a:rPr>
              <a:t> </a:t>
            </a:r>
            <a:r>
              <a:rPr sz="824" dirty="0">
                <a:latin typeface="Calibri"/>
                <a:cs typeface="Calibri"/>
              </a:rPr>
              <a:t>des</a:t>
            </a:r>
            <a:r>
              <a:rPr sz="824" spc="41" dirty="0">
                <a:latin typeface="Calibri"/>
                <a:cs typeface="Calibri"/>
              </a:rPr>
              <a:t> </a:t>
            </a:r>
            <a:r>
              <a:rPr sz="824" dirty="0">
                <a:latin typeface="Calibri"/>
                <a:cs typeface="Calibri"/>
              </a:rPr>
              <a:t>règles</a:t>
            </a:r>
            <a:r>
              <a:rPr sz="824" spc="45" dirty="0">
                <a:latin typeface="Calibri"/>
                <a:cs typeface="Calibri"/>
              </a:rPr>
              <a:t> </a:t>
            </a:r>
            <a:r>
              <a:rPr sz="824" dirty="0">
                <a:latin typeface="Calibri"/>
                <a:cs typeface="Calibri"/>
              </a:rPr>
              <a:t>de</a:t>
            </a:r>
            <a:r>
              <a:rPr sz="824" spc="41" dirty="0">
                <a:latin typeface="Calibri"/>
                <a:cs typeface="Calibri"/>
              </a:rPr>
              <a:t> </a:t>
            </a:r>
            <a:r>
              <a:rPr sz="824" dirty="0">
                <a:latin typeface="Calibri"/>
                <a:cs typeface="Calibri"/>
              </a:rPr>
              <a:t>base</a:t>
            </a:r>
            <a:r>
              <a:rPr sz="824" spc="53" dirty="0">
                <a:latin typeface="Calibri"/>
                <a:cs typeface="Calibri"/>
              </a:rPr>
              <a:t> </a:t>
            </a:r>
            <a:r>
              <a:rPr sz="824" dirty="0">
                <a:latin typeface="Calibri"/>
                <a:cs typeface="Calibri"/>
              </a:rPr>
              <a:t>pour</a:t>
            </a:r>
            <a:r>
              <a:rPr sz="824" spc="49" dirty="0">
                <a:latin typeface="Calibri"/>
                <a:cs typeface="Calibri"/>
              </a:rPr>
              <a:t> </a:t>
            </a:r>
            <a:r>
              <a:rPr sz="824" dirty="0">
                <a:latin typeface="Calibri"/>
                <a:cs typeface="Calibri"/>
              </a:rPr>
              <a:t>l'accès</a:t>
            </a:r>
            <a:r>
              <a:rPr sz="824" spc="41" dirty="0">
                <a:latin typeface="Calibri"/>
                <a:cs typeface="Calibri"/>
              </a:rPr>
              <a:t> </a:t>
            </a:r>
            <a:r>
              <a:rPr sz="824" dirty="0">
                <a:latin typeface="Calibri"/>
                <a:cs typeface="Calibri"/>
              </a:rPr>
              <a:t>aux</a:t>
            </a:r>
            <a:r>
              <a:rPr sz="824" spc="27" dirty="0">
                <a:latin typeface="Calibri"/>
                <a:cs typeface="Calibri"/>
              </a:rPr>
              <a:t> </a:t>
            </a:r>
            <a:r>
              <a:rPr sz="824" dirty="0">
                <a:latin typeface="Calibri"/>
                <a:cs typeface="Calibri"/>
              </a:rPr>
              <a:t>compteurs</a:t>
            </a:r>
            <a:r>
              <a:rPr sz="824" spc="60" dirty="0">
                <a:latin typeface="Calibri"/>
                <a:cs typeface="Calibri"/>
              </a:rPr>
              <a:t> </a:t>
            </a:r>
            <a:r>
              <a:rPr sz="824" dirty="0">
                <a:latin typeface="Calibri"/>
                <a:cs typeface="Calibri"/>
              </a:rPr>
              <a:t>et</a:t>
            </a:r>
            <a:r>
              <a:rPr sz="824" spc="53" dirty="0">
                <a:latin typeface="Calibri"/>
                <a:cs typeface="Calibri"/>
              </a:rPr>
              <a:t> </a:t>
            </a:r>
            <a:r>
              <a:rPr sz="824" dirty="0">
                <a:latin typeface="Calibri"/>
                <a:cs typeface="Calibri"/>
              </a:rPr>
              <a:t>la</a:t>
            </a:r>
            <a:r>
              <a:rPr sz="824" spc="35" dirty="0">
                <a:latin typeface="Calibri"/>
                <a:cs typeface="Calibri"/>
              </a:rPr>
              <a:t> </a:t>
            </a:r>
            <a:r>
              <a:rPr sz="824" dirty="0">
                <a:latin typeface="Calibri"/>
                <a:cs typeface="Calibri"/>
              </a:rPr>
              <a:t>collecte</a:t>
            </a:r>
            <a:r>
              <a:rPr sz="824" spc="37" dirty="0">
                <a:latin typeface="Calibri"/>
                <a:cs typeface="Calibri"/>
              </a:rPr>
              <a:t> </a:t>
            </a:r>
            <a:r>
              <a:rPr sz="824" dirty="0">
                <a:latin typeface="Calibri"/>
                <a:cs typeface="Calibri"/>
              </a:rPr>
              <a:t>de</a:t>
            </a:r>
            <a:r>
              <a:rPr sz="824" spc="45" dirty="0">
                <a:latin typeface="Calibri"/>
                <a:cs typeface="Calibri"/>
              </a:rPr>
              <a:t> </a:t>
            </a:r>
            <a:r>
              <a:rPr sz="824" dirty="0">
                <a:latin typeface="Calibri"/>
                <a:cs typeface="Calibri"/>
              </a:rPr>
              <a:t>données</a:t>
            </a:r>
            <a:r>
              <a:rPr sz="824" spc="60" dirty="0">
                <a:latin typeface="Calibri"/>
                <a:cs typeface="Calibri"/>
              </a:rPr>
              <a:t> </a:t>
            </a:r>
            <a:r>
              <a:rPr sz="824" dirty="0">
                <a:latin typeface="Calibri"/>
                <a:cs typeface="Calibri"/>
              </a:rPr>
              <a:t>de</a:t>
            </a:r>
            <a:r>
              <a:rPr sz="824" spc="49" dirty="0">
                <a:latin typeface="Calibri"/>
                <a:cs typeface="Calibri"/>
              </a:rPr>
              <a:t> </a:t>
            </a:r>
            <a:r>
              <a:rPr sz="824" dirty="0">
                <a:latin typeface="Calibri"/>
                <a:cs typeface="Calibri"/>
              </a:rPr>
              <a:t>comptage</a:t>
            </a:r>
            <a:r>
              <a:rPr sz="824" spc="45" dirty="0">
                <a:latin typeface="Calibri"/>
                <a:cs typeface="Calibri"/>
              </a:rPr>
              <a:t> </a:t>
            </a:r>
            <a:r>
              <a:rPr sz="824" dirty="0">
                <a:latin typeface="Calibri"/>
                <a:cs typeface="Calibri"/>
              </a:rPr>
              <a:t>pour</a:t>
            </a:r>
            <a:r>
              <a:rPr sz="824" spc="53" dirty="0">
                <a:latin typeface="Calibri"/>
                <a:cs typeface="Calibri"/>
              </a:rPr>
              <a:t> </a:t>
            </a:r>
            <a:r>
              <a:rPr sz="824" spc="-19" dirty="0">
                <a:latin typeface="Calibri"/>
                <a:cs typeface="Calibri"/>
              </a:rPr>
              <a:t>les</a:t>
            </a:r>
            <a:endParaRPr sz="824" dirty="0">
              <a:latin typeface="Calibri"/>
              <a:cs typeface="Calibri"/>
            </a:endParaRPr>
          </a:p>
          <a:p>
            <a:pPr marL="476286">
              <a:lnSpc>
                <a:spcPts val="938"/>
              </a:lnSpc>
            </a:pPr>
            <a:r>
              <a:rPr sz="824" dirty="0">
                <a:latin typeface="Calibri"/>
                <a:cs typeface="Calibri"/>
              </a:rPr>
              <a:t>acteurs</a:t>
            </a:r>
            <a:r>
              <a:rPr sz="824" spc="31" dirty="0">
                <a:latin typeface="Calibri"/>
                <a:cs typeface="Calibri"/>
              </a:rPr>
              <a:t> </a:t>
            </a:r>
            <a:r>
              <a:rPr sz="824" dirty="0">
                <a:latin typeface="Calibri"/>
                <a:cs typeface="Calibri"/>
              </a:rPr>
              <a:t>de</a:t>
            </a:r>
            <a:r>
              <a:rPr sz="824" spc="35" dirty="0">
                <a:latin typeface="Calibri"/>
                <a:cs typeface="Calibri"/>
              </a:rPr>
              <a:t> </a:t>
            </a:r>
            <a:r>
              <a:rPr sz="824" spc="-8" dirty="0">
                <a:latin typeface="Calibri"/>
                <a:cs typeface="Calibri"/>
              </a:rPr>
              <a:t>l'EEEOA</a:t>
            </a:r>
            <a:endParaRPr sz="824" dirty="0">
              <a:latin typeface="Calibri"/>
              <a:cs typeface="Calibri"/>
            </a:endParaRPr>
          </a:p>
        </p:txBody>
      </p:sp>
      <p:grpSp>
        <p:nvGrpSpPr>
          <p:cNvPr id="47" name="object 47"/>
          <p:cNvGrpSpPr/>
          <p:nvPr/>
        </p:nvGrpSpPr>
        <p:grpSpPr>
          <a:xfrm>
            <a:off x="2783229" y="4002255"/>
            <a:ext cx="756061" cy="493891"/>
            <a:chOff x="1674876" y="4194047"/>
            <a:chExt cx="1009015" cy="659130"/>
          </a:xfrm>
        </p:grpSpPr>
        <p:sp>
          <p:nvSpPr>
            <p:cNvPr id="48" name="object 48"/>
            <p:cNvSpPr/>
            <p:nvPr/>
          </p:nvSpPr>
          <p:spPr>
            <a:xfrm>
              <a:off x="1684401" y="4203572"/>
              <a:ext cx="989965" cy="640080"/>
            </a:xfrm>
            <a:custGeom>
              <a:avLst/>
              <a:gdLst/>
              <a:ahLst/>
              <a:cxnLst/>
              <a:rect l="l" t="t" r="r" b="b"/>
              <a:pathLst>
                <a:path w="989964" h="640079">
                  <a:moveTo>
                    <a:pt x="940307" y="0"/>
                  </a:moveTo>
                  <a:lnTo>
                    <a:pt x="49530" y="0"/>
                  </a:lnTo>
                  <a:lnTo>
                    <a:pt x="30218" y="5036"/>
                  </a:lnTo>
                  <a:lnTo>
                    <a:pt x="14477" y="18764"/>
                  </a:lnTo>
                  <a:lnTo>
                    <a:pt x="3881" y="39112"/>
                  </a:lnTo>
                  <a:lnTo>
                    <a:pt x="0" y="64007"/>
                  </a:lnTo>
                  <a:lnTo>
                    <a:pt x="0" y="576071"/>
                  </a:lnTo>
                  <a:lnTo>
                    <a:pt x="3881" y="600967"/>
                  </a:lnTo>
                  <a:lnTo>
                    <a:pt x="14478" y="621315"/>
                  </a:lnTo>
                  <a:lnTo>
                    <a:pt x="30218" y="635043"/>
                  </a:lnTo>
                  <a:lnTo>
                    <a:pt x="49530" y="640079"/>
                  </a:lnTo>
                  <a:lnTo>
                    <a:pt x="940307" y="640079"/>
                  </a:lnTo>
                  <a:lnTo>
                    <a:pt x="959619" y="635043"/>
                  </a:lnTo>
                  <a:lnTo>
                    <a:pt x="975360" y="621315"/>
                  </a:lnTo>
                  <a:lnTo>
                    <a:pt x="985956" y="600967"/>
                  </a:lnTo>
                  <a:lnTo>
                    <a:pt x="989838" y="576071"/>
                  </a:lnTo>
                  <a:lnTo>
                    <a:pt x="989838" y="64007"/>
                  </a:lnTo>
                  <a:lnTo>
                    <a:pt x="985956" y="39112"/>
                  </a:lnTo>
                  <a:lnTo>
                    <a:pt x="975360" y="18764"/>
                  </a:lnTo>
                  <a:lnTo>
                    <a:pt x="959619" y="5036"/>
                  </a:lnTo>
                  <a:lnTo>
                    <a:pt x="940307" y="0"/>
                  </a:lnTo>
                  <a:close/>
                </a:path>
              </a:pathLst>
            </a:custGeom>
            <a:solidFill>
              <a:srgbClr val="DFE7AD"/>
            </a:solidFill>
          </p:spPr>
          <p:txBody>
            <a:bodyPr wrap="square" lIns="0" tIns="0" rIns="0" bIns="0" rtlCol="0"/>
            <a:lstStyle/>
            <a:p>
              <a:endParaRPr sz="1350"/>
            </a:p>
          </p:txBody>
        </p:sp>
        <p:sp>
          <p:nvSpPr>
            <p:cNvPr id="49" name="object 49"/>
            <p:cNvSpPr/>
            <p:nvPr/>
          </p:nvSpPr>
          <p:spPr>
            <a:xfrm>
              <a:off x="1684401" y="4203572"/>
              <a:ext cx="989965" cy="640080"/>
            </a:xfrm>
            <a:custGeom>
              <a:avLst/>
              <a:gdLst/>
              <a:ahLst/>
              <a:cxnLst/>
              <a:rect l="l" t="t" r="r" b="b"/>
              <a:pathLst>
                <a:path w="989964" h="640079">
                  <a:moveTo>
                    <a:pt x="0" y="64007"/>
                  </a:moveTo>
                  <a:lnTo>
                    <a:pt x="3881" y="39112"/>
                  </a:lnTo>
                  <a:lnTo>
                    <a:pt x="14477" y="18764"/>
                  </a:lnTo>
                  <a:lnTo>
                    <a:pt x="30218" y="5036"/>
                  </a:lnTo>
                  <a:lnTo>
                    <a:pt x="49530" y="0"/>
                  </a:lnTo>
                  <a:lnTo>
                    <a:pt x="940307" y="0"/>
                  </a:lnTo>
                  <a:lnTo>
                    <a:pt x="959619" y="5036"/>
                  </a:lnTo>
                  <a:lnTo>
                    <a:pt x="975360" y="18764"/>
                  </a:lnTo>
                  <a:lnTo>
                    <a:pt x="985956" y="39112"/>
                  </a:lnTo>
                  <a:lnTo>
                    <a:pt x="989838" y="64007"/>
                  </a:lnTo>
                  <a:lnTo>
                    <a:pt x="989838" y="576071"/>
                  </a:lnTo>
                  <a:lnTo>
                    <a:pt x="985956" y="600967"/>
                  </a:lnTo>
                  <a:lnTo>
                    <a:pt x="975360" y="621315"/>
                  </a:lnTo>
                  <a:lnTo>
                    <a:pt x="959619" y="635043"/>
                  </a:lnTo>
                  <a:lnTo>
                    <a:pt x="940307" y="640079"/>
                  </a:lnTo>
                  <a:lnTo>
                    <a:pt x="49530" y="640079"/>
                  </a:lnTo>
                  <a:lnTo>
                    <a:pt x="30218" y="635043"/>
                  </a:lnTo>
                  <a:lnTo>
                    <a:pt x="14478" y="621315"/>
                  </a:lnTo>
                  <a:lnTo>
                    <a:pt x="3881" y="600967"/>
                  </a:lnTo>
                  <a:lnTo>
                    <a:pt x="0" y="576071"/>
                  </a:lnTo>
                  <a:lnTo>
                    <a:pt x="0" y="64007"/>
                  </a:lnTo>
                  <a:close/>
                </a:path>
              </a:pathLst>
            </a:custGeom>
            <a:ln w="19050">
              <a:solidFill>
                <a:srgbClr val="FFFFFF"/>
              </a:solidFill>
            </a:ln>
          </p:spPr>
          <p:txBody>
            <a:bodyPr wrap="square" lIns="0" tIns="0" rIns="0" bIns="0" rtlCol="0"/>
            <a:lstStyle/>
            <a:p>
              <a:endParaRPr sz="1350"/>
            </a:p>
          </p:txBody>
        </p:sp>
      </p:grpSp>
      <p:sp>
        <p:nvSpPr>
          <p:cNvPr id="50" name="object 50"/>
          <p:cNvSpPr txBox="1"/>
          <p:nvPr/>
        </p:nvSpPr>
        <p:spPr>
          <a:xfrm>
            <a:off x="2866779" y="3999974"/>
            <a:ext cx="588100" cy="450989"/>
          </a:xfrm>
          <a:prstGeom prst="rect">
            <a:avLst/>
          </a:prstGeom>
        </p:spPr>
        <p:txBody>
          <a:bodyPr vert="horz" wrap="square" lIns="0" tIns="27597" rIns="0" bIns="0" rtlCol="0">
            <a:spAutoFit/>
          </a:bodyPr>
          <a:lstStyle/>
          <a:p>
            <a:pPr marL="9516" marR="3808" indent="476" algn="ctr">
              <a:lnSpc>
                <a:spcPts val="1132"/>
              </a:lnSpc>
              <a:spcBef>
                <a:spcPts val="217"/>
              </a:spcBef>
            </a:pPr>
            <a:r>
              <a:rPr sz="1050" b="1" dirty="0">
                <a:latin typeface="Calibri"/>
                <a:cs typeface="Calibri"/>
              </a:rPr>
              <a:t>Code</a:t>
            </a:r>
            <a:r>
              <a:rPr sz="1050" b="1" spc="99" dirty="0">
                <a:latin typeface="Calibri"/>
                <a:cs typeface="Calibri"/>
              </a:rPr>
              <a:t> </a:t>
            </a:r>
            <a:r>
              <a:rPr sz="1050" b="1" spc="-19" dirty="0">
                <a:latin typeface="Calibri"/>
                <a:cs typeface="Calibri"/>
              </a:rPr>
              <a:t>de </a:t>
            </a:r>
            <a:r>
              <a:rPr sz="1050" b="1" dirty="0">
                <a:latin typeface="Calibri"/>
                <a:cs typeface="Calibri"/>
              </a:rPr>
              <a:t>réseau</a:t>
            </a:r>
            <a:r>
              <a:rPr sz="1050" b="1" spc="147" dirty="0">
                <a:latin typeface="Calibri"/>
                <a:cs typeface="Calibri"/>
              </a:rPr>
              <a:t> </a:t>
            </a:r>
            <a:r>
              <a:rPr sz="1050" b="1" spc="-19" dirty="0">
                <a:latin typeface="Calibri"/>
                <a:cs typeface="Calibri"/>
              </a:rPr>
              <a:t>de </a:t>
            </a:r>
            <a:r>
              <a:rPr sz="1050" b="1" spc="-8" dirty="0">
                <a:latin typeface="Calibri"/>
                <a:cs typeface="Calibri"/>
              </a:rPr>
              <a:t>l’EEEOA</a:t>
            </a:r>
            <a:endParaRPr sz="1050">
              <a:latin typeface="Calibri"/>
              <a:cs typeface="Calibri"/>
            </a:endParaRPr>
          </a:p>
        </p:txBody>
      </p:sp>
      <p:grpSp>
        <p:nvGrpSpPr>
          <p:cNvPr id="51" name="object 51"/>
          <p:cNvGrpSpPr/>
          <p:nvPr/>
        </p:nvGrpSpPr>
        <p:grpSpPr>
          <a:xfrm>
            <a:off x="3546140" y="2722709"/>
            <a:ext cx="1160500" cy="1536865"/>
            <a:chOff x="2693035" y="2486405"/>
            <a:chExt cx="1548765" cy="2051050"/>
          </a:xfrm>
        </p:grpSpPr>
        <p:sp>
          <p:nvSpPr>
            <p:cNvPr id="52" name="object 52"/>
            <p:cNvSpPr/>
            <p:nvPr/>
          </p:nvSpPr>
          <p:spPr>
            <a:xfrm>
              <a:off x="2702560" y="2720339"/>
              <a:ext cx="512445" cy="1807210"/>
            </a:xfrm>
            <a:custGeom>
              <a:avLst/>
              <a:gdLst/>
              <a:ahLst/>
              <a:cxnLst/>
              <a:rect l="l" t="t" r="r" b="b"/>
              <a:pathLst>
                <a:path w="512444" h="1807210">
                  <a:moveTo>
                    <a:pt x="0" y="1807083"/>
                  </a:moveTo>
                  <a:lnTo>
                    <a:pt x="512444" y="0"/>
                  </a:lnTo>
                </a:path>
              </a:pathLst>
            </a:custGeom>
            <a:ln w="19050">
              <a:solidFill>
                <a:srgbClr val="006634"/>
              </a:solidFill>
            </a:ln>
          </p:spPr>
          <p:txBody>
            <a:bodyPr wrap="square" lIns="0" tIns="0" rIns="0" bIns="0" rtlCol="0"/>
            <a:lstStyle/>
            <a:p>
              <a:endParaRPr sz="1350"/>
            </a:p>
          </p:txBody>
        </p:sp>
        <p:sp>
          <p:nvSpPr>
            <p:cNvPr id="53" name="object 53"/>
            <p:cNvSpPr/>
            <p:nvPr/>
          </p:nvSpPr>
          <p:spPr>
            <a:xfrm>
              <a:off x="3241929" y="2495930"/>
              <a:ext cx="989965" cy="449580"/>
            </a:xfrm>
            <a:custGeom>
              <a:avLst/>
              <a:gdLst/>
              <a:ahLst/>
              <a:cxnLst/>
              <a:rect l="l" t="t" r="r" b="b"/>
              <a:pathLst>
                <a:path w="989964" h="449580">
                  <a:moveTo>
                    <a:pt x="940307" y="0"/>
                  </a:moveTo>
                  <a:lnTo>
                    <a:pt x="49530" y="0"/>
                  </a:lnTo>
                  <a:lnTo>
                    <a:pt x="30218" y="3524"/>
                  </a:lnTo>
                  <a:lnTo>
                    <a:pt x="14478" y="13144"/>
                  </a:lnTo>
                  <a:lnTo>
                    <a:pt x="3881" y="27432"/>
                  </a:lnTo>
                  <a:lnTo>
                    <a:pt x="0" y="44958"/>
                  </a:lnTo>
                  <a:lnTo>
                    <a:pt x="0" y="404622"/>
                  </a:lnTo>
                  <a:lnTo>
                    <a:pt x="3881" y="422148"/>
                  </a:lnTo>
                  <a:lnTo>
                    <a:pt x="14478" y="436435"/>
                  </a:lnTo>
                  <a:lnTo>
                    <a:pt x="30218" y="446055"/>
                  </a:lnTo>
                  <a:lnTo>
                    <a:pt x="49530" y="449580"/>
                  </a:lnTo>
                  <a:lnTo>
                    <a:pt x="940307" y="449580"/>
                  </a:lnTo>
                  <a:lnTo>
                    <a:pt x="959619" y="446055"/>
                  </a:lnTo>
                  <a:lnTo>
                    <a:pt x="975359" y="436435"/>
                  </a:lnTo>
                  <a:lnTo>
                    <a:pt x="985956" y="422148"/>
                  </a:lnTo>
                  <a:lnTo>
                    <a:pt x="989837" y="404622"/>
                  </a:lnTo>
                  <a:lnTo>
                    <a:pt x="989837" y="44958"/>
                  </a:lnTo>
                  <a:lnTo>
                    <a:pt x="985956" y="27432"/>
                  </a:lnTo>
                  <a:lnTo>
                    <a:pt x="975359" y="13144"/>
                  </a:lnTo>
                  <a:lnTo>
                    <a:pt x="959619" y="3524"/>
                  </a:lnTo>
                  <a:lnTo>
                    <a:pt x="940307" y="0"/>
                  </a:lnTo>
                  <a:close/>
                </a:path>
              </a:pathLst>
            </a:custGeom>
            <a:solidFill>
              <a:srgbClr val="008244"/>
            </a:solidFill>
          </p:spPr>
          <p:txBody>
            <a:bodyPr wrap="square" lIns="0" tIns="0" rIns="0" bIns="0" rtlCol="0"/>
            <a:lstStyle/>
            <a:p>
              <a:endParaRPr sz="1350"/>
            </a:p>
          </p:txBody>
        </p:sp>
        <p:sp>
          <p:nvSpPr>
            <p:cNvPr id="54" name="object 54"/>
            <p:cNvSpPr/>
            <p:nvPr/>
          </p:nvSpPr>
          <p:spPr>
            <a:xfrm>
              <a:off x="3241929" y="2495930"/>
              <a:ext cx="989965" cy="449580"/>
            </a:xfrm>
            <a:custGeom>
              <a:avLst/>
              <a:gdLst/>
              <a:ahLst/>
              <a:cxnLst/>
              <a:rect l="l" t="t" r="r" b="b"/>
              <a:pathLst>
                <a:path w="989964" h="449580">
                  <a:moveTo>
                    <a:pt x="0" y="44958"/>
                  </a:moveTo>
                  <a:lnTo>
                    <a:pt x="3881" y="27432"/>
                  </a:lnTo>
                  <a:lnTo>
                    <a:pt x="14478" y="13144"/>
                  </a:lnTo>
                  <a:lnTo>
                    <a:pt x="30218" y="3524"/>
                  </a:lnTo>
                  <a:lnTo>
                    <a:pt x="49530" y="0"/>
                  </a:lnTo>
                  <a:lnTo>
                    <a:pt x="940307" y="0"/>
                  </a:lnTo>
                  <a:lnTo>
                    <a:pt x="959619" y="3524"/>
                  </a:lnTo>
                  <a:lnTo>
                    <a:pt x="975359" y="13144"/>
                  </a:lnTo>
                  <a:lnTo>
                    <a:pt x="985956" y="27432"/>
                  </a:lnTo>
                  <a:lnTo>
                    <a:pt x="989837" y="44958"/>
                  </a:lnTo>
                  <a:lnTo>
                    <a:pt x="989837" y="404622"/>
                  </a:lnTo>
                  <a:lnTo>
                    <a:pt x="985956" y="422148"/>
                  </a:lnTo>
                  <a:lnTo>
                    <a:pt x="975359" y="436435"/>
                  </a:lnTo>
                  <a:lnTo>
                    <a:pt x="959619" y="446055"/>
                  </a:lnTo>
                  <a:lnTo>
                    <a:pt x="940307" y="449580"/>
                  </a:lnTo>
                  <a:lnTo>
                    <a:pt x="49530" y="449580"/>
                  </a:lnTo>
                  <a:lnTo>
                    <a:pt x="30218" y="446055"/>
                  </a:lnTo>
                  <a:lnTo>
                    <a:pt x="14478" y="436435"/>
                  </a:lnTo>
                  <a:lnTo>
                    <a:pt x="3881" y="422148"/>
                  </a:lnTo>
                  <a:lnTo>
                    <a:pt x="0" y="404622"/>
                  </a:lnTo>
                  <a:lnTo>
                    <a:pt x="0" y="44958"/>
                  </a:lnTo>
                  <a:close/>
                </a:path>
              </a:pathLst>
            </a:custGeom>
            <a:ln w="19050">
              <a:solidFill>
                <a:srgbClr val="FFFFFF"/>
              </a:solidFill>
            </a:ln>
          </p:spPr>
          <p:txBody>
            <a:bodyPr wrap="square" lIns="0" tIns="0" rIns="0" bIns="0" rtlCol="0"/>
            <a:lstStyle/>
            <a:p>
              <a:endParaRPr sz="1350"/>
            </a:p>
          </p:txBody>
        </p:sp>
      </p:grpSp>
      <p:sp>
        <p:nvSpPr>
          <p:cNvPr id="55" name="object 55"/>
          <p:cNvSpPr txBox="1"/>
          <p:nvPr/>
        </p:nvSpPr>
        <p:spPr>
          <a:xfrm>
            <a:off x="4081806" y="2768770"/>
            <a:ext cx="501027" cy="227576"/>
          </a:xfrm>
          <a:prstGeom prst="rect">
            <a:avLst/>
          </a:prstGeom>
        </p:spPr>
        <p:txBody>
          <a:bodyPr vert="horz" wrap="square" lIns="0" tIns="22363" rIns="0" bIns="0" rtlCol="0">
            <a:spAutoFit/>
          </a:bodyPr>
          <a:lstStyle/>
          <a:p>
            <a:pPr marL="17605" marR="3808" indent="-18082">
              <a:lnSpc>
                <a:spcPts val="810"/>
              </a:lnSpc>
              <a:spcBef>
                <a:spcPts val="176"/>
              </a:spcBef>
            </a:pPr>
            <a:r>
              <a:rPr sz="750" b="1" spc="8" dirty="0">
                <a:solidFill>
                  <a:srgbClr val="FFFFFF"/>
                </a:solidFill>
                <a:latin typeface="Calibri"/>
                <a:cs typeface="Calibri"/>
              </a:rPr>
              <a:t>Glossaire</a:t>
            </a:r>
            <a:r>
              <a:rPr sz="750" b="1" spc="71" dirty="0">
                <a:solidFill>
                  <a:srgbClr val="FFFFFF"/>
                </a:solidFill>
                <a:latin typeface="Calibri"/>
                <a:cs typeface="Calibri"/>
              </a:rPr>
              <a:t> </a:t>
            </a:r>
            <a:r>
              <a:rPr sz="750" b="1" spc="-19" dirty="0">
                <a:solidFill>
                  <a:srgbClr val="FFFFFF"/>
                </a:solidFill>
                <a:latin typeface="Calibri"/>
                <a:cs typeface="Calibri"/>
              </a:rPr>
              <a:t>et</a:t>
            </a:r>
            <a:r>
              <a:rPr sz="750" b="1" spc="-8" dirty="0">
                <a:solidFill>
                  <a:srgbClr val="FFFFFF"/>
                </a:solidFill>
                <a:latin typeface="Calibri"/>
                <a:cs typeface="Calibri"/>
              </a:rPr>
              <a:t> définitions</a:t>
            </a:r>
            <a:endParaRPr sz="750">
              <a:latin typeface="Calibri"/>
              <a:cs typeface="Calibri"/>
            </a:endParaRPr>
          </a:p>
        </p:txBody>
      </p:sp>
      <p:grpSp>
        <p:nvGrpSpPr>
          <p:cNvPr id="56" name="object 56"/>
          <p:cNvGrpSpPr/>
          <p:nvPr/>
        </p:nvGrpSpPr>
        <p:grpSpPr>
          <a:xfrm>
            <a:off x="3546140" y="3109828"/>
            <a:ext cx="1160500" cy="1149556"/>
            <a:chOff x="2693035" y="3003042"/>
            <a:chExt cx="1548765" cy="1534160"/>
          </a:xfrm>
        </p:grpSpPr>
        <p:sp>
          <p:nvSpPr>
            <p:cNvPr id="57" name="object 57"/>
            <p:cNvSpPr/>
            <p:nvPr/>
          </p:nvSpPr>
          <p:spPr>
            <a:xfrm>
              <a:off x="2702560" y="3236722"/>
              <a:ext cx="512445" cy="1290955"/>
            </a:xfrm>
            <a:custGeom>
              <a:avLst/>
              <a:gdLst/>
              <a:ahLst/>
              <a:cxnLst/>
              <a:rect l="l" t="t" r="r" b="b"/>
              <a:pathLst>
                <a:path w="512444" h="1290954">
                  <a:moveTo>
                    <a:pt x="0" y="1290701"/>
                  </a:moveTo>
                  <a:lnTo>
                    <a:pt x="512444" y="0"/>
                  </a:lnTo>
                </a:path>
              </a:pathLst>
            </a:custGeom>
            <a:ln w="19050">
              <a:solidFill>
                <a:srgbClr val="006634"/>
              </a:solidFill>
            </a:ln>
          </p:spPr>
          <p:txBody>
            <a:bodyPr wrap="square" lIns="0" tIns="0" rIns="0" bIns="0" rtlCol="0"/>
            <a:lstStyle/>
            <a:p>
              <a:endParaRPr sz="1350"/>
            </a:p>
          </p:txBody>
        </p:sp>
        <p:sp>
          <p:nvSpPr>
            <p:cNvPr id="58" name="object 58"/>
            <p:cNvSpPr/>
            <p:nvPr/>
          </p:nvSpPr>
          <p:spPr>
            <a:xfrm>
              <a:off x="3241929" y="3012567"/>
              <a:ext cx="989965" cy="448945"/>
            </a:xfrm>
            <a:custGeom>
              <a:avLst/>
              <a:gdLst/>
              <a:ahLst/>
              <a:cxnLst/>
              <a:rect l="l" t="t" r="r" b="b"/>
              <a:pathLst>
                <a:path w="989964" h="448945">
                  <a:moveTo>
                    <a:pt x="940307" y="0"/>
                  </a:moveTo>
                  <a:lnTo>
                    <a:pt x="49530" y="0"/>
                  </a:lnTo>
                  <a:lnTo>
                    <a:pt x="30218" y="3522"/>
                  </a:lnTo>
                  <a:lnTo>
                    <a:pt x="14478" y="13128"/>
                  </a:lnTo>
                  <a:lnTo>
                    <a:pt x="3881" y="27378"/>
                  </a:lnTo>
                  <a:lnTo>
                    <a:pt x="0" y="44831"/>
                  </a:lnTo>
                  <a:lnTo>
                    <a:pt x="0" y="403987"/>
                  </a:lnTo>
                  <a:lnTo>
                    <a:pt x="3881" y="421439"/>
                  </a:lnTo>
                  <a:lnTo>
                    <a:pt x="14478" y="435689"/>
                  </a:lnTo>
                  <a:lnTo>
                    <a:pt x="30218" y="445295"/>
                  </a:lnTo>
                  <a:lnTo>
                    <a:pt x="49530" y="448818"/>
                  </a:lnTo>
                  <a:lnTo>
                    <a:pt x="940307" y="448818"/>
                  </a:lnTo>
                  <a:lnTo>
                    <a:pt x="959619" y="445295"/>
                  </a:lnTo>
                  <a:lnTo>
                    <a:pt x="975359" y="435689"/>
                  </a:lnTo>
                  <a:lnTo>
                    <a:pt x="985956" y="421439"/>
                  </a:lnTo>
                  <a:lnTo>
                    <a:pt x="989837" y="403987"/>
                  </a:lnTo>
                  <a:lnTo>
                    <a:pt x="989837" y="44831"/>
                  </a:lnTo>
                  <a:lnTo>
                    <a:pt x="985956" y="27378"/>
                  </a:lnTo>
                  <a:lnTo>
                    <a:pt x="975359" y="13128"/>
                  </a:lnTo>
                  <a:lnTo>
                    <a:pt x="959619" y="3522"/>
                  </a:lnTo>
                  <a:lnTo>
                    <a:pt x="940307" y="0"/>
                  </a:lnTo>
                  <a:close/>
                </a:path>
              </a:pathLst>
            </a:custGeom>
            <a:solidFill>
              <a:srgbClr val="008244"/>
            </a:solidFill>
          </p:spPr>
          <p:txBody>
            <a:bodyPr wrap="square" lIns="0" tIns="0" rIns="0" bIns="0" rtlCol="0"/>
            <a:lstStyle/>
            <a:p>
              <a:endParaRPr sz="1350"/>
            </a:p>
          </p:txBody>
        </p:sp>
        <p:sp>
          <p:nvSpPr>
            <p:cNvPr id="59" name="object 59"/>
            <p:cNvSpPr/>
            <p:nvPr/>
          </p:nvSpPr>
          <p:spPr>
            <a:xfrm>
              <a:off x="3241929" y="3012567"/>
              <a:ext cx="989965" cy="448945"/>
            </a:xfrm>
            <a:custGeom>
              <a:avLst/>
              <a:gdLst/>
              <a:ahLst/>
              <a:cxnLst/>
              <a:rect l="l" t="t" r="r" b="b"/>
              <a:pathLst>
                <a:path w="989964" h="448945">
                  <a:moveTo>
                    <a:pt x="0" y="44831"/>
                  </a:moveTo>
                  <a:lnTo>
                    <a:pt x="3881" y="27378"/>
                  </a:lnTo>
                  <a:lnTo>
                    <a:pt x="14478" y="13128"/>
                  </a:lnTo>
                  <a:lnTo>
                    <a:pt x="30218" y="3522"/>
                  </a:lnTo>
                  <a:lnTo>
                    <a:pt x="49530" y="0"/>
                  </a:lnTo>
                  <a:lnTo>
                    <a:pt x="940307" y="0"/>
                  </a:lnTo>
                  <a:lnTo>
                    <a:pt x="959619" y="3522"/>
                  </a:lnTo>
                  <a:lnTo>
                    <a:pt x="975359" y="13128"/>
                  </a:lnTo>
                  <a:lnTo>
                    <a:pt x="985956" y="27378"/>
                  </a:lnTo>
                  <a:lnTo>
                    <a:pt x="989837" y="44831"/>
                  </a:lnTo>
                  <a:lnTo>
                    <a:pt x="989837" y="403987"/>
                  </a:lnTo>
                  <a:lnTo>
                    <a:pt x="985956" y="421439"/>
                  </a:lnTo>
                  <a:lnTo>
                    <a:pt x="975359" y="435689"/>
                  </a:lnTo>
                  <a:lnTo>
                    <a:pt x="959619" y="445295"/>
                  </a:lnTo>
                  <a:lnTo>
                    <a:pt x="940307" y="448818"/>
                  </a:lnTo>
                  <a:lnTo>
                    <a:pt x="49530" y="448818"/>
                  </a:lnTo>
                  <a:lnTo>
                    <a:pt x="30218" y="445295"/>
                  </a:lnTo>
                  <a:lnTo>
                    <a:pt x="14478" y="435689"/>
                  </a:lnTo>
                  <a:lnTo>
                    <a:pt x="3881" y="421439"/>
                  </a:lnTo>
                  <a:lnTo>
                    <a:pt x="0" y="403987"/>
                  </a:lnTo>
                  <a:lnTo>
                    <a:pt x="0" y="44831"/>
                  </a:lnTo>
                  <a:close/>
                </a:path>
              </a:pathLst>
            </a:custGeom>
            <a:ln w="19050">
              <a:solidFill>
                <a:srgbClr val="FFFFFF"/>
              </a:solidFill>
            </a:ln>
          </p:spPr>
          <p:txBody>
            <a:bodyPr wrap="square" lIns="0" tIns="0" rIns="0" bIns="0" rtlCol="0"/>
            <a:lstStyle/>
            <a:p>
              <a:endParaRPr sz="1350"/>
            </a:p>
          </p:txBody>
        </p:sp>
      </p:grpSp>
      <p:sp>
        <p:nvSpPr>
          <p:cNvPr id="60" name="object 60"/>
          <p:cNvSpPr txBox="1"/>
          <p:nvPr/>
        </p:nvSpPr>
        <p:spPr>
          <a:xfrm>
            <a:off x="4098936" y="3155699"/>
            <a:ext cx="466769" cy="227576"/>
          </a:xfrm>
          <a:prstGeom prst="rect">
            <a:avLst/>
          </a:prstGeom>
        </p:spPr>
        <p:txBody>
          <a:bodyPr vert="horz" wrap="square" lIns="0" tIns="22363" rIns="0" bIns="0" rtlCol="0">
            <a:spAutoFit/>
          </a:bodyPr>
          <a:lstStyle/>
          <a:p>
            <a:pPr marL="23314" marR="3808" indent="-23792">
              <a:lnSpc>
                <a:spcPts val="810"/>
              </a:lnSpc>
              <a:spcBef>
                <a:spcPts val="176"/>
              </a:spcBef>
            </a:pPr>
            <a:r>
              <a:rPr sz="750" b="1" spc="-8" dirty="0">
                <a:solidFill>
                  <a:srgbClr val="FFFFFF"/>
                </a:solidFill>
                <a:latin typeface="Calibri"/>
                <a:cs typeface="Calibri"/>
              </a:rPr>
              <a:t>Conditions générales</a:t>
            </a:r>
            <a:endParaRPr sz="750">
              <a:latin typeface="Calibri"/>
              <a:cs typeface="Calibri"/>
            </a:endParaRPr>
          </a:p>
        </p:txBody>
      </p:sp>
      <p:grpSp>
        <p:nvGrpSpPr>
          <p:cNvPr id="61" name="object 61"/>
          <p:cNvGrpSpPr/>
          <p:nvPr/>
        </p:nvGrpSpPr>
        <p:grpSpPr>
          <a:xfrm>
            <a:off x="3526534" y="3496947"/>
            <a:ext cx="1180007" cy="772240"/>
            <a:chOff x="2666873" y="3519678"/>
            <a:chExt cx="1574800" cy="1030605"/>
          </a:xfrm>
        </p:grpSpPr>
        <p:sp>
          <p:nvSpPr>
            <p:cNvPr id="62" name="object 62"/>
            <p:cNvSpPr/>
            <p:nvPr/>
          </p:nvSpPr>
          <p:spPr>
            <a:xfrm>
              <a:off x="2702560" y="3752977"/>
              <a:ext cx="512445" cy="774700"/>
            </a:xfrm>
            <a:custGeom>
              <a:avLst/>
              <a:gdLst/>
              <a:ahLst/>
              <a:cxnLst/>
              <a:rect l="l" t="t" r="r" b="b"/>
              <a:pathLst>
                <a:path w="512444" h="774700">
                  <a:moveTo>
                    <a:pt x="0" y="774446"/>
                  </a:moveTo>
                  <a:lnTo>
                    <a:pt x="512444" y="0"/>
                  </a:lnTo>
                </a:path>
              </a:pathLst>
            </a:custGeom>
            <a:ln w="19050">
              <a:solidFill>
                <a:srgbClr val="006634"/>
              </a:solidFill>
            </a:ln>
          </p:spPr>
          <p:txBody>
            <a:bodyPr wrap="square" lIns="0" tIns="0" rIns="0" bIns="0" rtlCol="0"/>
            <a:lstStyle/>
            <a:p>
              <a:endParaRPr sz="1350"/>
            </a:p>
          </p:txBody>
        </p:sp>
        <p:sp>
          <p:nvSpPr>
            <p:cNvPr id="63" name="object 63"/>
            <p:cNvSpPr/>
            <p:nvPr/>
          </p:nvSpPr>
          <p:spPr>
            <a:xfrm>
              <a:off x="3241929" y="3529203"/>
              <a:ext cx="989965" cy="448945"/>
            </a:xfrm>
            <a:custGeom>
              <a:avLst/>
              <a:gdLst/>
              <a:ahLst/>
              <a:cxnLst/>
              <a:rect l="l" t="t" r="r" b="b"/>
              <a:pathLst>
                <a:path w="989964" h="448945">
                  <a:moveTo>
                    <a:pt x="940307" y="0"/>
                  </a:moveTo>
                  <a:lnTo>
                    <a:pt x="49530" y="0"/>
                  </a:lnTo>
                  <a:lnTo>
                    <a:pt x="30218" y="3522"/>
                  </a:lnTo>
                  <a:lnTo>
                    <a:pt x="14478" y="13128"/>
                  </a:lnTo>
                  <a:lnTo>
                    <a:pt x="3881" y="27378"/>
                  </a:lnTo>
                  <a:lnTo>
                    <a:pt x="0" y="44831"/>
                  </a:lnTo>
                  <a:lnTo>
                    <a:pt x="0" y="403987"/>
                  </a:lnTo>
                  <a:lnTo>
                    <a:pt x="3881" y="421439"/>
                  </a:lnTo>
                  <a:lnTo>
                    <a:pt x="14478" y="435689"/>
                  </a:lnTo>
                  <a:lnTo>
                    <a:pt x="30218" y="445295"/>
                  </a:lnTo>
                  <a:lnTo>
                    <a:pt x="49530" y="448818"/>
                  </a:lnTo>
                  <a:lnTo>
                    <a:pt x="940307" y="448818"/>
                  </a:lnTo>
                  <a:lnTo>
                    <a:pt x="959619" y="445295"/>
                  </a:lnTo>
                  <a:lnTo>
                    <a:pt x="975359" y="435689"/>
                  </a:lnTo>
                  <a:lnTo>
                    <a:pt x="985956" y="421439"/>
                  </a:lnTo>
                  <a:lnTo>
                    <a:pt x="989837" y="403987"/>
                  </a:lnTo>
                  <a:lnTo>
                    <a:pt x="989837" y="44831"/>
                  </a:lnTo>
                  <a:lnTo>
                    <a:pt x="985956" y="27378"/>
                  </a:lnTo>
                  <a:lnTo>
                    <a:pt x="975359" y="13128"/>
                  </a:lnTo>
                  <a:lnTo>
                    <a:pt x="959619" y="3522"/>
                  </a:lnTo>
                  <a:lnTo>
                    <a:pt x="940307" y="0"/>
                  </a:lnTo>
                  <a:close/>
                </a:path>
              </a:pathLst>
            </a:custGeom>
            <a:solidFill>
              <a:srgbClr val="008244"/>
            </a:solidFill>
          </p:spPr>
          <p:txBody>
            <a:bodyPr wrap="square" lIns="0" tIns="0" rIns="0" bIns="0" rtlCol="0"/>
            <a:lstStyle/>
            <a:p>
              <a:endParaRPr sz="1350"/>
            </a:p>
          </p:txBody>
        </p:sp>
        <p:sp>
          <p:nvSpPr>
            <p:cNvPr id="64" name="object 64"/>
            <p:cNvSpPr/>
            <p:nvPr/>
          </p:nvSpPr>
          <p:spPr>
            <a:xfrm>
              <a:off x="3241929" y="3529203"/>
              <a:ext cx="989965" cy="448945"/>
            </a:xfrm>
            <a:custGeom>
              <a:avLst/>
              <a:gdLst/>
              <a:ahLst/>
              <a:cxnLst/>
              <a:rect l="l" t="t" r="r" b="b"/>
              <a:pathLst>
                <a:path w="989964" h="448945">
                  <a:moveTo>
                    <a:pt x="0" y="44831"/>
                  </a:moveTo>
                  <a:lnTo>
                    <a:pt x="3881" y="27378"/>
                  </a:lnTo>
                  <a:lnTo>
                    <a:pt x="14478" y="13128"/>
                  </a:lnTo>
                  <a:lnTo>
                    <a:pt x="30218" y="3522"/>
                  </a:lnTo>
                  <a:lnTo>
                    <a:pt x="49530" y="0"/>
                  </a:lnTo>
                  <a:lnTo>
                    <a:pt x="940307" y="0"/>
                  </a:lnTo>
                  <a:lnTo>
                    <a:pt x="959619" y="3522"/>
                  </a:lnTo>
                  <a:lnTo>
                    <a:pt x="975359" y="13128"/>
                  </a:lnTo>
                  <a:lnTo>
                    <a:pt x="985956" y="27378"/>
                  </a:lnTo>
                  <a:lnTo>
                    <a:pt x="989837" y="44831"/>
                  </a:lnTo>
                  <a:lnTo>
                    <a:pt x="989837" y="403987"/>
                  </a:lnTo>
                  <a:lnTo>
                    <a:pt x="985956" y="421439"/>
                  </a:lnTo>
                  <a:lnTo>
                    <a:pt x="975359" y="435689"/>
                  </a:lnTo>
                  <a:lnTo>
                    <a:pt x="959619" y="445295"/>
                  </a:lnTo>
                  <a:lnTo>
                    <a:pt x="940307" y="448818"/>
                  </a:lnTo>
                  <a:lnTo>
                    <a:pt x="49530" y="448818"/>
                  </a:lnTo>
                  <a:lnTo>
                    <a:pt x="30218" y="445295"/>
                  </a:lnTo>
                  <a:lnTo>
                    <a:pt x="14478" y="435689"/>
                  </a:lnTo>
                  <a:lnTo>
                    <a:pt x="3881" y="421439"/>
                  </a:lnTo>
                  <a:lnTo>
                    <a:pt x="0" y="403987"/>
                  </a:lnTo>
                  <a:lnTo>
                    <a:pt x="0" y="44831"/>
                  </a:lnTo>
                  <a:close/>
                </a:path>
              </a:pathLst>
            </a:custGeom>
            <a:ln w="19050">
              <a:solidFill>
                <a:srgbClr val="FFFFFF"/>
              </a:solidFill>
            </a:ln>
          </p:spPr>
          <p:txBody>
            <a:bodyPr wrap="square" lIns="0" tIns="0" rIns="0" bIns="0" rtlCol="0"/>
            <a:lstStyle/>
            <a:p>
              <a:endParaRPr sz="1350"/>
            </a:p>
          </p:txBody>
        </p:sp>
        <p:sp>
          <p:nvSpPr>
            <p:cNvPr id="65" name="object 65"/>
            <p:cNvSpPr/>
            <p:nvPr/>
          </p:nvSpPr>
          <p:spPr>
            <a:xfrm>
              <a:off x="2676398" y="4264279"/>
              <a:ext cx="565150" cy="276225"/>
            </a:xfrm>
            <a:custGeom>
              <a:avLst/>
              <a:gdLst/>
              <a:ahLst/>
              <a:cxnLst/>
              <a:rect l="l" t="t" r="r" b="b"/>
              <a:pathLst>
                <a:path w="565150" h="276225">
                  <a:moveTo>
                    <a:pt x="0" y="275971"/>
                  </a:moveTo>
                  <a:lnTo>
                    <a:pt x="564895" y="0"/>
                  </a:lnTo>
                </a:path>
              </a:pathLst>
            </a:custGeom>
            <a:ln w="19050">
              <a:solidFill>
                <a:srgbClr val="006634"/>
              </a:solidFill>
            </a:ln>
          </p:spPr>
          <p:txBody>
            <a:bodyPr wrap="square" lIns="0" tIns="0" rIns="0" bIns="0" rtlCol="0"/>
            <a:lstStyle/>
            <a:p>
              <a:endParaRPr sz="1350"/>
            </a:p>
          </p:txBody>
        </p:sp>
        <p:sp>
          <p:nvSpPr>
            <p:cNvPr id="66" name="object 66"/>
            <p:cNvSpPr/>
            <p:nvPr/>
          </p:nvSpPr>
          <p:spPr>
            <a:xfrm>
              <a:off x="3241929" y="4052697"/>
              <a:ext cx="989965" cy="449580"/>
            </a:xfrm>
            <a:custGeom>
              <a:avLst/>
              <a:gdLst/>
              <a:ahLst/>
              <a:cxnLst/>
              <a:rect l="l" t="t" r="r" b="b"/>
              <a:pathLst>
                <a:path w="989964" h="449579">
                  <a:moveTo>
                    <a:pt x="940307" y="0"/>
                  </a:moveTo>
                  <a:lnTo>
                    <a:pt x="49530" y="0"/>
                  </a:lnTo>
                  <a:lnTo>
                    <a:pt x="30218" y="3524"/>
                  </a:lnTo>
                  <a:lnTo>
                    <a:pt x="14478" y="13144"/>
                  </a:lnTo>
                  <a:lnTo>
                    <a:pt x="3881" y="27431"/>
                  </a:lnTo>
                  <a:lnTo>
                    <a:pt x="0" y="44957"/>
                  </a:lnTo>
                  <a:lnTo>
                    <a:pt x="0" y="404621"/>
                  </a:lnTo>
                  <a:lnTo>
                    <a:pt x="3881" y="422147"/>
                  </a:lnTo>
                  <a:lnTo>
                    <a:pt x="14478" y="436435"/>
                  </a:lnTo>
                  <a:lnTo>
                    <a:pt x="30218" y="446055"/>
                  </a:lnTo>
                  <a:lnTo>
                    <a:pt x="49530" y="449579"/>
                  </a:lnTo>
                  <a:lnTo>
                    <a:pt x="940307" y="449579"/>
                  </a:lnTo>
                  <a:lnTo>
                    <a:pt x="959619" y="446055"/>
                  </a:lnTo>
                  <a:lnTo>
                    <a:pt x="975359" y="436435"/>
                  </a:lnTo>
                  <a:lnTo>
                    <a:pt x="985956" y="422147"/>
                  </a:lnTo>
                  <a:lnTo>
                    <a:pt x="989837" y="404621"/>
                  </a:lnTo>
                  <a:lnTo>
                    <a:pt x="989837" y="44957"/>
                  </a:lnTo>
                  <a:lnTo>
                    <a:pt x="985956" y="27431"/>
                  </a:lnTo>
                  <a:lnTo>
                    <a:pt x="975359" y="13144"/>
                  </a:lnTo>
                  <a:lnTo>
                    <a:pt x="959619" y="3524"/>
                  </a:lnTo>
                  <a:lnTo>
                    <a:pt x="940307" y="0"/>
                  </a:lnTo>
                  <a:close/>
                </a:path>
              </a:pathLst>
            </a:custGeom>
            <a:solidFill>
              <a:srgbClr val="008244"/>
            </a:solidFill>
          </p:spPr>
          <p:txBody>
            <a:bodyPr wrap="square" lIns="0" tIns="0" rIns="0" bIns="0" rtlCol="0"/>
            <a:lstStyle/>
            <a:p>
              <a:endParaRPr sz="1350"/>
            </a:p>
          </p:txBody>
        </p:sp>
        <p:sp>
          <p:nvSpPr>
            <p:cNvPr id="67" name="object 67"/>
            <p:cNvSpPr/>
            <p:nvPr/>
          </p:nvSpPr>
          <p:spPr>
            <a:xfrm>
              <a:off x="3241929" y="4052697"/>
              <a:ext cx="989965" cy="449580"/>
            </a:xfrm>
            <a:custGeom>
              <a:avLst/>
              <a:gdLst/>
              <a:ahLst/>
              <a:cxnLst/>
              <a:rect l="l" t="t" r="r" b="b"/>
              <a:pathLst>
                <a:path w="989964" h="449579">
                  <a:moveTo>
                    <a:pt x="0" y="44957"/>
                  </a:moveTo>
                  <a:lnTo>
                    <a:pt x="3881" y="27431"/>
                  </a:lnTo>
                  <a:lnTo>
                    <a:pt x="14478" y="13144"/>
                  </a:lnTo>
                  <a:lnTo>
                    <a:pt x="30218" y="3524"/>
                  </a:lnTo>
                  <a:lnTo>
                    <a:pt x="49530" y="0"/>
                  </a:lnTo>
                  <a:lnTo>
                    <a:pt x="940307" y="0"/>
                  </a:lnTo>
                  <a:lnTo>
                    <a:pt x="959619" y="3524"/>
                  </a:lnTo>
                  <a:lnTo>
                    <a:pt x="975359" y="13144"/>
                  </a:lnTo>
                  <a:lnTo>
                    <a:pt x="985956" y="27431"/>
                  </a:lnTo>
                  <a:lnTo>
                    <a:pt x="989837" y="44957"/>
                  </a:lnTo>
                  <a:lnTo>
                    <a:pt x="989837" y="404621"/>
                  </a:lnTo>
                  <a:lnTo>
                    <a:pt x="985956" y="422147"/>
                  </a:lnTo>
                  <a:lnTo>
                    <a:pt x="975359" y="436435"/>
                  </a:lnTo>
                  <a:lnTo>
                    <a:pt x="959619" y="446055"/>
                  </a:lnTo>
                  <a:lnTo>
                    <a:pt x="940307" y="449579"/>
                  </a:lnTo>
                  <a:lnTo>
                    <a:pt x="49530" y="449579"/>
                  </a:lnTo>
                  <a:lnTo>
                    <a:pt x="30218" y="446055"/>
                  </a:lnTo>
                  <a:lnTo>
                    <a:pt x="14478" y="436435"/>
                  </a:lnTo>
                  <a:lnTo>
                    <a:pt x="3881" y="422147"/>
                  </a:lnTo>
                  <a:lnTo>
                    <a:pt x="0" y="404621"/>
                  </a:lnTo>
                  <a:lnTo>
                    <a:pt x="0" y="44957"/>
                  </a:lnTo>
                  <a:close/>
                </a:path>
              </a:pathLst>
            </a:custGeom>
            <a:ln w="19049">
              <a:solidFill>
                <a:srgbClr val="FFFFFF"/>
              </a:solidFill>
            </a:ln>
          </p:spPr>
          <p:txBody>
            <a:bodyPr wrap="square" lIns="0" tIns="0" rIns="0" bIns="0" rtlCol="0"/>
            <a:lstStyle/>
            <a:p>
              <a:endParaRPr sz="1350"/>
            </a:p>
          </p:txBody>
        </p:sp>
      </p:grpSp>
      <p:sp>
        <p:nvSpPr>
          <p:cNvPr id="68" name="object 68"/>
          <p:cNvSpPr txBox="1"/>
          <p:nvPr/>
        </p:nvSpPr>
        <p:spPr>
          <a:xfrm>
            <a:off x="4027562" y="3542624"/>
            <a:ext cx="609512" cy="624881"/>
          </a:xfrm>
          <a:prstGeom prst="rect">
            <a:avLst/>
          </a:prstGeom>
        </p:spPr>
        <p:txBody>
          <a:bodyPr vert="horz" wrap="square" lIns="0" tIns="22363" rIns="0" bIns="0" rtlCol="0">
            <a:spAutoFit/>
          </a:bodyPr>
          <a:lstStyle/>
          <a:p>
            <a:pPr marL="30927" marR="34735" indent="-476" algn="ctr">
              <a:lnSpc>
                <a:spcPts val="810"/>
              </a:lnSpc>
              <a:spcBef>
                <a:spcPts val="176"/>
              </a:spcBef>
            </a:pPr>
            <a:r>
              <a:rPr sz="750" b="1" dirty="0">
                <a:solidFill>
                  <a:srgbClr val="FFFFFF"/>
                </a:solidFill>
                <a:latin typeface="Calibri"/>
                <a:cs typeface="Calibri"/>
              </a:rPr>
              <a:t>Code</a:t>
            </a:r>
            <a:r>
              <a:rPr sz="750" b="1" spc="68" dirty="0">
                <a:solidFill>
                  <a:srgbClr val="FFFFFF"/>
                </a:solidFill>
                <a:latin typeface="Calibri"/>
                <a:cs typeface="Calibri"/>
              </a:rPr>
              <a:t> </a:t>
            </a:r>
            <a:r>
              <a:rPr sz="750" b="1" spc="-19" dirty="0">
                <a:solidFill>
                  <a:srgbClr val="FFFFFF"/>
                </a:solidFill>
                <a:latin typeface="Calibri"/>
                <a:cs typeface="Calibri"/>
              </a:rPr>
              <a:t>de</a:t>
            </a:r>
            <a:r>
              <a:rPr sz="750" b="1" spc="-8" dirty="0">
                <a:solidFill>
                  <a:srgbClr val="FFFFFF"/>
                </a:solidFill>
                <a:latin typeface="Calibri"/>
                <a:cs typeface="Calibri"/>
              </a:rPr>
              <a:t> planification</a:t>
            </a:r>
            <a:endParaRPr sz="750">
              <a:latin typeface="Calibri"/>
              <a:cs typeface="Calibri"/>
            </a:endParaRPr>
          </a:p>
          <a:p>
            <a:pPr>
              <a:spcBef>
                <a:spcPts val="562"/>
              </a:spcBef>
            </a:pPr>
            <a:endParaRPr sz="750">
              <a:latin typeface="Calibri"/>
              <a:cs typeface="Calibri"/>
            </a:endParaRPr>
          </a:p>
          <a:p>
            <a:pPr marR="3808" indent="-476" algn="ctr">
              <a:lnSpc>
                <a:spcPts val="810"/>
              </a:lnSpc>
            </a:pPr>
            <a:r>
              <a:rPr sz="750" b="1" spc="-15" dirty="0">
                <a:solidFill>
                  <a:srgbClr val="FFFFFF"/>
                </a:solidFill>
                <a:latin typeface="Calibri"/>
                <a:cs typeface="Calibri"/>
              </a:rPr>
              <a:t>Code </a:t>
            </a:r>
            <a:r>
              <a:rPr sz="750" b="1" spc="-8" dirty="0">
                <a:solidFill>
                  <a:srgbClr val="FFFFFF"/>
                </a:solidFill>
                <a:latin typeface="Calibri"/>
                <a:cs typeface="Calibri"/>
              </a:rPr>
              <a:t>d'exploitation</a:t>
            </a:r>
            <a:endParaRPr sz="750">
              <a:latin typeface="Calibri"/>
              <a:cs typeface="Calibri"/>
            </a:endParaRPr>
          </a:p>
        </p:txBody>
      </p:sp>
      <p:grpSp>
        <p:nvGrpSpPr>
          <p:cNvPr id="69" name="object 69"/>
          <p:cNvGrpSpPr/>
          <p:nvPr/>
        </p:nvGrpSpPr>
        <p:grpSpPr>
          <a:xfrm>
            <a:off x="3526534" y="4235023"/>
            <a:ext cx="1180007" cy="386357"/>
            <a:chOff x="2666873" y="4504690"/>
            <a:chExt cx="1574800" cy="515620"/>
          </a:xfrm>
        </p:grpSpPr>
        <p:sp>
          <p:nvSpPr>
            <p:cNvPr id="70" name="object 70"/>
            <p:cNvSpPr/>
            <p:nvPr/>
          </p:nvSpPr>
          <p:spPr>
            <a:xfrm>
              <a:off x="2676398" y="4514215"/>
              <a:ext cx="565150" cy="285115"/>
            </a:xfrm>
            <a:custGeom>
              <a:avLst/>
              <a:gdLst/>
              <a:ahLst/>
              <a:cxnLst/>
              <a:rect l="l" t="t" r="r" b="b"/>
              <a:pathLst>
                <a:path w="565150" h="285114">
                  <a:moveTo>
                    <a:pt x="0" y="0"/>
                  </a:moveTo>
                  <a:lnTo>
                    <a:pt x="564895" y="284607"/>
                  </a:lnTo>
                </a:path>
              </a:pathLst>
            </a:custGeom>
            <a:ln w="19050">
              <a:solidFill>
                <a:srgbClr val="006634"/>
              </a:solidFill>
            </a:ln>
          </p:spPr>
          <p:txBody>
            <a:bodyPr wrap="square" lIns="0" tIns="0" rIns="0" bIns="0" rtlCol="0"/>
            <a:lstStyle/>
            <a:p>
              <a:endParaRPr sz="1350"/>
            </a:p>
          </p:txBody>
        </p:sp>
        <p:sp>
          <p:nvSpPr>
            <p:cNvPr id="71" name="object 71"/>
            <p:cNvSpPr/>
            <p:nvPr/>
          </p:nvSpPr>
          <p:spPr>
            <a:xfrm>
              <a:off x="3241929" y="4561713"/>
              <a:ext cx="989965" cy="448945"/>
            </a:xfrm>
            <a:custGeom>
              <a:avLst/>
              <a:gdLst/>
              <a:ahLst/>
              <a:cxnLst/>
              <a:rect l="l" t="t" r="r" b="b"/>
              <a:pathLst>
                <a:path w="989964" h="448945">
                  <a:moveTo>
                    <a:pt x="940307" y="0"/>
                  </a:moveTo>
                  <a:lnTo>
                    <a:pt x="49530" y="0"/>
                  </a:lnTo>
                  <a:lnTo>
                    <a:pt x="30218" y="3522"/>
                  </a:lnTo>
                  <a:lnTo>
                    <a:pt x="14478" y="13128"/>
                  </a:lnTo>
                  <a:lnTo>
                    <a:pt x="3881" y="27378"/>
                  </a:lnTo>
                  <a:lnTo>
                    <a:pt x="0" y="44831"/>
                  </a:lnTo>
                  <a:lnTo>
                    <a:pt x="0" y="403987"/>
                  </a:lnTo>
                  <a:lnTo>
                    <a:pt x="3881" y="421439"/>
                  </a:lnTo>
                  <a:lnTo>
                    <a:pt x="14478" y="435689"/>
                  </a:lnTo>
                  <a:lnTo>
                    <a:pt x="30218" y="445295"/>
                  </a:lnTo>
                  <a:lnTo>
                    <a:pt x="49530" y="448818"/>
                  </a:lnTo>
                  <a:lnTo>
                    <a:pt x="940307" y="448818"/>
                  </a:lnTo>
                  <a:lnTo>
                    <a:pt x="959619" y="445295"/>
                  </a:lnTo>
                  <a:lnTo>
                    <a:pt x="975359" y="435689"/>
                  </a:lnTo>
                  <a:lnTo>
                    <a:pt x="985956" y="421439"/>
                  </a:lnTo>
                  <a:lnTo>
                    <a:pt x="989837" y="403987"/>
                  </a:lnTo>
                  <a:lnTo>
                    <a:pt x="989837" y="44831"/>
                  </a:lnTo>
                  <a:lnTo>
                    <a:pt x="985956" y="27378"/>
                  </a:lnTo>
                  <a:lnTo>
                    <a:pt x="975359" y="13128"/>
                  </a:lnTo>
                  <a:lnTo>
                    <a:pt x="959619" y="3522"/>
                  </a:lnTo>
                  <a:lnTo>
                    <a:pt x="940307" y="0"/>
                  </a:lnTo>
                  <a:close/>
                </a:path>
              </a:pathLst>
            </a:custGeom>
            <a:solidFill>
              <a:srgbClr val="008244"/>
            </a:solidFill>
          </p:spPr>
          <p:txBody>
            <a:bodyPr wrap="square" lIns="0" tIns="0" rIns="0" bIns="0" rtlCol="0"/>
            <a:lstStyle/>
            <a:p>
              <a:endParaRPr sz="1350"/>
            </a:p>
          </p:txBody>
        </p:sp>
        <p:sp>
          <p:nvSpPr>
            <p:cNvPr id="72" name="object 72"/>
            <p:cNvSpPr/>
            <p:nvPr/>
          </p:nvSpPr>
          <p:spPr>
            <a:xfrm>
              <a:off x="3241929" y="4561713"/>
              <a:ext cx="989965" cy="448945"/>
            </a:xfrm>
            <a:custGeom>
              <a:avLst/>
              <a:gdLst/>
              <a:ahLst/>
              <a:cxnLst/>
              <a:rect l="l" t="t" r="r" b="b"/>
              <a:pathLst>
                <a:path w="989964" h="448945">
                  <a:moveTo>
                    <a:pt x="0" y="44831"/>
                  </a:moveTo>
                  <a:lnTo>
                    <a:pt x="3881" y="27378"/>
                  </a:lnTo>
                  <a:lnTo>
                    <a:pt x="14478" y="13128"/>
                  </a:lnTo>
                  <a:lnTo>
                    <a:pt x="30218" y="3522"/>
                  </a:lnTo>
                  <a:lnTo>
                    <a:pt x="49530" y="0"/>
                  </a:lnTo>
                  <a:lnTo>
                    <a:pt x="940307" y="0"/>
                  </a:lnTo>
                  <a:lnTo>
                    <a:pt x="959619" y="3522"/>
                  </a:lnTo>
                  <a:lnTo>
                    <a:pt x="975359" y="13128"/>
                  </a:lnTo>
                  <a:lnTo>
                    <a:pt x="985956" y="27378"/>
                  </a:lnTo>
                  <a:lnTo>
                    <a:pt x="989837" y="44831"/>
                  </a:lnTo>
                  <a:lnTo>
                    <a:pt x="989837" y="403987"/>
                  </a:lnTo>
                  <a:lnTo>
                    <a:pt x="985956" y="421439"/>
                  </a:lnTo>
                  <a:lnTo>
                    <a:pt x="975359" y="435689"/>
                  </a:lnTo>
                  <a:lnTo>
                    <a:pt x="959619" y="445295"/>
                  </a:lnTo>
                  <a:lnTo>
                    <a:pt x="940307" y="448818"/>
                  </a:lnTo>
                  <a:lnTo>
                    <a:pt x="49530" y="448818"/>
                  </a:lnTo>
                  <a:lnTo>
                    <a:pt x="30218" y="445295"/>
                  </a:lnTo>
                  <a:lnTo>
                    <a:pt x="14478" y="435689"/>
                  </a:lnTo>
                  <a:lnTo>
                    <a:pt x="3881" y="421439"/>
                  </a:lnTo>
                  <a:lnTo>
                    <a:pt x="0" y="403987"/>
                  </a:lnTo>
                  <a:lnTo>
                    <a:pt x="0" y="44831"/>
                  </a:lnTo>
                  <a:close/>
                </a:path>
              </a:pathLst>
            </a:custGeom>
            <a:ln w="19050">
              <a:solidFill>
                <a:srgbClr val="FFFFFF"/>
              </a:solidFill>
            </a:ln>
          </p:spPr>
          <p:txBody>
            <a:bodyPr wrap="square" lIns="0" tIns="0" rIns="0" bIns="0" rtlCol="0"/>
            <a:lstStyle/>
            <a:p>
              <a:endParaRPr sz="1350"/>
            </a:p>
          </p:txBody>
        </p:sp>
      </p:grpSp>
      <p:sp>
        <p:nvSpPr>
          <p:cNvPr id="73" name="object 73"/>
          <p:cNvSpPr txBox="1"/>
          <p:nvPr/>
        </p:nvSpPr>
        <p:spPr>
          <a:xfrm>
            <a:off x="4021470" y="4316293"/>
            <a:ext cx="612844" cy="227576"/>
          </a:xfrm>
          <a:prstGeom prst="rect">
            <a:avLst/>
          </a:prstGeom>
        </p:spPr>
        <p:txBody>
          <a:bodyPr vert="horz" wrap="square" lIns="0" tIns="22363" rIns="0" bIns="0" rtlCol="0">
            <a:spAutoFit/>
          </a:bodyPr>
          <a:lstStyle/>
          <a:p>
            <a:pPr marL="9516" marR="3808" indent="128945">
              <a:lnSpc>
                <a:spcPts val="810"/>
              </a:lnSpc>
              <a:spcBef>
                <a:spcPts val="176"/>
              </a:spcBef>
            </a:pPr>
            <a:r>
              <a:rPr sz="750" b="1" dirty="0">
                <a:solidFill>
                  <a:srgbClr val="FFFFFF"/>
                </a:solidFill>
                <a:latin typeface="Calibri"/>
                <a:cs typeface="Calibri"/>
              </a:rPr>
              <a:t>Code</a:t>
            </a:r>
            <a:r>
              <a:rPr sz="750" b="1" spc="68" dirty="0">
                <a:solidFill>
                  <a:srgbClr val="FFFFFF"/>
                </a:solidFill>
                <a:latin typeface="Calibri"/>
                <a:cs typeface="Calibri"/>
              </a:rPr>
              <a:t> </a:t>
            </a:r>
            <a:r>
              <a:rPr sz="750" b="1" spc="-19" dirty="0">
                <a:solidFill>
                  <a:srgbClr val="FFFFFF"/>
                </a:solidFill>
                <a:latin typeface="Calibri"/>
                <a:cs typeface="Calibri"/>
              </a:rPr>
              <a:t>de</a:t>
            </a:r>
            <a:r>
              <a:rPr sz="750" b="1" spc="-8" dirty="0">
                <a:solidFill>
                  <a:srgbClr val="FFFFFF"/>
                </a:solidFill>
                <a:latin typeface="Calibri"/>
                <a:cs typeface="Calibri"/>
              </a:rPr>
              <a:t> raccordement</a:t>
            </a:r>
            <a:endParaRPr sz="750">
              <a:latin typeface="Calibri"/>
              <a:cs typeface="Calibri"/>
            </a:endParaRPr>
          </a:p>
        </p:txBody>
      </p:sp>
      <p:grpSp>
        <p:nvGrpSpPr>
          <p:cNvPr id="74" name="object 74"/>
          <p:cNvGrpSpPr/>
          <p:nvPr/>
        </p:nvGrpSpPr>
        <p:grpSpPr>
          <a:xfrm>
            <a:off x="3546140" y="4244918"/>
            <a:ext cx="1160500" cy="795554"/>
            <a:chOff x="2693035" y="4517897"/>
            <a:chExt cx="1548765" cy="1061720"/>
          </a:xfrm>
        </p:grpSpPr>
        <p:sp>
          <p:nvSpPr>
            <p:cNvPr id="75" name="object 75"/>
            <p:cNvSpPr/>
            <p:nvPr/>
          </p:nvSpPr>
          <p:spPr>
            <a:xfrm>
              <a:off x="2702560" y="4527422"/>
              <a:ext cx="512445" cy="817880"/>
            </a:xfrm>
            <a:custGeom>
              <a:avLst/>
              <a:gdLst/>
              <a:ahLst/>
              <a:cxnLst/>
              <a:rect l="l" t="t" r="r" b="b"/>
              <a:pathLst>
                <a:path w="512444" h="817879">
                  <a:moveTo>
                    <a:pt x="0" y="0"/>
                  </a:moveTo>
                  <a:lnTo>
                    <a:pt x="512444" y="817879"/>
                  </a:lnTo>
                </a:path>
              </a:pathLst>
            </a:custGeom>
            <a:ln w="19050">
              <a:solidFill>
                <a:srgbClr val="006634"/>
              </a:solidFill>
            </a:ln>
          </p:spPr>
          <p:txBody>
            <a:bodyPr wrap="square" lIns="0" tIns="0" rIns="0" bIns="0" rtlCol="0"/>
            <a:lstStyle/>
            <a:p>
              <a:endParaRPr sz="1350"/>
            </a:p>
          </p:txBody>
        </p:sp>
        <p:sp>
          <p:nvSpPr>
            <p:cNvPr id="76" name="object 76"/>
            <p:cNvSpPr/>
            <p:nvPr/>
          </p:nvSpPr>
          <p:spPr>
            <a:xfrm>
              <a:off x="3241929" y="5121020"/>
              <a:ext cx="989965" cy="448945"/>
            </a:xfrm>
            <a:custGeom>
              <a:avLst/>
              <a:gdLst/>
              <a:ahLst/>
              <a:cxnLst/>
              <a:rect l="l" t="t" r="r" b="b"/>
              <a:pathLst>
                <a:path w="989964" h="448945">
                  <a:moveTo>
                    <a:pt x="940307" y="0"/>
                  </a:moveTo>
                  <a:lnTo>
                    <a:pt x="49530" y="0"/>
                  </a:lnTo>
                  <a:lnTo>
                    <a:pt x="30218" y="3522"/>
                  </a:lnTo>
                  <a:lnTo>
                    <a:pt x="14478" y="13128"/>
                  </a:lnTo>
                  <a:lnTo>
                    <a:pt x="3881" y="27378"/>
                  </a:lnTo>
                  <a:lnTo>
                    <a:pt x="0" y="44830"/>
                  </a:lnTo>
                  <a:lnTo>
                    <a:pt x="0" y="403986"/>
                  </a:lnTo>
                  <a:lnTo>
                    <a:pt x="3881" y="421439"/>
                  </a:lnTo>
                  <a:lnTo>
                    <a:pt x="14478" y="435689"/>
                  </a:lnTo>
                  <a:lnTo>
                    <a:pt x="30218" y="445295"/>
                  </a:lnTo>
                  <a:lnTo>
                    <a:pt x="49530" y="448817"/>
                  </a:lnTo>
                  <a:lnTo>
                    <a:pt x="940307" y="448817"/>
                  </a:lnTo>
                  <a:lnTo>
                    <a:pt x="959619" y="445295"/>
                  </a:lnTo>
                  <a:lnTo>
                    <a:pt x="975359" y="435689"/>
                  </a:lnTo>
                  <a:lnTo>
                    <a:pt x="985956" y="421439"/>
                  </a:lnTo>
                  <a:lnTo>
                    <a:pt x="989837" y="403986"/>
                  </a:lnTo>
                  <a:lnTo>
                    <a:pt x="989837" y="44830"/>
                  </a:lnTo>
                  <a:lnTo>
                    <a:pt x="985956" y="27378"/>
                  </a:lnTo>
                  <a:lnTo>
                    <a:pt x="975359" y="13128"/>
                  </a:lnTo>
                  <a:lnTo>
                    <a:pt x="959619" y="3522"/>
                  </a:lnTo>
                  <a:lnTo>
                    <a:pt x="940307" y="0"/>
                  </a:lnTo>
                  <a:close/>
                </a:path>
              </a:pathLst>
            </a:custGeom>
            <a:solidFill>
              <a:srgbClr val="008244"/>
            </a:solidFill>
          </p:spPr>
          <p:txBody>
            <a:bodyPr wrap="square" lIns="0" tIns="0" rIns="0" bIns="0" rtlCol="0"/>
            <a:lstStyle/>
            <a:p>
              <a:endParaRPr sz="1350"/>
            </a:p>
          </p:txBody>
        </p:sp>
        <p:sp>
          <p:nvSpPr>
            <p:cNvPr id="77" name="object 77"/>
            <p:cNvSpPr/>
            <p:nvPr/>
          </p:nvSpPr>
          <p:spPr>
            <a:xfrm>
              <a:off x="3241929" y="5121020"/>
              <a:ext cx="989965" cy="448945"/>
            </a:xfrm>
            <a:custGeom>
              <a:avLst/>
              <a:gdLst/>
              <a:ahLst/>
              <a:cxnLst/>
              <a:rect l="l" t="t" r="r" b="b"/>
              <a:pathLst>
                <a:path w="989964" h="448945">
                  <a:moveTo>
                    <a:pt x="0" y="44830"/>
                  </a:moveTo>
                  <a:lnTo>
                    <a:pt x="3881" y="27378"/>
                  </a:lnTo>
                  <a:lnTo>
                    <a:pt x="14478" y="13128"/>
                  </a:lnTo>
                  <a:lnTo>
                    <a:pt x="30218" y="3522"/>
                  </a:lnTo>
                  <a:lnTo>
                    <a:pt x="49530" y="0"/>
                  </a:lnTo>
                  <a:lnTo>
                    <a:pt x="940307" y="0"/>
                  </a:lnTo>
                  <a:lnTo>
                    <a:pt x="959619" y="3522"/>
                  </a:lnTo>
                  <a:lnTo>
                    <a:pt x="975359" y="13128"/>
                  </a:lnTo>
                  <a:lnTo>
                    <a:pt x="985956" y="27378"/>
                  </a:lnTo>
                  <a:lnTo>
                    <a:pt x="989837" y="44830"/>
                  </a:lnTo>
                  <a:lnTo>
                    <a:pt x="989837" y="403986"/>
                  </a:lnTo>
                  <a:lnTo>
                    <a:pt x="985956" y="421439"/>
                  </a:lnTo>
                  <a:lnTo>
                    <a:pt x="975359" y="435689"/>
                  </a:lnTo>
                  <a:lnTo>
                    <a:pt x="959619" y="445295"/>
                  </a:lnTo>
                  <a:lnTo>
                    <a:pt x="940307" y="448817"/>
                  </a:lnTo>
                  <a:lnTo>
                    <a:pt x="49530" y="448817"/>
                  </a:lnTo>
                  <a:lnTo>
                    <a:pt x="30218" y="445295"/>
                  </a:lnTo>
                  <a:lnTo>
                    <a:pt x="14478" y="435689"/>
                  </a:lnTo>
                  <a:lnTo>
                    <a:pt x="3881" y="421439"/>
                  </a:lnTo>
                  <a:lnTo>
                    <a:pt x="0" y="403986"/>
                  </a:lnTo>
                  <a:lnTo>
                    <a:pt x="0" y="44830"/>
                  </a:lnTo>
                  <a:close/>
                </a:path>
              </a:pathLst>
            </a:custGeom>
            <a:ln w="19050">
              <a:solidFill>
                <a:srgbClr val="FFFFFF"/>
              </a:solidFill>
            </a:ln>
          </p:spPr>
          <p:txBody>
            <a:bodyPr wrap="square" lIns="0" tIns="0" rIns="0" bIns="0" rtlCol="0"/>
            <a:lstStyle/>
            <a:p>
              <a:endParaRPr sz="1350"/>
            </a:p>
          </p:txBody>
        </p:sp>
      </p:grpSp>
      <p:sp>
        <p:nvSpPr>
          <p:cNvPr id="78" name="object 78"/>
          <p:cNvSpPr txBox="1"/>
          <p:nvPr/>
        </p:nvSpPr>
        <p:spPr>
          <a:xfrm>
            <a:off x="3992161" y="4787152"/>
            <a:ext cx="680885" cy="125046"/>
          </a:xfrm>
          <a:prstGeom prst="rect">
            <a:avLst/>
          </a:prstGeom>
        </p:spPr>
        <p:txBody>
          <a:bodyPr vert="horz" wrap="square" lIns="0" tIns="9516" rIns="0" bIns="0" rtlCol="0">
            <a:spAutoFit/>
          </a:bodyPr>
          <a:lstStyle/>
          <a:p>
            <a:pPr>
              <a:spcBef>
                <a:spcPts val="75"/>
              </a:spcBef>
            </a:pPr>
            <a:r>
              <a:rPr sz="750" b="1" dirty="0">
                <a:solidFill>
                  <a:srgbClr val="FFFFFF"/>
                </a:solidFill>
                <a:latin typeface="Calibri"/>
                <a:cs typeface="Calibri"/>
              </a:rPr>
              <a:t>Code</a:t>
            </a:r>
            <a:r>
              <a:rPr sz="750" b="1" spc="37" dirty="0">
                <a:solidFill>
                  <a:srgbClr val="FFFFFF"/>
                </a:solidFill>
                <a:latin typeface="Calibri"/>
                <a:cs typeface="Calibri"/>
              </a:rPr>
              <a:t> </a:t>
            </a:r>
            <a:r>
              <a:rPr sz="750" b="1" dirty="0">
                <a:solidFill>
                  <a:srgbClr val="FFFFFF"/>
                </a:solidFill>
                <a:latin typeface="Calibri"/>
                <a:cs typeface="Calibri"/>
              </a:rPr>
              <a:t>de</a:t>
            </a:r>
            <a:r>
              <a:rPr sz="750" b="1" spc="45" dirty="0">
                <a:solidFill>
                  <a:srgbClr val="FFFFFF"/>
                </a:solidFill>
                <a:latin typeface="Calibri"/>
                <a:cs typeface="Calibri"/>
              </a:rPr>
              <a:t> </a:t>
            </a:r>
            <a:r>
              <a:rPr sz="750" b="1" spc="-8" dirty="0">
                <a:solidFill>
                  <a:srgbClr val="FFFFFF"/>
                </a:solidFill>
                <a:latin typeface="Calibri"/>
                <a:cs typeface="Calibri"/>
              </a:rPr>
              <a:t>marché</a:t>
            </a:r>
            <a:endParaRPr sz="750">
              <a:latin typeface="Calibri"/>
              <a:cs typeface="Calibri"/>
            </a:endParaRPr>
          </a:p>
        </p:txBody>
      </p:sp>
      <p:grpSp>
        <p:nvGrpSpPr>
          <p:cNvPr id="79" name="object 79"/>
          <p:cNvGrpSpPr/>
          <p:nvPr/>
        </p:nvGrpSpPr>
        <p:grpSpPr>
          <a:xfrm>
            <a:off x="3546140" y="4244918"/>
            <a:ext cx="1160500" cy="1150031"/>
            <a:chOff x="2693035" y="4517897"/>
            <a:chExt cx="1548765" cy="1534795"/>
          </a:xfrm>
        </p:grpSpPr>
        <p:sp>
          <p:nvSpPr>
            <p:cNvPr id="80" name="object 80"/>
            <p:cNvSpPr/>
            <p:nvPr/>
          </p:nvSpPr>
          <p:spPr>
            <a:xfrm>
              <a:off x="2702560" y="4527422"/>
              <a:ext cx="512445" cy="1290955"/>
            </a:xfrm>
            <a:custGeom>
              <a:avLst/>
              <a:gdLst/>
              <a:ahLst/>
              <a:cxnLst/>
              <a:rect l="l" t="t" r="r" b="b"/>
              <a:pathLst>
                <a:path w="512444" h="1290954">
                  <a:moveTo>
                    <a:pt x="0" y="0"/>
                  </a:moveTo>
                  <a:lnTo>
                    <a:pt x="512444" y="1290789"/>
                  </a:lnTo>
                </a:path>
              </a:pathLst>
            </a:custGeom>
            <a:ln w="19050">
              <a:solidFill>
                <a:srgbClr val="006634"/>
              </a:solidFill>
            </a:ln>
          </p:spPr>
          <p:txBody>
            <a:bodyPr wrap="square" lIns="0" tIns="0" rIns="0" bIns="0" rtlCol="0"/>
            <a:lstStyle/>
            <a:p>
              <a:endParaRPr sz="1350"/>
            </a:p>
          </p:txBody>
        </p:sp>
        <p:sp>
          <p:nvSpPr>
            <p:cNvPr id="81" name="object 81"/>
            <p:cNvSpPr/>
            <p:nvPr/>
          </p:nvSpPr>
          <p:spPr>
            <a:xfrm>
              <a:off x="3241929" y="5594222"/>
              <a:ext cx="989965" cy="448945"/>
            </a:xfrm>
            <a:custGeom>
              <a:avLst/>
              <a:gdLst/>
              <a:ahLst/>
              <a:cxnLst/>
              <a:rect l="l" t="t" r="r" b="b"/>
              <a:pathLst>
                <a:path w="989964" h="448945">
                  <a:moveTo>
                    <a:pt x="940307" y="0"/>
                  </a:moveTo>
                  <a:lnTo>
                    <a:pt x="49530" y="0"/>
                  </a:lnTo>
                  <a:lnTo>
                    <a:pt x="30218" y="3526"/>
                  </a:lnTo>
                  <a:lnTo>
                    <a:pt x="14478" y="13144"/>
                  </a:lnTo>
                  <a:lnTo>
                    <a:pt x="3881" y="27410"/>
                  </a:lnTo>
                  <a:lnTo>
                    <a:pt x="0" y="44881"/>
                  </a:lnTo>
                  <a:lnTo>
                    <a:pt x="0" y="403936"/>
                  </a:lnTo>
                  <a:lnTo>
                    <a:pt x="3881" y="421407"/>
                  </a:lnTo>
                  <a:lnTo>
                    <a:pt x="14478" y="435673"/>
                  </a:lnTo>
                  <a:lnTo>
                    <a:pt x="30218" y="445291"/>
                  </a:lnTo>
                  <a:lnTo>
                    <a:pt x="49530" y="448817"/>
                  </a:lnTo>
                  <a:lnTo>
                    <a:pt x="940307" y="448817"/>
                  </a:lnTo>
                  <a:lnTo>
                    <a:pt x="959619" y="445291"/>
                  </a:lnTo>
                  <a:lnTo>
                    <a:pt x="975359" y="435673"/>
                  </a:lnTo>
                  <a:lnTo>
                    <a:pt x="985956" y="421407"/>
                  </a:lnTo>
                  <a:lnTo>
                    <a:pt x="989837" y="403936"/>
                  </a:lnTo>
                  <a:lnTo>
                    <a:pt x="989837" y="44881"/>
                  </a:lnTo>
                  <a:lnTo>
                    <a:pt x="985956" y="27410"/>
                  </a:lnTo>
                  <a:lnTo>
                    <a:pt x="975359" y="13144"/>
                  </a:lnTo>
                  <a:lnTo>
                    <a:pt x="959619" y="3526"/>
                  </a:lnTo>
                  <a:lnTo>
                    <a:pt x="940307" y="0"/>
                  </a:lnTo>
                  <a:close/>
                </a:path>
              </a:pathLst>
            </a:custGeom>
            <a:solidFill>
              <a:srgbClr val="008244"/>
            </a:solidFill>
          </p:spPr>
          <p:txBody>
            <a:bodyPr wrap="square" lIns="0" tIns="0" rIns="0" bIns="0" rtlCol="0"/>
            <a:lstStyle/>
            <a:p>
              <a:endParaRPr sz="1350"/>
            </a:p>
          </p:txBody>
        </p:sp>
        <p:sp>
          <p:nvSpPr>
            <p:cNvPr id="82" name="object 82"/>
            <p:cNvSpPr/>
            <p:nvPr/>
          </p:nvSpPr>
          <p:spPr>
            <a:xfrm>
              <a:off x="3241929" y="5594222"/>
              <a:ext cx="989965" cy="448945"/>
            </a:xfrm>
            <a:custGeom>
              <a:avLst/>
              <a:gdLst/>
              <a:ahLst/>
              <a:cxnLst/>
              <a:rect l="l" t="t" r="r" b="b"/>
              <a:pathLst>
                <a:path w="989964" h="448945">
                  <a:moveTo>
                    <a:pt x="0" y="44881"/>
                  </a:moveTo>
                  <a:lnTo>
                    <a:pt x="3881" y="27410"/>
                  </a:lnTo>
                  <a:lnTo>
                    <a:pt x="14478" y="13144"/>
                  </a:lnTo>
                  <a:lnTo>
                    <a:pt x="30218" y="3526"/>
                  </a:lnTo>
                  <a:lnTo>
                    <a:pt x="49530" y="0"/>
                  </a:lnTo>
                  <a:lnTo>
                    <a:pt x="940307" y="0"/>
                  </a:lnTo>
                  <a:lnTo>
                    <a:pt x="959619" y="3526"/>
                  </a:lnTo>
                  <a:lnTo>
                    <a:pt x="975359" y="13144"/>
                  </a:lnTo>
                  <a:lnTo>
                    <a:pt x="985956" y="27410"/>
                  </a:lnTo>
                  <a:lnTo>
                    <a:pt x="989837" y="44881"/>
                  </a:lnTo>
                  <a:lnTo>
                    <a:pt x="989837" y="403936"/>
                  </a:lnTo>
                  <a:lnTo>
                    <a:pt x="985956" y="421407"/>
                  </a:lnTo>
                  <a:lnTo>
                    <a:pt x="975359" y="435673"/>
                  </a:lnTo>
                  <a:lnTo>
                    <a:pt x="959619" y="445291"/>
                  </a:lnTo>
                  <a:lnTo>
                    <a:pt x="940307" y="448817"/>
                  </a:lnTo>
                  <a:lnTo>
                    <a:pt x="49530" y="448817"/>
                  </a:lnTo>
                  <a:lnTo>
                    <a:pt x="30218" y="445291"/>
                  </a:lnTo>
                  <a:lnTo>
                    <a:pt x="14478" y="435673"/>
                  </a:lnTo>
                  <a:lnTo>
                    <a:pt x="3881" y="421407"/>
                  </a:lnTo>
                  <a:lnTo>
                    <a:pt x="0" y="403936"/>
                  </a:lnTo>
                  <a:lnTo>
                    <a:pt x="0" y="44881"/>
                  </a:lnTo>
                  <a:close/>
                </a:path>
              </a:pathLst>
            </a:custGeom>
            <a:ln w="19050">
              <a:solidFill>
                <a:srgbClr val="FFFFFF"/>
              </a:solidFill>
            </a:ln>
          </p:spPr>
          <p:txBody>
            <a:bodyPr wrap="square" lIns="0" tIns="0" rIns="0" bIns="0" rtlCol="0"/>
            <a:lstStyle/>
            <a:p>
              <a:endParaRPr sz="1350"/>
            </a:p>
          </p:txBody>
        </p:sp>
      </p:grpSp>
      <p:sp>
        <p:nvSpPr>
          <p:cNvPr id="83" name="object 83"/>
          <p:cNvSpPr txBox="1"/>
          <p:nvPr/>
        </p:nvSpPr>
        <p:spPr>
          <a:xfrm>
            <a:off x="4117204" y="5090149"/>
            <a:ext cx="430608" cy="227576"/>
          </a:xfrm>
          <a:prstGeom prst="rect">
            <a:avLst/>
          </a:prstGeom>
        </p:spPr>
        <p:txBody>
          <a:bodyPr vert="horz" wrap="square" lIns="0" tIns="22363" rIns="0" bIns="0" rtlCol="0">
            <a:spAutoFit/>
          </a:bodyPr>
          <a:lstStyle/>
          <a:p>
            <a:pPr marR="3808" indent="42823">
              <a:lnSpc>
                <a:spcPts val="810"/>
              </a:lnSpc>
              <a:spcBef>
                <a:spcPts val="176"/>
              </a:spcBef>
            </a:pPr>
            <a:r>
              <a:rPr sz="750" b="1" dirty="0">
                <a:solidFill>
                  <a:srgbClr val="FFFFFF"/>
                </a:solidFill>
                <a:latin typeface="Calibri"/>
                <a:cs typeface="Calibri"/>
              </a:rPr>
              <a:t>Code</a:t>
            </a:r>
            <a:r>
              <a:rPr sz="750" b="1" spc="68" dirty="0">
                <a:solidFill>
                  <a:srgbClr val="FFFFFF"/>
                </a:solidFill>
                <a:latin typeface="Calibri"/>
                <a:cs typeface="Calibri"/>
              </a:rPr>
              <a:t> </a:t>
            </a:r>
            <a:r>
              <a:rPr sz="750" b="1" spc="-19" dirty="0">
                <a:solidFill>
                  <a:srgbClr val="FFFFFF"/>
                </a:solidFill>
                <a:latin typeface="Calibri"/>
                <a:cs typeface="Calibri"/>
              </a:rPr>
              <a:t>de</a:t>
            </a:r>
            <a:r>
              <a:rPr sz="750" b="1" spc="-8" dirty="0">
                <a:solidFill>
                  <a:srgbClr val="FFFFFF"/>
                </a:solidFill>
                <a:latin typeface="Calibri"/>
                <a:cs typeface="Calibri"/>
              </a:rPr>
              <a:t> comptage</a:t>
            </a:r>
            <a:endParaRPr sz="750">
              <a:latin typeface="Calibri"/>
              <a:cs typeface="Calibri"/>
            </a:endParaRPr>
          </a:p>
        </p:txBody>
      </p:sp>
      <p:grpSp>
        <p:nvGrpSpPr>
          <p:cNvPr id="84" name="object 84"/>
          <p:cNvGrpSpPr/>
          <p:nvPr/>
        </p:nvGrpSpPr>
        <p:grpSpPr>
          <a:xfrm>
            <a:off x="3546140" y="4244920"/>
            <a:ext cx="1160500" cy="1520211"/>
            <a:chOff x="2693035" y="4517897"/>
            <a:chExt cx="1548765" cy="2028825"/>
          </a:xfrm>
        </p:grpSpPr>
        <p:sp>
          <p:nvSpPr>
            <p:cNvPr id="85" name="object 85"/>
            <p:cNvSpPr/>
            <p:nvPr/>
          </p:nvSpPr>
          <p:spPr>
            <a:xfrm>
              <a:off x="2702560" y="4527422"/>
              <a:ext cx="512445" cy="1784985"/>
            </a:xfrm>
            <a:custGeom>
              <a:avLst/>
              <a:gdLst/>
              <a:ahLst/>
              <a:cxnLst/>
              <a:rect l="l" t="t" r="r" b="b"/>
              <a:pathLst>
                <a:path w="512444" h="1784985">
                  <a:moveTo>
                    <a:pt x="0" y="0"/>
                  </a:moveTo>
                  <a:lnTo>
                    <a:pt x="512444" y="1784527"/>
                  </a:lnTo>
                </a:path>
              </a:pathLst>
            </a:custGeom>
            <a:ln w="19050">
              <a:solidFill>
                <a:srgbClr val="006634"/>
              </a:solidFill>
            </a:ln>
          </p:spPr>
          <p:txBody>
            <a:bodyPr wrap="square" lIns="0" tIns="0" rIns="0" bIns="0" rtlCol="0"/>
            <a:lstStyle/>
            <a:p>
              <a:endParaRPr sz="1350"/>
            </a:p>
          </p:txBody>
        </p:sp>
        <p:sp>
          <p:nvSpPr>
            <p:cNvPr id="86" name="object 86"/>
            <p:cNvSpPr/>
            <p:nvPr/>
          </p:nvSpPr>
          <p:spPr>
            <a:xfrm>
              <a:off x="3241929" y="6087998"/>
              <a:ext cx="989965" cy="448945"/>
            </a:xfrm>
            <a:custGeom>
              <a:avLst/>
              <a:gdLst/>
              <a:ahLst/>
              <a:cxnLst/>
              <a:rect l="l" t="t" r="r" b="b"/>
              <a:pathLst>
                <a:path w="989964" h="448945">
                  <a:moveTo>
                    <a:pt x="940307" y="0"/>
                  </a:moveTo>
                  <a:lnTo>
                    <a:pt x="49530" y="0"/>
                  </a:lnTo>
                  <a:lnTo>
                    <a:pt x="30218" y="3526"/>
                  </a:lnTo>
                  <a:lnTo>
                    <a:pt x="14478" y="13144"/>
                  </a:lnTo>
                  <a:lnTo>
                    <a:pt x="3881" y="27410"/>
                  </a:lnTo>
                  <a:lnTo>
                    <a:pt x="0" y="44881"/>
                  </a:lnTo>
                  <a:lnTo>
                    <a:pt x="0" y="403936"/>
                  </a:lnTo>
                  <a:lnTo>
                    <a:pt x="3881" y="421407"/>
                  </a:lnTo>
                  <a:lnTo>
                    <a:pt x="14478" y="435673"/>
                  </a:lnTo>
                  <a:lnTo>
                    <a:pt x="30218" y="445291"/>
                  </a:lnTo>
                  <a:lnTo>
                    <a:pt x="49530" y="448817"/>
                  </a:lnTo>
                  <a:lnTo>
                    <a:pt x="940307" y="448817"/>
                  </a:lnTo>
                  <a:lnTo>
                    <a:pt x="959619" y="445291"/>
                  </a:lnTo>
                  <a:lnTo>
                    <a:pt x="975359" y="435673"/>
                  </a:lnTo>
                  <a:lnTo>
                    <a:pt x="985956" y="421407"/>
                  </a:lnTo>
                  <a:lnTo>
                    <a:pt x="989837" y="403936"/>
                  </a:lnTo>
                  <a:lnTo>
                    <a:pt x="989837" y="44881"/>
                  </a:lnTo>
                  <a:lnTo>
                    <a:pt x="985956" y="27410"/>
                  </a:lnTo>
                  <a:lnTo>
                    <a:pt x="975359" y="13144"/>
                  </a:lnTo>
                  <a:lnTo>
                    <a:pt x="959619" y="3526"/>
                  </a:lnTo>
                  <a:lnTo>
                    <a:pt x="940307" y="0"/>
                  </a:lnTo>
                  <a:close/>
                </a:path>
              </a:pathLst>
            </a:custGeom>
            <a:solidFill>
              <a:srgbClr val="008244"/>
            </a:solidFill>
          </p:spPr>
          <p:txBody>
            <a:bodyPr wrap="square" lIns="0" tIns="0" rIns="0" bIns="0" rtlCol="0"/>
            <a:lstStyle/>
            <a:p>
              <a:endParaRPr sz="1350"/>
            </a:p>
          </p:txBody>
        </p:sp>
        <p:sp>
          <p:nvSpPr>
            <p:cNvPr id="87" name="object 87"/>
            <p:cNvSpPr/>
            <p:nvPr/>
          </p:nvSpPr>
          <p:spPr>
            <a:xfrm>
              <a:off x="3241929" y="6087998"/>
              <a:ext cx="989965" cy="448945"/>
            </a:xfrm>
            <a:custGeom>
              <a:avLst/>
              <a:gdLst/>
              <a:ahLst/>
              <a:cxnLst/>
              <a:rect l="l" t="t" r="r" b="b"/>
              <a:pathLst>
                <a:path w="989964" h="448945">
                  <a:moveTo>
                    <a:pt x="0" y="44881"/>
                  </a:moveTo>
                  <a:lnTo>
                    <a:pt x="3881" y="27410"/>
                  </a:lnTo>
                  <a:lnTo>
                    <a:pt x="14478" y="13144"/>
                  </a:lnTo>
                  <a:lnTo>
                    <a:pt x="30218" y="3526"/>
                  </a:lnTo>
                  <a:lnTo>
                    <a:pt x="49530" y="0"/>
                  </a:lnTo>
                  <a:lnTo>
                    <a:pt x="940307" y="0"/>
                  </a:lnTo>
                  <a:lnTo>
                    <a:pt x="959619" y="3526"/>
                  </a:lnTo>
                  <a:lnTo>
                    <a:pt x="975359" y="13144"/>
                  </a:lnTo>
                  <a:lnTo>
                    <a:pt x="985956" y="27410"/>
                  </a:lnTo>
                  <a:lnTo>
                    <a:pt x="989837" y="44881"/>
                  </a:lnTo>
                  <a:lnTo>
                    <a:pt x="989837" y="403936"/>
                  </a:lnTo>
                  <a:lnTo>
                    <a:pt x="985956" y="421407"/>
                  </a:lnTo>
                  <a:lnTo>
                    <a:pt x="975359" y="435673"/>
                  </a:lnTo>
                  <a:lnTo>
                    <a:pt x="959619" y="445291"/>
                  </a:lnTo>
                  <a:lnTo>
                    <a:pt x="940307" y="448817"/>
                  </a:lnTo>
                  <a:lnTo>
                    <a:pt x="49530" y="448817"/>
                  </a:lnTo>
                  <a:lnTo>
                    <a:pt x="30218" y="445291"/>
                  </a:lnTo>
                  <a:lnTo>
                    <a:pt x="14478" y="435673"/>
                  </a:lnTo>
                  <a:lnTo>
                    <a:pt x="3881" y="421407"/>
                  </a:lnTo>
                  <a:lnTo>
                    <a:pt x="0" y="403936"/>
                  </a:lnTo>
                  <a:lnTo>
                    <a:pt x="0" y="44881"/>
                  </a:lnTo>
                  <a:close/>
                </a:path>
              </a:pathLst>
            </a:custGeom>
            <a:ln w="19050">
              <a:solidFill>
                <a:srgbClr val="FFFFFF"/>
              </a:solidFill>
            </a:ln>
          </p:spPr>
          <p:txBody>
            <a:bodyPr wrap="square" lIns="0" tIns="0" rIns="0" bIns="0" rtlCol="0"/>
            <a:lstStyle/>
            <a:p>
              <a:endParaRPr sz="1350"/>
            </a:p>
          </p:txBody>
        </p:sp>
      </p:grpSp>
      <p:sp>
        <p:nvSpPr>
          <p:cNvPr id="88" name="object 88"/>
          <p:cNvSpPr txBox="1"/>
          <p:nvPr/>
        </p:nvSpPr>
        <p:spPr>
          <a:xfrm>
            <a:off x="3978459" y="5425876"/>
            <a:ext cx="708004" cy="291124"/>
          </a:xfrm>
          <a:prstGeom prst="rect">
            <a:avLst/>
          </a:prstGeom>
        </p:spPr>
        <p:txBody>
          <a:bodyPr vert="horz" wrap="square" lIns="0" tIns="21411" rIns="0" bIns="0" rtlCol="0">
            <a:spAutoFit/>
          </a:bodyPr>
          <a:lstStyle/>
          <a:p>
            <a:pPr marR="3808" algn="ctr">
              <a:lnSpc>
                <a:spcPts val="726"/>
              </a:lnSpc>
              <a:spcBef>
                <a:spcPts val="169"/>
              </a:spcBef>
            </a:pPr>
            <a:r>
              <a:rPr sz="674" b="1" dirty="0">
                <a:solidFill>
                  <a:srgbClr val="FFFFFF"/>
                </a:solidFill>
                <a:latin typeface="Calibri"/>
                <a:cs typeface="Calibri"/>
              </a:rPr>
              <a:t>Code</a:t>
            </a:r>
            <a:r>
              <a:rPr sz="674" b="1" spc="27" dirty="0">
                <a:solidFill>
                  <a:srgbClr val="FFFFFF"/>
                </a:solidFill>
                <a:latin typeface="Calibri"/>
                <a:cs typeface="Calibri"/>
              </a:rPr>
              <a:t> </a:t>
            </a:r>
            <a:r>
              <a:rPr sz="674" b="1" dirty="0">
                <a:solidFill>
                  <a:srgbClr val="FFFFFF"/>
                </a:solidFill>
                <a:latin typeface="Calibri"/>
                <a:cs typeface="Calibri"/>
              </a:rPr>
              <a:t>de</a:t>
            </a:r>
            <a:r>
              <a:rPr sz="674" b="1" spc="15" dirty="0">
                <a:solidFill>
                  <a:srgbClr val="FFFFFF"/>
                </a:solidFill>
                <a:latin typeface="Calibri"/>
                <a:cs typeface="Calibri"/>
              </a:rPr>
              <a:t> </a:t>
            </a:r>
            <a:r>
              <a:rPr sz="674" b="1" spc="-8" dirty="0">
                <a:solidFill>
                  <a:srgbClr val="FFFFFF"/>
                </a:solidFill>
                <a:latin typeface="Calibri"/>
                <a:cs typeface="Calibri"/>
              </a:rPr>
              <a:t>formation</a:t>
            </a:r>
            <a:r>
              <a:rPr sz="674" b="1" spc="8" dirty="0">
                <a:solidFill>
                  <a:srgbClr val="FFFFFF"/>
                </a:solidFill>
                <a:latin typeface="Calibri"/>
                <a:cs typeface="Calibri"/>
              </a:rPr>
              <a:t> des</a:t>
            </a:r>
            <a:r>
              <a:rPr sz="674" b="1" spc="37" dirty="0">
                <a:solidFill>
                  <a:srgbClr val="FFFFFF"/>
                </a:solidFill>
                <a:latin typeface="Calibri"/>
                <a:cs typeface="Calibri"/>
              </a:rPr>
              <a:t> </a:t>
            </a:r>
            <a:r>
              <a:rPr sz="674" b="1" spc="8" dirty="0">
                <a:solidFill>
                  <a:srgbClr val="FFFFFF"/>
                </a:solidFill>
                <a:latin typeface="Calibri"/>
                <a:cs typeface="Calibri"/>
              </a:rPr>
              <a:t>opérateurs</a:t>
            </a:r>
            <a:r>
              <a:rPr sz="674" b="1" spc="64" dirty="0">
                <a:solidFill>
                  <a:srgbClr val="FFFFFF"/>
                </a:solidFill>
                <a:latin typeface="Calibri"/>
                <a:cs typeface="Calibri"/>
              </a:rPr>
              <a:t> </a:t>
            </a:r>
            <a:r>
              <a:rPr sz="674" b="1" spc="-19" dirty="0">
                <a:solidFill>
                  <a:srgbClr val="FFFFFF"/>
                </a:solidFill>
                <a:latin typeface="Calibri"/>
                <a:cs typeface="Calibri"/>
              </a:rPr>
              <a:t>du</a:t>
            </a:r>
            <a:r>
              <a:rPr sz="674" b="1" spc="375" dirty="0">
                <a:solidFill>
                  <a:srgbClr val="FFFFFF"/>
                </a:solidFill>
                <a:latin typeface="Calibri"/>
                <a:cs typeface="Calibri"/>
              </a:rPr>
              <a:t> </a:t>
            </a:r>
            <a:r>
              <a:rPr sz="674" b="1" spc="-8" dirty="0">
                <a:solidFill>
                  <a:srgbClr val="FFFFFF"/>
                </a:solidFill>
                <a:latin typeface="Calibri"/>
                <a:cs typeface="Calibri"/>
              </a:rPr>
              <a:t>système</a:t>
            </a:r>
            <a:endParaRPr sz="674">
              <a:latin typeface="Calibri"/>
              <a:cs typeface="Calibri"/>
            </a:endParaRPr>
          </a:p>
        </p:txBody>
      </p:sp>
      <p:grpSp>
        <p:nvGrpSpPr>
          <p:cNvPr id="89" name="object 89"/>
          <p:cNvGrpSpPr/>
          <p:nvPr/>
        </p:nvGrpSpPr>
        <p:grpSpPr>
          <a:xfrm>
            <a:off x="4699118" y="5414268"/>
            <a:ext cx="783183" cy="350671"/>
            <a:chOff x="4231766" y="6078473"/>
            <a:chExt cx="1045210" cy="467995"/>
          </a:xfrm>
        </p:grpSpPr>
        <p:sp>
          <p:nvSpPr>
            <p:cNvPr id="90" name="object 90"/>
            <p:cNvSpPr/>
            <p:nvPr/>
          </p:nvSpPr>
          <p:spPr>
            <a:xfrm>
              <a:off x="4231766" y="6312788"/>
              <a:ext cx="395605" cy="0"/>
            </a:xfrm>
            <a:custGeom>
              <a:avLst/>
              <a:gdLst/>
              <a:ahLst/>
              <a:cxnLst/>
              <a:rect l="l" t="t" r="r" b="b"/>
              <a:pathLst>
                <a:path w="395604">
                  <a:moveTo>
                    <a:pt x="0" y="0"/>
                  </a:moveTo>
                  <a:lnTo>
                    <a:pt x="395478" y="0"/>
                  </a:lnTo>
                </a:path>
              </a:pathLst>
            </a:custGeom>
            <a:ln w="19050">
              <a:solidFill>
                <a:srgbClr val="00753C"/>
              </a:solidFill>
            </a:ln>
          </p:spPr>
          <p:txBody>
            <a:bodyPr wrap="square" lIns="0" tIns="0" rIns="0" bIns="0" rtlCol="0"/>
            <a:lstStyle/>
            <a:p>
              <a:endParaRPr sz="1350"/>
            </a:p>
          </p:txBody>
        </p:sp>
        <p:sp>
          <p:nvSpPr>
            <p:cNvPr id="91" name="object 91"/>
            <p:cNvSpPr/>
            <p:nvPr/>
          </p:nvSpPr>
          <p:spPr>
            <a:xfrm>
              <a:off x="4627244" y="6087998"/>
              <a:ext cx="640080" cy="448945"/>
            </a:xfrm>
            <a:custGeom>
              <a:avLst/>
              <a:gdLst/>
              <a:ahLst/>
              <a:cxnLst/>
              <a:rect l="l" t="t" r="r" b="b"/>
              <a:pathLst>
                <a:path w="640079" h="448945">
                  <a:moveTo>
                    <a:pt x="608076" y="0"/>
                  </a:moveTo>
                  <a:lnTo>
                    <a:pt x="32003" y="0"/>
                  </a:lnTo>
                  <a:lnTo>
                    <a:pt x="19556" y="3526"/>
                  </a:lnTo>
                  <a:lnTo>
                    <a:pt x="9382" y="13144"/>
                  </a:lnTo>
                  <a:lnTo>
                    <a:pt x="2518" y="27410"/>
                  </a:lnTo>
                  <a:lnTo>
                    <a:pt x="0" y="44881"/>
                  </a:lnTo>
                  <a:lnTo>
                    <a:pt x="0" y="403936"/>
                  </a:lnTo>
                  <a:lnTo>
                    <a:pt x="2518" y="421407"/>
                  </a:lnTo>
                  <a:lnTo>
                    <a:pt x="9382" y="435673"/>
                  </a:lnTo>
                  <a:lnTo>
                    <a:pt x="19556" y="445291"/>
                  </a:lnTo>
                  <a:lnTo>
                    <a:pt x="32003" y="448817"/>
                  </a:lnTo>
                  <a:lnTo>
                    <a:pt x="608076" y="448817"/>
                  </a:lnTo>
                  <a:lnTo>
                    <a:pt x="620523" y="445291"/>
                  </a:lnTo>
                  <a:lnTo>
                    <a:pt x="630697" y="435673"/>
                  </a:lnTo>
                  <a:lnTo>
                    <a:pt x="637561" y="421407"/>
                  </a:lnTo>
                  <a:lnTo>
                    <a:pt x="640079" y="403936"/>
                  </a:lnTo>
                  <a:lnTo>
                    <a:pt x="640079" y="44881"/>
                  </a:lnTo>
                  <a:lnTo>
                    <a:pt x="637561" y="27410"/>
                  </a:lnTo>
                  <a:lnTo>
                    <a:pt x="630697" y="13144"/>
                  </a:lnTo>
                  <a:lnTo>
                    <a:pt x="620523" y="3526"/>
                  </a:lnTo>
                  <a:lnTo>
                    <a:pt x="608076" y="0"/>
                  </a:lnTo>
                  <a:close/>
                </a:path>
              </a:pathLst>
            </a:custGeom>
            <a:solidFill>
              <a:srgbClr val="C35D0D"/>
            </a:solidFill>
          </p:spPr>
          <p:txBody>
            <a:bodyPr wrap="square" lIns="0" tIns="0" rIns="0" bIns="0" rtlCol="0"/>
            <a:lstStyle/>
            <a:p>
              <a:endParaRPr sz="1350"/>
            </a:p>
          </p:txBody>
        </p:sp>
        <p:sp>
          <p:nvSpPr>
            <p:cNvPr id="92" name="object 92"/>
            <p:cNvSpPr/>
            <p:nvPr/>
          </p:nvSpPr>
          <p:spPr>
            <a:xfrm>
              <a:off x="4627244" y="6087998"/>
              <a:ext cx="640080" cy="448945"/>
            </a:xfrm>
            <a:custGeom>
              <a:avLst/>
              <a:gdLst/>
              <a:ahLst/>
              <a:cxnLst/>
              <a:rect l="l" t="t" r="r" b="b"/>
              <a:pathLst>
                <a:path w="640079" h="448945">
                  <a:moveTo>
                    <a:pt x="0" y="44881"/>
                  </a:moveTo>
                  <a:lnTo>
                    <a:pt x="2518" y="27410"/>
                  </a:lnTo>
                  <a:lnTo>
                    <a:pt x="9382" y="13144"/>
                  </a:lnTo>
                  <a:lnTo>
                    <a:pt x="19556" y="3526"/>
                  </a:lnTo>
                  <a:lnTo>
                    <a:pt x="32003" y="0"/>
                  </a:lnTo>
                  <a:lnTo>
                    <a:pt x="608076" y="0"/>
                  </a:lnTo>
                  <a:lnTo>
                    <a:pt x="620523" y="3526"/>
                  </a:lnTo>
                  <a:lnTo>
                    <a:pt x="630697" y="13144"/>
                  </a:lnTo>
                  <a:lnTo>
                    <a:pt x="637561" y="27410"/>
                  </a:lnTo>
                  <a:lnTo>
                    <a:pt x="640079" y="44881"/>
                  </a:lnTo>
                  <a:lnTo>
                    <a:pt x="640079" y="403936"/>
                  </a:lnTo>
                  <a:lnTo>
                    <a:pt x="637561" y="421407"/>
                  </a:lnTo>
                  <a:lnTo>
                    <a:pt x="630697" y="435673"/>
                  </a:lnTo>
                  <a:lnTo>
                    <a:pt x="620523" y="445291"/>
                  </a:lnTo>
                  <a:lnTo>
                    <a:pt x="608076" y="448817"/>
                  </a:lnTo>
                  <a:lnTo>
                    <a:pt x="32003" y="448817"/>
                  </a:lnTo>
                  <a:lnTo>
                    <a:pt x="19556" y="445291"/>
                  </a:lnTo>
                  <a:lnTo>
                    <a:pt x="9382" y="435673"/>
                  </a:lnTo>
                  <a:lnTo>
                    <a:pt x="2518" y="421407"/>
                  </a:lnTo>
                  <a:lnTo>
                    <a:pt x="0" y="403936"/>
                  </a:lnTo>
                  <a:lnTo>
                    <a:pt x="0" y="44881"/>
                  </a:lnTo>
                  <a:close/>
                </a:path>
              </a:pathLst>
            </a:custGeom>
            <a:ln w="19050">
              <a:solidFill>
                <a:srgbClr val="FFFFFF"/>
              </a:solidFill>
            </a:ln>
          </p:spPr>
          <p:txBody>
            <a:bodyPr wrap="square" lIns="0" tIns="0" rIns="0" bIns="0" rtlCol="0"/>
            <a:lstStyle/>
            <a:p>
              <a:endParaRPr sz="1350"/>
            </a:p>
          </p:txBody>
        </p:sp>
      </p:grpSp>
      <p:sp>
        <p:nvSpPr>
          <p:cNvPr id="93" name="object 93"/>
          <p:cNvSpPr txBox="1"/>
          <p:nvPr/>
        </p:nvSpPr>
        <p:spPr>
          <a:xfrm>
            <a:off x="5017054" y="5386674"/>
            <a:ext cx="5015984" cy="381162"/>
          </a:xfrm>
          <a:prstGeom prst="rect">
            <a:avLst/>
          </a:prstGeom>
        </p:spPr>
        <p:txBody>
          <a:bodyPr vert="horz" wrap="square" lIns="0" tIns="9516" rIns="0" bIns="0" rtlCol="0">
            <a:spAutoFit/>
          </a:bodyPr>
          <a:lstStyle/>
          <a:p>
            <a:pPr marL="518633">
              <a:lnSpc>
                <a:spcPts val="663"/>
              </a:lnSpc>
              <a:spcBef>
                <a:spcPts val="75"/>
              </a:spcBef>
            </a:pPr>
            <a:r>
              <a:rPr sz="787" dirty="0">
                <a:latin typeface="Calibri"/>
                <a:cs typeface="Calibri"/>
              </a:rPr>
              <a:t>Code</a:t>
            </a:r>
            <a:r>
              <a:rPr sz="787" spc="45" dirty="0">
                <a:latin typeface="Calibri"/>
                <a:cs typeface="Calibri"/>
              </a:rPr>
              <a:t> </a:t>
            </a:r>
            <a:r>
              <a:rPr sz="787" dirty="0">
                <a:latin typeface="Calibri"/>
                <a:cs typeface="Calibri"/>
              </a:rPr>
              <a:t>qui</a:t>
            </a:r>
            <a:r>
              <a:rPr sz="787" spc="45" dirty="0">
                <a:latin typeface="Calibri"/>
                <a:cs typeface="Calibri"/>
              </a:rPr>
              <a:t> </a:t>
            </a:r>
            <a:r>
              <a:rPr sz="787" dirty="0">
                <a:latin typeface="Calibri"/>
                <a:cs typeface="Calibri"/>
              </a:rPr>
              <a:t>traite</a:t>
            </a:r>
            <a:r>
              <a:rPr sz="787" spc="23" dirty="0">
                <a:latin typeface="Calibri"/>
                <a:cs typeface="Calibri"/>
              </a:rPr>
              <a:t> </a:t>
            </a:r>
            <a:r>
              <a:rPr sz="787" dirty="0">
                <a:latin typeface="Calibri"/>
                <a:cs typeface="Calibri"/>
              </a:rPr>
              <a:t>des</a:t>
            </a:r>
            <a:r>
              <a:rPr sz="787" spc="37" dirty="0">
                <a:latin typeface="Calibri"/>
                <a:cs typeface="Calibri"/>
              </a:rPr>
              <a:t> </a:t>
            </a:r>
            <a:r>
              <a:rPr sz="787" dirty="0">
                <a:latin typeface="Calibri"/>
                <a:cs typeface="Calibri"/>
              </a:rPr>
              <a:t>exigences</a:t>
            </a:r>
            <a:r>
              <a:rPr sz="787" spc="31" dirty="0">
                <a:latin typeface="Calibri"/>
                <a:cs typeface="Calibri"/>
              </a:rPr>
              <a:t> </a:t>
            </a:r>
            <a:r>
              <a:rPr sz="787" dirty="0">
                <a:latin typeface="Calibri"/>
                <a:cs typeface="Calibri"/>
              </a:rPr>
              <a:t>de</a:t>
            </a:r>
            <a:r>
              <a:rPr sz="787" spc="37" dirty="0">
                <a:latin typeface="Calibri"/>
                <a:cs typeface="Calibri"/>
              </a:rPr>
              <a:t> </a:t>
            </a:r>
            <a:r>
              <a:rPr sz="787" dirty="0">
                <a:latin typeface="Calibri"/>
                <a:cs typeface="Calibri"/>
              </a:rPr>
              <a:t>formation</a:t>
            </a:r>
            <a:r>
              <a:rPr sz="787" spc="41" dirty="0">
                <a:latin typeface="Calibri"/>
                <a:cs typeface="Calibri"/>
              </a:rPr>
              <a:t> </a:t>
            </a:r>
            <a:r>
              <a:rPr sz="787" dirty="0">
                <a:latin typeface="Calibri"/>
                <a:cs typeface="Calibri"/>
              </a:rPr>
              <a:t>pour</a:t>
            </a:r>
            <a:r>
              <a:rPr sz="787" spc="49" dirty="0">
                <a:latin typeface="Calibri"/>
                <a:cs typeface="Calibri"/>
              </a:rPr>
              <a:t> </a:t>
            </a:r>
            <a:r>
              <a:rPr sz="787" dirty="0">
                <a:latin typeface="Calibri"/>
                <a:cs typeface="Calibri"/>
              </a:rPr>
              <a:t>le</a:t>
            </a:r>
            <a:r>
              <a:rPr sz="787" spc="27" dirty="0">
                <a:latin typeface="Calibri"/>
                <a:cs typeface="Calibri"/>
              </a:rPr>
              <a:t> </a:t>
            </a:r>
            <a:r>
              <a:rPr sz="787" dirty="0">
                <a:latin typeface="Calibri"/>
                <a:cs typeface="Calibri"/>
              </a:rPr>
              <a:t>personnel</a:t>
            </a:r>
            <a:r>
              <a:rPr sz="787" spc="31" dirty="0">
                <a:latin typeface="Calibri"/>
                <a:cs typeface="Calibri"/>
              </a:rPr>
              <a:t> </a:t>
            </a:r>
            <a:r>
              <a:rPr sz="787" dirty="0">
                <a:latin typeface="Calibri"/>
                <a:cs typeface="Calibri"/>
              </a:rPr>
              <a:t>du</a:t>
            </a:r>
            <a:r>
              <a:rPr sz="787" spc="41" dirty="0">
                <a:latin typeface="Calibri"/>
                <a:cs typeface="Calibri"/>
              </a:rPr>
              <a:t> </a:t>
            </a:r>
            <a:r>
              <a:rPr sz="787" dirty="0">
                <a:latin typeface="Calibri"/>
                <a:cs typeface="Calibri"/>
              </a:rPr>
              <a:t>gestionnaire</a:t>
            </a:r>
            <a:r>
              <a:rPr sz="787" spc="35" dirty="0">
                <a:latin typeface="Calibri"/>
                <a:cs typeface="Calibri"/>
              </a:rPr>
              <a:t> </a:t>
            </a:r>
            <a:r>
              <a:rPr sz="787" dirty="0">
                <a:latin typeface="Calibri"/>
                <a:cs typeface="Calibri"/>
              </a:rPr>
              <a:t>de</a:t>
            </a:r>
            <a:r>
              <a:rPr sz="787" spc="37" dirty="0">
                <a:latin typeface="Calibri"/>
                <a:cs typeface="Calibri"/>
              </a:rPr>
              <a:t> </a:t>
            </a:r>
            <a:r>
              <a:rPr sz="787" dirty="0">
                <a:latin typeface="Calibri"/>
                <a:cs typeface="Calibri"/>
              </a:rPr>
              <a:t>réseau</a:t>
            </a:r>
            <a:r>
              <a:rPr sz="787" spc="35" dirty="0">
                <a:latin typeface="Calibri"/>
                <a:cs typeface="Calibri"/>
              </a:rPr>
              <a:t> </a:t>
            </a:r>
            <a:r>
              <a:rPr sz="787" dirty="0">
                <a:latin typeface="Calibri"/>
                <a:cs typeface="Calibri"/>
              </a:rPr>
              <a:t>de</a:t>
            </a:r>
            <a:r>
              <a:rPr sz="787" spc="35" dirty="0">
                <a:latin typeface="Calibri"/>
                <a:cs typeface="Calibri"/>
              </a:rPr>
              <a:t> </a:t>
            </a:r>
            <a:r>
              <a:rPr sz="787" dirty="0">
                <a:latin typeface="Calibri"/>
                <a:cs typeface="Calibri"/>
              </a:rPr>
              <a:t>transport</a:t>
            </a:r>
            <a:r>
              <a:rPr sz="787" spc="23" dirty="0">
                <a:latin typeface="Calibri"/>
                <a:cs typeface="Calibri"/>
              </a:rPr>
              <a:t> </a:t>
            </a:r>
            <a:r>
              <a:rPr sz="787" spc="-19" dirty="0">
                <a:latin typeface="Calibri"/>
                <a:cs typeface="Calibri"/>
              </a:rPr>
              <a:t>en</a:t>
            </a:r>
            <a:endParaRPr sz="787">
              <a:latin typeface="Calibri"/>
              <a:cs typeface="Calibri"/>
            </a:endParaRPr>
          </a:p>
          <a:p>
            <a:pPr marL="19033">
              <a:lnSpc>
                <a:spcPts val="1282"/>
              </a:lnSpc>
              <a:tabLst>
                <a:tab pos="518633" algn="l"/>
              </a:tabLst>
            </a:pPr>
            <a:r>
              <a:rPr sz="2023" spc="-23" baseline="-7716" dirty="0">
                <a:solidFill>
                  <a:srgbClr val="FFFFFF"/>
                </a:solidFill>
                <a:latin typeface="Calibri"/>
                <a:cs typeface="Calibri"/>
              </a:rPr>
              <a:t>OpTC</a:t>
            </a:r>
            <a:r>
              <a:rPr sz="2023" baseline="-7716" dirty="0">
                <a:solidFill>
                  <a:srgbClr val="FFFFFF"/>
                </a:solidFill>
                <a:latin typeface="Calibri"/>
                <a:cs typeface="Calibri"/>
              </a:rPr>
              <a:t>	</a:t>
            </a:r>
            <a:r>
              <a:rPr sz="787" spc="8" dirty="0">
                <a:latin typeface="Calibri"/>
                <a:cs typeface="Calibri"/>
              </a:rPr>
              <a:t>charge</a:t>
            </a:r>
            <a:r>
              <a:rPr sz="787" spc="-15" dirty="0">
                <a:latin typeface="Calibri"/>
                <a:cs typeface="Calibri"/>
              </a:rPr>
              <a:t> </a:t>
            </a:r>
            <a:r>
              <a:rPr sz="787" spc="8" dirty="0">
                <a:latin typeface="Calibri"/>
                <a:cs typeface="Calibri"/>
              </a:rPr>
              <a:t>de</a:t>
            </a:r>
            <a:r>
              <a:rPr sz="787" spc="-4" dirty="0">
                <a:latin typeface="Calibri"/>
                <a:cs typeface="Calibri"/>
              </a:rPr>
              <a:t> </a:t>
            </a:r>
            <a:r>
              <a:rPr sz="787" spc="8" dirty="0">
                <a:latin typeface="Calibri"/>
                <a:cs typeface="Calibri"/>
              </a:rPr>
              <a:t>la</a:t>
            </a:r>
            <a:r>
              <a:rPr sz="787" spc="-11" dirty="0">
                <a:latin typeface="Calibri"/>
                <a:cs typeface="Calibri"/>
              </a:rPr>
              <a:t> </a:t>
            </a:r>
            <a:r>
              <a:rPr sz="787" spc="8" dirty="0">
                <a:latin typeface="Calibri"/>
                <a:cs typeface="Calibri"/>
              </a:rPr>
              <a:t>planification,</a:t>
            </a:r>
            <a:r>
              <a:rPr sz="787" spc="-4" dirty="0">
                <a:latin typeface="Calibri"/>
                <a:cs typeface="Calibri"/>
              </a:rPr>
              <a:t> </a:t>
            </a:r>
            <a:r>
              <a:rPr sz="787" spc="8" dirty="0">
                <a:latin typeface="Calibri"/>
                <a:cs typeface="Calibri"/>
              </a:rPr>
              <a:t>des</a:t>
            </a:r>
            <a:r>
              <a:rPr sz="787" dirty="0">
                <a:latin typeface="Calibri"/>
                <a:cs typeface="Calibri"/>
              </a:rPr>
              <a:t> </a:t>
            </a:r>
            <a:r>
              <a:rPr sz="787" spc="8" dirty="0">
                <a:latin typeface="Calibri"/>
                <a:cs typeface="Calibri"/>
              </a:rPr>
              <a:t>opérations</a:t>
            </a:r>
            <a:r>
              <a:rPr sz="787" spc="4" dirty="0">
                <a:latin typeface="Calibri"/>
                <a:cs typeface="Calibri"/>
              </a:rPr>
              <a:t> </a:t>
            </a:r>
            <a:r>
              <a:rPr sz="787" spc="8" dirty="0">
                <a:latin typeface="Calibri"/>
                <a:cs typeface="Calibri"/>
              </a:rPr>
              <a:t>de</a:t>
            </a:r>
            <a:r>
              <a:rPr sz="787" spc="-4" dirty="0">
                <a:latin typeface="Calibri"/>
                <a:cs typeface="Calibri"/>
              </a:rPr>
              <a:t> </a:t>
            </a:r>
            <a:r>
              <a:rPr sz="787" spc="8" dirty="0">
                <a:latin typeface="Calibri"/>
                <a:cs typeface="Calibri"/>
              </a:rPr>
              <a:t>marché</a:t>
            </a:r>
            <a:r>
              <a:rPr sz="787" spc="-4" dirty="0">
                <a:latin typeface="Calibri"/>
                <a:cs typeface="Calibri"/>
              </a:rPr>
              <a:t> </a:t>
            </a:r>
            <a:r>
              <a:rPr sz="787" spc="8" dirty="0">
                <a:latin typeface="Calibri"/>
                <a:cs typeface="Calibri"/>
              </a:rPr>
              <a:t>et</a:t>
            </a:r>
            <a:r>
              <a:rPr sz="787" spc="-11" dirty="0">
                <a:latin typeface="Calibri"/>
                <a:cs typeface="Calibri"/>
              </a:rPr>
              <a:t> </a:t>
            </a:r>
            <a:r>
              <a:rPr sz="787" spc="8" dirty="0">
                <a:latin typeface="Calibri"/>
                <a:cs typeface="Calibri"/>
              </a:rPr>
              <a:t>des</a:t>
            </a:r>
            <a:r>
              <a:rPr sz="787" dirty="0">
                <a:latin typeface="Calibri"/>
                <a:cs typeface="Calibri"/>
              </a:rPr>
              <a:t> </a:t>
            </a:r>
            <a:r>
              <a:rPr sz="787" spc="8" dirty="0">
                <a:latin typeface="Calibri"/>
                <a:cs typeface="Calibri"/>
              </a:rPr>
              <a:t>opérations</a:t>
            </a:r>
            <a:r>
              <a:rPr sz="787" dirty="0">
                <a:latin typeface="Calibri"/>
                <a:cs typeface="Calibri"/>
              </a:rPr>
              <a:t> </a:t>
            </a:r>
            <a:r>
              <a:rPr sz="787" spc="8" dirty="0">
                <a:latin typeface="Calibri"/>
                <a:cs typeface="Calibri"/>
              </a:rPr>
              <a:t>du</a:t>
            </a:r>
            <a:r>
              <a:rPr sz="787" dirty="0">
                <a:latin typeface="Calibri"/>
                <a:cs typeface="Calibri"/>
              </a:rPr>
              <a:t> </a:t>
            </a:r>
            <a:r>
              <a:rPr sz="787" spc="8" dirty="0">
                <a:latin typeface="Calibri"/>
                <a:cs typeface="Calibri"/>
              </a:rPr>
              <a:t>système</a:t>
            </a:r>
            <a:r>
              <a:rPr sz="787" spc="-4" dirty="0">
                <a:latin typeface="Calibri"/>
                <a:cs typeface="Calibri"/>
              </a:rPr>
              <a:t> </a:t>
            </a:r>
            <a:r>
              <a:rPr sz="787" spc="8" dirty="0">
                <a:latin typeface="Calibri"/>
                <a:cs typeface="Calibri"/>
              </a:rPr>
              <a:t>pour</a:t>
            </a:r>
            <a:r>
              <a:rPr sz="787" dirty="0">
                <a:latin typeface="Calibri"/>
                <a:cs typeface="Calibri"/>
              </a:rPr>
              <a:t> </a:t>
            </a:r>
            <a:r>
              <a:rPr sz="787" spc="8" dirty="0">
                <a:latin typeface="Calibri"/>
                <a:cs typeface="Calibri"/>
              </a:rPr>
              <a:t>pouvoir faire</a:t>
            </a:r>
            <a:r>
              <a:rPr sz="787" spc="-4" dirty="0">
                <a:latin typeface="Calibri"/>
                <a:cs typeface="Calibri"/>
              </a:rPr>
              <a:t> </a:t>
            </a:r>
            <a:r>
              <a:rPr sz="787" spc="8" dirty="0">
                <a:latin typeface="Calibri"/>
                <a:cs typeface="Calibri"/>
              </a:rPr>
              <a:t>face</a:t>
            </a:r>
            <a:r>
              <a:rPr sz="787" spc="-4" dirty="0">
                <a:latin typeface="Calibri"/>
                <a:cs typeface="Calibri"/>
              </a:rPr>
              <a:t> </a:t>
            </a:r>
            <a:r>
              <a:rPr sz="787" spc="-37" dirty="0">
                <a:latin typeface="Calibri"/>
                <a:cs typeface="Calibri"/>
              </a:rPr>
              <a:t>à</a:t>
            </a:r>
            <a:endParaRPr sz="787">
              <a:latin typeface="Calibri"/>
              <a:cs typeface="Calibri"/>
            </a:endParaRPr>
          </a:p>
          <a:p>
            <a:pPr marL="518633">
              <a:lnSpc>
                <a:spcPts val="888"/>
              </a:lnSpc>
            </a:pPr>
            <a:r>
              <a:rPr sz="787" dirty="0">
                <a:latin typeface="Calibri"/>
                <a:cs typeface="Calibri"/>
              </a:rPr>
              <a:t>la</a:t>
            </a:r>
            <a:r>
              <a:rPr sz="787" spc="31" dirty="0">
                <a:latin typeface="Calibri"/>
                <a:cs typeface="Calibri"/>
              </a:rPr>
              <a:t> </a:t>
            </a:r>
            <a:r>
              <a:rPr sz="787" dirty="0">
                <a:latin typeface="Calibri"/>
                <a:cs typeface="Calibri"/>
              </a:rPr>
              <a:t>complexité</a:t>
            </a:r>
            <a:r>
              <a:rPr sz="787" spc="37" dirty="0">
                <a:latin typeface="Calibri"/>
                <a:cs typeface="Calibri"/>
              </a:rPr>
              <a:t> </a:t>
            </a:r>
            <a:r>
              <a:rPr sz="787" dirty="0">
                <a:latin typeface="Calibri"/>
                <a:cs typeface="Calibri"/>
              </a:rPr>
              <a:t>du</a:t>
            </a:r>
            <a:r>
              <a:rPr sz="787" spc="49" dirty="0">
                <a:latin typeface="Calibri"/>
                <a:cs typeface="Calibri"/>
              </a:rPr>
              <a:t> </a:t>
            </a:r>
            <a:r>
              <a:rPr sz="787" dirty="0">
                <a:latin typeface="Calibri"/>
                <a:cs typeface="Calibri"/>
              </a:rPr>
              <a:t>réseau</a:t>
            </a:r>
            <a:r>
              <a:rPr sz="787" spc="41" dirty="0">
                <a:latin typeface="Calibri"/>
                <a:cs typeface="Calibri"/>
              </a:rPr>
              <a:t> </a:t>
            </a:r>
            <a:r>
              <a:rPr sz="787" dirty="0">
                <a:latin typeface="Calibri"/>
                <a:cs typeface="Calibri"/>
              </a:rPr>
              <a:t>de</a:t>
            </a:r>
            <a:r>
              <a:rPr sz="787" spc="45" dirty="0">
                <a:latin typeface="Calibri"/>
                <a:cs typeface="Calibri"/>
              </a:rPr>
              <a:t> </a:t>
            </a:r>
            <a:r>
              <a:rPr sz="787" dirty="0">
                <a:latin typeface="Calibri"/>
                <a:cs typeface="Calibri"/>
              </a:rPr>
              <a:t>transport</a:t>
            </a:r>
            <a:r>
              <a:rPr sz="787" spc="31" dirty="0">
                <a:latin typeface="Calibri"/>
                <a:cs typeface="Calibri"/>
              </a:rPr>
              <a:t> </a:t>
            </a:r>
            <a:r>
              <a:rPr sz="787" dirty="0">
                <a:latin typeface="Calibri"/>
                <a:cs typeface="Calibri"/>
              </a:rPr>
              <a:t>interconnecté</a:t>
            </a:r>
            <a:r>
              <a:rPr sz="787" spc="31" dirty="0">
                <a:latin typeface="Calibri"/>
                <a:cs typeface="Calibri"/>
              </a:rPr>
              <a:t> </a:t>
            </a:r>
            <a:r>
              <a:rPr sz="787" dirty="0">
                <a:latin typeface="Calibri"/>
                <a:cs typeface="Calibri"/>
              </a:rPr>
              <a:t>de</a:t>
            </a:r>
            <a:r>
              <a:rPr sz="787" spc="45" dirty="0">
                <a:latin typeface="Calibri"/>
                <a:cs typeface="Calibri"/>
              </a:rPr>
              <a:t> </a:t>
            </a:r>
            <a:r>
              <a:rPr sz="787" spc="-8" dirty="0">
                <a:latin typeface="Calibri"/>
                <a:cs typeface="Calibri"/>
              </a:rPr>
              <a:t>l'EEEOA.</a:t>
            </a:r>
            <a:endParaRPr sz="787">
              <a:latin typeface="Calibri"/>
              <a:cs typeface="Calibri"/>
            </a:endParaRPr>
          </a:p>
        </p:txBody>
      </p:sp>
      <p:sp>
        <p:nvSpPr>
          <p:cNvPr id="94" name="object 94"/>
          <p:cNvSpPr txBox="1"/>
          <p:nvPr/>
        </p:nvSpPr>
        <p:spPr>
          <a:xfrm>
            <a:off x="1473781" y="1866822"/>
            <a:ext cx="9107306" cy="604349"/>
          </a:xfrm>
          <a:prstGeom prst="rect">
            <a:avLst/>
          </a:prstGeom>
        </p:spPr>
        <p:txBody>
          <a:bodyPr vert="horz" wrap="square" lIns="0" tIns="9516" rIns="0" bIns="0" rtlCol="0">
            <a:spAutoFit/>
          </a:bodyPr>
          <a:lstStyle/>
          <a:p>
            <a:pPr marL="13322" marR="3808" algn="just">
              <a:spcBef>
                <a:spcPts val="75"/>
              </a:spcBef>
            </a:pPr>
            <a:r>
              <a:rPr sz="1350" dirty="0">
                <a:latin typeface="Calibri"/>
                <a:cs typeface="Calibri"/>
              </a:rPr>
              <a:t>Le</a:t>
            </a:r>
            <a:r>
              <a:rPr sz="1350" spc="41" dirty="0">
                <a:latin typeface="Calibri"/>
                <a:cs typeface="Calibri"/>
              </a:rPr>
              <a:t> </a:t>
            </a:r>
            <a:r>
              <a:rPr sz="1350" dirty="0">
                <a:latin typeface="Calibri"/>
                <a:cs typeface="Calibri"/>
              </a:rPr>
              <a:t>Code</a:t>
            </a:r>
            <a:r>
              <a:rPr sz="1350" spc="41" dirty="0">
                <a:latin typeface="Calibri"/>
                <a:cs typeface="Calibri"/>
              </a:rPr>
              <a:t> </a:t>
            </a:r>
            <a:r>
              <a:rPr sz="1350" dirty="0">
                <a:latin typeface="Calibri"/>
                <a:cs typeface="Calibri"/>
              </a:rPr>
              <a:t>de</a:t>
            </a:r>
            <a:r>
              <a:rPr sz="1350" spc="37" dirty="0">
                <a:latin typeface="Calibri"/>
                <a:cs typeface="Calibri"/>
              </a:rPr>
              <a:t> </a:t>
            </a:r>
            <a:r>
              <a:rPr sz="1350" dirty="0">
                <a:latin typeface="Calibri"/>
                <a:cs typeface="Calibri"/>
              </a:rPr>
              <a:t>réseau</a:t>
            </a:r>
            <a:r>
              <a:rPr sz="1350" spc="35" dirty="0">
                <a:latin typeface="Calibri"/>
                <a:cs typeface="Calibri"/>
              </a:rPr>
              <a:t> </a:t>
            </a:r>
            <a:r>
              <a:rPr sz="1350" dirty="0">
                <a:latin typeface="Calibri"/>
                <a:cs typeface="Calibri"/>
              </a:rPr>
              <a:t>de</a:t>
            </a:r>
            <a:r>
              <a:rPr sz="1350" spc="41" dirty="0">
                <a:latin typeface="Calibri"/>
                <a:cs typeface="Calibri"/>
              </a:rPr>
              <a:t> </a:t>
            </a:r>
            <a:r>
              <a:rPr sz="1350" dirty="0">
                <a:latin typeface="Calibri"/>
                <a:cs typeface="Calibri"/>
              </a:rPr>
              <a:t>l’EEEOA</a:t>
            </a:r>
            <a:r>
              <a:rPr sz="1350" spc="53" dirty="0">
                <a:latin typeface="Calibri"/>
                <a:cs typeface="Calibri"/>
              </a:rPr>
              <a:t> </a:t>
            </a:r>
            <a:r>
              <a:rPr sz="1350" dirty="0">
                <a:latin typeface="Calibri"/>
                <a:cs typeface="Calibri"/>
              </a:rPr>
              <a:t>établit</a:t>
            </a:r>
            <a:r>
              <a:rPr sz="1350" spc="53" dirty="0">
                <a:latin typeface="Calibri"/>
                <a:cs typeface="Calibri"/>
              </a:rPr>
              <a:t> </a:t>
            </a:r>
            <a:r>
              <a:rPr sz="1350" dirty="0">
                <a:latin typeface="Calibri"/>
                <a:cs typeface="Calibri"/>
              </a:rPr>
              <a:t>les</a:t>
            </a:r>
            <a:r>
              <a:rPr sz="1350" spc="35" dirty="0">
                <a:latin typeface="Calibri"/>
                <a:cs typeface="Calibri"/>
              </a:rPr>
              <a:t> </a:t>
            </a:r>
            <a:r>
              <a:rPr sz="1350" dirty="0">
                <a:latin typeface="Calibri"/>
                <a:cs typeface="Calibri"/>
              </a:rPr>
              <a:t>règles</a:t>
            </a:r>
            <a:r>
              <a:rPr sz="1350" spc="41" dirty="0">
                <a:latin typeface="Calibri"/>
                <a:cs typeface="Calibri"/>
              </a:rPr>
              <a:t> </a:t>
            </a:r>
            <a:r>
              <a:rPr sz="1350" dirty="0">
                <a:latin typeface="Calibri"/>
                <a:cs typeface="Calibri"/>
              </a:rPr>
              <a:t>générales</a:t>
            </a:r>
            <a:r>
              <a:rPr sz="1350" spc="45" dirty="0">
                <a:latin typeface="Calibri"/>
                <a:cs typeface="Calibri"/>
              </a:rPr>
              <a:t> </a:t>
            </a:r>
            <a:r>
              <a:rPr sz="1350" dirty="0">
                <a:latin typeface="Calibri"/>
                <a:cs typeface="Calibri"/>
              </a:rPr>
              <a:t>basées</a:t>
            </a:r>
            <a:r>
              <a:rPr sz="1350" spc="37" dirty="0">
                <a:latin typeface="Calibri"/>
                <a:cs typeface="Calibri"/>
              </a:rPr>
              <a:t> </a:t>
            </a:r>
            <a:r>
              <a:rPr sz="1350" dirty="0">
                <a:latin typeface="Calibri"/>
                <a:cs typeface="Calibri"/>
              </a:rPr>
              <a:t>sur</a:t>
            </a:r>
            <a:r>
              <a:rPr sz="1350" spc="37" dirty="0">
                <a:latin typeface="Calibri"/>
                <a:cs typeface="Calibri"/>
              </a:rPr>
              <a:t> </a:t>
            </a:r>
            <a:r>
              <a:rPr sz="1350" dirty="0">
                <a:latin typeface="Calibri"/>
                <a:cs typeface="Calibri"/>
              </a:rPr>
              <a:t>un</a:t>
            </a:r>
            <a:r>
              <a:rPr sz="1350" spc="41" dirty="0">
                <a:latin typeface="Calibri"/>
                <a:cs typeface="Calibri"/>
              </a:rPr>
              <a:t> </a:t>
            </a:r>
            <a:r>
              <a:rPr sz="1350" dirty="0">
                <a:latin typeface="Calibri"/>
                <a:cs typeface="Calibri"/>
              </a:rPr>
              <a:t>ensemble</a:t>
            </a:r>
            <a:r>
              <a:rPr sz="1350" spc="31" dirty="0">
                <a:latin typeface="Calibri"/>
                <a:cs typeface="Calibri"/>
              </a:rPr>
              <a:t> </a:t>
            </a:r>
            <a:r>
              <a:rPr sz="1350" dirty="0">
                <a:latin typeface="Calibri"/>
                <a:cs typeface="Calibri"/>
              </a:rPr>
              <a:t>de</a:t>
            </a:r>
            <a:r>
              <a:rPr sz="1350" spc="41" dirty="0">
                <a:latin typeface="Calibri"/>
                <a:cs typeface="Calibri"/>
              </a:rPr>
              <a:t> </a:t>
            </a:r>
            <a:r>
              <a:rPr sz="1350" spc="-8" dirty="0">
                <a:latin typeface="Calibri"/>
                <a:cs typeface="Calibri"/>
              </a:rPr>
              <a:t>principes </a:t>
            </a:r>
            <a:r>
              <a:rPr sz="1350" dirty="0">
                <a:latin typeface="Calibri"/>
                <a:cs typeface="Calibri"/>
              </a:rPr>
              <a:t>régissant</a:t>
            </a:r>
            <a:r>
              <a:rPr sz="1350" spc="75" dirty="0">
                <a:latin typeface="Calibri"/>
                <a:cs typeface="Calibri"/>
              </a:rPr>
              <a:t> </a:t>
            </a:r>
            <a:r>
              <a:rPr sz="1350" dirty="0">
                <a:latin typeface="Calibri"/>
                <a:cs typeface="Calibri"/>
              </a:rPr>
              <a:t>l’état,</a:t>
            </a:r>
            <a:r>
              <a:rPr sz="1350" spc="99" dirty="0">
                <a:latin typeface="Calibri"/>
                <a:cs typeface="Calibri"/>
              </a:rPr>
              <a:t> </a:t>
            </a:r>
            <a:r>
              <a:rPr sz="1350" dirty="0">
                <a:latin typeface="Calibri"/>
                <a:cs typeface="Calibri"/>
              </a:rPr>
              <a:t>l’exploitation</a:t>
            </a:r>
            <a:r>
              <a:rPr sz="1350" spc="75" dirty="0">
                <a:latin typeface="Calibri"/>
                <a:cs typeface="Calibri"/>
              </a:rPr>
              <a:t> </a:t>
            </a:r>
            <a:r>
              <a:rPr sz="1350" dirty="0">
                <a:latin typeface="Calibri"/>
                <a:cs typeface="Calibri"/>
              </a:rPr>
              <a:t>et</a:t>
            </a:r>
            <a:r>
              <a:rPr sz="1350" spc="83" dirty="0">
                <a:latin typeface="Calibri"/>
                <a:cs typeface="Calibri"/>
              </a:rPr>
              <a:t> </a:t>
            </a:r>
            <a:r>
              <a:rPr sz="1350" dirty="0">
                <a:latin typeface="Calibri"/>
                <a:cs typeface="Calibri"/>
              </a:rPr>
              <a:t>le</a:t>
            </a:r>
            <a:r>
              <a:rPr sz="1350" spc="75" dirty="0">
                <a:latin typeface="Calibri"/>
                <a:cs typeface="Calibri"/>
              </a:rPr>
              <a:t> </a:t>
            </a:r>
            <a:r>
              <a:rPr sz="1350" dirty="0">
                <a:latin typeface="Calibri"/>
                <a:cs typeface="Calibri"/>
              </a:rPr>
              <a:t>développement</a:t>
            </a:r>
            <a:r>
              <a:rPr sz="1350" spc="64" dirty="0">
                <a:latin typeface="Calibri"/>
                <a:cs typeface="Calibri"/>
              </a:rPr>
              <a:t> </a:t>
            </a:r>
            <a:r>
              <a:rPr sz="1350" dirty="0">
                <a:latin typeface="Calibri"/>
                <a:cs typeface="Calibri"/>
              </a:rPr>
              <a:t>des</a:t>
            </a:r>
            <a:r>
              <a:rPr sz="1350" spc="68" dirty="0">
                <a:latin typeface="Calibri"/>
                <a:cs typeface="Calibri"/>
              </a:rPr>
              <a:t> </a:t>
            </a:r>
            <a:r>
              <a:rPr sz="1350" dirty="0">
                <a:latin typeface="Calibri"/>
                <a:cs typeface="Calibri"/>
              </a:rPr>
              <a:t>interconnexions</a:t>
            </a:r>
            <a:r>
              <a:rPr sz="1350" spc="60" dirty="0">
                <a:latin typeface="Calibri"/>
                <a:cs typeface="Calibri"/>
              </a:rPr>
              <a:t> </a:t>
            </a:r>
            <a:r>
              <a:rPr sz="1350" dirty="0">
                <a:latin typeface="Calibri"/>
                <a:cs typeface="Calibri"/>
              </a:rPr>
              <a:t>transfrontalières</a:t>
            </a:r>
            <a:r>
              <a:rPr sz="1350" spc="87" dirty="0">
                <a:latin typeface="Calibri"/>
                <a:cs typeface="Calibri"/>
              </a:rPr>
              <a:t> </a:t>
            </a:r>
            <a:r>
              <a:rPr sz="1350" dirty="0">
                <a:latin typeface="Calibri"/>
                <a:cs typeface="Calibri"/>
              </a:rPr>
              <a:t>et</a:t>
            </a:r>
            <a:r>
              <a:rPr sz="1350" spc="75" dirty="0">
                <a:latin typeface="Calibri"/>
                <a:cs typeface="Calibri"/>
              </a:rPr>
              <a:t> </a:t>
            </a:r>
            <a:r>
              <a:rPr sz="1350" spc="-19" dirty="0">
                <a:latin typeface="Calibri"/>
                <a:cs typeface="Calibri"/>
              </a:rPr>
              <a:t>le </a:t>
            </a:r>
            <a:r>
              <a:rPr sz="1350" dirty="0">
                <a:latin typeface="Calibri"/>
                <a:cs typeface="Calibri"/>
              </a:rPr>
              <a:t>marché</a:t>
            </a:r>
            <a:r>
              <a:rPr sz="1350" spc="41" dirty="0">
                <a:latin typeface="Calibri"/>
                <a:cs typeface="Calibri"/>
              </a:rPr>
              <a:t> </a:t>
            </a:r>
            <a:r>
              <a:rPr sz="1350" dirty="0">
                <a:latin typeface="Calibri"/>
                <a:cs typeface="Calibri"/>
              </a:rPr>
              <a:t>régional</a:t>
            </a:r>
            <a:r>
              <a:rPr sz="1350" spc="45" dirty="0">
                <a:latin typeface="Calibri"/>
                <a:cs typeface="Calibri"/>
              </a:rPr>
              <a:t> </a:t>
            </a:r>
            <a:r>
              <a:rPr sz="1350" dirty="0">
                <a:latin typeface="Calibri"/>
                <a:cs typeface="Calibri"/>
              </a:rPr>
              <a:t>de</a:t>
            </a:r>
            <a:r>
              <a:rPr sz="1350" spc="45" dirty="0">
                <a:latin typeface="Calibri"/>
                <a:cs typeface="Calibri"/>
              </a:rPr>
              <a:t> </a:t>
            </a:r>
            <a:r>
              <a:rPr sz="1350" dirty="0">
                <a:latin typeface="Calibri"/>
                <a:cs typeface="Calibri"/>
              </a:rPr>
              <a:t>l'électricité</a:t>
            </a:r>
            <a:r>
              <a:rPr sz="1350" spc="41" dirty="0">
                <a:latin typeface="Calibri"/>
                <a:cs typeface="Calibri"/>
              </a:rPr>
              <a:t> </a:t>
            </a:r>
            <a:r>
              <a:rPr sz="1350" spc="-15" dirty="0">
                <a:latin typeface="Calibri"/>
                <a:cs typeface="Calibri"/>
              </a:rPr>
              <a:t>(MRE)</a:t>
            </a:r>
            <a:r>
              <a:rPr sz="1350" spc="53" dirty="0">
                <a:latin typeface="Calibri"/>
                <a:cs typeface="Calibri"/>
              </a:rPr>
              <a:t> </a:t>
            </a:r>
            <a:r>
              <a:rPr sz="1350" dirty="0">
                <a:latin typeface="Calibri"/>
                <a:cs typeface="Calibri"/>
              </a:rPr>
              <a:t>dans</a:t>
            </a:r>
            <a:r>
              <a:rPr sz="1350" spc="53" dirty="0">
                <a:latin typeface="Calibri"/>
                <a:cs typeface="Calibri"/>
              </a:rPr>
              <a:t> </a:t>
            </a:r>
            <a:r>
              <a:rPr sz="1350" dirty="0">
                <a:latin typeface="Calibri"/>
                <a:cs typeface="Calibri"/>
              </a:rPr>
              <a:t>la</a:t>
            </a:r>
            <a:r>
              <a:rPr sz="1350" spc="56" dirty="0">
                <a:latin typeface="Calibri"/>
                <a:cs typeface="Calibri"/>
              </a:rPr>
              <a:t> </a:t>
            </a:r>
            <a:r>
              <a:rPr sz="1350" dirty="0">
                <a:latin typeface="Calibri"/>
                <a:cs typeface="Calibri"/>
              </a:rPr>
              <a:t>région</a:t>
            </a:r>
            <a:r>
              <a:rPr sz="1350" spc="45" dirty="0">
                <a:latin typeface="Calibri"/>
                <a:cs typeface="Calibri"/>
              </a:rPr>
              <a:t> </a:t>
            </a:r>
            <a:r>
              <a:rPr sz="1350" dirty="0">
                <a:latin typeface="Calibri"/>
                <a:cs typeface="Calibri"/>
              </a:rPr>
              <a:t>de</a:t>
            </a:r>
            <a:r>
              <a:rPr sz="1350" spc="41" dirty="0">
                <a:latin typeface="Calibri"/>
                <a:cs typeface="Calibri"/>
              </a:rPr>
              <a:t> </a:t>
            </a:r>
            <a:r>
              <a:rPr sz="1350" dirty="0">
                <a:latin typeface="Calibri"/>
                <a:cs typeface="Calibri"/>
              </a:rPr>
              <a:t>la</a:t>
            </a:r>
            <a:r>
              <a:rPr sz="1350" spc="53" dirty="0">
                <a:latin typeface="Calibri"/>
                <a:cs typeface="Calibri"/>
              </a:rPr>
              <a:t> </a:t>
            </a:r>
            <a:r>
              <a:rPr sz="1350" spc="-8" dirty="0">
                <a:latin typeface="Calibri"/>
                <a:cs typeface="Calibri"/>
              </a:rPr>
              <a:t>CEDEAO</a:t>
            </a:r>
            <a:endParaRPr sz="1350" dirty="0">
              <a:latin typeface="Calibri"/>
              <a:cs typeface="Calibri"/>
            </a:endParaRPr>
          </a:p>
          <a:p>
            <a:pPr marL="9516" algn="just">
              <a:lnSpc>
                <a:spcPts val="1372"/>
              </a:lnSpc>
            </a:pPr>
            <a:r>
              <a:rPr sz="1199" dirty="0">
                <a:latin typeface="Calibri"/>
                <a:cs typeface="Calibri"/>
              </a:rPr>
              <a:t>Le</a:t>
            </a:r>
            <a:r>
              <a:rPr sz="1199" spc="31" dirty="0">
                <a:latin typeface="Calibri"/>
                <a:cs typeface="Calibri"/>
              </a:rPr>
              <a:t> </a:t>
            </a:r>
            <a:r>
              <a:rPr sz="1199" dirty="0">
                <a:latin typeface="Calibri"/>
                <a:cs typeface="Calibri"/>
              </a:rPr>
              <a:t>Code</a:t>
            </a:r>
            <a:r>
              <a:rPr sz="1199" spc="19" dirty="0">
                <a:latin typeface="Calibri"/>
                <a:cs typeface="Calibri"/>
              </a:rPr>
              <a:t> </a:t>
            </a:r>
            <a:r>
              <a:rPr sz="1199" dirty="0">
                <a:latin typeface="Calibri"/>
                <a:cs typeface="Calibri"/>
              </a:rPr>
              <a:t>de</a:t>
            </a:r>
            <a:r>
              <a:rPr sz="1199" spc="27" dirty="0">
                <a:latin typeface="Calibri"/>
                <a:cs typeface="Calibri"/>
              </a:rPr>
              <a:t> </a:t>
            </a:r>
            <a:r>
              <a:rPr sz="1199" dirty="0">
                <a:latin typeface="Calibri"/>
                <a:cs typeface="Calibri"/>
              </a:rPr>
              <a:t>réseau</a:t>
            </a:r>
            <a:r>
              <a:rPr sz="1199" spc="31" dirty="0">
                <a:latin typeface="Calibri"/>
                <a:cs typeface="Calibri"/>
              </a:rPr>
              <a:t> </a:t>
            </a:r>
            <a:r>
              <a:rPr sz="1199" dirty="0">
                <a:latin typeface="Calibri"/>
                <a:cs typeface="Calibri"/>
              </a:rPr>
              <a:t>de</a:t>
            </a:r>
            <a:r>
              <a:rPr sz="1199" spc="23" dirty="0">
                <a:latin typeface="Calibri"/>
                <a:cs typeface="Calibri"/>
              </a:rPr>
              <a:t> </a:t>
            </a:r>
            <a:r>
              <a:rPr sz="1199" dirty="0">
                <a:latin typeface="Calibri"/>
                <a:cs typeface="Calibri"/>
              </a:rPr>
              <a:t>l’EEEOA</a:t>
            </a:r>
            <a:r>
              <a:rPr sz="1199" spc="23" dirty="0">
                <a:latin typeface="Calibri"/>
                <a:cs typeface="Calibri"/>
              </a:rPr>
              <a:t> </a:t>
            </a:r>
            <a:r>
              <a:rPr sz="1199" dirty="0">
                <a:latin typeface="Calibri"/>
                <a:cs typeface="Calibri"/>
              </a:rPr>
              <a:t>est</a:t>
            </a:r>
            <a:r>
              <a:rPr sz="1199" spc="27" dirty="0">
                <a:latin typeface="Calibri"/>
                <a:cs typeface="Calibri"/>
              </a:rPr>
              <a:t> </a:t>
            </a:r>
            <a:r>
              <a:rPr sz="1199" dirty="0">
                <a:latin typeface="Calibri"/>
                <a:cs typeface="Calibri"/>
              </a:rPr>
              <a:t>composé</a:t>
            </a:r>
            <a:r>
              <a:rPr sz="1199" spc="11" dirty="0">
                <a:latin typeface="Calibri"/>
                <a:cs typeface="Calibri"/>
              </a:rPr>
              <a:t> </a:t>
            </a:r>
            <a:r>
              <a:rPr sz="1199" dirty="0">
                <a:latin typeface="Calibri"/>
                <a:cs typeface="Calibri"/>
              </a:rPr>
              <a:t>des</a:t>
            </a:r>
            <a:r>
              <a:rPr sz="1199" spc="31" dirty="0">
                <a:latin typeface="Calibri"/>
                <a:cs typeface="Calibri"/>
              </a:rPr>
              <a:t> </a:t>
            </a:r>
            <a:r>
              <a:rPr sz="1199" dirty="0">
                <a:latin typeface="Calibri"/>
                <a:cs typeface="Calibri"/>
              </a:rPr>
              <a:t>8</a:t>
            </a:r>
            <a:r>
              <a:rPr sz="1199" spc="37" dirty="0">
                <a:latin typeface="Calibri"/>
                <a:cs typeface="Calibri"/>
              </a:rPr>
              <a:t> </a:t>
            </a:r>
            <a:r>
              <a:rPr sz="1199" dirty="0">
                <a:latin typeface="Calibri"/>
                <a:cs typeface="Calibri"/>
              </a:rPr>
              <a:t>éléments</a:t>
            </a:r>
            <a:r>
              <a:rPr sz="1199" spc="23" dirty="0">
                <a:latin typeface="Calibri"/>
                <a:cs typeface="Calibri"/>
              </a:rPr>
              <a:t> </a:t>
            </a:r>
            <a:r>
              <a:rPr sz="1199" spc="-37" dirty="0">
                <a:latin typeface="Calibri"/>
                <a:cs typeface="Calibri"/>
              </a:rPr>
              <a:t>:</a:t>
            </a:r>
            <a:endParaRPr sz="1199" dirty="0">
              <a:latin typeface="Calibri"/>
              <a:cs typeface="Calibri"/>
            </a:endParaRPr>
          </a:p>
        </p:txBody>
      </p:sp>
      <p:sp>
        <p:nvSpPr>
          <p:cNvPr id="96" name="Titre 13">
            <a:extLst>
              <a:ext uri="{FF2B5EF4-FFF2-40B4-BE49-F238E27FC236}">
                <a16:creationId xmlns:a16="http://schemas.microsoft.com/office/drawing/2014/main" id="{1EE1E418-7832-0E1E-349D-E1ED1598E899}"/>
              </a:ext>
            </a:extLst>
          </p:cNvPr>
          <p:cNvSpPr txBox="1">
            <a:spLocks/>
          </p:cNvSpPr>
          <p:nvPr/>
        </p:nvSpPr>
        <p:spPr>
          <a:xfrm>
            <a:off x="740837" y="397137"/>
            <a:ext cx="11226886" cy="532986"/>
          </a:xfrm>
          <a:prstGeom prst="rect">
            <a:avLst/>
          </a:prstGeom>
        </p:spPr>
        <p:txBody>
          <a:bodyPr/>
          <a:lstStyle>
            <a:lvl1pPr algn="ctr" defTabSz="457189" rtl="0" eaLnBrk="1" latinLnBrk="0" hangingPunct="1">
              <a:spcBef>
                <a:spcPct val="0"/>
              </a:spcBef>
              <a:buNone/>
              <a:defRPr sz="2800" b="1" kern="1200" cap="all" spc="-100">
                <a:solidFill>
                  <a:schemeClr val="tx1"/>
                </a:solidFill>
                <a:latin typeface="Calibri" panose="020F0502020204030204" pitchFamily="34" charset="0"/>
                <a:ea typeface="+mj-ea"/>
                <a:cs typeface="Calibri" panose="020F0502020204030204" pitchFamily="34" charset="0"/>
              </a:defRPr>
            </a:lvl1pPr>
          </a:lstStyle>
          <a:p>
            <a:pPr algn="l"/>
            <a:r>
              <a:rPr lang="fr-FR" sz="2398" dirty="0">
                <a:latin typeface="LM Roman 12" panose="00000500000000000000" pitchFamily="50" charset="0"/>
              </a:rPr>
              <a:t>I. Contexte DU MRE &amp; PROBLEMATIQUE</a:t>
            </a:r>
            <a:br>
              <a:rPr lang="fr-FR" sz="3730" dirty="0">
                <a:solidFill>
                  <a:srgbClr val="00B0F0"/>
                </a:solidFill>
              </a:rPr>
            </a:br>
            <a:endParaRPr lang="fr-BJ" sz="3730" dirty="0">
              <a:solidFill>
                <a:srgbClr val="00B0F0"/>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el 10">
            <a:extLst>
              <a:ext uri="{FF2B5EF4-FFF2-40B4-BE49-F238E27FC236}">
                <a16:creationId xmlns:a16="http://schemas.microsoft.com/office/drawing/2014/main" id="{7C285370-5CAB-459F-B889-E1F9BE93E18A}"/>
              </a:ext>
            </a:extLst>
          </p:cNvPr>
          <p:cNvSpPr>
            <a:spLocks noGrp="1"/>
          </p:cNvSpPr>
          <p:nvPr>
            <p:ph type="title"/>
          </p:nvPr>
        </p:nvSpPr>
        <p:spPr>
          <a:xfrm>
            <a:off x="1526909" y="2076135"/>
            <a:ext cx="8850578" cy="2636358"/>
          </a:xfrm>
        </p:spPr>
        <p:txBody>
          <a:bodyPr/>
          <a:lstStyle/>
          <a:p>
            <a:pPr algn="ctr"/>
            <a:r>
              <a:rPr lang="fr" dirty="0"/>
              <a:t>___ </a:t>
            </a:r>
            <a:r>
              <a:rPr lang="fr" sz="2398" dirty="0"/>
              <a:t>Spécificité et défis de la régulation dans l’espace francophone</a:t>
            </a:r>
            <a:br>
              <a:rPr lang="fr-FR" sz="2398" dirty="0"/>
            </a:br>
            <a:r>
              <a:rPr lang="fr" sz="3197" dirty="0"/>
              <a:t>------- </a:t>
            </a:r>
            <a:br>
              <a:rPr lang="fr-FR" sz="3197" dirty="0"/>
            </a:br>
            <a:r>
              <a:rPr lang="fr" sz="2665" i="1" dirty="0">
                <a:latin typeface="MS PGothic" panose="020B0600070205080204" pitchFamily="34" charset="-128"/>
                <a:ea typeface="MS PGothic" panose="020B0600070205080204" pitchFamily="34" charset="-128"/>
              </a:rPr>
              <a:t>Initiatives de la CEDEAO pour le développement du commerce régional de l'électricité et projet du centre d’excellence sur le marché de l’électricité.</a:t>
            </a:r>
            <a:br>
              <a:rPr lang="fr-FR" sz="2665" dirty="0"/>
            </a:br>
            <a:r>
              <a:rPr lang="fr" dirty="0"/>
              <a:t>________</a:t>
            </a:r>
          </a:p>
        </p:txBody>
      </p:sp>
      <p:sp>
        <p:nvSpPr>
          <p:cNvPr id="5" name="Espace réservé du texte 2">
            <a:extLst>
              <a:ext uri="{FF2B5EF4-FFF2-40B4-BE49-F238E27FC236}">
                <a16:creationId xmlns:a16="http://schemas.microsoft.com/office/drawing/2014/main" id="{2762811C-3261-7432-DBC0-DD676353C60C}"/>
              </a:ext>
            </a:extLst>
          </p:cNvPr>
          <p:cNvSpPr>
            <a:spLocks noGrp="1"/>
          </p:cNvSpPr>
          <p:nvPr>
            <p:ph type="body" sz="quarter" idx="10"/>
          </p:nvPr>
        </p:nvSpPr>
        <p:spPr>
          <a:xfrm>
            <a:off x="1737763" y="1113493"/>
            <a:ext cx="8850578" cy="707231"/>
          </a:xfrm>
        </p:spPr>
        <p:txBody>
          <a:bodyPr/>
          <a:lstStyle/>
          <a:p>
            <a:pPr algn="ctr">
              <a:lnSpc>
                <a:spcPct val="100000"/>
              </a:lnSpc>
              <a:spcBef>
                <a:spcPts val="0"/>
              </a:spcBef>
            </a:pPr>
            <a:r>
              <a:rPr lang="fr" sz="1399" kern="500" dirty="0"/>
              <a:t>ASSEMBLEE GENERALE DE REGULAR.Fr </a:t>
            </a:r>
          </a:p>
          <a:p>
            <a:pPr algn="ctr">
              <a:lnSpc>
                <a:spcPct val="100000"/>
              </a:lnSpc>
              <a:spcBef>
                <a:spcPts val="0"/>
              </a:spcBef>
            </a:pPr>
            <a:r>
              <a:rPr lang="fr" sz="1399" kern="500" dirty="0"/>
              <a:t>26-28 novembre 2024, Paris, France</a:t>
            </a:r>
          </a:p>
          <a:p>
            <a:pPr algn="ctr">
              <a:lnSpc>
                <a:spcPct val="100000"/>
              </a:lnSpc>
              <a:spcBef>
                <a:spcPts val="0"/>
              </a:spcBef>
            </a:pPr>
            <a:endParaRPr lang="fr-FR" sz="1199" kern="500" dirty="0"/>
          </a:p>
        </p:txBody>
      </p:sp>
      <p:sp>
        <p:nvSpPr>
          <p:cNvPr id="13" name="Textplatzhalter 12">
            <a:extLst>
              <a:ext uri="{FF2B5EF4-FFF2-40B4-BE49-F238E27FC236}">
                <a16:creationId xmlns:a16="http://schemas.microsoft.com/office/drawing/2014/main" id="{98E9224D-DF43-435D-9EBB-F65FF91301A0}"/>
              </a:ext>
            </a:extLst>
          </p:cNvPr>
          <p:cNvSpPr>
            <a:spLocks noGrp="1"/>
          </p:cNvSpPr>
          <p:nvPr>
            <p:ph type="body" sz="quarter" idx="11"/>
          </p:nvPr>
        </p:nvSpPr>
        <p:spPr>
          <a:xfrm>
            <a:off x="4704702" y="4717484"/>
            <a:ext cx="2494989" cy="1027023"/>
          </a:xfrm>
        </p:spPr>
        <p:txBody>
          <a:bodyPr/>
          <a:lstStyle/>
          <a:p>
            <a:pPr algn="ctr"/>
            <a:br>
              <a:rPr lang="en-US" sz="799" dirty="0">
                <a:latin typeface="Trebuchet MS" panose="020B0603020202020204"/>
                <a:ea typeface="+mj-ea"/>
                <a:cs typeface="+mj-cs"/>
              </a:rPr>
            </a:br>
            <a:r>
              <a:rPr lang="fr" sz="1599" b="0" dirty="0">
                <a:latin typeface="Century Gothic" pitchFamily="34" charset="0"/>
                <a:ea typeface="+mj-ea"/>
                <a:cs typeface="+mj-cs"/>
              </a:rPr>
              <a:t>Laurent TOSSOU </a:t>
            </a:r>
            <a:br>
              <a:rPr lang="en-GB" sz="1599" b="0" dirty="0">
                <a:latin typeface="Century Gothic" pitchFamily="34" charset="0"/>
                <a:ea typeface="+mj-ea"/>
                <a:cs typeface="+mj-cs"/>
              </a:rPr>
            </a:br>
            <a:r>
              <a:rPr lang="fr" sz="1599" b="0" dirty="0">
                <a:latin typeface="Century Gothic" pitchFamily="34" charset="0"/>
                <a:ea typeface="+mj-ea"/>
                <a:cs typeface="+mj-cs"/>
              </a:rPr>
              <a:t>Président de l’ARREC</a:t>
            </a:r>
            <a:br>
              <a:rPr lang="en-GB" sz="1599" b="0" dirty="0">
                <a:latin typeface="Century Gothic" pitchFamily="34" charset="0"/>
                <a:ea typeface="+mj-ea"/>
                <a:cs typeface="+mj-cs"/>
              </a:rPr>
            </a:br>
            <a:endParaRPr lang="de-DE" dirty="0"/>
          </a:p>
        </p:txBody>
      </p:sp>
      <p:sp>
        <p:nvSpPr>
          <p:cNvPr id="3" name="Rectangle 2">
            <a:extLst>
              <a:ext uri="{FF2B5EF4-FFF2-40B4-BE49-F238E27FC236}">
                <a16:creationId xmlns:a16="http://schemas.microsoft.com/office/drawing/2014/main" id="{F2A47348-45B0-4596-3D87-D0231645959C}"/>
              </a:ext>
            </a:extLst>
          </p:cNvPr>
          <p:cNvSpPr/>
          <p:nvPr/>
        </p:nvSpPr>
        <p:spPr>
          <a:xfrm>
            <a:off x="7662462" y="263862"/>
            <a:ext cx="3561313" cy="55222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sz="1798" dirty="0"/>
          </a:p>
        </p:txBody>
      </p:sp>
    </p:spTree>
    <p:extLst>
      <p:ext uri="{BB962C8B-B14F-4D97-AF65-F5344CB8AC3E}">
        <p14:creationId xmlns:p14="http://schemas.microsoft.com/office/powerpoint/2010/main" val="417832438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54">
            <a:extLst>
              <a:ext uri="{FF2B5EF4-FFF2-40B4-BE49-F238E27FC236}">
                <a16:creationId xmlns:a16="http://schemas.microsoft.com/office/drawing/2014/main" id="{C2475796-699E-4718-8E76-B71A2F04442F}"/>
              </a:ext>
            </a:extLst>
          </p:cNvPr>
          <p:cNvSpPr>
            <a:spLocks noChangeArrowheads="1"/>
          </p:cNvSpPr>
          <p:nvPr/>
        </p:nvSpPr>
        <p:spPr bwMode="auto">
          <a:xfrm>
            <a:off x="1397896" y="-56020"/>
            <a:ext cx="166102" cy="3842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2216" tIns="41109" rIns="82216" bIns="41109" anchor="ctr">
            <a:spAutoFit/>
          </a:bodyPr>
          <a:lstStyle>
            <a:lvl1pPr defTabSz="842963">
              <a:defRPr>
                <a:solidFill>
                  <a:schemeClr val="tx1"/>
                </a:solidFill>
                <a:latin typeface="Trebuchet MS" panose="020B0603020202020204" pitchFamily="34" charset="0"/>
              </a:defRPr>
            </a:lvl1pPr>
            <a:lvl2pPr marL="742950" indent="-285750" defTabSz="842963">
              <a:defRPr>
                <a:solidFill>
                  <a:schemeClr val="tx1"/>
                </a:solidFill>
                <a:latin typeface="Trebuchet MS" panose="020B0603020202020204" pitchFamily="34" charset="0"/>
              </a:defRPr>
            </a:lvl2pPr>
            <a:lvl3pPr marL="1143000" indent="-228600" defTabSz="842963">
              <a:defRPr>
                <a:solidFill>
                  <a:schemeClr val="tx1"/>
                </a:solidFill>
                <a:latin typeface="Trebuchet MS" panose="020B0603020202020204" pitchFamily="34" charset="0"/>
              </a:defRPr>
            </a:lvl3pPr>
            <a:lvl4pPr marL="1600200" indent="-228600" defTabSz="842963">
              <a:defRPr>
                <a:solidFill>
                  <a:schemeClr val="tx1"/>
                </a:solidFill>
                <a:latin typeface="Trebuchet MS" panose="020B0603020202020204" pitchFamily="34" charset="0"/>
              </a:defRPr>
            </a:lvl4pPr>
            <a:lvl5pPr marL="2057400" indent="-228600" defTabSz="842963">
              <a:defRPr>
                <a:solidFill>
                  <a:schemeClr val="tx1"/>
                </a:solidFill>
                <a:latin typeface="Trebuchet MS" panose="020B0603020202020204" pitchFamily="34" charset="0"/>
              </a:defRPr>
            </a:lvl5pPr>
            <a:lvl6pPr marL="2514600" indent="-228600" defTabSz="842963" eaLnBrk="0" fontAlgn="base" hangingPunct="0">
              <a:spcBef>
                <a:spcPct val="0"/>
              </a:spcBef>
              <a:spcAft>
                <a:spcPct val="0"/>
              </a:spcAft>
              <a:defRPr>
                <a:solidFill>
                  <a:schemeClr val="tx1"/>
                </a:solidFill>
                <a:latin typeface="Trebuchet MS" panose="020B0603020202020204" pitchFamily="34" charset="0"/>
              </a:defRPr>
            </a:lvl6pPr>
            <a:lvl7pPr marL="2971800" indent="-228600" defTabSz="842963" eaLnBrk="0" fontAlgn="base" hangingPunct="0">
              <a:spcBef>
                <a:spcPct val="0"/>
              </a:spcBef>
              <a:spcAft>
                <a:spcPct val="0"/>
              </a:spcAft>
              <a:defRPr>
                <a:solidFill>
                  <a:schemeClr val="tx1"/>
                </a:solidFill>
                <a:latin typeface="Trebuchet MS" panose="020B0603020202020204" pitchFamily="34" charset="0"/>
              </a:defRPr>
            </a:lvl7pPr>
            <a:lvl8pPr marL="3429000" indent="-228600" defTabSz="842963" eaLnBrk="0" fontAlgn="base" hangingPunct="0">
              <a:spcBef>
                <a:spcPct val="0"/>
              </a:spcBef>
              <a:spcAft>
                <a:spcPct val="0"/>
              </a:spcAft>
              <a:defRPr>
                <a:solidFill>
                  <a:schemeClr val="tx1"/>
                </a:solidFill>
                <a:latin typeface="Trebuchet MS" panose="020B0603020202020204" pitchFamily="34" charset="0"/>
              </a:defRPr>
            </a:lvl8pPr>
            <a:lvl9pPr marL="3886200" indent="-228600" defTabSz="842963" eaLnBrk="0" fontAlgn="base" hangingPunct="0">
              <a:spcBef>
                <a:spcPct val="0"/>
              </a:spcBef>
              <a:spcAft>
                <a:spcPct val="0"/>
              </a:spcAft>
              <a:defRPr>
                <a:solidFill>
                  <a:schemeClr val="tx1"/>
                </a:solidFill>
                <a:latin typeface="Trebuchet MS" panose="020B0603020202020204" pitchFamily="34" charset="0"/>
              </a:defRPr>
            </a:lvl9pPr>
          </a:lstStyle>
          <a:p>
            <a:pPr eaLnBrk="1" hangingPunct="1"/>
            <a:endParaRPr lang="fr-FR" altLang="en-US" sz="1957">
              <a:solidFill>
                <a:srgbClr val="000000"/>
              </a:solidFill>
              <a:latin typeface="Arial" panose="020B0604020202020204" pitchFamily="34" charset="0"/>
              <a:cs typeface="Arial" panose="020B0604020202020204" pitchFamily="34" charset="0"/>
            </a:endParaRPr>
          </a:p>
        </p:txBody>
      </p:sp>
      <p:sp>
        <p:nvSpPr>
          <p:cNvPr id="14" name="Titre 13">
            <a:extLst>
              <a:ext uri="{FF2B5EF4-FFF2-40B4-BE49-F238E27FC236}">
                <a16:creationId xmlns:a16="http://schemas.microsoft.com/office/drawing/2014/main" id="{CAA27637-31EC-443C-8C07-192B7E4CB991}"/>
              </a:ext>
            </a:extLst>
          </p:cNvPr>
          <p:cNvSpPr>
            <a:spLocks noGrp="1"/>
          </p:cNvSpPr>
          <p:nvPr>
            <p:ph type="title"/>
          </p:nvPr>
        </p:nvSpPr>
        <p:spPr>
          <a:xfrm>
            <a:off x="680393" y="104545"/>
            <a:ext cx="10813176" cy="368990"/>
          </a:xfrm>
        </p:spPr>
        <p:txBody>
          <a:bodyPr>
            <a:normAutofit fontScale="90000"/>
          </a:bodyPr>
          <a:lstStyle/>
          <a:p>
            <a:pPr algn="l"/>
            <a:r>
              <a:rPr lang="fr-FR" sz="2398" dirty="0">
                <a:solidFill>
                  <a:schemeClr val="tx1"/>
                </a:solidFill>
                <a:latin typeface="LM Roman 12" panose="00000500000000000000" pitchFamily="50" charset="0"/>
              </a:rPr>
              <a:t>I. Contexte MRE &amp; PROBLEMATIQUE</a:t>
            </a:r>
          </a:p>
        </p:txBody>
      </p:sp>
      <p:sp>
        <p:nvSpPr>
          <p:cNvPr id="15" name="슬라이드 번호 개체 틀 63">
            <a:extLst>
              <a:ext uri="{FF2B5EF4-FFF2-40B4-BE49-F238E27FC236}">
                <a16:creationId xmlns:a16="http://schemas.microsoft.com/office/drawing/2014/main" id="{385AF603-06FE-469F-B462-7080FBE22FAD}"/>
              </a:ext>
            </a:extLst>
          </p:cNvPr>
          <p:cNvSpPr txBox="1">
            <a:spLocks/>
          </p:cNvSpPr>
          <p:nvPr/>
        </p:nvSpPr>
        <p:spPr bwMode="auto">
          <a:xfrm>
            <a:off x="11204392" y="6363734"/>
            <a:ext cx="644986" cy="44831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defPPr>
              <a:defRPr lang="fr-FR"/>
            </a:defPPr>
            <a:lvl1pPr marL="0" algn="l" defTabSz="457200" rtl="0" eaLnBrk="1" latinLnBrk="0" hangingPunct="1">
              <a:spcBef>
                <a:spcPts val="925"/>
              </a:spcBef>
              <a:buClr>
                <a:schemeClr val="accent1"/>
              </a:buClr>
              <a:buSzPct val="80000"/>
              <a:buFont typeface="Wingdings 3" panose="05040102010807070707" pitchFamily="18" charset="2"/>
              <a:buChar char=""/>
              <a:defRPr sz="1600" kern="1200">
                <a:solidFill>
                  <a:srgbClr val="404040"/>
                </a:solidFill>
                <a:latin typeface="Trebuchet MS" panose="020B0603020202020204" pitchFamily="34" charset="0"/>
                <a:ea typeface="+mn-ea"/>
                <a:cs typeface="+mn-cs"/>
              </a:defRPr>
            </a:lvl1pPr>
            <a:lvl2pPr marL="681038" indent="-261938" algn="l" defTabSz="457200" rtl="0" eaLnBrk="1" latinLnBrk="0" hangingPunct="1">
              <a:spcBef>
                <a:spcPts val="925"/>
              </a:spcBef>
              <a:buClr>
                <a:schemeClr val="accent1"/>
              </a:buClr>
              <a:buSzPct val="80000"/>
              <a:buFont typeface="Wingdings 3" panose="05040102010807070707" pitchFamily="18" charset="2"/>
              <a:buChar char=""/>
              <a:defRPr sz="1400" kern="1200">
                <a:solidFill>
                  <a:srgbClr val="404040"/>
                </a:solidFill>
                <a:latin typeface="Trebuchet MS" panose="020B0603020202020204" pitchFamily="34" charset="0"/>
                <a:ea typeface="+mn-ea"/>
                <a:cs typeface="+mn-cs"/>
              </a:defRPr>
            </a:lvl2pPr>
            <a:lvl3pPr marL="1049338" indent="-209550" algn="l" defTabSz="457200" rtl="0" eaLnBrk="1" latinLnBrk="0" hangingPunct="1">
              <a:spcBef>
                <a:spcPts val="925"/>
              </a:spcBef>
              <a:buClr>
                <a:schemeClr val="accent1"/>
              </a:buClr>
              <a:buSzPct val="80000"/>
              <a:buFont typeface="Wingdings 3" panose="05040102010807070707" pitchFamily="18" charset="2"/>
              <a:buChar char=""/>
              <a:defRPr sz="1200" kern="1200">
                <a:solidFill>
                  <a:srgbClr val="404040"/>
                </a:solidFill>
                <a:latin typeface="Trebuchet MS" panose="020B0603020202020204" pitchFamily="34" charset="0"/>
                <a:ea typeface="+mn-ea"/>
                <a:cs typeface="+mn-cs"/>
              </a:defRPr>
            </a:lvl3pPr>
            <a:lvl4pPr marL="1470025" indent="-209550" algn="l" defTabSz="457200" rtl="0" eaLnBrk="1" latinLnBrk="0" hangingPunct="1">
              <a:spcBef>
                <a:spcPts val="925"/>
              </a:spcBef>
              <a:buClr>
                <a:schemeClr val="accent1"/>
              </a:buClr>
              <a:buSzPct val="80000"/>
              <a:buFont typeface="Wingdings 3" panose="05040102010807070707" pitchFamily="18" charset="2"/>
              <a:buChar char=""/>
              <a:defRPr sz="1100" kern="1200">
                <a:solidFill>
                  <a:srgbClr val="404040"/>
                </a:solidFill>
                <a:latin typeface="Trebuchet MS" panose="020B0603020202020204" pitchFamily="34" charset="0"/>
                <a:ea typeface="+mn-ea"/>
                <a:cs typeface="+mn-cs"/>
              </a:defRPr>
            </a:lvl4pPr>
            <a:lvl5pPr marL="1889125" indent="-209550" algn="l" defTabSz="457200" rtl="0" eaLnBrk="1" latinLnBrk="0" hangingPunct="1">
              <a:spcBef>
                <a:spcPts val="925"/>
              </a:spcBef>
              <a:buClr>
                <a:schemeClr val="accent1"/>
              </a:buClr>
              <a:buSzPct val="80000"/>
              <a:buFont typeface="Wingdings 3" panose="05040102010807070707" pitchFamily="18" charset="2"/>
              <a:buChar char=""/>
              <a:defRPr sz="1100" kern="1200">
                <a:solidFill>
                  <a:srgbClr val="404040"/>
                </a:solidFill>
                <a:latin typeface="Trebuchet MS" panose="020B0603020202020204" pitchFamily="34" charset="0"/>
                <a:ea typeface="+mn-ea"/>
                <a:cs typeface="+mn-cs"/>
              </a:defRPr>
            </a:lvl5pPr>
            <a:lvl6pPr marL="2346325" indent="-209550" algn="l" defTabSz="457200" rtl="0" eaLnBrk="0" fontAlgn="base" latinLnBrk="0" hangingPunct="0">
              <a:spcBef>
                <a:spcPts val="925"/>
              </a:spcBef>
              <a:spcAft>
                <a:spcPct val="0"/>
              </a:spcAft>
              <a:buClr>
                <a:schemeClr val="accent1"/>
              </a:buClr>
              <a:buSzPct val="80000"/>
              <a:buFont typeface="Wingdings 3" panose="05040102010807070707" pitchFamily="18" charset="2"/>
              <a:buChar char=""/>
              <a:defRPr sz="1100" kern="1200">
                <a:solidFill>
                  <a:srgbClr val="404040"/>
                </a:solidFill>
                <a:latin typeface="Trebuchet MS" panose="020B0603020202020204" pitchFamily="34" charset="0"/>
                <a:ea typeface="+mn-ea"/>
                <a:cs typeface="+mn-cs"/>
              </a:defRPr>
            </a:lvl6pPr>
            <a:lvl7pPr marL="2803525" indent="-209550" algn="l" defTabSz="457200" rtl="0" eaLnBrk="0" fontAlgn="base" latinLnBrk="0" hangingPunct="0">
              <a:spcBef>
                <a:spcPts val="925"/>
              </a:spcBef>
              <a:spcAft>
                <a:spcPct val="0"/>
              </a:spcAft>
              <a:buClr>
                <a:schemeClr val="accent1"/>
              </a:buClr>
              <a:buSzPct val="80000"/>
              <a:buFont typeface="Wingdings 3" panose="05040102010807070707" pitchFamily="18" charset="2"/>
              <a:buChar char=""/>
              <a:defRPr sz="1100" kern="1200">
                <a:solidFill>
                  <a:srgbClr val="404040"/>
                </a:solidFill>
                <a:latin typeface="Trebuchet MS" panose="020B0603020202020204" pitchFamily="34" charset="0"/>
                <a:ea typeface="+mn-ea"/>
                <a:cs typeface="+mn-cs"/>
              </a:defRPr>
            </a:lvl7pPr>
            <a:lvl8pPr marL="3260725" indent="-209550" algn="l" defTabSz="457200" rtl="0" eaLnBrk="0" fontAlgn="base" latinLnBrk="0" hangingPunct="0">
              <a:spcBef>
                <a:spcPts val="925"/>
              </a:spcBef>
              <a:spcAft>
                <a:spcPct val="0"/>
              </a:spcAft>
              <a:buClr>
                <a:schemeClr val="accent1"/>
              </a:buClr>
              <a:buSzPct val="80000"/>
              <a:buFont typeface="Wingdings 3" panose="05040102010807070707" pitchFamily="18" charset="2"/>
              <a:buChar char=""/>
              <a:defRPr sz="1100" kern="1200">
                <a:solidFill>
                  <a:srgbClr val="404040"/>
                </a:solidFill>
                <a:latin typeface="Trebuchet MS" panose="020B0603020202020204" pitchFamily="34" charset="0"/>
                <a:ea typeface="+mn-ea"/>
                <a:cs typeface="+mn-cs"/>
              </a:defRPr>
            </a:lvl8pPr>
            <a:lvl9pPr marL="3717925" indent="-209550" algn="l" defTabSz="457200" rtl="0" eaLnBrk="0" fontAlgn="base" latinLnBrk="0" hangingPunct="0">
              <a:spcBef>
                <a:spcPts val="925"/>
              </a:spcBef>
              <a:spcAft>
                <a:spcPct val="0"/>
              </a:spcAft>
              <a:buClr>
                <a:schemeClr val="accent1"/>
              </a:buClr>
              <a:buSzPct val="80000"/>
              <a:buFont typeface="Wingdings 3" panose="05040102010807070707" pitchFamily="18" charset="2"/>
              <a:buChar char=""/>
              <a:defRPr sz="1100" kern="1200">
                <a:solidFill>
                  <a:srgbClr val="404040"/>
                </a:solidFill>
                <a:latin typeface="Trebuchet MS" panose="020B0603020202020204" pitchFamily="34" charset="0"/>
                <a:ea typeface="+mn-ea"/>
                <a:cs typeface="+mn-cs"/>
              </a:defRPr>
            </a:lvl9pPr>
          </a:lstStyle>
          <a:p>
            <a:pPr fontAlgn="base">
              <a:spcBef>
                <a:spcPct val="0"/>
              </a:spcBef>
              <a:spcAft>
                <a:spcPct val="0"/>
              </a:spcAft>
              <a:buClrTx/>
              <a:buSzTx/>
              <a:buFontTx/>
              <a:buNone/>
            </a:pPr>
            <a:fld id="{28836D35-1622-435B-8508-01785CDB2D49}" type="slidenum">
              <a:rPr lang="en-US" altLang="ko-KR" sz="1865" b="1">
                <a:solidFill>
                  <a:schemeClr val="tx1"/>
                </a:solidFill>
                <a:latin typeface="Tahoma" panose="020B0604030504040204" pitchFamily="34" charset="0"/>
                <a:ea typeface="Gulim" panose="020B0600000101010101" pitchFamily="34" charset="-127"/>
              </a:rPr>
              <a:pPr fontAlgn="base">
                <a:spcBef>
                  <a:spcPct val="0"/>
                </a:spcBef>
                <a:spcAft>
                  <a:spcPct val="0"/>
                </a:spcAft>
                <a:buClrTx/>
                <a:buSzTx/>
                <a:buFontTx/>
                <a:buNone/>
              </a:pPr>
              <a:t>20</a:t>
            </a:fld>
            <a:endParaRPr lang="en-US" altLang="ko-KR" sz="1865" b="1" dirty="0">
              <a:solidFill>
                <a:schemeClr val="tx1"/>
              </a:solidFill>
              <a:latin typeface="Tahoma" panose="020B0604030504040204" pitchFamily="34" charset="0"/>
              <a:ea typeface="Gulim" panose="020B0600000101010101" pitchFamily="34" charset="-127"/>
            </a:endParaRPr>
          </a:p>
        </p:txBody>
      </p:sp>
      <p:sp>
        <p:nvSpPr>
          <p:cNvPr id="19" name="TextBox 44">
            <a:extLst>
              <a:ext uri="{FF2B5EF4-FFF2-40B4-BE49-F238E27FC236}">
                <a16:creationId xmlns:a16="http://schemas.microsoft.com/office/drawing/2014/main" id="{E5DF299D-99A7-0339-4311-DEE3B4B5754F}"/>
              </a:ext>
            </a:extLst>
          </p:cNvPr>
          <p:cNvSpPr txBox="1"/>
          <p:nvPr/>
        </p:nvSpPr>
        <p:spPr>
          <a:xfrm>
            <a:off x="2805536" y="2899675"/>
            <a:ext cx="2468529" cy="438432"/>
          </a:xfrm>
          <a:prstGeom prst="rect">
            <a:avLst/>
          </a:prstGeom>
          <a:noFill/>
        </p:spPr>
        <p:txBody>
          <a:bodyPr wrap="square" rtlCol="0">
            <a:spAutoFit/>
          </a:bodyPr>
          <a:lstStyle/>
          <a:p>
            <a:pPr defTabSz="685029">
              <a:lnSpc>
                <a:spcPts val="1350"/>
              </a:lnSpc>
            </a:pPr>
            <a:r>
              <a:rPr lang="en-US" sz="899" spc="-8" dirty="0">
                <a:solidFill>
                  <a:srgbClr val="FFFFFF"/>
                </a:solidFill>
                <a:latin typeface="Poppins" pitchFamily="2" charset="77"/>
                <a:cs typeface="Poppins" pitchFamily="2" charset="77"/>
              </a:rPr>
              <a:t>Make a big impact with professional slides, charts, infographics and more.</a:t>
            </a:r>
          </a:p>
        </p:txBody>
      </p:sp>
      <p:pic>
        <p:nvPicPr>
          <p:cNvPr id="4" name="Picture 3">
            <a:extLst>
              <a:ext uri="{FF2B5EF4-FFF2-40B4-BE49-F238E27FC236}">
                <a16:creationId xmlns:a16="http://schemas.microsoft.com/office/drawing/2014/main" id="{DE850DAC-2767-21EB-DEDA-B8C97E980423}"/>
              </a:ext>
            </a:extLst>
          </p:cNvPr>
          <p:cNvPicPr>
            <a:picLocks noChangeAspect="1"/>
          </p:cNvPicPr>
          <p:nvPr/>
        </p:nvPicPr>
        <p:blipFill>
          <a:blip r:embed="rId3"/>
          <a:stretch>
            <a:fillRect/>
          </a:stretch>
        </p:blipFill>
        <p:spPr>
          <a:xfrm>
            <a:off x="123292" y="5595821"/>
            <a:ext cx="1736327" cy="621725"/>
          </a:xfrm>
          <a:prstGeom prst="rect">
            <a:avLst/>
          </a:prstGeom>
        </p:spPr>
      </p:pic>
      <p:sp>
        <p:nvSpPr>
          <p:cNvPr id="12" name="ZoneTexte 15">
            <a:extLst>
              <a:ext uri="{FF2B5EF4-FFF2-40B4-BE49-F238E27FC236}">
                <a16:creationId xmlns:a16="http://schemas.microsoft.com/office/drawing/2014/main" id="{95140728-23F3-5E08-4490-76EF2CED125D}"/>
              </a:ext>
            </a:extLst>
          </p:cNvPr>
          <p:cNvSpPr txBox="1"/>
          <p:nvPr/>
        </p:nvSpPr>
        <p:spPr>
          <a:xfrm>
            <a:off x="338605" y="499148"/>
            <a:ext cx="11005996" cy="538187"/>
          </a:xfrm>
          <a:prstGeom prst="rect">
            <a:avLst/>
          </a:prstGeom>
          <a:solidFill>
            <a:schemeClr val="bg1">
              <a:lumMod val="75000"/>
            </a:schemeClr>
          </a:solidFill>
        </p:spPr>
        <p:txBody>
          <a:bodyPr wrap="none"/>
          <a:lstStyle>
            <a:defPPr>
              <a:defRPr lang="en-US"/>
            </a:defPPr>
            <a:lvl1pPr marL="0" defTabSz="971445" eaLnBrk="1" fontAlgn="auto" latinLnBrk="0" hangingPunct="1">
              <a:spcBef>
                <a:spcPts val="0"/>
              </a:spcBef>
              <a:spcAft>
                <a:spcPts val="0"/>
              </a:spcAft>
              <a:defRPr sz="2000" b="1">
                <a:solidFill>
                  <a:schemeClr val="bg1"/>
                </a:solidFill>
                <a:latin typeface="Arial Rounded MT Bold" panose="020F0704030504030204" pitchFamily="34" charset="0"/>
                <a:ea typeface="+mj-ea"/>
                <a:cs typeface="Gisha" pitchFamily="34" charset="-79"/>
              </a:defRPr>
            </a:lvl1pPr>
            <a:lvl2pPr defTabSz="914400" eaLnBrk="1" latinLnBrk="0" hangingPunct="1">
              <a:defRPr sz="1800">
                <a:latin typeface="+mn-lt"/>
              </a:defRPr>
            </a:lvl2pPr>
            <a:lvl3pPr defTabSz="914400" eaLnBrk="1" latinLnBrk="0" hangingPunct="1">
              <a:defRPr sz="1800">
                <a:latin typeface="+mn-lt"/>
              </a:defRPr>
            </a:lvl3pPr>
            <a:lvl4pPr defTabSz="914400" eaLnBrk="1" latinLnBrk="0" hangingPunct="1">
              <a:defRPr sz="1800">
                <a:latin typeface="+mn-lt"/>
              </a:defRPr>
            </a:lvl4pPr>
            <a:lvl5pPr defTabSz="914400" eaLnBrk="1" latinLnBrk="0" hangingPunct="1">
              <a:defRPr sz="1800">
                <a:latin typeface="+mn-lt"/>
              </a:defRPr>
            </a:lvl5pPr>
            <a:lvl6pPr>
              <a:defRPr sz="1800">
                <a:latin typeface="+mn-lt"/>
              </a:defRPr>
            </a:lvl6pPr>
            <a:lvl7pPr>
              <a:defRPr sz="1800">
                <a:latin typeface="+mn-lt"/>
              </a:defRPr>
            </a:lvl7pPr>
            <a:lvl8pPr>
              <a:defRPr sz="1800">
                <a:latin typeface="+mn-lt"/>
              </a:defRPr>
            </a:lvl8pPr>
            <a:lvl9pPr>
              <a:defRPr sz="1800">
                <a:latin typeface="+mn-lt"/>
              </a:defRPr>
            </a:lvl9pPr>
          </a:lstStyle>
          <a:p>
            <a:r>
              <a:rPr lang="fr-FR" sz="2131" dirty="0">
                <a:latin typeface="LM Roman 12" panose="00000500000000000000" pitchFamily="50" charset="0"/>
                <a:ea typeface="Calibri" panose="020F0502020204030204" pitchFamily="34" charset="0"/>
                <a:cs typeface="Times New Roman" panose="02020603050405020304" pitchFamily="18" charset="0"/>
              </a:rPr>
              <a:t>Tableau 1: Matrice SWOT du système d’échange d’énergie  du WAPP</a:t>
            </a:r>
            <a:endParaRPr lang="en-US" sz="2131" dirty="0">
              <a:latin typeface="LM Roman 12" panose="00000500000000000000" pitchFamily="50" charset="0"/>
            </a:endParaRPr>
          </a:p>
        </p:txBody>
      </p:sp>
      <p:graphicFrame>
        <p:nvGraphicFramePr>
          <p:cNvPr id="7" name="Objet 6">
            <a:extLst>
              <a:ext uri="{FF2B5EF4-FFF2-40B4-BE49-F238E27FC236}">
                <a16:creationId xmlns:a16="http://schemas.microsoft.com/office/drawing/2014/main" id="{CF5C77A6-B091-6085-8B93-17FCB48F4A6C}"/>
              </a:ext>
            </a:extLst>
          </p:cNvPr>
          <p:cNvGraphicFramePr>
            <a:graphicFrameLocks noChangeAspect="1"/>
          </p:cNvGraphicFramePr>
          <p:nvPr/>
        </p:nvGraphicFramePr>
        <p:xfrm>
          <a:off x="1247912" y="1045403"/>
          <a:ext cx="9163775" cy="5180212"/>
        </p:xfrm>
        <a:graphic>
          <a:graphicData uri="http://schemas.openxmlformats.org/presentationml/2006/ole">
            <mc:AlternateContent xmlns:mc="http://schemas.openxmlformats.org/markup-compatibility/2006">
              <mc:Choice xmlns:v="urn:schemas-microsoft-com:vml" Requires="v">
                <p:oleObj name="Worksheet" r:id="rId4" imgW="7492964" imgH="4438756" progId="Excel.Sheet.12">
                  <p:embed/>
                </p:oleObj>
              </mc:Choice>
              <mc:Fallback>
                <p:oleObj name="Worksheet" r:id="rId4" imgW="7492964" imgH="4438756" progId="Excel.Sheet.12">
                  <p:embed/>
                  <p:pic>
                    <p:nvPicPr>
                      <p:cNvPr id="7" name="Objet 6">
                        <a:extLst>
                          <a:ext uri="{FF2B5EF4-FFF2-40B4-BE49-F238E27FC236}">
                            <a16:creationId xmlns:a16="http://schemas.microsoft.com/office/drawing/2014/main" id="{CF5C77A6-B091-6085-8B93-17FCB48F4A6C}"/>
                          </a:ext>
                        </a:extLst>
                      </p:cNvPr>
                      <p:cNvPicPr/>
                      <p:nvPr/>
                    </p:nvPicPr>
                    <p:blipFill>
                      <a:blip r:embed="rId5"/>
                      <a:stretch>
                        <a:fillRect/>
                      </a:stretch>
                    </p:blipFill>
                    <p:spPr>
                      <a:xfrm>
                        <a:off x="1247912" y="1045403"/>
                        <a:ext cx="9163775" cy="5180212"/>
                      </a:xfrm>
                      <a:prstGeom prst="rect">
                        <a:avLst/>
                      </a:prstGeom>
                    </p:spPr>
                  </p:pic>
                </p:oleObj>
              </mc:Fallback>
            </mc:AlternateContent>
          </a:graphicData>
        </a:graphic>
      </p:graphicFrame>
    </p:spTree>
    <p:extLst>
      <p:ext uri="{BB962C8B-B14F-4D97-AF65-F5344CB8AC3E}">
        <p14:creationId xmlns:p14="http://schemas.microsoft.com/office/powerpoint/2010/main" val="348168842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54">
            <a:extLst>
              <a:ext uri="{FF2B5EF4-FFF2-40B4-BE49-F238E27FC236}">
                <a16:creationId xmlns:a16="http://schemas.microsoft.com/office/drawing/2014/main" id="{C2475796-699E-4718-8E76-B71A2F04442F}"/>
              </a:ext>
            </a:extLst>
          </p:cNvPr>
          <p:cNvSpPr>
            <a:spLocks noChangeArrowheads="1"/>
          </p:cNvSpPr>
          <p:nvPr/>
        </p:nvSpPr>
        <p:spPr bwMode="auto">
          <a:xfrm>
            <a:off x="1397896" y="-56020"/>
            <a:ext cx="166102" cy="3842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2216" tIns="41109" rIns="82216" bIns="41109" anchor="ctr">
            <a:spAutoFit/>
          </a:bodyPr>
          <a:lstStyle>
            <a:lvl1pPr defTabSz="842963">
              <a:defRPr>
                <a:solidFill>
                  <a:schemeClr val="tx1"/>
                </a:solidFill>
                <a:latin typeface="Trebuchet MS" panose="020B0603020202020204" pitchFamily="34" charset="0"/>
              </a:defRPr>
            </a:lvl1pPr>
            <a:lvl2pPr marL="742950" indent="-285750" defTabSz="842963">
              <a:defRPr>
                <a:solidFill>
                  <a:schemeClr val="tx1"/>
                </a:solidFill>
                <a:latin typeface="Trebuchet MS" panose="020B0603020202020204" pitchFamily="34" charset="0"/>
              </a:defRPr>
            </a:lvl2pPr>
            <a:lvl3pPr marL="1143000" indent="-228600" defTabSz="842963">
              <a:defRPr>
                <a:solidFill>
                  <a:schemeClr val="tx1"/>
                </a:solidFill>
                <a:latin typeface="Trebuchet MS" panose="020B0603020202020204" pitchFamily="34" charset="0"/>
              </a:defRPr>
            </a:lvl3pPr>
            <a:lvl4pPr marL="1600200" indent="-228600" defTabSz="842963">
              <a:defRPr>
                <a:solidFill>
                  <a:schemeClr val="tx1"/>
                </a:solidFill>
                <a:latin typeface="Trebuchet MS" panose="020B0603020202020204" pitchFamily="34" charset="0"/>
              </a:defRPr>
            </a:lvl4pPr>
            <a:lvl5pPr marL="2057400" indent="-228600" defTabSz="842963">
              <a:defRPr>
                <a:solidFill>
                  <a:schemeClr val="tx1"/>
                </a:solidFill>
                <a:latin typeface="Trebuchet MS" panose="020B0603020202020204" pitchFamily="34" charset="0"/>
              </a:defRPr>
            </a:lvl5pPr>
            <a:lvl6pPr marL="2514600" indent="-228600" defTabSz="842963" eaLnBrk="0" fontAlgn="base" hangingPunct="0">
              <a:spcBef>
                <a:spcPct val="0"/>
              </a:spcBef>
              <a:spcAft>
                <a:spcPct val="0"/>
              </a:spcAft>
              <a:defRPr>
                <a:solidFill>
                  <a:schemeClr val="tx1"/>
                </a:solidFill>
                <a:latin typeface="Trebuchet MS" panose="020B0603020202020204" pitchFamily="34" charset="0"/>
              </a:defRPr>
            </a:lvl6pPr>
            <a:lvl7pPr marL="2971800" indent="-228600" defTabSz="842963" eaLnBrk="0" fontAlgn="base" hangingPunct="0">
              <a:spcBef>
                <a:spcPct val="0"/>
              </a:spcBef>
              <a:spcAft>
                <a:spcPct val="0"/>
              </a:spcAft>
              <a:defRPr>
                <a:solidFill>
                  <a:schemeClr val="tx1"/>
                </a:solidFill>
                <a:latin typeface="Trebuchet MS" panose="020B0603020202020204" pitchFamily="34" charset="0"/>
              </a:defRPr>
            </a:lvl7pPr>
            <a:lvl8pPr marL="3429000" indent="-228600" defTabSz="842963" eaLnBrk="0" fontAlgn="base" hangingPunct="0">
              <a:spcBef>
                <a:spcPct val="0"/>
              </a:spcBef>
              <a:spcAft>
                <a:spcPct val="0"/>
              </a:spcAft>
              <a:defRPr>
                <a:solidFill>
                  <a:schemeClr val="tx1"/>
                </a:solidFill>
                <a:latin typeface="Trebuchet MS" panose="020B0603020202020204" pitchFamily="34" charset="0"/>
              </a:defRPr>
            </a:lvl8pPr>
            <a:lvl9pPr marL="3886200" indent="-228600" defTabSz="842963" eaLnBrk="0" fontAlgn="base" hangingPunct="0">
              <a:spcBef>
                <a:spcPct val="0"/>
              </a:spcBef>
              <a:spcAft>
                <a:spcPct val="0"/>
              </a:spcAft>
              <a:defRPr>
                <a:solidFill>
                  <a:schemeClr val="tx1"/>
                </a:solidFill>
                <a:latin typeface="Trebuchet MS" panose="020B0603020202020204" pitchFamily="34" charset="0"/>
              </a:defRPr>
            </a:lvl9pPr>
          </a:lstStyle>
          <a:p>
            <a:pPr defTabSz="1122911"/>
            <a:endParaRPr lang="fr-FR" altLang="en-US" sz="1957">
              <a:solidFill>
                <a:srgbClr val="000000"/>
              </a:solidFill>
              <a:latin typeface="Arial" panose="020B0604020202020204" pitchFamily="34" charset="0"/>
              <a:cs typeface="Arial" panose="020B0604020202020204" pitchFamily="34" charset="0"/>
            </a:endParaRPr>
          </a:p>
        </p:txBody>
      </p:sp>
      <p:sp>
        <p:nvSpPr>
          <p:cNvPr id="14" name="Titre 13">
            <a:extLst>
              <a:ext uri="{FF2B5EF4-FFF2-40B4-BE49-F238E27FC236}">
                <a16:creationId xmlns:a16="http://schemas.microsoft.com/office/drawing/2014/main" id="{CAA27637-31EC-443C-8C07-192B7E4CB991}"/>
              </a:ext>
            </a:extLst>
          </p:cNvPr>
          <p:cNvSpPr>
            <a:spLocks noGrp="1"/>
          </p:cNvSpPr>
          <p:nvPr>
            <p:ph type="title"/>
          </p:nvPr>
        </p:nvSpPr>
        <p:spPr>
          <a:xfrm>
            <a:off x="610289" y="255914"/>
            <a:ext cx="10813176" cy="368990"/>
          </a:xfrm>
        </p:spPr>
        <p:txBody>
          <a:bodyPr>
            <a:normAutofit fontScale="90000"/>
          </a:bodyPr>
          <a:lstStyle/>
          <a:p>
            <a:pPr algn="l"/>
            <a:r>
              <a:rPr lang="fr-FR" sz="2398" dirty="0">
                <a:solidFill>
                  <a:schemeClr val="tx1"/>
                </a:solidFill>
                <a:latin typeface="LM Roman 12" panose="00000500000000000000" pitchFamily="50" charset="0"/>
              </a:rPr>
              <a:t>I. Introduction/ Contexte SCIENTIFIQUE &amp;PROBLEMATIQUE</a:t>
            </a:r>
          </a:p>
        </p:txBody>
      </p:sp>
      <p:sp>
        <p:nvSpPr>
          <p:cNvPr id="15" name="슬라이드 번호 개체 틀 63">
            <a:extLst>
              <a:ext uri="{FF2B5EF4-FFF2-40B4-BE49-F238E27FC236}">
                <a16:creationId xmlns:a16="http://schemas.microsoft.com/office/drawing/2014/main" id="{385AF603-06FE-469F-B462-7080FBE22FAD}"/>
              </a:ext>
            </a:extLst>
          </p:cNvPr>
          <p:cNvSpPr txBox="1">
            <a:spLocks/>
          </p:cNvSpPr>
          <p:nvPr/>
        </p:nvSpPr>
        <p:spPr bwMode="auto">
          <a:xfrm>
            <a:off x="11204392" y="6363734"/>
            <a:ext cx="644986" cy="44831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defPPr>
              <a:defRPr lang="fr-FR"/>
            </a:defPPr>
            <a:lvl1pPr marL="0" algn="l" defTabSz="457200" rtl="0" eaLnBrk="1" latinLnBrk="0" hangingPunct="1">
              <a:spcBef>
                <a:spcPts val="925"/>
              </a:spcBef>
              <a:buClr>
                <a:schemeClr val="accent1"/>
              </a:buClr>
              <a:buSzPct val="80000"/>
              <a:buFont typeface="Wingdings 3" panose="05040102010807070707" pitchFamily="18" charset="2"/>
              <a:buChar char=""/>
              <a:defRPr sz="1600" kern="1200">
                <a:solidFill>
                  <a:srgbClr val="404040"/>
                </a:solidFill>
                <a:latin typeface="Trebuchet MS" panose="020B0603020202020204" pitchFamily="34" charset="0"/>
                <a:ea typeface="+mn-ea"/>
                <a:cs typeface="+mn-cs"/>
              </a:defRPr>
            </a:lvl1pPr>
            <a:lvl2pPr marL="681038" indent="-261938" algn="l" defTabSz="457200" rtl="0" eaLnBrk="1" latinLnBrk="0" hangingPunct="1">
              <a:spcBef>
                <a:spcPts val="925"/>
              </a:spcBef>
              <a:buClr>
                <a:schemeClr val="accent1"/>
              </a:buClr>
              <a:buSzPct val="80000"/>
              <a:buFont typeface="Wingdings 3" panose="05040102010807070707" pitchFamily="18" charset="2"/>
              <a:buChar char=""/>
              <a:defRPr sz="1400" kern="1200">
                <a:solidFill>
                  <a:srgbClr val="404040"/>
                </a:solidFill>
                <a:latin typeface="Trebuchet MS" panose="020B0603020202020204" pitchFamily="34" charset="0"/>
                <a:ea typeface="+mn-ea"/>
                <a:cs typeface="+mn-cs"/>
              </a:defRPr>
            </a:lvl2pPr>
            <a:lvl3pPr marL="1049338" indent="-209550" algn="l" defTabSz="457200" rtl="0" eaLnBrk="1" latinLnBrk="0" hangingPunct="1">
              <a:spcBef>
                <a:spcPts val="925"/>
              </a:spcBef>
              <a:buClr>
                <a:schemeClr val="accent1"/>
              </a:buClr>
              <a:buSzPct val="80000"/>
              <a:buFont typeface="Wingdings 3" panose="05040102010807070707" pitchFamily="18" charset="2"/>
              <a:buChar char=""/>
              <a:defRPr sz="1200" kern="1200">
                <a:solidFill>
                  <a:srgbClr val="404040"/>
                </a:solidFill>
                <a:latin typeface="Trebuchet MS" panose="020B0603020202020204" pitchFamily="34" charset="0"/>
                <a:ea typeface="+mn-ea"/>
                <a:cs typeface="+mn-cs"/>
              </a:defRPr>
            </a:lvl3pPr>
            <a:lvl4pPr marL="1470025" indent="-209550" algn="l" defTabSz="457200" rtl="0" eaLnBrk="1" latinLnBrk="0" hangingPunct="1">
              <a:spcBef>
                <a:spcPts val="925"/>
              </a:spcBef>
              <a:buClr>
                <a:schemeClr val="accent1"/>
              </a:buClr>
              <a:buSzPct val="80000"/>
              <a:buFont typeface="Wingdings 3" panose="05040102010807070707" pitchFamily="18" charset="2"/>
              <a:buChar char=""/>
              <a:defRPr sz="1100" kern="1200">
                <a:solidFill>
                  <a:srgbClr val="404040"/>
                </a:solidFill>
                <a:latin typeface="Trebuchet MS" panose="020B0603020202020204" pitchFamily="34" charset="0"/>
                <a:ea typeface="+mn-ea"/>
                <a:cs typeface="+mn-cs"/>
              </a:defRPr>
            </a:lvl4pPr>
            <a:lvl5pPr marL="1889125" indent="-209550" algn="l" defTabSz="457200" rtl="0" eaLnBrk="1" latinLnBrk="0" hangingPunct="1">
              <a:spcBef>
                <a:spcPts val="925"/>
              </a:spcBef>
              <a:buClr>
                <a:schemeClr val="accent1"/>
              </a:buClr>
              <a:buSzPct val="80000"/>
              <a:buFont typeface="Wingdings 3" panose="05040102010807070707" pitchFamily="18" charset="2"/>
              <a:buChar char=""/>
              <a:defRPr sz="1100" kern="1200">
                <a:solidFill>
                  <a:srgbClr val="404040"/>
                </a:solidFill>
                <a:latin typeface="Trebuchet MS" panose="020B0603020202020204" pitchFamily="34" charset="0"/>
                <a:ea typeface="+mn-ea"/>
                <a:cs typeface="+mn-cs"/>
              </a:defRPr>
            </a:lvl5pPr>
            <a:lvl6pPr marL="2346325" indent="-209550" algn="l" defTabSz="457200" rtl="0" eaLnBrk="0" fontAlgn="base" latinLnBrk="0" hangingPunct="0">
              <a:spcBef>
                <a:spcPts val="925"/>
              </a:spcBef>
              <a:spcAft>
                <a:spcPct val="0"/>
              </a:spcAft>
              <a:buClr>
                <a:schemeClr val="accent1"/>
              </a:buClr>
              <a:buSzPct val="80000"/>
              <a:buFont typeface="Wingdings 3" panose="05040102010807070707" pitchFamily="18" charset="2"/>
              <a:buChar char=""/>
              <a:defRPr sz="1100" kern="1200">
                <a:solidFill>
                  <a:srgbClr val="404040"/>
                </a:solidFill>
                <a:latin typeface="Trebuchet MS" panose="020B0603020202020204" pitchFamily="34" charset="0"/>
                <a:ea typeface="+mn-ea"/>
                <a:cs typeface="+mn-cs"/>
              </a:defRPr>
            </a:lvl6pPr>
            <a:lvl7pPr marL="2803525" indent="-209550" algn="l" defTabSz="457200" rtl="0" eaLnBrk="0" fontAlgn="base" latinLnBrk="0" hangingPunct="0">
              <a:spcBef>
                <a:spcPts val="925"/>
              </a:spcBef>
              <a:spcAft>
                <a:spcPct val="0"/>
              </a:spcAft>
              <a:buClr>
                <a:schemeClr val="accent1"/>
              </a:buClr>
              <a:buSzPct val="80000"/>
              <a:buFont typeface="Wingdings 3" panose="05040102010807070707" pitchFamily="18" charset="2"/>
              <a:buChar char=""/>
              <a:defRPr sz="1100" kern="1200">
                <a:solidFill>
                  <a:srgbClr val="404040"/>
                </a:solidFill>
                <a:latin typeface="Trebuchet MS" panose="020B0603020202020204" pitchFamily="34" charset="0"/>
                <a:ea typeface="+mn-ea"/>
                <a:cs typeface="+mn-cs"/>
              </a:defRPr>
            </a:lvl7pPr>
            <a:lvl8pPr marL="3260725" indent="-209550" algn="l" defTabSz="457200" rtl="0" eaLnBrk="0" fontAlgn="base" latinLnBrk="0" hangingPunct="0">
              <a:spcBef>
                <a:spcPts val="925"/>
              </a:spcBef>
              <a:spcAft>
                <a:spcPct val="0"/>
              </a:spcAft>
              <a:buClr>
                <a:schemeClr val="accent1"/>
              </a:buClr>
              <a:buSzPct val="80000"/>
              <a:buFont typeface="Wingdings 3" panose="05040102010807070707" pitchFamily="18" charset="2"/>
              <a:buChar char=""/>
              <a:defRPr sz="1100" kern="1200">
                <a:solidFill>
                  <a:srgbClr val="404040"/>
                </a:solidFill>
                <a:latin typeface="Trebuchet MS" panose="020B0603020202020204" pitchFamily="34" charset="0"/>
                <a:ea typeface="+mn-ea"/>
                <a:cs typeface="+mn-cs"/>
              </a:defRPr>
            </a:lvl8pPr>
            <a:lvl9pPr marL="3717925" indent="-209550" algn="l" defTabSz="457200" rtl="0" eaLnBrk="0" fontAlgn="base" latinLnBrk="0" hangingPunct="0">
              <a:spcBef>
                <a:spcPts val="925"/>
              </a:spcBef>
              <a:spcAft>
                <a:spcPct val="0"/>
              </a:spcAft>
              <a:buClr>
                <a:schemeClr val="accent1"/>
              </a:buClr>
              <a:buSzPct val="80000"/>
              <a:buFont typeface="Wingdings 3" panose="05040102010807070707" pitchFamily="18" charset="2"/>
              <a:buChar char=""/>
              <a:defRPr sz="1100" kern="1200">
                <a:solidFill>
                  <a:srgbClr val="404040"/>
                </a:solidFill>
                <a:latin typeface="Trebuchet MS" panose="020B0603020202020204" pitchFamily="34" charset="0"/>
                <a:ea typeface="+mn-ea"/>
                <a:cs typeface="+mn-cs"/>
              </a:defRPr>
            </a:lvl9pPr>
          </a:lstStyle>
          <a:p>
            <a:pPr defTabSz="609036" fontAlgn="base">
              <a:spcBef>
                <a:spcPct val="0"/>
              </a:spcBef>
              <a:spcAft>
                <a:spcPct val="0"/>
              </a:spcAft>
              <a:buClrTx/>
              <a:buSzTx/>
              <a:buNone/>
            </a:pPr>
            <a:fld id="{28836D35-1622-435B-8508-01785CDB2D49}" type="slidenum">
              <a:rPr lang="en-US" altLang="ko-KR" sz="1865" b="1">
                <a:solidFill>
                  <a:prstClr val="black"/>
                </a:solidFill>
                <a:latin typeface="Tahoma" panose="020B0604030504040204" pitchFamily="34" charset="0"/>
                <a:ea typeface="Gulim" panose="020B0600000101010101" pitchFamily="34" charset="-127"/>
              </a:rPr>
              <a:pPr defTabSz="609036" fontAlgn="base">
                <a:spcBef>
                  <a:spcPct val="0"/>
                </a:spcBef>
                <a:spcAft>
                  <a:spcPct val="0"/>
                </a:spcAft>
                <a:buClrTx/>
                <a:buSzTx/>
                <a:buNone/>
              </a:pPr>
              <a:t>21</a:t>
            </a:fld>
            <a:endParaRPr lang="en-US" altLang="ko-KR" sz="1865" b="1" dirty="0">
              <a:solidFill>
                <a:prstClr val="black"/>
              </a:solidFill>
              <a:latin typeface="Tahoma" panose="020B0604030504040204" pitchFamily="34" charset="0"/>
              <a:ea typeface="Gulim" panose="020B0600000101010101" pitchFamily="34" charset="-127"/>
            </a:endParaRPr>
          </a:p>
        </p:txBody>
      </p:sp>
      <p:sp>
        <p:nvSpPr>
          <p:cNvPr id="19" name="TextBox 44">
            <a:extLst>
              <a:ext uri="{FF2B5EF4-FFF2-40B4-BE49-F238E27FC236}">
                <a16:creationId xmlns:a16="http://schemas.microsoft.com/office/drawing/2014/main" id="{E5DF299D-99A7-0339-4311-DEE3B4B5754F}"/>
              </a:ext>
            </a:extLst>
          </p:cNvPr>
          <p:cNvSpPr txBox="1"/>
          <p:nvPr/>
        </p:nvSpPr>
        <p:spPr>
          <a:xfrm>
            <a:off x="2805536" y="2899675"/>
            <a:ext cx="2468529" cy="438432"/>
          </a:xfrm>
          <a:prstGeom prst="rect">
            <a:avLst/>
          </a:prstGeom>
          <a:noFill/>
        </p:spPr>
        <p:txBody>
          <a:bodyPr wrap="square" rtlCol="0">
            <a:spAutoFit/>
          </a:bodyPr>
          <a:lstStyle/>
          <a:p>
            <a:pPr defTabSz="685029">
              <a:lnSpc>
                <a:spcPts val="1350"/>
              </a:lnSpc>
            </a:pPr>
            <a:r>
              <a:rPr lang="en-US" sz="899" spc="-8" dirty="0">
                <a:solidFill>
                  <a:srgbClr val="FFFFFF"/>
                </a:solidFill>
                <a:latin typeface="Poppins" pitchFamily="2" charset="77"/>
                <a:cs typeface="Poppins" pitchFamily="2" charset="77"/>
              </a:rPr>
              <a:t>Make a big impact with professional slides, charts, infographics and more.</a:t>
            </a:r>
          </a:p>
        </p:txBody>
      </p:sp>
      <p:pic>
        <p:nvPicPr>
          <p:cNvPr id="4" name="Picture 3">
            <a:extLst>
              <a:ext uri="{FF2B5EF4-FFF2-40B4-BE49-F238E27FC236}">
                <a16:creationId xmlns:a16="http://schemas.microsoft.com/office/drawing/2014/main" id="{DE850DAC-2767-21EB-DEDA-B8C97E980423}"/>
              </a:ext>
            </a:extLst>
          </p:cNvPr>
          <p:cNvPicPr>
            <a:picLocks noChangeAspect="1"/>
          </p:cNvPicPr>
          <p:nvPr/>
        </p:nvPicPr>
        <p:blipFill>
          <a:blip r:embed="rId3"/>
          <a:stretch>
            <a:fillRect/>
          </a:stretch>
        </p:blipFill>
        <p:spPr>
          <a:xfrm>
            <a:off x="123292" y="5595821"/>
            <a:ext cx="1736327" cy="621725"/>
          </a:xfrm>
          <a:prstGeom prst="rect">
            <a:avLst/>
          </a:prstGeom>
        </p:spPr>
      </p:pic>
      <p:sp>
        <p:nvSpPr>
          <p:cNvPr id="12" name="ZoneTexte 15">
            <a:extLst>
              <a:ext uri="{FF2B5EF4-FFF2-40B4-BE49-F238E27FC236}">
                <a16:creationId xmlns:a16="http://schemas.microsoft.com/office/drawing/2014/main" id="{95140728-23F3-5E08-4490-76EF2CED125D}"/>
              </a:ext>
            </a:extLst>
          </p:cNvPr>
          <p:cNvSpPr txBox="1"/>
          <p:nvPr/>
        </p:nvSpPr>
        <p:spPr>
          <a:xfrm>
            <a:off x="198396" y="810396"/>
            <a:ext cx="11005996" cy="538187"/>
          </a:xfrm>
          <a:prstGeom prst="rect">
            <a:avLst/>
          </a:prstGeom>
          <a:solidFill>
            <a:schemeClr val="bg1">
              <a:lumMod val="75000"/>
            </a:schemeClr>
          </a:solidFill>
        </p:spPr>
        <p:txBody>
          <a:bodyPr wrap="none"/>
          <a:lstStyle>
            <a:defPPr>
              <a:defRPr lang="en-US"/>
            </a:defPPr>
            <a:lvl1pPr marL="0" defTabSz="971445" eaLnBrk="1" fontAlgn="auto" latinLnBrk="0" hangingPunct="1">
              <a:spcBef>
                <a:spcPts val="0"/>
              </a:spcBef>
              <a:spcAft>
                <a:spcPts val="0"/>
              </a:spcAft>
              <a:defRPr sz="2000" b="1">
                <a:solidFill>
                  <a:schemeClr val="bg1"/>
                </a:solidFill>
                <a:latin typeface="Arial Rounded MT Bold" panose="020F0704030504030204" pitchFamily="34" charset="0"/>
                <a:ea typeface="+mj-ea"/>
                <a:cs typeface="Gisha" pitchFamily="34" charset="-79"/>
              </a:defRPr>
            </a:lvl1pPr>
            <a:lvl2pPr defTabSz="914400" eaLnBrk="1" latinLnBrk="0" hangingPunct="1">
              <a:defRPr sz="1800">
                <a:latin typeface="+mn-lt"/>
              </a:defRPr>
            </a:lvl2pPr>
            <a:lvl3pPr defTabSz="914400" eaLnBrk="1" latinLnBrk="0" hangingPunct="1">
              <a:defRPr sz="1800">
                <a:latin typeface="+mn-lt"/>
              </a:defRPr>
            </a:lvl3pPr>
            <a:lvl4pPr defTabSz="914400" eaLnBrk="1" latinLnBrk="0" hangingPunct="1">
              <a:defRPr sz="1800">
                <a:latin typeface="+mn-lt"/>
              </a:defRPr>
            </a:lvl4pPr>
            <a:lvl5pPr defTabSz="914400" eaLnBrk="1" latinLnBrk="0" hangingPunct="1">
              <a:defRPr sz="1800">
                <a:latin typeface="+mn-lt"/>
              </a:defRPr>
            </a:lvl5pPr>
            <a:lvl6pPr>
              <a:defRPr sz="1800">
                <a:latin typeface="+mn-lt"/>
              </a:defRPr>
            </a:lvl6pPr>
            <a:lvl7pPr>
              <a:defRPr sz="1800">
                <a:latin typeface="+mn-lt"/>
              </a:defRPr>
            </a:lvl7pPr>
            <a:lvl8pPr>
              <a:defRPr sz="1800">
                <a:latin typeface="+mn-lt"/>
              </a:defRPr>
            </a:lvl8pPr>
            <a:lvl9pPr>
              <a:defRPr sz="1800">
                <a:latin typeface="+mn-lt"/>
              </a:defRPr>
            </a:lvl9pPr>
          </a:lstStyle>
          <a:p>
            <a:pPr defTabSz="1294062"/>
            <a:r>
              <a:rPr lang="fr-FR" sz="2398" dirty="0">
                <a:solidFill>
                  <a:prstClr val="white"/>
                </a:solidFill>
                <a:latin typeface="LM Roman 12" panose="00000500000000000000" pitchFamily="50" charset="0"/>
              </a:rPr>
              <a:t>Faiblesses du </a:t>
            </a:r>
            <a:r>
              <a:rPr lang="fr-FR" sz="2398" dirty="0">
                <a:solidFill>
                  <a:prstClr val="white"/>
                </a:solidFill>
                <a:latin typeface="LM Roman 12" panose="00000500000000000000" pitchFamily="50" charset="0"/>
                <a:ea typeface="Calibri" panose="020F0502020204030204" pitchFamily="34" charset="0"/>
                <a:cs typeface="Times New Roman" panose="02020603050405020304" pitchFamily="18" charset="0"/>
              </a:rPr>
              <a:t>système électrique ouest africain</a:t>
            </a:r>
            <a:endParaRPr lang="en-GH" sz="2398" dirty="0">
              <a:solidFill>
                <a:prstClr val="white"/>
              </a:solidFill>
              <a:latin typeface="Calibri" panose="020F0502020204030204" pitchFamily="34" charset="0"/>
              <a:ea typeface="Times New Roman" panose="02020603050405020304" pitchFamily="18" charset="0"/>
              <a:cs typeface="Arial" panose="020B0604020202020204" pitchFamily="34" charset="0"/>
            </a:endParaRPr>
          </a:p>
          <a:p>
            <a:pPr defTabSz="1294062"/>
            <a:endParaRPr lang="en-US" sz="2398" dirty="0">
              <a:solidFill>
                <a:prstClr val="white"/>
              </a:solidFill>
              <a:latin typeface="LM Roman 12" panose="00000500000000000000" pitchFamily="50" charset="0"/>
            </a:endParaRPr>
          </a:p>
        </p:txBody>
      </p:sp>
      <p:sp>
        <p:nvSpPr>
          <p:cNvPr id="20" name="TextBox 19">
            <a:extLst>
              <a:ext uri="{FF2B5EF4-FFF2-40B4-BE49-F238E27FC236}">
                <a16:creationId xmlns:a16="http://schemas.microsoft.com/office/drawing/2014/main" id="{D63EC22B-8B02-AFA1-B443-6FE62E4F3464}"/>
              </a:ext>
            </a:extLst>
          </p:cNvPr>
          <p:cNvSpPr txBox="1"/>
          <p:nvPr/>
        </p:nvSpPr>
        <p:spPr>
          <a:xfrm>
            <a:off x="-64465" y="1770024"/>
            <a:ext cx="6314041" cy="4125387"/>
          </a:xfrm>
          <a:prstGeom prst="rect">
            <a:avLst/>
          </a:prstGeom>
          <a:noFill/>
        </p:spPr>
        <p:txBody>
          <a:bodyPr wrap="square">
            <a:spAutoFit/>
          </a:bodyPr>
          <a:lstStyle/>
          <a:p>
            <a:pPr marL="548978" marR="86280" indent="-228388" algn="just" defTabSz="609036">
              <a:lnSpc>
                <a:spcPct val="103000"/>
              </a:lnSpc>
              <a:buFont typeface="Wingdings" panose="05000000000000000000" pitchFamily="2" charset="2"/>
              <a:buChar char="q"/>
            </a:pPr>
            <a:r>
              <a:rPr lang="fr-FR" sz="2131" dirty="0">
                <a:solidFill>
                  <a:prstClr val="black"/>
                </a:solidFill>
                <a:latin typeface="LM Roman 12" panose="00000500000000000000" pitchFamily="50" charset="0"/>
                <a:ea typeface="Calibri" panose="020F0502020204030204" pitchFamily="34" charset="0"/>
                <a:cs typeface="Arial" panose="020B0604020202020204" pitchFamily="34" charset="0"/>
              </a:rPr>
              <a:t> la faiblesse des cadres institutionnel, législatif et réglementaire</a:t>
            </a:r>
          </a:p>
          <a:p>
            <a:pPr marL="548978" marR="86280" indent="-228388" algn="just" defTabSz="609036">
              <a:lnSpc>
                <a:spcPct val="103000"/>
              </a:lnSpc>
              <a:buFont typeface="Wingdings" panose="05000000000000000000" pitchFamily="2" charset="2"/>
              <a:buChar char="q"/>
            </a:pPr>
            <a:r>
              <a:rPr lang="fr-FR" sz="2131" dirty="0">
                <a:solidFill>
                  <a:prstClr val="black"/>
                </a:solidFill>
                <a:latin typeface="LM Roman 12" panose="00000500000000000000" pitchFamily="50" charset="0"/>
                <a:ea typeface="Times New Roman" panose="02020603050405020304" pitchFamily="18" charset="0"/>
                <a:cs typeface="Arial" panose="020B0604020202020204" pitchFamily="34" charset="0"/>
              </a:rPr>
              <a:t> la faiblesse des mesures incitatives à l’émergence du secteur privé régional et international, et sa participation financière importante notamment pour le financement des infrastructures de grands réseaux;</a:t>
            </a:r>
          </a:p>
          <a:p>
            <a:pPr marL="548978" marR="86280" indent="-228388" algn="just" defTabSz="609036">
              <a:lnSpc>
                <a:spcPct val="103000"/>
              </a:lnSpc>
              <a:buFont typeface="Wingdings" panose="05000000000000000000" pitchFamily="2" charset="2"/>
              <a:buChar char="q"/>
            </a:pPr>
            <a:r>
              <a:rPr lang="fr-FR" sz="2131" dirty="0">
                <a:solidFill>
                  <a:prstClr val="black"/>
                </a:solidFill>
                <a:latin typeface="LM Roman 12" panose="00000500000000000000" pitchFamily="50" charset="0"/>
                <a:ea typeface="Times New Roman" panose="02020603050405020304" pitchFamily="18" charset="0"/>
                <a:cs typeface="Arial" panose="020B0604020202020204" pitchFamily="34" charset="0"/>
              </a:rPr>
              <a:t>l’insuffisance de moyens pour les recherches scientifiques et technologiques dans le cadre de la construction du marché de l’électricité. </a:t>
            </a:r>
          </a:p>
          <a:p>
            <a:pPr marL="548978" marR="86280" indent="-228388" algn="just" defTabSz="609036">
              <a:lnSpc>
                <a:spcPct val="103000"/>
              </a:lnSpc>
              <a:buFont typeface="Wingdings" panose="05000000000000000000" pitchFamily="2" charset="2"/>
              <a:buChar char="q"/>
            </a:pPr>
            <a:endParaRPr lang="fr-FR" sz="2131" dirty="0">
              <a:solidFill>
                <a:prstClr val="black"/>
              </a:solidFill>
              <a:latin typeface="LM Roman 12" panose="00000500000000000000" pitchFamily="50" charset="0"/>
              <a:ea typeface="Times New Roman" panose="02020603050405020304" pitchFamily="18" charset="0"/>
              <a:cs typeface="Arial" panose="020B0604020202020204" pitchFamily="34" charset="0"/>
            </a:endParaRPr>
          </a:p>
          <a:p>
            <a:pPr marL="320590" marR="86280" algn="just" defTabSz="609036">
              <a:lnSpc>
                <a:spcPct val="103000"/>
              </a:lnSpc>
            </a:pPr>
            <a:endParaRPr lang="en-GH" sz="2131" dirty="0">
              <a:solidFill>
                <a:prstClr val="black"/>
              </a:solidFill>
              <a:latin typeface="Times New Roman" panose="02020603050405020304" pitchFamily="18" charset="0"/>
              <a:ea typeface="Times New Roman" panose="02020603050405020304" pitchFamily="18" charset="0"/>
            </a:endParaRPr>
          </a:p>
        </p:txBody>
      </p:sp>
      <p:sp>
        <p:nvSpPr>
          <p:cNvPr id="2" name="TextBox 19">
            <a:extLst>
              <a:ext uri="{FF2B5EF4-FFF2-40B4-BE49-F238E27FC236}">
                <a16:creationId xmlns:a16="http://schemas.microsoft.com/office/drawing/2014/main" id="{28BE65A8-E3EF-A5D5-3C07-B35C52CBCD0D}"/>
              </a:ext>
            </a:extLst>
          </p:cNvPr>
          <p:cNvSpPr txBox="1"/>
          <p:nvPr/>
        </p:nvSpPr>
        <p:spPr>
          <a:xfrm>
            <a:off x="5925506" y="1942010"/>
            <a:ext cx="5995202" cy="2442766"/>
          </a:xfrm>
          <a:prstGeom prst="rect">
            <a:avLst/>
          </a:prstGeom>
          <a:noFill/>
        </p:spPr>
        <p:txBody>
          <a:bodyPr wrap="square">
            <a:spAutoFit/>
          </a:bodyPr>
          <a:lstStyle/>
          <a:p>
            <a:pPr marL="548978" marR="86280" indent="-228388" algn="just" defTabSz="609036">
              <a:lnSpc>
                <a:spcPct val="103000"/>
              </a:lnSpc>
              <a:buFont typeface="Wingdings" panose="05000000000000000000" pitchFamily="2" charset="2"/>
              <a:buChar char="q"/>
            </a:pPr>
            <a:r>
              <a:rPr lang="fr-FR" sz="2131" dirty="0">
                <a:solidFill>
                  <a:prstClr val="black"/>
                </a:solidFill>
                <a:latin typeface="LM Roman 12" panose="00000500000000000000" pitchFamily="50" charset="0"/>
                <a:ea typeface="Calibri" panose="020F0502020204030204" pitchFamily="34" charset="0"/>
                <a:cs typeface="Arial" panose="020B0604020202020204" pitchFamily="34" charset="0"/>
              </a:rPr>
              <a:t> la problématique de la planification et de la mise à jour du plan directeur à dix ans pour une optimisation permanente du système électrique ; </a:t>
            </a:r>
          </a:p>
          <a:p>
            <a:pPr marL="548978" marR="86280" indent="-228388" algn="just" defTabSz="609036">
              <a:lnSpc>
                <a:spcPct val="103000"/>
              </a:lnSpc>
              <a:buFont typeface="Wingdings" panose="05000000000000000000" pitchFamily="2" charset="2"/>
              <a:buChar char="q"/>
            </a:pPr>
            <a:r>
              <a:rPr lang="fr-FR" sz="2131" dirty="0">
                <a:solidFill>
                  <a:prstClr val="black"/>
                </a:solidFill>
                <a:latin typeface="LM Roman 12" panose="00000500000000000000" pitchFamily="50" charset="0"/>
                <a:ea typeface="Times New Roman" panose="02020603050405020304" pitchFamily="18" charset="0"/>
                <a:cs typeface="Arial" panose="020B0604020202020204" pitchFamily="34" charset="0"/>
              </a:rPr>
              <a:t> Les réformes en électricité nécessitent des décennies et couteuses</a:t>
            </a:r>
          </a:p>
          <a:p>
            <a:pPr marL="548978" marR="86280" indent="-228388" algn="just" defTabSz="609036">
              <a:lnSpc>
                <a:spcPct val="103000"/>
              </a:lnSpc>
              <a:buFont typeface="Wingdings" panose="05000000000000000000" pitchFamily="2" charset="2"/>
              <a:buChar char="q"/>
            </a:pPr>
            <a:r>
              <a:rPr lang="fr-FR" sz="2131" dirty="0">
                <a:solidFill>
                  <a:prstClr val="black"/>
                </a:solidFill>
                <a:latin typeface="LM Roman 12" panose="00000500000000000000" pitchFamily="50" charset="0"/>
                <a:ea typeface="Times New Roman" panose="02020603050405020304" pitchFamily="18" charset="0"/>
                <a:cs typeface="Arial" panose="020B0604020202020204" pitchFamily="34" charset="0"/>
              </a:rPr>
              <a:t> </a:t>
            </a:r>
            <a:endParaRPr lang="en-GH" sz="2131" dirty="0">
              <a:solidFill>
                <a:prstClr val="black"/>
              </a:solidFill>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37906335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54">
            <a:extLst>
              <a:ext uri="{FF2B5EF4-FFF2-40B4-BE49-F238E27FC236}">
                <a16:creationId xmlns:a16="http://schemas.microsoft.com/office/drawing/2014/main" id="{C2475796-699E-4718-8E76-B71A2F04442F}"/>
              </a:ext>
            </a:extLst>
          </p:cNvPr>
          <p:cNvSpPr>
            <a:spLocks noChangeArrowheads="1"/>
          </p:cNvSpPr>
          <p:nvPr/>
        </p:nvSpPr>
        <p:spPr bwMode="auto">
          <a:xfrm>
            <a:off x="2572422" y="815252"/>
            <a:ext cx="124593" cy="288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1662" tIns="30831" rIns="61662" bIns="30831" anchor="ctr">
            <a:spAutoFit/>
          </a:bodyPr>
          <a:lstStyle>
            <a:lvl1pPr defTabSz="842963">
              <a:defRPr>
                <a:solidFill>
                  <a:schemeClr val="tx1"/>
                </a:solidFill>
                <a:latin typeface="Trebuchet MS" panose="020B0603020202020204" pitchFamily="34" charset="0"/>
              </a:defRPr>
            </a:lvl1pPr>
            <a:lvl2pPr marL="742950" indent="-285750" defTabSz="842963">
              <a:defRPr>
                <a:solidFill>
                  <a:schemeClr val="tx1"/>
                </a:solidFill>
                <a:latin typeface="Trebuchet MS" panose="020B0603020202020204" pitchFamily="34" charset="0"/>
              </a:defRPr>
            </a:lvl2pPr>
            <a:lvl3pPr marL="1143000" indent="-228600" defTabSz="842963">
              <a:defRPr>
                <a:solidFill>
                  <a:schemeClr val="tx1"/>
                </a:solidFill>
                <a:latin typeface="Trebuchet MS" panose="020B0603020202020204" pitchFamily="34" charset="0"/>
              </a:defRPr>
            </a:lvl3pPr>
            <a:lvl4pPr marL="1600200" indent="-228600" defTabSz="842963">
              <a:defRPr>
                <a:solidFill>
                  <a:schemeClr val="tx1"/>
                </a:solidFill>
                <a:latin typeface="Trebuchet MS" panose="020B0603020202020204" pitchFamily="34" charset="0"/>
              </a:defRPr>
            </a:lvl4pPr>
            <a:lvl5pPr marL="2057400" indent="-228600" defTabSz="842963">
              <a:defRPr>
                <a:solidFill>
                  <a:schemeClr val="tx1"/>
                </a:solidFill>
                <a:latin typeface="Trebuchet MS" panose="020B0603020202020204" pitchFamily="34" charset="0"/>
              </a:defRPr>
            </a:lvl5pPr>
            <a:lvl6pPr marL="2514600" indent="-228600" defTabSz="842963" eaLnBrk="0" fontAlgn="base" hangingPunct="0">
              <a:spcBef>
                <a:spcPct val="0"/>
              </a:spcBef>
              <a:spcAft>
                <a:spcPct val="0"/>
              </a:spcAft>
              <a:defRPr>
                <a:solidFill>
                  <a:schemeClr val="tx1"/>
                </a:solidFill>
                <a:latin typeface="Trebuchet MS" panose="020B0603020202020204" pitchFamily="34" charset="0"/>
              </a:defRPr>
            </a:lvl6pPr>
            <a:lvl7pPr marL="2971800" indent="-228600" defTabSz="842963" eaLnBrk="0" fontAlgn="base" hangingPunct="0">
              <a:spcBef>
                <a:spcPct val="0"/>
              </a:spcBef>
              <a:spcAft>
                <a:spcPct val="0"/>
              </a:spcAft>
              <a:defRPr>
                <a:solidFill>
                  <a:schemeClr val="tx1"/>
                </a:solidFill>
                <a:latin typeface="Trebuchet MS" panose="020B0603020202020204" pitchFamily="34" charset="0"/>
              </a:defRPr>
            </a:lvl7pPr>
            <a:lvl8pPr marL="3429000" indent="-228600" defTabSz="842963" eaLnBrk="0" fontAlgn="base" hangingPunct="0">
              <a:spcBef>
                <a:spcPct val="0"/>
              </a:spcBef>
              <a:spcAft>
                <a:spcPct val="0"/>
              </a:spcAft>
              <a:defRPr>
                <a:solidFill>
                  <a:schemeClr val="tx1"/>
                </a:solidFill>
                <a:latin typeface="Trebuchet MS" panose="020B0603020202020204" pitchFamily="34" charset="0"/>
              </a:defRPr>
            </a:lvl8pPr>
            <a:lvl9pPr marL="3886200" indent="-228600" defTabSz="842963" eaLnBrk="0" fontAlgn="base" hangingPunct="0">
              <a:spcBef>
                <a:spcPct val="0"/>
              </a:spcBef>
              <a:spcAft>
                <a:spcPct val="0"/>
              </a:spcAft>
              <a:defRPr>
                <a:solidFill>
                  <a:schemeClr val="tx1"/>
                </a:solidFill>
                <a:latin typeface="Trebuchet MS" panose="020B0603020202020204" pitchFamily="34" charset="0"/>
              </a:defRPr>
            </a:lvl9pPr>
          </a:lstStyle>
          <a:p>
            <a:pPr defTabSz="1122911"/>
            <a:endParaRPr lang="fr-FR" altLang="en-US" sz="1468">
              <a:solidFill>
                <a:srgbClr val="000000"/>
              </a:solidFill>
              <a:latin typeface="Arial" panose="020B0604020202020204" pitchFamily="34" charset="0"/>
              <a:cs typeface="Arial" panose="020B0604020202020204" pitchFamily="34" charset="0"/>
            </a:endParaRPr>
          </a:p>
        </p:txBody>
      </p:sp>
      <p:sp>
        <p:nvSpPr>
          <p:cNvPr id="4" name="TextBox 3">
            <a:extLst>
              <a:ext uri="{FF2B5EF4-FFF2-40B4-BE49-F238E27FC236}">
                <a16:creationId xmlns:a16="http://schemas.microsoft.com/office/drawing/2014/main" id="{DD6556F3-0836-DE9A-DA59-846584A3328B}"/>
              </a:ext>
            </a:extLst>
          </p:cNvPr>
          <p:cNvSpPr txBox="1"/>
          <p:nvPr/>
        </p:nvSpPr>
        <p:spPr>
          <a:xfrm>
            <a:off x="1898631" y="2226771"/>
            <a:ext cx="8440445" cy="3474658"/>
          </a:xfrm>
          <a:prstGeom prst="rect">
            <a:avLst/>
          </a:prstGeom>
          <a:noFill/>
        </p:spPr>
        <p:txBody>
          <a:bodyPr wrap="square">
            <a:spAutoFit/>
          </a:bodyPr>
          <a:lstStyle/>
          <a:p>
            <a:pPr defTabSz="609036"/>
            <a:r>
              <a:rPr lang="fr" sz="1998" b="1" dirty="0">
                <a:solidFill>
                  <a:srgbClr val="001F5F"/>
                </a:solidFill>
                <a:latin typeface="Source Sans Pro" panose="020B0503030403020204" pitchFamily="34" charset="0"/>
                <a:ea typeface="Source Sans Pro" panose="020B0503030403020204" pitchFamily="34" charset="0"/>
              </a:rPr>
              <a:t>Des disparités importantes entre les États membres dues à l’absence de :</a:t>
            </a:r>
          </a:p>
          <a:p>
            <a:pPr defTabSz="609036"/>
            <a:endParaRPr lang="en-GB" sz="1998" dirty="0">
              <a:solidFill>
                <a:srgbClr val="001F5F"/>
              </a:solidFill>
              <a:latin typeface="Source Sans Pro" panose="020B0503030403020204" pitchFamily="34" charset="0"/>
              <a:ea typeface="Source Sans Pro" panose="020B0503030403020204" pitchFamily="34" charset="0"/>
            </a:endParaRPr>
          </a:p>
          <a:p>
            <a:pPr defTabSz="609036"/>
            <a:r>
              <a:rPr lang="fr" sz="1998" b="1" dirty="0">
                <a:solidFill>
                  <a:prstClr val="black"/>
                </a:solidFill>
                <a:latin typeface="Source Sans Pro" panose="020B0503030403020204" pitchFamily="34" charset="0"/>
                <a:ea typeface="Source Sans Pro" panose="020B0503030403020204" pitchFamily="34" charset="0"/>
              </a:rPr>
              <a:t>1 </a:t>
            </a:r>
            <a:r>
              <a:rPr lang="fr" sz="1998" dirty="0">
                <a:solidFill>
                  <a:prstClr val="black"/>
                </a:solidFill>
                <a:latin typeface="Source Sans Pro" panose="020B0503030403020204" pitchFamily="34" charset="0"/>
                <a:ea typeface="Source Sans Pro" panose="020B0503030403020204" pitchFamily="34" charset="0"/>
              </a:rPr>
              <a:t>– Règles et procédures pour un accès ouvert et non discriminatoire aux capacités de transport transfrontalier et aux réseaux nationaux : Accès des tiers au Réseau limité, voire inexistant dans de nombreux États membres</a:t>
            </a:r>
            <a:endParaRPr lang="en-GB" sz="1998" dirty="0">
              <a:solidFill>
                <a:prstClr val="black"/>
              </a:solidFill>
              <a:latin typeface="Source Sans Pro" panose="020B0503030403020204" pitchFamily="34" charset="0"/>
              <a:ea typeface="Source Sans Pro" panose="020B0503030403020204" pitchFamily="34" charset="0"/>
            </a:endParaRPr>
          </a:p>
          <a:p>
            <a:pPr defTabSz="609036"/>
            <a:endParaRPr lang="en-GB" sz="1998" dirty="0">
              <a:solidFill>
                <a:prstClr val="black"/>
              </a:solidFill>
              <a:latin typeface="Source Sans Pro" panose="020B0503030403020204" pitchFamily="34" charset="0"/>
              <a:ea typeface="Source Sans Pro" panose="020B0503030403020204" pitchFamily="34" charset="0"/>
            </a:endParaRPr>
          </a:p>
          <a:p>
            <a:pPr defTabSz="609036"/>
            <a:r>
              <a:rPr lang="fr" sz="1998" b="1" dirty="0">
                <a:solidFill>
                  <a:prstClr val="black"/>
                </a:solidFill>
                <a:latin typeface="Source Sans Pro" panose="020B0503030403020204" pitchFamily="34" charset="0"/>
                <a:ea typeface="Source Sans Pro" panose="020B0503030403020204" pitchFamily="34" charset="0"/>
              </a:rPr>
              <a:t>2 </a:t>
            </a:r>
            <a:r>
              <a:rPr lang="fr" sz="1998" dirty="0">
                <a:solidFill>
                  <a:prstClr val="black"/>
                </a:solidFill>
                <a:latin typeface="Source Sans Pro" panose="020B0503030403020204" pitchFamily="34" charset="0"/>
                <a:ea typeface="Source Sans Pro" panose="020B0503030403020204" pitchFamily="34" charset="0"/>
              </a:rPr>
              <a:t>– Disparités dans les procédures d'autorisation pour la participation au marché régional .</a:t>
            </a:r>
          </a:p>
          <a:p>
            <a:pPr defTabSz="609036"/>
            <a:endParaRPr lang="en-GB" sz="1998" dirty="0">
              <a:solidFill>
                <a:prstClr val="black"/>
              </a:solidFill>
              <a:latin typeface="Source Sans Pro" panose="020B0503030403020204" pitchFamily="34" charset="0"/>
              <a:ea typeface="Source Sans Pro" panose="020B0503030403020204" pitchFamily="34" charset="0"/>
            </a:endParaRPr>
          </a:p>
          <a:p>
            <a:pPr defTabSz="609036"/>
            <a:r>
              <a:rPr lang="fr" sz="1998" b="1" dirty="0">
                <a:solidFill>
                  <a:prstClr val="black"/>
                </a:solidFill>
                <a:latin typeface="Source Sans Pro" panose="020B0503030403020204" pitchFamily="34" charset="0"/>
                <a:ea typeface="Source Sans Pro" panose="020B0503030403020204" pitchFamily="34" charset="0"/>
              </a:rPr>
              <a:t>3 </a:t>
            </a:r>
            <a:r>
              <a:rPr lang="fr" sz="1998" dirty="0">
                <a:solidFill>
                  <a:prstClr val="black"/>
                </a:solidFill>
                <a:latin typeface="Source Sans Pro" panose="020B0503030403020204" pitchFamily="34" charset="0"/>
                <a:ea typeface="Source Sans Pro" panose="020B0503030403020204" pitchFamily="34" charset="0"/>
              </a:rPr>
              <a:t>– Différentes architectures institutionnelles des marchés nationaux limitant le développement des échanges transfrontaliers d'électricité </a:t>
            </a:r>
            <a:r>
              <a:rPr lang="fr" sz="1998" dirty="0">
                <a:solidFill>
                  <a:srgbClr val="001F5F"/>
                </a:solidFill>
                <a:latin typeface="Source Sans Pro" panose="020B0503030403020204" pitchFamily="34" charset="0"/>
                <a:ea typeface="Source Sans Pro" panose="020B0503030403020204" pitchFamily="34" charset="0"/>
              </a:rPr>
              <a:t>.</a:t>
            </a:r>
          </a:p>
        </p:txBody>
      </p:sp>
      <p:pic>
        <p:nvPicPr>
          <p:cNvPr id="7" name="Picture 6">
            <a:extLst>
              <a:ext uri="{FF2B5EF4-FFF2-40B4-BE49-F238E27FC236}">
                <a16:creationId xmlns:a16="http://schemas.microsoft.com/office/drawing/2014/main" id="{95110B1C-055D-53B9-F04F-3EDEE2CEFD10}"/>
              </a:ext>
            </a:extLst>
          </p:cNvPr>
          <p:cNvPicPr>
            <a:picLocks noChangeAspect="1"/>
          </p:cNvPicPr>
          <p:nvPr/>
        </p:nvPicPr>
        <p:blipFill>
          <a:blip r:embed="rId3">
            <a:clrChange>
              <a:clrFrom>
                <a:srgbClr val="FFFFFF"/>
              </a:clrFrom>
              <a:clrTo>
                <a:srgbClr val="FFFFFF">
                  <a:alpha val="0"/>
                </a:srgbClr>
              </a:clrTo>
            </a:clrChange>
          </a:blip>
          <a:stretch>
            <a:fillRect/>
          </a:stretch>
        </p:blipFill>
        <p:spPr>
          <a:xfrm>
            <a:off x="9997428" y="4945087"/>
            <a:ext cx="1426037" cy="1657001"/>
          </a:xfrm>
          <a:prstGeom prst="rect">
            <a:avLst/>
          </a:prstGeom>
        </p:spPr>
      </p:pic>
      <p:sp>
        <p:nvSpPr>
          <p:cNvPr id="6" name="TextBox 5">
            <a:extLst>
              <a:ext uri="{FF2B5EF4-FFF2-40B4-BE49-F238E27FC236}">
                <a16:creationId xmlns:a16="http://schemas.microsoft.com/office/drawing/2014/main" id="{08C097FE-47B0-0CAC-53FA-78A817BDFFD4}"/>
              </a:ext>
            </a:extLst>
          </p:cNvPr>
          <p:cNvSpPr txBox="1"/>
          <p:nvPr/>
        </p:nvSpPr>
        <p:spPr>
          <a:xfrm>
            <a:off x="1784932" y="949225"/>
            <a:ext cx="8554143" cy="922476"/>
          </a:xfrm>
          <a:prstGeom prst="rect">
            <a:avLst/>
          </a:prstGeom>
          <a:noFill/>
        </p:spPr>
        <p:txBody>
          <a:bodyPr wrap="square">
            <a:spAutoFit/>
          </a:bodyPr>
          <a:lstStyle/>
          <a:p>
            <a:pPr algn="ctr" defTabSz="609036"/>
            <a:r>
              <a:rPr lang="fr" sz="1798" b="1" dirty="0">
                <a:solidFill>
                  <a:srgbClr val="C00000"/>
                </a:solidFill>
                <a:latin typeface="Source Sans Pro" panose="020B0503030403020204" pitchFamily="34" charset="0"/>
                <a:ea typeface="Source Sans Pro" panose="020B0503030403020204" pitchFamily="34" charset="0"/>
              </a:rPr>
              <a:t>TOUTEFOIS …..</a:t>
            </a:r>
          </a:p>
          <a:p>
            <a:pPr algn="ctr" defTabSz="609036"/>
            <a:r>
              <a:rPr lang="fr" sz="1798" b="1" dirty="0">
                <a:solidFill>
                  <a:srgbClr val="C00000"/>
                </a:solidFill>
                <a:latin typeface="Source Sans Pro" panose="020B0503030403020204" pitchFamily="34" charset="0"/>
                <a:ea typeface="Source Sans Pro" panose="020B0503030403020204" pitchFamily="34" charset="0"/>
              </a:rPr>
              <a:t>Principaux obstacles juridiques et institutionnels au développement d’un marché régional de l’électricité ouvert et compétitif</a:t>
            </a:r>
            <a:endParaRPr lang="fr-FR" sz="1798" b="1" dirty="0">
              <a:solidFill>
                <a:srgbClr val="C00000"/>
              </a:solidFill>
              <a:latin typeface="Source Sans Pro" panose="020B0503030403020204" pitchFamily="34" charset="0"/>
              <a:ea typeface="Source Sans Pro" panose="020B0503030403020204" pitchFamily="34" charset="0"/>
            </a:endParaRPr>
          </a:p>
        </p:txBody>
      </p:sp>
      <p:sp>
        <p:nvSpPr>
          <p:cNvPr id="2" name="Titre 13">
            <a:extLst>
              <a:ext uri="{FF2B5EF4-FFF2-40B4-BE49-F238E27FC236}">
                <a16:creationId xmlns:a16="http://schemas.microsoft.com/office/drawing/2014/main" id="{61F0A9DC-B854-5A71-2A98-53C80EFE9273}"/>
              </a:ext>
            </a:extLst>
          </p:cNvPr>
          <p:cNvSpPr>
            <a:spLocks noGrp="1"/>
          </p:cNvSpPr>
          <p:nvPr>
            <p:ph type="title"/>
          </p:nvPr>
        </p:nvSpPr>
        <p:spPr>
          <a:xfrm>
            <a:off x="610289" y="255914"/>
            <a:ext cx="10813176" cy="368990"/>
          </a:xfrm>
        </p:spPr>
        <p:txBody>
          <a:bodyPr>
            <a:normAutofit fontScale="90000"/>
          </a:bodyPr>
          <a:lstStyle/>
          <a:p>
            <a:pPr algn="l"/>
            <a:r>
              <a:rPr lang="fr-FR" sz="2398" dirty="0">
                <a:solidFill>
                  <a:schemeClr val="tx1"/>
                </a:solidFill>
                <a:latin typeface="LM Roman 12" panose="00000500000000000000" pitchFamily="50" charset="0"/>
              </a:rPr>
              <a:t>I. Introduction/ Contexte SCIENTIFIQUE &amp;PROBLEMATIQUE</a:t>
            </a:r>
          </a:p>
        </p:txBody>
      </p:sp>
    </p:spTree>
    <p:extLst>
      <p:ext uri="{BB962C8B-B14F-4D97-AF65-F5344CB8AC3E}">
        <p14:creationId xmlns:p14="http://schemas.microsoft.com/office/powerpoint/2010/main" val="356269525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54">
            <a:extLst>
              <a:ext uri="{FF2B5EF4-FFF2-40B4-BE49-F238E27FC236}">
                <a16:creationId xmlns:a16="http://schemas.microsoft.com/office/drawing/2014/main" id="{C2475796-699E-4718-8E76-B71A2F04442F}"/>
              </a:ext>
            </a:extLst>
          </p:cNvPr>
          <p:cNvSpPr>
            <a:spLocks noChangeArrowheads="1"/>
          </p:cNvSpPr>
          <p:nvPr/>
        </p:nvSpPr>
        <p:spPr bwMode="auto">
          <a:xfrm>
            <a:off x="2572422" y="815252"/>
            <a:ext cx="124593" cy="288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1662" tIns="30831" rIns="61662" bIns="30831" anchor="ctr">
            <a:spAutoFit/>
          </a:bodyPr>
          <a:lstStyle>
            <a:lvl1pPr defTabSz="842963">
              <a:defRPr>
                <a:solidFill>
                  <a:schemeClr val="tx1"/>
                </a:solidFill>
                <a:latin typeface="Trebuchet MS" panose="020B0603020202020204" pitchFamily="34" charset="0"/>
              </a:defRPr>
            </a:lvl1pPr>
            <a:lvl2pPr marL="742950" indent="-285750" defTabSz="842963">
              <a:defRPr>
                <a:solidFill>
                  <a:schemeClr val="tx1"/>
                </a:solidFill>
                <a:latin typeface="Trebuchet MS" panose="020B0603020202020204" pitchFamily="34" charset="0"/>
              </a:defRPr>
            </a:lvl2pPr>
            <a:lvl3pPr marL="1143000" indent="-228600" defTabSz="842963">
              <a:defRPr>
                <a:solidFill>
                  <a:schemeClr val="tx1"/>
                </a:solidFill>
                <a:latin typeface="Trebuchet MS" panose="020B0603020202020204" pitchFamily="34" charset="0"/>
              </a:defRPr>
            </a:lvl3pPr>
            <a:lvl4pPr marL="1600200" indent="-228600" defTabSz="842963">
              <a:defRPr>
                <a:solidFill>
                  <a:schemeClr val="tx1"/>
                </a:solidFill>
                <a:latin typeface="Trebuchet MS" panose="020B0603020202020204" pitchFamily="34" charset="0"/>
              </a:defRPr>
            </a:lvl4pPr>
            <a:lvl5pPr marL="2057400" indent="-228600" defTabSz="842963">
              <a:defRPr>
                <a:solidFill>
                  <a:schemeClr val="tx1"/>
                </a:solidFill>
                <a:latin typeface="Trebuchet MS" panose="020B0603020202020204" pitchFamily="34" charset="0"/>
              </a:defRPr>
            </a:lvl5pPr>
            <a:lvl6pPr marL="2514600" indent="-228600" defTabSz="842963" eaLnBrk="0" fontAlgn="base" hangingPunct="0">
              <a:spcBef>
                <a:spcPct val="0"/>
              </a:spcBef>
              <a:spcAft>
                <a:spcPct val="0"/>
              </a:spcAft>
              <a:defRPr>
                <a:solidFill>
                  <a:schemeClr val="tx1"/>
                </a:solidFill>
                <a:latin typeface="Trebuchet MS" panose="020B0603020202020204" pitchFamily="34" charset="0"/>
              </a:defRPr>
            </a:lvl6pPr>
            <a:lvl7pPr marL="2971800" indent="-228600" defTabSz="842963" eaLnBrk="0" fontAlgn="base" hangingPunct="0">
              <a:spcBef>
                <a:spcPct val="0"/>
              </a:spcBef>
              <a:spcAft>
                <a:spcPct val="0"/>
              </a:spcAft>
              <a:defRPr>
                <a:solidFill>
                  <a:schemeClr val="tx1"/>
                </a:solidFill>
                <a:latin typeface="Trebuchet MS" panose="020B0603020202020204" pitchFamily="34" charset="0"/>
              </a:defRPr>
            </a:lvl7pPr>
            <a:lvl8pPr marL="3429000" indent="-228600" defTabSz="842963" eaLnBrk="0" fontAlgn="base" hangingPunct="0">
              <a:spcBef>
                <a:spcPct val="0"/>
              </a:spcBef>
              <a:spcAft>
                <a:spcPct val="0"/>
              </a:spcAft>
              <a:defRPr>
                <a:solidFill>
                  <a:schemeClr val="tx1"/>
                </a:solidFill>
                <a:latin typeface="Trebuchet MS" panose="020B0603020202020204" pitchFamily="34" charset="0"/>
              </a:defRPr>
            </a:lvl8pPr>
            <a:lvl9pPr marL="3886200" indent="-228600" defTabSz="842963" eaLnBrk="0" fontAlgn="base" hangingPunct="0">
              <a:spcBef>
                <a:spcPct val="0"/>
              </a:spcBef>
              <a:spcAft>
                <a:spcPct val="0"/>
              </a:spcAft>
              <a:defRPr>
                <a:solidFill>
                  <a:schemeClr val="tx1"/>
                </a:solidFill>
                <a:latin typeface="Trebuchet MS" panose="020B0603020202020204" pitchFamily="34" charset="0"/>
              </a:defRPr>
            </a:lvl9pPr>
          </a:lstStyle>
          <a:p>
            <a:pPr defTabSz="1122911"/>
            <a:endParaRPr lang="fr-FR" altLang="en-US" sz="1468">
              <a:solidFill>
                <a:srgbClr val="000000"/>
              </a:solidFill>
              <a:latin typeface="Arial" panose="020B0604020202020204" pitchFamily="34" charset="0"/>
              <a:cs typeface="Arial" panose="020B0604020202020204" pitchFamily="34" charset="0"/>
            </a:endParaRPr>
          </a:p>
        </p:txBody>
      </p:sp>
      <p:sp>
        <p:nvSpPr>
          <p:cNvPr id="4" name="TextBox 3">
            <a:extLst>
              <a:ext uri="{FF2B5EF4-FFF2-40B4-BE49-F238E27FC236}">
                <a16:creationId xmlns:a16="http://schemas.microsoft.com/office/drawing/2014/main" id="{DD6556F3-0836-DE9A-DA59-846584A3328B}"/>
              </a:ext>
            </a:extLst>
          </p:cNvPr>
          <p:cNvSpPr txBox="1"/>
          <p:nvPr/>
        </p:nvSpPr>
        <p:spPr>
          <a:xfrm>
            <a:off x="989777" y="1969839"/>
            <a:ext cx="9689879" cy="3474658"/>
          </a:xfrm>
          <a:prstGeom prst="rect">
            <a:avLst/>
          </a:prstGeom>
          <a:noFill/>
        </p:spPr>
        <p:txBody>
          <a:bodyPr wrap="square">
            <a:spAutoFit/>
          </a:bodyPr>
          <a:lstStyle/>
          <a:p>
            <a:pPr defTabSz="609036"/>
            <a:r>
              <a:rPr lang="fr-FR" sz="1998" b="1" dirty="0">
                <a:solidFill>
                  <a:srgbClr val="001F5F"/>
                </a:solidFill>
                <a:latin typeface="Source Sans Pro" panose="020B0503030403020204" pitchFamily="34" charset="0"/>
                <a:ea typeface="Source Sans Pro" panose="020B0503030403020204" pitchFamily="34" charset="0"/>
              </a:rPr>
              <a:t>Défis de la régulation dans les pays en développement</a:t>
            </a:r>
          </a:p>
          <a:p>
            <a:pPr defTabSz="609036"/>
            <a:endParaRPr lang="en-GB" sz="1998" dirty="0">
              <a:solidFill>
                <a:srgbClr val="001F5F"/>
              </a:solidFill>
              <a:latin typeface="Source Sans Pro" panose="020B0503030403020204" pitchFamily="34" charset="0"/>
              <a:ea typeface="Source Sans Pro" panose="020B0503030403020204" pitchFamily="34" charset="0"/>
            </a:endParaRPr>
          </a:p>
          <a:p>
            <a:pPr defTabSz="609036"/>
            <a:r>
              <a:rPr lang="fr" sz="1998" b="1" dirty="0">
                <a:solidFill>
                  <a:prstClr val="black"/>
                </a:solidFill>
                <a:latin typeface="Source Sans Pro" panose="020B0503030403020204" pitchFamily="34" charset="0"/>
                <a:ea typeface="Source Sans Pro" panose="020B0503030403020204" pitchFamily="34" charset="0"/>
              </a:rPr>
              <a:t>1 </a:t>
            </a:r>
            <a:r>
              <a:rPr lang="fr" sz="1998" dirty="0">
                <a:solidFill>
                  <a:prstClr val="black"/>
                </a:solidFill>
                <a:latin typeface="Source Sans Pro" panose="020B0503030403020204" pitchFamily="34" charset="0"/>
                <a:ea typeface="Source Sans Pro" panose="020B0503030403020204" pitchFamily="34" charset="0"/>
              </a:rPr>
              <a:t>– </a:t>
            </a:r>
            <a:r>
              <a:rPr lang="fr-FR" sz="1998" dirty="0">
                <a:solidFill>
                  <a:prstClr val="black"/>
                </a:solidFill>
                <a:latin typeface="Source Sans Pro" panose="020B0503030403020204" pitchFamily="34" charset="0"/>
                <a:ea typeface="Source Sans Pro" panose="020B0503030403020204" pitchFamily="34" charset="0"/>
              </a:rPr>
              <a:t>L’accès universel: l’accès universel à l’électricité est un défi majeur nécessitant des approches réglementaires spécifiques.</a:t>
            </a:r>
          </a:p>
          <a:p>
            <a:pPr defTabSz="609036"/>
            <a:r>
              <a:rPr lang="fr-FR" sz="1998" dirty="0">
                <a:solidFill>
                  <a:prstClr val="black"/>
                </a:solidFill>
                <a:latin typeface="Source Sans Pro" panose="020B0503030403020204" pitchFamily="34" charset="0"/>
                <a:ea typeface="Source Sans Pro" panose="020B0503030403020204" pitchFamily="34" charset="0"/>
              </a:rPr>
              <a:t>2-  La gestion des subventions: les subventions doivent être conçues pour protéger les populations vulnérables tout en évitant les inefficacités.</a:t>
            </a:r>
          </a:p>
          <a:p>
            <a:pPr defTabSz="609036"/>
            <a:r>
              <a:rPr lang="fr-FR" sz="1998" dirty="0">
                <a:solidFill>
                  <a:prstClr val="black"/>
                </a:solidFill>
                <a:latin typeface="Source Sans Pro" panose="020B0503030403020204" pitchFamily="34" charset="0"/>
                <a:ea typeface="Source Sans Pro" panose="020B0503030403020204" pitchFamily="34" charset="0"/>
              </a:rPr>
              <a:t>3-  L’attraction des investissements: L’attraction des investissements privés nécessite des cadres réglementaires stables et prévisibles.</a:t>
            </a:r>
          </a:p>
          <a:p>
            <a:pPr defTabSz="609036"/>
            <a:endParaRPr lang="fr-FR" sz="1998" dirty="0">
              <a:solidFill>
                <a:prstClr val="black"/>
              </a:solidFill>
              <a:latin typeface="Source Sans Pro" panose="020B0503030403020204" pitchFamily="34" charset="0"/>
              <a:ea typeface="Source Sans Pro" panose="020B0503030403020204" pitchFamily="34" charset="0"/>
            </a:endParaRPr>
          </a:p>
          <a:p>
            <a:pPr defTabSz="609036"/>
            <a:r>
              <a:rPr lang="fr-FR" sz="1998" b="1" u="sng" dirty="0">
                <a:solidFill>
                  <a:prstClr val="black"/>
                </a:solidFill>
                <a:latin typeface="Source Sans Pro" panose="020B0503030403020204" pitchFamily="34" charset="0"/>
                <a:ea typeface="Source Sans Pro" panose="020B0503030403020204" pitchFamily="34" charset="0"/>
              </a:rPr>
              <a:t>A retenir </a:t>
            </a:r>
            <a:r>
              <a:rPr lang="fr-FR" sz="1998" dirty="0">
                <a:solidFill>
                  <a:prstClr val="black"/>
                </a:solidFill>
                <a:latin typeface="Source Sans Pro" panose="020B0503030403020204" pitchFamily="34" charset="0"/>
                <a:ea typeface="Source Sans Pro" panose="020B0503030403020204" pitchFamily="34" charset="0"/>
              </a:rPr>
              <a:t>: La régulation dans les pays en développement doit trouver un équilibre entre équité sociale, efficacité économique et durabilité</a:t>
            </a:r>
            <a:r>
              <a:rPr lang="fr-FR" sz="1998" b="1" dirty="0">
                <a:solidFill>
                  <a:prstClr val="black"/>
                </a:solidFill>
                <a:latin typeface="Source Sans Pro" panose="020B0503030403020204" pitchFamily="34" charset="0"/>
                <a:ea typeface="Source Sans Pro" panose="020B0503030403020204" pitchFamily="34" charset="0"/>
              </a:rPr>
              <a:t>[3</a:t>
            </a:r>
            <a:r>
              <a:rPr lang="fr-FR" sz="1998" dirty="0">
                <a:solidFill>
                  <a:prstClr val="black"/>
                </a:solidFill>
                <a:latin typeface="Source Sans Pro" panose="020B0503030403020204" pitchFamily="34" charset="0"/>
                <a:ea typeface="Source Sans Pro" panose="020B0503030403020204" pitchFamily="34" charset="0"/>
              </a:rPr>
              <a:t>].</a:t>
            </a:r>
          </a:p>
        </p:txBody>
      </p:sp>
      <p:pic>
        <p:nvPicPr>
          <p:cNvPr id="7" name="Picture 6">
            <a:extLst>
              <a:ext uri="{FF2B5EF4-FFF2-40B4-BE49-F238E27FC236}">
                <a16:creationId xmlns:a16="http://schemas.microsoft.com/office/drawing/2014/main" id="{95110B1C-055D-53B9-F04F-3EDEE2CEFD10}"/>
              </a:ext>
            </a:extLst>
          </p:cNvPr>
          <p:cNvPicPr>
            <a:picLocks noChangeAspect="1"/>
          </p:cNvPicPr>
          <p:nvPr/>
        </p:nvPicPr>
        <p:blipFill>
          <a:blip r:embed="rId3">
            <a:clrChange>
              <a:clrFrom>
                <a:srgbClr val="FFFFFF"/>
              </a:clrFrom>
              <a:clrTo>
                <a:srgbClr val="FFFFFF">
                  <a:alpha val="0"/>
                </a:srgbClr>
              </a:clrTo>
            </a:clrChange>
          </a:blip>
          <a:stretch>
            <a:fillRect/>
          </a:stretch>
        </p:blipFill>
        <p:spPr>
          <a:xfrm>
            <a:off x="10227921" y="5080276"/>
            <a:ext cx="1426037" cy="1657001"/>
          </a:xfrm>
          <a:prstGeom prst="rect">
            <a:avLst/>
          </a:prstGeom>
        </p:spPr>
      </p:pic>
      <p:sp>
        <p:nvSpPr>
          <p:cNvPr id="6" name="TextBox 5">
            <a:extLst>
              <a:ext uri="{FF2B5EF4-FFF2-40B4-BE49-F238E27FC236}">
                <a16:creationId xmlns:a16="http://schemas.microsoft.com/office/drawing/2014/main" id="{08C097FE-47B0-0CAC-53FA-78A817BDFFD4}"/>
              </a:ext>
            </a:extLst>
          </p:cNvPr>
          <p:cNvSpPr txBox="1"/>
          <p:nvPr/>
        </p:nvSpPr>
        <p:spPr>
          <a:xfrm>
            <a:off x="1784932" y="949225"/>
            <a:ext cx="8554143" cy="922476"/>
          </a:xfrm>
          <a:prstGeom prst="rect">
            <a:avLst/>
          </a:prstGeom>
          <a:noFill/>
        </p:spPr>
        <p:txBody>
          <a:bodyPr wrap="square">
            <a:spAutoFit/>
          </a:bodyPr>
          <a:lstStyle/>
          <a:p>
            <a:pPr algn="ctr" defTabSz="609036"/>
            <a:r>
              <a:rPr lang="fr" sz="1798" b="1" dirty="0">
                <a:solidFill>
                  <a:srgbClr val="C00000"/>
                </a:solidFill>
                <a:latin typeface="Source Sans Pro" panose="020B0503030403020204" pitchFamily="34" charset="0"/>
                <a:ea typeface="Source Sans Pro" panose="020B0503030403020204" pitchFamily="34" charset="0"/>
              </a:rPr>
              <a:t>TOUTEFOIS …..</a:t>
            </a:r>
          </a:p>
          <a:p>
            <a:pPr algn="ctr" defTabSz="609036"/>
            <a:r>
              <a:rPr lang="fr" sz="1798" b="1" dirty="0">
                <a:solidFill>
                  <a:srgbClr val="C00000"/>
                </a:solidFill>
                <a:latin typeface="Source Sans Pro" panose="020B0503030403020204" pitchFamily="34" charset="0"/>
                <a:ea typeface="Source Sans Pro" panose="020B0503030403020204" pitchFamily="34" charset="0"/>
              </a:rPr>
              <a:t>Principaux obstacles juridiques et institutionnels au développement d’un marché régional de l’électricité ouvert et compétitif</a:t>
            </a:r>
            <a:endParaRPr lang="fr-FR" sz="1798" b="1" dirty="0">
              <a:solidFill>
                <a:srgbClr val="C00000"/>
              </a:solidFill>
              <a:latin typeface="Source Sans Pro" panose="020B0503030403020204" pitchFamily="34" charset="0"/>
              <a:ea typeface="Source Sans Pro" panose="020B0503030403020204" pitchFamily="34" charset="0"/>
            </a:endParaRPr>
          </a:p>
        </p:txBody>
      </p:sp>
      <p:sp>
        <p:nvSpPr>
          <p:cNvPr id="2" name="Titre 13">
            <a:extLst>
              <a:ext uri="{FF2B5EF4-FFF2-40B4-BE49-F238E27FC236}">
                <a16:creationId xmlns:a16="http://schemas.microsoft.com/office/drawing/2014/main" id="{61F0A9DC-B854-5A71-2A98-53C80EFE9273}"/>
              </a:ext>
            </a:extLst>
          </p:cNvPr>
          <p:cNvSpPr>
            <a:spLocks noGrp="1"/>
          </p:cNvSpPr>
          <p:nvPr>
            <p:ph type="title"/>
          </p:nvPr>
        </p:nvSpPr>
        <p:spPr>
          <a:xfrm>
            <a:off x="610289" y="255914"/>
            <a:ext cx="10813176" cy="368990"/>
          </a:xfrm>
        </p:spPr>
        <p:txBody>
          <a:bodyPr>
            <a:normAutofit fontScale="90000"/>
          </a:bodyPr>
          <a:lstStyle/>
          <a:p>
            <a:pPr algn="l"/>
            <a:r>
              <a:rPr lang="fr-FR" sz="2398" dirty="0">
                <a:solidFill>
                  <a:schemeClr val="tx1"/>
                </a:solidFill>
                <a:latin typeface="LM Roman 12" panose="00000500000000000000" pitchFamily="50" charset="0"/>
              </a:rPr>
              <a:t>I. Introduction/ Contexte SCIENTIFIQUE &amp;PROBLEMATIQUE</a:t>
            </a:r>
          </a:p>
        </p:txBody>
      </p:sp>
      <p:sp>
        <p:nvSpPr>
          <p:cNvPr id="5" name="ZoneTexte 4">
            <a:extLst>
              <a:ext uri="{FF2B5EF4-FFF2-40B4-BE49-F238E27FC236}">
                <a16:creationId xmlns:a16="http://schemas.microsoft.com/office/drawing/2014/main" id="{C17134FC-A351-582D-C7CE-ADDF0F85BFFA}"/>
              </a:ext>
            </a:extLst>
          </p:cNvPr>
          <p:cNvSpPr txBox="1"/>
          <p:nvPr/>
        </p:nvSpPr>
        <p:spPr>
          <a:xfrm>
            <a:off x="989777" y="5735279"/>
            <a:ext cx="9507496" cy="276743"/>
          </a:xfrm>
          <a:prstGeom prst="rect">
            <a:avLst/>
          </a:prstGeom>
          <a:noFill/>
        </p:spPr>
        <p:txBody>
          <a:bodyPr wrap="square" rtlCol="0">
            <a:spAutoFit/>
          </a:bodyPr>
          <a:lstStyle/>
          <a:p>
            <a:pPr defTabSz="609036"/>
            <a:r>
              <a:rPr lang="fr-FR" sz="1199" b="1" dirty="0">
                <a:solidFill>
                  <a:prstClr val="black"/>
                </a:solidFill>
                <a:latin typeface="Calibri"/>
              </a:rPr>
              <a:t>[3] </a:t>
            </a:r>
            <a:r>
              <a:rPr lang="fr-FR" sz="1199" dirty="0" err="1">
                <a:solidFill>
                  <a:prstClr val="black"/>
                </a:solidFill>
                <a:latin typeface="Calibri"/>
              </a:rPr>
              <a:t>Regulation</a:t>
            </a:r>
            <a:r>
              <a:rPr lang="fr-FR" sz="1199" dirty="0">
                <a:solidFill>
                  <a:prstClr val="black"/>
                </a:solidFill>
                <a:latin typeface="Calibri"/>
              </a:rPr>
              <a:t> of the Power </a:t>
            </a:r>
            <a:r>
              <a:rPr lang="fr-FR" sz="1199" dirty="0" err="1">
                <a:solidFill>
                  <a:prstClr val="black"/>
                </a:solidFill>
                <a:latin typeface="Calibri"/>
              </a:rPr>
              <a:t>Sector</a:t>
            </a:r>
            <a:r>
              <a:rPr lang="fr-FR" sz="1199" dirty="0">
                <a:solidFill>
                  <a:prstClr val="black"/>
                </a:solidFill>
                <a:latin typeface="Calibri"/>
              </a:rPr>
              <a:t>, Ignacio J. Pérez-</a:t>
            </a:r>
            <a:r>
              <a:rPr lang="fr-FR" sz="1199" dirty="0" err="1">
                <a:solidFill>
                  <a:prstClr val="black"/>
                </a:solidFill>
                <a:latin typeface="Calibri"/>
              </a:rPr>
              <a:t>Arriaga</a:t>
            </a:r>
            <a:r>
              <a:rPr lang="fr-FR" sz="1199" dirty="0">
                <a:solidFill>
                  <a:prstClr val="black"/>
                </a:solidFill>
                <a:latin typeface="Calibri"/>
              </a:rPr>
              <a:t>  et al. 2013, Source publié par Springer-</a:t>
            </a:r>
            <a:r>
              <a:rPr lang="fr-FR" sz="1199" dirty="0" err="1">
                <a:solidFill>
                  <a:prstClr val="black"/>
                </a:solidFill>
                <a:latin typeface="Calibri"/>
              </a:rPr>
              <a:t>Verlag</a:t>
            </a:r>
            <a:r>
              <a:rPr lang="fr-FR" sz="1199" dirty="0">
                <a:solidFill>
                  <a:prstClr val="black"/>
                </a:solidFill>
                <a:latin typeface="Calibri"/>
              </a:rPr>
              <a:t> London, Livre académique et technique.</a:t>
            </a:r>
          </a:p>
        </p:txBody>
      </p:sp>
    </p:spTree>
    <p:extLst>
      <p:ext uri="{BB962C8B-B14F-4D97-AF65-F5344CB8AC3E}">
        <p14:creationId xmlns:p14="http://schemas.microsoft.com/office/powerpoint/2010/main" val="127112786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Espace réservé du contenu 3"/>
          <p:cNvGraphicFramePr>
            <a:graphicFrameLocks noGrp="1"/>
          </p:cNvGraphicFramePr>
          <p:nvPr>
            <p:ph idx="1"/>
          </p:nvPr>
        </p:nvGraphicFramePr>
        <p:xfrm>
          <a:off x="5639" y="3172"/>
          <a:ext cx="12180722" cy="639996"/>
        </p:xfrm>
        <a:graphic>
          <a:graphicData uri="http://schemas.openxmlformats.org/drawingml/2006/table">
            <a:tbl>
              <a:tblPr firstRow="1" bandRow="1">
                <a:tableStyleId>{5C22544A-7EE6-4342-B048-85BDC9FD1C3A}</a:tableStyleId>
              </a:tblPr>
              <a:tblGrid>
                <a:gridCol w="6090361">
                  <a:extLst>
                    <a:ext uri="{9D8B030D-6E8A-4147-A177-3AD203B41FA5}">
                      <a16:colId xmlns:a16="http://schemas.microsoft.com/office/drawing/2014/main" val="888264110"/>
                    </a:ext>
                  </a:extLst>
                </a:gridCol>
                <a:gridCol w="6090361">
                  <a:extLst>
                    <a:ext uri="{9D8B030D-6E8A-4147-A177-3AD203B41FA5}">
                      <a16:colId xmlns:a16="http://schemas.microsoft.com/office/drawing/2014/main" val="3962291196"/>
                    </a:ext>
                  </a:extLst>
                </a:gridCol>
              </a:tblGrid>
              <a:tr h="639488">
                <a:tc>
                  <a:txBody>
                    <a:bodyPr/>
                    <a:lstStyle/>
                    <a:p>
                      <a:pPr algn="ctr"/>
                      <a:r>
                        <a:rPr lang="fr-FR" sz="3600" dirty="0">
                          <a:latin typeface="Times New Roman" panose="02020603050405020304" pitchFamily="18" charset="0"/>
                          <a:cs typeface="Times New Roman" panose="02020603050405020304" pitchFamily="18" charset="0"/>
                        </a:rPr>
                        <a:t>CONTEXTE DU MRE</a:t>
                      </a:r>
                    </a:p>
                  </a:txBody>
                  <a:tcPr marL="91355" marR="91355" marT="45678" marB="45678" anchor="ctr">
                    <a:solidFill>
                      <a:schemeClr val="accent6">
                        <a:lumMod val="75000"/>
                      </a:schemeClr>
                    </a:solidFill>
                  </a:tcPr>
                </a:tc>
                <a:tc>
                  <a:txBody>
                    <a:bodyPr/>
                    <a:lstStyle/>
                    <a:p>
                      <a:pPr algn="ctr"/>
                      <a:r>
                        <a:rPr lang="fr-FR" sz="3200" dirty="0">
                          <a:latin typeface="Times New Roman" panose="02020603050405020304" pitchFamily="18" charset="0"/>
                          <a:cs typeface="Times New Roman" panose="02020603050405020304" pitchFamily="18" charset="0"/>
                        </a:rPr>
                        <a:t>Problématique</a:t>
                      </a:r>
                    </a:p>
                  </a:txBody>
                  <a:tcPr marL="91355" marR="91355" marT="45678" marB="45678" anchor="ctr">
                    <a:solidFill>
                      <a:schemeClr val="accent6">
                        <a:lumMod val="75000"/>
                      </a:schemeClr>
                    </a:solidFill>
                  </a:tcPr>
                </a:tc>
                <a:extLst>
                  <a:ext uri="{0D108BD9-81ED-4DB2-BD59-A6C34878D82A}">
                    <a16:rowId xmlns:a16="http://schemas.microsoft.com/office/drawing/2014/main" val="1666709153"/>
                  </a:ext>
                </a:extLst>
              </a:tr>
            </a:tbl>
          </a:graphicData>
        </a:graphic>
      </p:graphicFrame>
      <p:grpSp>
        <p:nvGrpSpPr>
          <p:cNvPr id="3" name="Groupe 9">
            <a:extLst>
              <a:ext uri="{FF2B5EF4-FFF2-40B4-BE49-F238E27FC236}">
                <a16:creationId xmlns:a16="http://schemas.microsoft.com/office/drawing/2014/main" id="{F3DB269D-0CE8-E04A-C314-5ECD1276DAC7}"/>
              </a:ext>
            </a:extLst>
          </p:cNvPr>
          <p:cNvGrpSpPr>
            <a:grpSpLocks/>
          </p:cNvGrpSpPr>
          <p:nvPr/>
        </p:nvGrpSpPr>
        <p:grpSpPr bwMode="auto">
          <a:xfrm>
            <a:off x="259729" y="1150433"/>
            <a:ext cx="576713" cy="5174188"/>
            <a:chOff x="2992725" y="3068960"/>
            <a:chExt cx="568452" cy="1970422"/>
          </a:xfrm>
        </p:grpSpPr>
        <p:cxnSp>
          <p:nvCxnSpPr>
            <p:cNvPr id="6" name="Connecteur droit 5">
              <a:extLst>
                <a:ext uri="{FF2B5EF4-FFF2-40B4-BE49-F238E27FC236}">
                  <a16:creationId xmlns:a16="http://schemas.microsoft.com/office/drawing/2014/main" id="{5EC32337-8C75-2610-CD01-3CE72F31D2FB}"/>
                </a:ext>
              </a:extLst>
            </p:cNvPr>
            <p:cNvCxnSpPr>
              <a:cxnSpLocks/>
            </p:cNvCxnSpPr>
            <p:nvPr/>
          </p:nvCxnSpPr>
          <p:spPr>
            <a:xfrm>
              <a:off x="2992725" y="3068960"/>
              <a:ext cx="0" cy="1970422"/>
            </a:xfrm>
            <a:prstGeom prst="line">
              <a:avLst/>
            </a:prstGeom>
            <a:ln w="50800"/>
          </p:spPr>
          <p:style>
            <a:lnRef idx="1">
              <a:schemeClr val="accent1"/>
            </a:lnRef>
            <a:fillRef idx="0">
              <a:schemeClr val="accent1"/>
            </a:fillRef>
            <a:effectRef idx="0">
              <a:schemeClr val="accent1"/>
            </a:effectRef>
            <a:fontRef idx="minor">
              <a:schemeClr val="tx1"/>
            </a:fontRef>
          </p:style>
        </p:cxnSp>
        <p:cxnSp>
          <p:nvCxnSpPr>
            <p:cNvPr id="8" name="Connecteur droit 7">
              <a:extLst>
                <a:ext uri="{FF2B5EF4-FFF2-40B4-BE49-F238E27FC236}">
                  <a16:creationId xmlns:a16="http://schemas.microsoft.com/office/drawing/2014/main" id="{1A4A00F6-0FAA-B294-EB55-3251BE5DFA95}"/>
                </a:ext>
              </a:extLst>
            </p:cNvPr>
            <p:cNvCxnSpPr>
              <a:cxnSpLocks/>
            </p:cNvCxnSpPr>
            <p:nvPr/>
          </p:nvCxnSpPr>
          <p:spPr>
            <a:xfrm>
              <a:off x="2992725" y="3068960"/>
              <a:ext cx="568452" cy="0"/>
            </a:xfrm>
            <a:prstGeom prst="line">
              <a:avLst/>
            </a:prstGeom>
            <a:ln w="50800"/>
          </p:spPr>
          <p:style>
            <a:lnRef idx="1">
              <a:schemeClr val="accent1"/>
            </a:lnRef>
            <a:fillRef idx="0">
              <a:schemeClr val="accent1"/>
            </a:fillRef>
            <a:effectRef idx="0">
              <a:schemeClr val="accent1"/>
            </a:effectRef>
            <a:fontRef idx="minor">
              <a:schemeClr val="tx1"/>
            </a:fontRef>
          </p:style>
        </p:cxnSp>
      </p:grpSp>
      <p:cxnSp>
        <p:nvCxnSpPr>
          <p:cNvPr id="9" name="Connecteur droit 8">
            <a:extLst>
              <a:ext uri="{FF2B5EF4-FFF2-40B4-BE49-F238E27FC236}">
                <a16:creationId xmlns:a16="http://schemas.microsoft.com/office/drawing/2014/main" id="{EEFFED58-FCCB-13C8-1CCE-380125F95B8F}"/>
              </a:ext>
            </a:extLst>
          </p:cNvPr>
          <p:cNvCxnSpPr>
            <a:cxnSpLocks/>
          </p:cNvCxnSpPr>
          <p:nvPr/>
        </p:nvCxnSpPr>
        <p:spPr bwMode="auto">
          <a:xfrm>
            <a:off x="259729" y="2661086"/>
            <a:ext cx="567799" cy="0"/>
          </a:xfrm>
          <a:prstGeom prst="line">
            <a:avLst/>
          </a:prstGeom>
          <a:ln w="50800"/>
        </p:spPr>
        <p:style>
          <a:lnRef idx="1">
            <a:schemeClr val="accent1"/>
          </a:lnRef>
          <a:fillRef idx="0">
            <a:schemeClr val="accent1"/>
          </a:fillRef>
          <a:effectRef idx="0">
            <a:schemeClr val="accent1"/>
          </a:effectRef>
          <a:fontRef idx="minor">
            <a:schemeClr val="tx1"/>
          </a:fontRef>
        </p:style>
      </p:cxnSp>
      <p:sp>
        <p:nvSpPr>
          <p:cNvPr id="11" name="ZoneTexte 10">
            <a:extLst>
              <a:ext uri="{FF2B5EF4-FFF2-40B4-BE49-F238E27FC236}">
                <a16:creationId xmlns:a16="http://schemas.microsoft.com/office/drawing/2014/main" id="{99192CD5-4B74-FD4E-8732-A37F69D5EB05}"/>
              </a:ext>
            </a:extLst>
          </p:cNvPr>
          <p:cNvSpPr txBox="1"/>
          <p:nvPr/>
        </p:nvSpPr>
        <p:spPr>
          <a:xfrm>
            <a:off x="889983" y="1021404"/>
            <a:ext cx="6441617" cy="1076221"/>
          </a:xfrm>
          <a:prstGeom prst="rect">
            <a:avLst/>
          </a:prstGeom>
          <a:noFill/>
        </p:spPr>
        <p:txBody>
          <a:bodyPr wrap="square">
            <a:spAutoFit/>
          </a:bodyPr>
          <a:lstStyle/>
          <a:p>
            <a:pPr algn="just" defTabSz="609036">
              <a:spcBef>
                <a:spcPct val="0"/>
              </a:spcBef>
            </a:pPr>
            <a:r>
              <a:rPr lang="fr-FR" altLang="fr-BJ" sz="1599" b="1" dirty="0">
                <a:solidFill>
                  <a:prstClr val="black"/>
                </a:solidFill>
                <a:latin typeface="LM Roman 12" panose="00000500000000000000" pitchFamily="50" charset="0"/>
                <a:cs typeface="Times New Roman" panose="02020603050405020304" pitchFamily="18" charset="0"/>
              </a:rPr>
              <a:t>Construction et mise en service en novembre 2023 du Centre d’Information et de Coordination (CIC) du système d’échange d’énergie électrique ouest africain (WAPP) pour gérer et coordonner les échanges transfrontaliers d’électricité entre pays.</a:t>
            </a:r>
          </a:p>
        </p:txBody>
      </p:sp>
      <p:cxnSp>
        <p:nvCxnSpPr>
          <p:cNvPr id="15" name="Connecteur droit 14">
            <a:extLst>
              <a:ext uri="{FF2B5EF4-FFF2-40B4-BE49-F238E27FC236}">
                <a16:creationId xmlns:a16="http://schemas.microsoft.com/office/drawing/2014/main" id="{7E28A198-E6D3-6E05-F0F7-EEBACDC03C35}"/>
              </a:ext>
            </a:extLst>
          </p:cNvPr>
          <p:cNvCxnSpPr>
            <a:cxnSpLocks/>
          </p:cNvCxnSpPr>
          <p:nvPr/>
        </p:nvCxnSpPr>
        <p:spPr bwMode="auto">
          <a:xfrm>
            <a:off x="268642" y="4546453"/>
            <a:ext cx="567799" cy="0"/>
          </a:xfrm>
          <a:prstGeom prst="line">
            <a:avLst/>
          </a:prstGeom>
          <a:ln w="50800"/>
        </p:spPr>
        <p:style>
          <a:lnRef idx="1">
            <a:schemeClr val="accent1"/>
          </a:lnRef>
          <a:fillRef idx="0">
            <a:schemeClr val="accent1"/>
          </a:fillRef>
          <a:effectRef idx="0">
            <a:schemeClr val="accent1"/>
          </a:effectRef>
          <a:fontRef idx="minor">
            <a:schemeClr val="tx1"/>
          </a:fontRef>
        </p:style>
      </p:cxnSp>
      <p:cxnSp>
        <p:nvCxnSpPr>
          <p:cNvPr id="17" name="Connecteur droit 16">
            <a:extLst>
              <a:ext uri="{FF2B5EF4-FFF2-40B4-BE49-F238E27FC236}">
                <a16:creationId xmlns:a16="http://schemas.microsoft.com/office/drawing/2014/main" id="{19B3C0B0-08DA-FAAF-5DE8-A16B6FD65BDA}"/>
              </a:ext>
            </a:extLst>
          </p:cNvPr>
          <p:cNvCxnSpPr>
            <a:cxnSpLocks/>
          </p:cNvCxnSpPr>
          <p:nvPr/>
        </p:nvCxnSpPr>
        <p:spPr bwMode="auto">
          <a:xfrm>
            <a:off x="259729" y="6324620"/>
            <a:ext cx="567799" cy="0"/>
          </a:xfrm>
          <a:prstGeom prst="line">
            <a:avLst/>
          </a:prstGeom>
          <a:ln w="50800"/>
        </p:spPr>
        <p:style>
          <a:lnRef idx="1">
            <a:schemeClr val="accent1"/>
          </a:lnRef>
          <a:fillRef idx="0">
            <a:schemeClr val="accent1"/>
          </a:fillRef>
          <a:effectRef idx="0">
            <a:schemeClr val="accent1"/>
          </a:effectRef>
          <a:fontRef idx="minor">
            <a:schemeClr val="tx1"/>
          </a:fontRef>
        </p:style>
      </p:cxnSp>
      <p:sp>
        <p:nvSpPr>
          <p:cNvPr id="22" name="Accolade fermante 21">
            <a:extLst>
              <a:ext uri="{FF2B5EF4-FFF2-40B4-BE49-F238E27FC236}">
                <a16:creationId xmlns:a16="http://schemas.microsoft.com/office/drawing/2014/main" id="{3EBF75C3-3A03-8C92-B5DC-A23B4B8362D8}"/>
              </a:ext>
            </a:extLst>
          </p:cNvPr>
          <p:cNvSpPr/>
          <p:nvPr/>
        </p:nvSpPr>
        <p:spPr>
          <a:xfrm>
            <a:off x="7415754" y="1150433"/>
            <a:ext cx="934174" cy="5456300"/>
          </a:xfrm>
          <a:prstGeom prst="rightBrace">
            <a:avLst>
              <a:gd name="adj1" fmla="val 13285"/>
              <a:gd name="adj2" fmla="val 50000"/>
            </a:avLst>
          </a:prstGeom>
          <a:ln w="38100"/>
        </p:spPr>
        <p:style>
          <a:lnRef idx="1">
            <a:schemeClr val="accent1"/>
          </a:lnRef>
          <a:fillRef idx="0">
            <a:schemeClr val="accent1"/>
          </a:fillRef>
          <a:effectRef idx="0">
            <a:schemeClr val="accent1"/>
          </a:effectRef>
          <a:fontRef idx="minor">
            <a:schemeClr val="tx1"/>
          </a:fontRef>
        </p:style>
        <p:txBody>
          <a:bodyPr anchor="ctr"/>
          <a:lstStyle/>
          <a:p>
            <a:pPr algn="ctr" defTabSz="609036">
              <a:defRPr/>
            </a:pPr>
            <a:endParaRPr lang="fr-BJ" sz="1798" dirty="0">
              <a:solidFill>
                <a:prstClr val="black"/>
              </a:solidFill>
              <a:latin typeface="Calibri"/>
            </a:endParaRPr>
          </a:p>
        </p:txBody>
      </p:sp>
      <p:sp>
        <p:nvSpPr>
          <p:cNvPr id="24" name="ZoneTexte 23">
            <a:extLst>
              <a:ext uri="{FF2B5EF4-FFF2-40B4-BE49-F238E27FC236}">
                <a16:creationId xmlns:a16="http://schemas.microsoft.com/office/drawing/2014/main" id="{E344C40A-12B4-788C-2792-4B5F84D86A58}"/>
              </a:ext>
            </a:extLst>
          </p:cNvPr>
          <p:cNvSpPr txBox="1"/>
          <p:nvPr/>
        </p:nvSpPr>
        <p:spPr>
          <a:xfrm>
            <a:off x="8531936" y="1343711"/>
            <a:ext cx="2454163" cy="1527531"/>
          </a:xfrm>
          <a:prstGeom prst="rect">
            <a:avLst/>
          </a:prstGeom>
          <a:noFill/>
        </p:spPr>
        <p:txBody>
          <a:bodyPr wrap="square">
            <a:spAutoFit/>
          </a:bodyPr>
          <a:lstStyle/>
          <a:p>
            <a:pPr defTabSz="609036"/>
            <a:r>
              <a:rPr lang="fr-FR" altLang="fr-BJ" sz="1865" b="1" dirty="0">
                <a:solidFill>
                  <a:srgbClr val="FF0000"/>
                </a:solidFill>
                <a:latin typeface="LM Roman 12" panose="00000500000000000000" pitchFamily="50" charset="0"/>
                <a:cs typeface="Times New Roman" panose="02020603050405020304" pitchFamily="18" charset="0"/>
              </a:rPr>
              <a:t>Recherche sur le fonctionnement et la modélisation du marché de l’électricité du WAPP.</a:t>
            </a:r>
          </a:p>
        </p:txBody>
      </p:sp>
      <p:sp>
        <p:nvSpPr>
          <p:cNvPr id="5" name="ZoneTexte 4">
            <a:extLst>
              <a:ext uri="{FF2B5EF4-FFF2-40B4-BE49-F238E27FC236}">
                <a16:creationId xmlns:a16="http://schemas.microsoft.com/office/drawing/2014/main" id="{A1785F32-0634-6615-42D5-5CFDAA812649}"/>
              </a:ext>
            </a:extLst>
          </p:cNvPr>
          <p:cNvSpPr txBox="1"/>
          <p:nvPr/>
        </p:nvSpPr>
        <p:spPr>
          <a:xfrm>
            <a:off x="836442" y="2486680"/>
            <a:ext cx="7895339" cy="379305"/>
          </a:xfrm>
          <a:prstGeom prst="rect">
            <a:avLst/>
          </a:prstGeom>
          <a:noFill/>
        </p:spPr>
        <p:txBody>
          <a:bodyPr wrap="square">
            <a:spAutoFit/>
          </a:bodyPr>
          <a:lstStyle/>
          <a:p>
            <a:pPr algn="just" defTabSz="609036">
              <a:spcBef>
                <a:spcPct val="0"/>
              </a:spcBef>
            </a:pPr>
            <a:r>
              <a:rPr lang="fr-FR" altLang="fr-BJ" sz="1066" dirty="0">
                <a:solidFill>
                  <a:prstClr val="black"/>
                </a:solidFill>
                <a:latin typeface="Times New Roman" panose="02020603050405020304" pitchFamily="18" charset="0"/>
                <a:cs typeface="Times New Roman" panose="02020603050405020304" pitchFamily="18" charset="0"/>
              </a:rPr>
              <a:t> </a:t>
            </a:r>
            <a:r>
              <a:rPr lang="fr-FR" altLang="fr-BJ" sz="1865" b="1" dirty="0" err="1">
                <a:solidFill>
                  <a:prstClr val="black"/>
                </a:solidFill>
                <a:latin typeface="LM Roman 12" panose="00000500000000000000" pitchFamily="50" charset="0"/>
                <a:cs typeface="Times New Roman" panose="02020603050405020304" pitchFamily="18" charset="0"/>
              </a:rPr>
              <a:t>Interconnection</a:t>
            </a:r>
            <a:r>
              <a:rPr lang="fr-FR" altLang="fr-BJ" sz="1865" b="1" dirty="0">
                <a:solidFill>
                  <a:prstClr val="black"/>
                </a:solidFill>
                <a:latin typeface="LM Roman 12" panose="00000500000000000000" pitchFamily="50" charset="0"/>
                <a:cs typeface="Times New Roman" panose="02020603050405020304" pitchFamily="18" charset="0"/>
              </a:rPr>
              <a:t> réalisée des blocs 1, 2, 3 et 4 du WAPP</a:t>
            </a:r>
          </a:p>
        </p:txBody>
      </p:sp>
      <p:sp>
        <p:nvSpPr>
          <p:cNvPr id="7" name="ZoneTexte 6">
            <a:extLst>
              <a:ext uri="{FF2B5EF4-FFF2-40B4-BE49-F238E27FC236}">
                <a16:creationId xmlns:a16="http://schemas.microsoft.com/office/drawing/2014/main" id="{2482DFD5-72DD-54EF-3FB6-6BB499AB7668}"/>
              </a:ext>
            </a:extLst>
          </p:cNvPr>
          <p:cNvSpPr txBox="1"/>
          <p:nvPr/>
        </p:nvSpPr>
        <p:spPr>
          <a:xfrm>
            <a:off x="783971" y="3695811"/>
            <a:ext cx="6919156" cy="830421"/>
          </a:xfrm>
          <a:prstGeom prst="rect">
            <a:avLst/>
          </a:prstGeom>
          <a:noFill/>
        </p:spPr>
        <p:txBody>
          <a:bodyPr wrap="square">
            <a:spAutoFit/>
          </a:bodyPr>
          <a:lstStyle/>
          <a:p>
            <a:pPr algn="just" defTabSz="609036">
              <a:spcBef>
                <a:spcPct val="0"/>
              </a:spcBef>
            </a:pPr>
            <a:r>
              <a:rPr lang="fr-FR" altLang="fr-BJ" sz="1865" b="1" dirty="0">
                <a:solidFill>
                  <a:prstClr val="black"/>
                </a:solidFill>
                <a:latin typeface="LM Roman 12" panose="00000500000000000000" pitchFamily="50" charset="0"/>
                <a:cs typeface="Times New Roman" panose="02020603050405020304" pitchFamily="18" charset="0"/>
              </a:rPr>
              <a:t>Projection du lancement de la phase 2 du marché de l’électricité qui sera caractérisée par le Day </a:t>
            </a:r>
            <a:r>
              <a:rPr lang="fr-FR" altLang="fr-BJ" sz="1865" b="1" dirty="0" err="1">
                <a:solidFill>
                  <a:prstClr val="black"/>
                </a:solidFill>
                <a:latin typeface="LM Roman 12" panose="00000500000000000000" pitchFamily="50" charset="0"/>
                <a:cs typeface="Times New Roman" panose="02020603050405020304" pitchFamily="18" charset="0"/>
              </a:rPr>
              <a:t>ahead</a:t>
            </a:r>
            <a:r>
              <a:rPr lang="fr-FR" altLang="fr-BJ" sz="1865" b="1" dirty="0">
                <a:solidFill>
                  <a:prstClr val="black"/>
                </a:solidFill>
                <a:latin typeface="LM Roman 12" panose="00000500000000000000" pitchFamily="50" charset="0"/>
                <a:cs typeface="Times New Roman" panose="02020603050405020304" pitchFamily="18" charset="0"/>
              </a:rPr>
              <a:t> </a:t>
            </a:r>
            <a:r>
              <a:rPr lang="fr-FR" altLang="fr-BJ" sz="1865" b="1" dirty="0" err="1">
                <a:solidFill>
                  <a:prstClr val="black"/>
                </a:solidFill>
                <a:latin typeface="LM Roman 12" panose="00000500000000000000" pitchFamily="50" charset="0"/>
                <a:cs typeface="Times New Roman" panose="02020603050405020304" pitchFamily="18" charset="0"/>
              </a:rPr>
              <a:t>market</a:t>
            </a:r>
            <a:r>
              <a:rPr lang="fr-FR" altLang="fr-BJ" sz="1865" b="1" dirty="0">
                <a:solidFill>
                  <a:prstClr val="black"/>
                </a:solidFill>
                <a:latin typeface="LM Roman 12" panose="00000500000000000000" pitchFamily="50" charset="0"/>
                <a:cs typeface="Times New Roman" panose="02020603050405020304" pitchFamily="18" charset="0"/>
              </a:rPr>
              <a:t>, </a:t>
            </a:r>
          </a:p>
          <a:p>
            <a:pPr algn="just" defTabSz="609036">
              <a:spcBef>
                <a:spcPct val="0"/>
              </a:spcBef>
            </a:pPr>
            <a:r>
              <a:rPr lang="fr-FR" altLang="fr-BJ" sz="1066" dirty="0">
                <a:solidFill>
                  <a:prstClr val="black"/>
                </a:solidFill>
                <a:latin typeface="Times New Roman" panose="02020603050405020304" pitchFamily="18" charset="0"/>
                <a:cs typeface="Times New Roman" panose="02020603050405020304" pitchFamily="18" charset="0"/>
              </a:rPr>
              <a:t>	</a:t>
            </a:r>
          </a:p>
        </p:txBody>
      </p:sp>
      <p:sp>
        <p:nvSpPr>
          <p:cNvPr id="10" name="ZoneTexte 9">
            <a:extLst>
              <a:ext uri="{FF2B5EF4-FFF2-40B4-BE49-F238E27FC236}">
                <a16:creationId xmlns:a16="http://schemas.microsoft.com/office/drawing/2014/main" id="{D212E3FC-2184-0259-6B98-56ECC54824D3}"/>
              </a:ext>
            </a:extLst>
          </p:cNvPr>
          <p:cNvSpPr txBox="1"/>
          <p:nvPr/>
        </p:nvSpPr>
        <p:spPr>
          <a:xfrm>
            <a:off x="783972" y="5530341"/>
            <a:ext cx="6897301" cy="953417"/>
          </a:xfrm>
          <a:prstGeom prst="rect">
            <a:avLst/>
          </a:prstGeom>
          <a:noFill/>
        </p:spPr>
        <p:txBody>
          <a:bodyPr wrap="square">
            <a:spAutoFit/>
          </a:bodyPr>
          <a:lstStyle/>
          <a:p>
            <a:pPr algn="just" defTabSz="609036">
              <a:spcBef>
                <a:spcPct val="0"/>
              </a:spcBef>
            </a:pPr>
            <a:r>
              <a:rPr lang="fr-FR" altLang="fr-BJ" sz="1865" b="1" dirty="0">
                <a:solidFill>
                  <a:prstClr val="black"/>
                </a:solidFill>
                <a:latin typeface="LM Roman 12" panose="00000500000000000000" pitchFamily="50" charset="0"/>
                <a:cs typeface="Times New Roman" panose="02020603050405020304" pitchFamily="18" charset="0"/>
              </a:rPr>
              <a:t>Intégrer l’exploitation des réseaux électriques nationaux dans un marché régional unifié par la mise en place des directives et règlements de la régulation </a:t>
            </a:r>
            <a:r>
              <a:rPr lang="fr-FR" altLang="fr-BJ" sz="1865" b="1" dirty="0" err="1">
                <a:solidFill>
                  <a:prstClr val="black"/>
                </a:solidFill>
                <a:latin typeface="LM Roman 12" panose="00000500000000000000" pitchFamily="50" charset="0"/>
                <a:cs typeface="Times New Roman" panose="02020603050405020304" pitchFamily="18" charset="0"/>
              </a:rPr>
              <a:t>harminisés</a:t>
            </a:r>
            <a:r>
              <a:rPr lang="fr-FR" altLang="fr-BJ" sz="1865" b="1" dirty="0">
                <a:solidFill>
                  <a:prstClr val="black"/>
                </a:solidFill>
                <a:latin typeface="LM Roman 12" panose="00000500000000000000" pitchFamily="50" charset="0"/>
                <a:cs typeface="Times New Roman" panose="02020603050405020304" pitchFamily="18" charset="0"/>
              </a:rPr>
              <a:t>…</a:t>
            </a:r>
          </a:p>
        </p:txBody>
      </p:sp>
      <p:sp>
        <p:nvSpPr>
          <p:cNvPr id="13" name="ZoneTexte 12">
            <a:extLst>
              <a:ext uri="{FF2B5EF4-FFF2-40B4-BE49-F238E27FC236}">
                <a16:creationId xmlns:a16="http://schemas.microsoft.com/office/drawing/2014/main" id="{50F1110F-6498-FDDB-15FF-F37C104AAE42}"/>
              </a:ext>
            </a:extLst>
          </p:cNvPr>
          <p:cNvSpPr txBox="1"/>
          <p:nvPr/>
        </p:nvSpPr>
        <p:spPr>
          <a:xfrm>
            <a:off x="8531936" y="3631937"/>
            <a:ext cx="3176264" cy="2388699"/>
          </a:xfrm>
          <a:prstGeom prst="rect">
            <a:avLst/>
          </a:prstGeom>
          <a:noFill/>
        </p:spPr>
        <p:txBody>
          <a:bodyPr wrap="square">
            <a:spAutoFit/>
          </a:bodyPr>
          <a:lstStyle/>
          <a:p>
            <a:pPr defTabSz="609036"/>
            <a:r>
              <a:rPr lang="fr-FR" altLang="fr-BJ" sz="1865" b="1" dirty="0">
                <a:solidFill>
                  <a:srgbClr val="FF0000"/>
                </a:solidFill>
                <a:latin typeface="LM Roman 12" panose="00000500000000000000" pitchFamily="50" charset="0"/>
                <a:cs typeface="Times New Roman" panose="02020603050405020304" pitchFamily="18" charset="0"/>
              </a:rPr>
              <a:t>Recherche sur </a:t>
            </a:r>
            <a:r>
              <a:rPr lang="fr-FR" altLang="fr-BJ" sz="1865" dirty="0">
                <a:solidFill>
                  <a:srgbClr val="FF0000"/>
                </a:solidFill>
                <a:latin typeface="LM Roman 12" panose="00000500000000000000" pitchFamily="50" charset="0"/>
                <a:cs typeface="Times New Roman" panose="02020603050405020304" pitchFamily="18" charset="0"/>
              </a:rPr>
              <a:t>exigences en lien avec l’équilibre entre l’offre et la demande, la stabilité du système, la détermination du tarif régional de transport, la résolution des conflits et l’opérationnalisation du marché.</a:t>
            </a:r>
            <a:endParaRPr lang="fr-FR" altLang="fr-BJ" sz="1865" b="1" dirty="0">
              <a:solidFill>
                <a:srgbClr val="FF0000"/>
              </a:solidFill>
              <a:latin typeface="LM Roman 12" panose="00000500000000000000" pitchFamily="50" charset="0"/>
              <a:cs typeface="Times New Roman" panose="02020603050405020304" pitchFamily="18" charset="0"/>
            </a:endParaRPr>
          </a:p>
        </p:txBody>
      </p:sp>
      <p:sp>
        <p:nvSpPr>
          <p:cNvPr id="12" name="슬라이드 번호 개체 틀 63">
            <a:extLst>
              <a:ext uri="{FF2B5EF4-FFF2-40B4-BE49-F238E27FC236}">
                <a16:creationId xmlns:a16="http://schemas.microsoft.com/office/drawing/2014/main" id="{A79823FD-CF5F-D8AD-817F-39A994C6B9E6}"/>
              </a:ext>
            </a:extLst>
          </p:cNvPr>
          <p:cNvSpPr txBox="1">
            <a:spLocks/>
          </p:cNvSpPr>
          <p:nvPr/>
        </p:nvSpPr>
        <p:spPr bwMode="auto">
          <a:xfrm>
            <a:off x="11256696" y="6337865"/>
            <a:ext cx="644986" cy="44831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defPPr>
              <a:defRPr lang="fr-FR"/>
            </a:defPPr>
            <a:lvl1pPr marL="0" algn="l" defTabSz="457200" rtl="0" eaLnBrk="1" latinLnBrk="0" hangingPunct="1">
              <a:spcBef>
                <a:spcPts val="925"/>
              </a:spcBef>
              <a:buClr>
                <a:schemeClr val="accent1"/>
              </a:buClr>
              <a:buSzPct val="80000"/>
              <a:buFont typeface="Wingdings 3" panose="05040102010807070707" pitchFamily="18" charset="2"/>
              <a:buChar char=""/>
              <a:defRPr sz="1600" kern="1200">
                <a:solidFill>
                  <a:srgbClr val="404040"/>
                </a:solidFill>
                <a:latin typeface="Trebuchet MS" panose="020B0603020202020204" pitchFamily="34" charset="0"/>
                <a:ea typeface="+mn-ea"/>
                <a:cs typeface="+mn-cs"/>
              </a:defRPr>
            </a:lvl1pPr>
            <a:lvl2pPr marL="681038" indent="-261938" algn="l" defTabSz="457200" rtl="0" eaLnBrk="1" latinLnBrk="0" hangingPunct="1">
              <a:spcBef>
                <a:spcPts val="925"/>
              </a:spcBef>
              <a:buClr>
                <a:schemeClr val="accent1"/>
              </a:buClr>
              <a:buSzPct val="80000"/>
              <a:buFont typeface="Wingdings 3" panose="05040102010807070707" pitchFamily="18" charset="2"/>
              <a:buChar char=""/>
              <a:defRPr sz="1400" kern="1200">
                <a:solidFill>
                  <a:srgbClr val="404040"/>
                </a:solidFill>
                <a:latin typeface="Trebuchet MS" panose="020B0603020202020204" pitchFamily="34" charset="0"/>
                <a:ea typeface="+mn-ea"/>
                <a:cs typeface="+mn-cs"/>
              </a:defRPr>
            </a:lvl2pPr>
            <a:lvl3pPr marL="1049338" indent="-209550" algn="l" defTabSz="457200" rtl="0" eaLnBrk="1" latinLnBrk="0" hangingPunct="1">
              <a:spcBef>
                <a:spcPts val="925"/>
              </a:spcBef>
              <a:buClr>
                <a:schemeClr val="accent1"/>
              </a:buClr>
              <a:buSzPct val="80000"/>
              <a:buFont typeface="Wingdings 3" panose="05040102010807070707" pitchFamily="18" charset="2"/>
              <a:buChar char=""/>
              <a:defRPr sz="1200" kern="1200">
                <a:solidFill>
                  <a:srgbClr val="404040"/>
                </a:solidFill>
                <a:latin typeface="Trebuchet MS" panose="020B0603020202020204" pitchFamily="34" charset="0"/>
                <a:ea typeface="+mn-ea"/>
                <a:cs typeface="+mn-cs"/>
              </a:defRPr>
            </a:lvl3pPr>
            <a:lvl4pPr marL="1470025" indent="-209550" algn="l" defTabSz="457200" rtl="0" eaLnBrk="1" latinLnBrk="0" hangingPunct="1">
              <a:spcBef>
                <a:spcPts val="925"/>
              </a:spcBef>
              <a:buClr>
                <a:schemeClr val="accent1"/>
              </a:buClr>
              <a:buSzPct val="80000"/>
              <a:buFont typeface="Wingdings 3" panose="05040102010807070707" pitchFamily="18" charset="2"/>
              <a:buChar char=""/>
              <a:defRPr sz="1100" kern="1200">
                <a:solidFill>
                  <a:srgbClr val="404040"/>
                </a:solidFill>
                <a:latin typeface="Trebuchet MS" panose="020B0603020202020204" pitchFamily="34" charset="0"/>
                <a:ea typeface="+mn-ea"/>
                <a:cs typeface="+mn-cs"/>
              </a:defRPr>
            </a:lvl4pPr>
            <a:lvl5pPr marL="1889125" indent="-209550" algn="l" defTabSz="457200" rtl="0" eaLnBrk="1" latinLnBrk="0" hangingPunct="1">
              <a:spcBef>
                <a:spcPts val="925"/>
              </a:spcBef>
              <a:buClr>
                <a:schemeClr val="accent1"/>
              </a:buClr>
              <a:buSzPct val="80000"/>
              <a:buFont typeface="Wingdings 3" panose="05040102010807070707" pitchFamily="18" charset="2"/>
              <a:buChar char=""/>
              <a:defRPr sz="1100" kern="1200">
                <a:solidFill>
                  <a:srgbClr val="404040"/>
                </a:solidFill>
                <a:latin typeface="Trebuchet MS" panose="020B0603020202020204" pitchFamily="34" charset="0"/>
                <a:ea typeface="+mn-ea"/>
                <a:cs typeface="+mn-cs"/>
              </a:defRPr>
            </a:lvl5pPr>
            <a:lvl6pPr marL="2346325" indent="-209550" algn="l" defTabSz="457200" rtl="0" eaLnBrk="0" fontAlgn="base" latinLnBrk="0" hangingPunct="0">
              <a:spcBef>
                <a:spcPts val="925"/>
              </a:spcBef>
              <a:spcAft>
                <a:spcPct val="0"/>
              </a:spcAft>
              <a:buClr>
                <a:schemeClr val="accent1"/>
              </a:buClr>
              <a:buSzPct val="80000"/>
              <a:buFont typeface="Wingdings 3" panose="05040102010807070707" pitchFamily="18" charset="2"/>
              <a:buChar char=""/>
              <a:defRPr sz="1100" kern="1200">
                <a:solidFill>
                  <a:srgbClr val="404040"/>
                </a:solidFill>
                <a:latin typeface="Trebuchet MS" panose="020B0603020202020204" pitchFamily="34" charset="0"/>
                <a:ea typeface="+mn-ea"/>
                <a:cs typeface="+mn-cs"/>
              </a:defRPr>
            </a:lvl6pPr>
            <a:lvl7pPr marL="2803525" indent="-209550" algn="l" defTabSz="457200" rtl="0" eaLnBrk="0" fontAlgn="base" latinLnBrk="0" hangingPunct="0">
              <a:spcBef>
                <a:spcPts val="925"/>
              </a:spcBef>
              <a:spcAft>
                <a:spcPct val="0"/>
              </a:spcAft>
              <a:buClr>
                <a:schemeClr val="accent1"/>
              </a:buClr>
              <a:buSzPct val="80000"/>
              <a:buFont typeface="Wingdings 3" panose="05040102010807070707" pitchFamily="18" charset="2"/>
              <a:buChar char=""/>
              <a:defRPr sz="1100" kern="1200">
                <a:solidFill>
                  <a:srgbClr val="404040"/>
                </a:solidFill>
                <a:latin typeface="Trebuchet MS" panose="020B0603020202020204" pitchFamily="34" charset="0"/>
                <a:ea typeface="+mn-ea"/>
                <a:cs typeface="+mn-cs"/>
              </a:defRPr>
            </a:lvl7pPr>
            <a:lvl8pPr marL="3260725" indent="-209550" algn="l" defTabSz="457200" rtl="0" eaLnBrk="0" fontAlgn="base" latinLnBrk="0" hangingPunct="0">
              <a:spcBef>
                <a:spcPts val="925"/>
              </a:spcBef>
              <a:spcAft>
                <a:spcPct val="0"/>
              </a:spcAft>
              <a:buClr>
                <a:schemeClr val="accent1"/>
              </a:buClr>
              <a:buSzPct val="80000"/>
              <a:buFont typeface="Wingdings 3" panose="05040102010807070707" pitchFamily="18" charset="2"/>
              <a:buChar char=""/>
              <a:defRPr sz="1100" kern="1200">
                <a:solidFill>
                  <a:srgbClr val="404040"/>
                </a:solidFill>
                <a:latin typeface="Trebuchet MS" panose="020B0603020202020204" pitchFamily="34" charset="0"/>
                <a:ea typeface="+mn-ea"/>
                <a:cs typeface="+mn-cs"/>
              </a:defRPr>
            </a:lvl8pPr>
            <a:lvl9pPr marL="3717925" indent="-209550" algn="l" defTabSz="457200" rtl="0" eaLnBrk="0" fontAlgn="base" latinLnBrk="0" hangingPunct="0">
              <a:spcBef>
                <a:spcPts val="925"/>
              </a:spcBef>
              <a:spcAft>
                <a:spcPct val="0"/>
              </a:spcAft>
              <a:buClr>
                <a:schemeClr val="accent1"/>
              </a:buClr>
              <a:buSzPct val="80000"/>
              <a:buFont typeface="Wingdings 3" panose="05040102010807070707" pitchFamily="18" charset="2"/>
              <a:buChar char=""/>
              <a:defRPr sz="1100" kern="1200">
                <a:solidFill>
                  <a:srgbClr val="404040"/>
                </a:solidFill>
                <a:latin typeface="Trebuchet MS" panose="020B0603020202020204" pitchFamily="34" charset="0"/>
                <a:ea typeface="+mn-ea"/>
                <a:cs typeface="+mn-cs"/>
              </a:defRPr>
            </a:lvl9pPr>
          </a:lstStyle>
          <a:p>
            <a:pPr defTabSz="609036" fontAlgn="base">
              <a:spcBef>
                <a:spcPct val="0"/>
              </a:spcBef>
              <a:spcAft>
                <a:spcPct val="0"/>
              </a:spcAft>
              <a:buClrTx/>
              <a:buSzTx/>
              <a:buNone/>
            </a:pPr>
            <a:fld id="{28836D35-1622-435B-8508-01785CDB2D49}" type="slidenum">
              <a:rPr lang="en-US" altLang="ko-KR" sz="1865" b="1">
                <a:solidFill>
                  <a:prstClr val="black"/>
                </a:solidFill>
                <a:latin typeface="Tahoma" panose="020B0604030504040204" pitchFamily="34" charset="0"/>
                <a:ea typeface="Gulim" panose="020B0600000101010101" pitchFamily="34" charset="-127"/>
              </a:rPr>
              <a:pPr defTabSz="609036" fontAlgn="base">
                <a:spcBef>
                  <a:spcPct val="0"/>
                </a:spcBef>
                <a:spcAft>
                  <a:spcPct val="0"/>
                </a:spcAft>
                <a:buClrTx/>
                <a:buSzTx/>
                <a:buNone/>
              </a:pPr>
              <a:t>24</a:t>
            </a:fld>
            <a:endParaRPr lang="en-US" altLang="ko-KR" sz="1865" b="1" dirty="0">
              <a:solidFill>
                <a:prstClr val="black"/>
              </a:solidFill>
              <a:latin typeface="Tahoma" panose="020B0604030504040204" pitchFamily="34" charset="0"/>
              <a:ea typeface="Gulim" panose="020B0600000101010101" pitchFamily="34" charset="-127"/>
            </a:endParaRPr>
          </a:p>
        </p:txBody>
      </p:sp>
    </p:spTree>
    <p:extLst>
      <p:ext uri="{BB962C8B-B14F-4D97-AF65-F5344CB8AC3E}">
        <p14:creationId xmlns:p14="http://schemas.microsoft.com/office/powerpoint/2010/main" val="315734140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Espace réservé du contenu 3"/>
          <p:cNvGraphicFramePr>
            <a:graphicFrameLocks noGrp="1"/>
          </p:cNvGraphicFramePr>
          <p:nvPr>
            <p:ph idx="1"/>
          </p:nvPr>
        </p:nvGraphicFramePr>
        <p:xfrm>
          <a:off x="5639" y="3172"/>
          <a:ext cx="12180722" cy="639996"/>
        </p:xfrm>
        <a:graphic>
          <a:graphicData uri="http://schemas.openxmlformats.org/drawingml/2006/table">
            <a:tbl>
              <a:tblPr firstRow="1" bandRow="1">
                <a:tableStyleId>{5C22544A-7EE6-4342-B048-85BDC9FD1C3A}</a:tableStyleId>
              </a:tblPr>
              <a:tblGrid>
                <a:gridCol w="6090361">
                  <a:extLst>
                    <a:ext uri="{9D8B030D-6E8A-4147-A177-3AD203B41FA5}">
                      <a16:colId xmlns:a16="http://schemas.microsoft.com/office/drawing/2014/main" val="888264110"/>
                    </a:ext>
                  </a:extLst>
                </a:gridCol>
                <a:gridCol w="6090361">
                  <a:extLst>
                    <a:ext uri="{9D8B030D-6E8A-4147-A177-3AD203B41FA5}">
                      <a16:colId xmlns:a16="http://schemas.microsoft.com/office/drawing/2014/main" val="3962291196"/>
                    </a:ext>
                  </a:extLst>
                </a:gridCol>
              </a:tblGrid>
              <a:tr h="639488">
                <a:tc>
                  <a:txBody>
                    <a:bodyPr/>
                    <a:lstStyle/>
                    <a:p>
                      <a:pPr algn="ctr"/>
                      <a:r>
                        <a:rPr lang="fr-FR" sz="3600" dirty="0">
                          <a:latin typeface="Times New Roman" panose="02020603050405020304" pitchFamily="18" charset="0"/>
                          <a:cs typeface="Times New Roman" panose="02020603050405020304" pitchFamily="18" charset="0"/>
                        </a:rPr>
                        <a:t>INTRODUCTION</a:t>
                      </a:r>
                    </a:p>
                  </a:txBody>
                  <a:tcPr marL="91355" marR="91355" marT="45678" marB="45678" anchor="ctr">
                    <a:solidFill>
                      <a:schemeClr val="accent6">
                        <a:lumMod val="75000"/>
                      </a:schemeClr>
                    </a:solidFill>
                  </a:tcPr>
                </a:tc>
                <a:tc>
                  <a:txBody>
                    <a:bodyPr/>
                    <a:lstStyle/>
                    <a:p>
                      <a:pPr algn="ctr"/>
                      <a:r>
                        <a:rPr lang="fr-FR" sz="3200" dirty="0">
                          <a:latin typeface="Times New Roman" panose="02020603050405020304" pitchFamily="18" charset="0"/>
                          <a:cs typeface="Times New Roman" panose="02020603050405020304" pitchFamily="18" charset="0"/>
                        </a:rPr>
                        <a:t>Problématique</a:t>
                      </a:r>
                    </a:p>
                  </a:txBody>
                  <a:tcPr marL="91355" marR="91355" marT="45678" marB="45678" anchor="ctr">
                    <a:solidFill>
                      <a:schemeClr val="accent6">
                        <a:lumMod val="75000"/>
                      </a:schemeClr>
                    </a:solidFill>
                  </a:tcPr>
                </a:tc>
                <a:extLst>
                  <a:ext uri="{0D108BD9-81ED-4DB2-BD59-A6C34878D82A}">
                    <a16:rowId xmlns:a16="http://schemas.microsoft.com/office/drawing/2014/main" val="1666709153"/>
                  </a:ext>
                </a:extLst>
              </a:tr>
            </a:tbl>
          </a:graphicData>
        </a:graphic>
      </p:graphicFrame>
      <p:sp>
        <p:nvSpPr>
          <p:cNvPr id="7" name="ZoneTexte 6">
            <a:extLst>
              <a:ext uri="{FF2B5EF4-FFF2-40B4-BE49-F238E27FC236}">
                <a16:creationId xmlns:a16="http://schemas.microsoft.com/office/drawing/2014/main" id="{625635D5-4950-BE30-4A3E-7404809C2058}"/>
              </a:ext>
            </a:extLst>
          </p:cNvPr>
          <p:cNvSpPr txBox="1"/>
          <p:nvPr/>
        </p:nvSpPr>
        <p:spPr>
          <a:xfrm>
            <a:off x="85416" y="5680885"/>
            <a:ext cx="6793158" cy="666360"/>
          </a:xfrm>
          <a:prstGeom prst="rect">
            <a:avLst/>
          </a:prstGeom>
          <a:noFill/>
        </p:spPr>
        <p:txBody>
          <a:bodyPr wrap="square">
            <a:spAutoFit/>
          </a:bodyPr>
          <a:lstStyle/>
          <a:p>
            <a:pPr algn="ctr" defTabSz="609036">
              <a:spcAft>
                <a:spcPts val="999"/>
              </a:spcAft>
            </a:pPr>
            <a:r>
              <a:rPr lang="fr-BJ" sz="1865" dirty="0">
                <a:solidFill>
                  <a:prstClr val="black"/>
                </a:solidFill>
                <a:latin typeface="LM Roman 12" panose="00000500000000000000" pitchFamily="50" charset="0"/>
                <a:ea typeface="Calibri" panose="020F0502020204030204" pitchFamily="34" charset="0"/>
                <a:cs typeface="Times New Roman" panose="02020603050405020304" pitchFamily="18" charset="0"/>
              </a:rPr>
              <a:t>Figure </a:t>
            </a:r>
            <a:r>
              <a:rPr lang="fr-FR" sz="1865" dirty="0">
                <a:solidFill>
                  <a:prstClr val="black"/>
                </a:solidFill>
                <a:latin typeface="LM Roman 12" panose="00000500000000000000" pitchFamily="50" charset="0"/>
                <a:ea typeface="Calibri" panose="020F0502020204030204" pitchFamily="34" charset="0"/>
                <a:cs typeface="Times New Roman" panose="02020603050405020304" pitchFamily="18" charset="0"/>
              </a:rPr>
              <a:t>8 : Différentes problématiques entrant dans le cadre du calcul du tarif de transport régional</a:t>
            </a:r>
            <a:endParaRPr lang="fr-BJ" sz="1865" i="1" dirty="0">
              <a:solidFill>
                <a:prstClr val="black"/>
              </a:solidFill>
              <a:latin typeface="LM Roman 12" panose="00000500000000000000" pitchFamily="50" charset="0"/>
              <a:ea typeface="Calibri" panose="020F0502020204030204" pitchFamily="34" charset="0"/>
              <a:cs typeface="Times New Roman" panose="02020603050405020304" pitchFamily="18" charset="0"/>
            </a:endParaRPr>
          </a:p>
        </p:txBody>
      </p:sp>
      <p:sp>
        <p:nvSpPr>
          <p:cNvPr id="10" name="ZoneTexte 9">
            <a:extLst>
              <a:ext uri="{FF2B5EF4-FFF2-40B4-BE49-F238E27FC236}">
                <a16:creationId xmlns:a16="http://schemas.microsoft.com/office/drawing/2014/main" id="{65B2FB48-D8FE-9774-2671-4BDBACC3309E}"/>
              </a:ext>
            </a:extLst>
          </p:cNvPr>
          <p:cNvSpPr txBox="1"/>
          <p:nvPr/>
        </p:nvSpPr>
        <p:spPr>
          <a:xfrm>
            <a:off x="7063417" y="642662"/>
            <a:ext cx="5043167" cy="4766124"/>
          </a:xfrm>
          <a:prstGeom prst="rect">
            <a:avLst/>
          </a:prstGeom>
          <a:noFill/>
        </p:spPr>
        <p:txBody>
          <a:bodyPr wrap="square">
            <a:spAutoFit/>
          </a:bodyPr>
          <a:lstStyle/>
          <a:p>
            <a:pPr algn="just" defTabSz="609036"/>
            <a:r>
              <a:rPr lang="fr-FR" sz="1599" b="1" dirty="0">
                <a:solidFill>
                  <a:srgbClr val="FF0000"/>
                </a:solidFill>
                <a:latin typeface="LM Roman 12" panose="00000500000000000000" pitchFamily="50" charset="0"/>
                <a:cs typeface="Times New Roman" panose="02020603050405020304" pitchFamily="18" charset="0"/>
              </a:rPr>
              <a:t>Comment réussir à établir un marché de l’électricité respectueux d’une coopération à long terme entre les pays, qui encourage les investissements du secteur privé et favorise le développement des échanges transfrontaliers d’électricité au sein du WAPP?</a:t>
            </a:r>
          </a:p>
          <a:p>
            <a:pPr algn="just" defTabSz="609036"/>
            <a:endParaRPr lang="fr-FR" sz="1599" b="1" dirty="0">
              <a:solidFill>
                <a:srgbClr val="FF0000"/>
              </a:solidFill>
              <a:latin typeface="LM Roman 12" panose="00000500000000000000" pitchFamily="50" charset="0"/>
              <a:cs typeface="Times New Roman" panose="02020603050405020304" pitchFamily="18" charset="0"/>
            </a:endParaRPr>
          </a:p>
          <a:p>
            <a:pPr algn="just" defTabSz="609036"/>
            <a:r>
              <a:rPr lang="fr-FR" sz="1599" b="1" dirty="0">
                <a:solidFill>
                  <a:srgbClr val="FF0000"/>
                </a:solidFill>
                <a:latin typeface="LM Roman 12" panose="00000500000000000000" pitchFamily="50" charset="0"/>
                <a:cs typeface="Times New Roman" panose="02020603050405020304" pitchFamily="18" charset="0"/>
              </a:rPr>
              <a:t>Comment rendre disponible l’électricité dans chaque pays membre de la communauté par l’interconnexion à un cout compétitif grâce à un niveau du tarif de transport impactant positivement le flux de transit et la quantité d’électricité échangée ?</a:t>
            </a:r>
          </a:p>
          <a:p>
            <a:pPr algn="just" defTabSz="609036"/>
            <a:endParaRPr lang="fr-FR" sz="1599" b="1" dirty="0">
              <a:solidFill>
                <a:srgbClr val="FF0000"/>
              </a:solidFill>
              <a:latin typeface="LM Roman 12" panose="00000500000000000000" pitchFamily="50" charset="0"/>
              <a:cs typeface="Times New Roman" panose="02020603050405020304" pitchFamily="18" charset="0"/>
            </a:endParaRPr>
          </a:p>
          <a:p>
            <a:pPr algn="just" defTabSz="609036"/>
            <a:r>
              <a:rPr lang="fr-FR" sz="1599" b="1" dirty="0">
                <a:solidFill>
                  <a:srgbClr val="FF0000"/>
                </a:solidFill>
                <a:latin typeface="LM Roman 12" panose="00000500000000000000" pitchFamily="50" charset="0"/>
                <a:cs typeface="Times New Roman" panose="02020603050405020304" pitchFamily="18" charset="0"/>
              </a:rPr>
              <a:t>Une des solutions serait d’élaborer un modèle optimisé du tarif de transport de l’électricité au sein du WAPP afin de  répondre aux objectifs du marché.</a:t>
            </a:r>
          </a:p>
          <a:p>
            <a:pPr algn="just" defTabSz="609036"/>
            <a:endParaRPr lang="fr-FR" sz="1599" b="1" dirty="0">
              <a:solidFill>
                <a:srgbClr val="FF0000"/>
              </a:solidFill>
              <a:latin typeface="LM Roman 12" panose="00000500000000000000" pitchFamily="50" charset="0"/>
              <a:cs typeface="Times New Roman" panose="02020603050405020304" pitchFamily="18" charset="0"/>
            </a:endParaRPr>
          </a:p>
          <a:p>
            <a:pPr algn="just" defTabSz="609036"/>
            <a:endParaRPr lang="fr-FR" sz="1599" b="1" dirty="0">
              <a:solidFill>
                <a:srgbClr val="FF0000"/>
              </a:solidFill>
              <a:latin typeface="LM Roman 12" panose="00000500000000000000" pitchFamily="50" charset="0"/>
              <a:cs typeface="Times New Roman" panose="02020603050405020304" pitchFamily="18" charset="0"/>
            </a:endParaRPr>
          </a:p>
          <a:p>
            <a:pPr algn="just" defTabSz="609036"/>
            <a:r>
              <a:rPr lang="fr-FR" sz="1599" b="1" u="sng" dirty="0">
                <a:solidFill>
                  <a:prstClr val="black"/>
                </a:solidFill>
                <a:latin typeface="LM Roman 12" panose="00000500000000000000" pitchFamily="50" charset="0"/>
                <a:cs typeface="Times New Roman" panose="02020603050405020304" pitchFamily="18" charset="0"/>
              </a:rPr>
              <a:t>La solution: La création d’un centre d’excellence sur le marché de l’électricité</a:t>
            </a:r>
          </a:p>
        </p:txBody>
      </p:sp>
      <p:pic>
        <p:nvPicPr>
          <p:cNvPr id="3" name="Immagine 66">
            <a:extLst>
              <a:ext uri="{FF2B5EF4-FFF2-40B4-BE49-F238E27FC236}">
                <a16:creationId xmlns:a16="http://schemas.microsoft.com/office/drawing/2014/main" id="{E89219D8-9FD7-4E78-A9A7-2165901FD5BE}"/>
              </a:ext>
            </a:extLst>
          </p:cNvPr>
          <p:cNvPicPr>
            <a:picLocks noChangeAspect="1"/>
          </p:cNvPicPr>
          <p:nvPr/>
        </p:nvPicPr>
        <p:blipFill>
          <a:blip r:embed="rId3"/>
          <a:stretch>
            <a:fillRect/>
          </a:stretch>
        </p:blipFill>
        <p:spPr>
          <a:xfrm>
            <a:off x="168574" y="642660"/>
            <a:ext cx="3341489" cy="2569690"/>
          </a:xfrm>
          <a:prstGeom prst="rect">
            <a:avLst/>
          </a:prstGeom>
        </p:spPr>
      </p:pic>
      <p:pic>
        <p:nvPicPr>
          <p:cNvPr id="6" name="Image 5">
            <a:extLst>
              <a:ext uri="{FF2B5EF4-FFF2-40B4-BE49-F238E27FC236}">
                <a16:creationId xmlns:a16="http://schemas.microsoft.com/office/drawing/2014/main" id="{D89EF194-9742-34BE-5CF0-4552CE36D29D}"/>
              </a:ext>
            </a:extLst>
          </p:cNvPr>
          <p:cNvPicPr>
            <a:picLocks noChangeAspect="1"/>
          </p:cNvPicPr>
          <p:nvPr/>
        </p:nvPicPr>
        <p:blipFill>
          <a:blip r:embed="rId4"/>
          <a:stretch>
            <a:fillRect/>
          </a:stretch>
        </p:blipFill>
        <p:spPr>
          <a:xfrm>
            <a:off x="3939245" y="714346"/>
            <a:ext cx="3107404" cy="2714655"/>
          </a:xfrm>
          <a:prstGeom prst="rect">
            <a:avLst/>
          </a:prstGeom>
        </p:spPr>
      </p:pic>
      <p:pic>
        <p:nvPicPr>
          <p:cNvPr id="9" name="Image 8">
            <a:extLst>
              <a:ext uri="{FF2B5EF4-FFF2-40B4-BE49-F238E27FC236}">
                <a16:creationId xmlns:a16="http://schemas.microsoft.com/office/drawing/2014/main" id="{89BA5D5A-80E2-87A1-E098-FEB41CC68FC7}"/>
              </a:ext>
            </a:extLst>
          </p:cNvPr>
          <p:cNvPicPr>
            <a:picLocks noChangeAspect="1"/>
          </p:cNvPicPr>
          <p:nvPr/>
        </p:nvPicPr>
        <p:blipFill>
          <a:blip r:embed="rId5"/>
          <a:stretch>
            <a:fillRect/>
          </a:stretch>
        </p:blipFill>
        <p:spPr>
          <a:xfrm>
            <a:off x="1839316" y="3500684"/>
            <a:ext cx="4256684" cy="2257629"/>
          </a:xfrm>
          <a:prstGeom prst="rect">
            <a:avLst/>
          </a:prstGeom>
        </p:spPr>
      </p:pic>
      <p:sp>
        <p:nvSpPr>
          <p:cNvPr id="11" name="ZoneTexte 10">
            <a:extLst>
              <a:ext uri="{FF2B5EF4-FFF2-40B4-BE49-F238E27FC236}">
                <a16:creationId xmlns:a16="http://schemas.microsoft.com/office/drawing/2014/main" id="{3F14CC50-0E9D-C599-7E58-64E21C90D4D7}"/>
              </a:ext>
            </a:extLst>
          </p:cNvPr>
          <p:cNvSpPr txBox="1"/>
          <p:nvPr/>
        </p:nvSpPr>
        <p:spPr>
          <a:xfrm>
            <a:off x="-210159" y="3150520"/>
            <a:ext cx="3934812" cy="589359"/>
          </a:xfrm>
          <a:prstGeom prst="rect">
            <a:avLst/>
          </a:prstGeom>
          <a:noFill/>
        </p:spPr>
        <p:txBody>
          <a:bodyPr wrap="square">
            <a:spAutoFit/>
          </a:bodyPr>
          <a:lstStyle/>
          <a:p>
            <a:pPr algn="ctr" defTabSz="609036">
              <a:spcAft>
                <a:spcPts val="999"/>
              </a:spcAft>
            </a:pPr>
            <a:r>
              <a:rPr lang="fr-FR" sz="1199" dirty="0">
                <a:solidFill>
                  <a:prstClr val="black"/>
                </a:solidFill>
                <a:latin typeface="LM Roman 12" panose="00000500000000000000" pitchFamily="50" charset="0"/>
                <a:ea typeface="Calibri" panose="020F0502020204030204" pitchFamily="34" charset="0"/>
                <a:cs typeface="Times New Roman" panose="02020603050405020304" pitchFamily="18" charset="0"/>
              </a:rPr>
              <a:t>Exemple d’architecture de l’écoulement </a:t>
            </a:r>
          </a:p>
          <a:p>
            <a:pPr algn="ctr" defTabSz="609036">
              <a:spcAft>
                <a:spcPts val="999"/>
              </a:spcAft>
            </a:pPr>
            <a:r>
              <a:rPr lang="fr-FR" sz="1199" dirty="0">
                <a:solidFill>
                  <a:prstClr val="black"/>
                </a:solidFill>
                <a:latin typeface="LM Roman 12" panose="00000500000000000000" pitchFamily="50" charset="0"/>
                <a:ea typeface="Calibri" panose="020F0502020204030204" pitchFamily="34" charset="0"/>
                <a:cs typeface="Times New Roman" panose="02020603050405020304" pitchFamily="18" charset="0"/>
              </a:rPr>
              <a:t>de puissance dans un réseau maillé</a:t>
            </a:r>
            <a:endParaRPr lang="fr-BJ" sz="1199" i="1" dirty="0">
              <a:solidFill>
                <a:prstClr val="black"/>
              </a:solidFill>
              <a:latin typeface="LM Roman 12" panose="00000500000000000000" pitchFamily="50" charset="0"/>
              <a:ea typeface="Calibri" panose="020F0502020204030204" pitchFamily="34" charset="0"/>
              <a:cs typeface="Times New Roman" panose="02020603050405020304" pitchFamily="18" charset="0"/>
            </a:endParaRPr>
          </a:p>
        </p:txBody>
      </p:sp>
      <p:sp>
        <p:nvSpPr>
          <p:cNvPr id="5" name="슬라이드 번호 개체 틀 63">
            <a:extLst>
              <a:ext uri="{FF2B5EF4-FFF2-40B4-BE49-F238E27FC236}">
                <a16:creationId xmlns:a16="http://schemas.microsoft.com/office/drawing/2014/main" id="{2CE1E6D0-FF04-6FF1-2EE0-80386C57C941}"/>
              </a:ext>
            </a:extLst>
          </p:cNvPr>
          <p:cNvSpPr txBox="1">
            <a:spLocks/>
          </p:cNvSpPr>
          <p:nvPr/>
        </p:nvSpPr>
        <p:spPr bwMode="auto">
          <a:xfrm>
            <a:off x="11204392" y="6363734"/>
            <a:ext cx="644986" cy="44831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defPPr>
              <a:defRPr lang="fr-FR"/>
            </a:defPPr>
            <a:lvl1pPr marL="0" algn="l" defTabSz="457200" rtl="0" eaLnBrk="1" latinLnBrk="0" hangingPunct="1">
              <a:spcBef>
                <a:spcPts val="925"/>
              </a:spcBef>
              <a:buClr>
                <a:schemeClr val="accent1"/>
              </a:buClr>
              <a:buSzPct val="80000"/>
              <a:buFont typeface="Wingdings 3" panose="05040102010807070707" pitchFamily="18" charset="2"/>
              <a:buChar char=""/>
              <a:defRPr sz="1600" kern="1200">
                <a:solidFill>
                  <a:srgbClr val="404040"/>
                </a:solidFill>
                <a:latin typeface="Trebuchet MS" panose="020B0603020202020204" pitchFamily="34" charset="0"/>
                <a:ea typeface="+mn-ea"/>
                <a:cs typeface="+mn-cs"/>
              </a:defRPr>
            </a:lvl1pPr>
            <a:lvl2pPr marL="681038" indent="-261938" algn="l" defTabSz="457200" rtl="0" eaLnBrk="1" latinLnBrk="0" hangingPunct="1">
              <a:spcBef>
                <a:spcPts val="925"/>
              </a:spcBef>
              <a:buClr>
                <a:schemeClr val="accent1"/>
              </a:buClr>
              <a:buSzPct val="80000"/>
              <a:buFont typeface="Wingdings 3" panose="05040102010807070707" pitchFamily="18" charset="2"/>
              <a:buChar char=""/>
              <a:defRPr sz="1400" kern="1200">
                <a:solidFill>
                  <a:srgbClr val="404040"/>
                </a:solidFill>
                <a:latin typeface="Trebuchet MS" panose="020B0603020202020204" pitchFamily="34" charset="0"/>
                <a:ea typeface="+mn-ea"/>
                <a:cs typeface="+mn-cs"/>
              </a:defRPr>
            </a:lvl2pPr>
            <a:lvl3pPr marL="1049338" indent="-209550" algn="l" defTabSz="457200" rtl="0" eaLnBrk="1" latinLnBrk="0" hangingPunct="1">
              <a:spcBef>
                <a:spcPts val="925"/>
              </a:spcBef>
              <a:buClr>
                <a:schemeClr val="accent1"/>
              </a:buClr>
              <a:buSzPct val="80000"/>
              <a:buFont typeface="Wingdings 3" panose="05040102010807070707" pitchFamily="18" charset="2"/>
              <a:buChar char=""/>
              <a:defRPr sz="1200" kern="1200">
                <a:solidFill>
                  <a:srgbClr val="404040"/>
                </a:solidFill>
                <a:latin typeface="Trebuchet MS" panose="020B0603020202020204" pitchFamily="34" charset="0"/>
                <a:ea typeface="+mn-ea"/>
                <a:cs typeface="+mn-cs"/>
              </a:defRPr>
            </a:lvl3pPr>
            <a:lvl4pPr marL="1470025" indent="-209550" algn="l" defTabSz="457200" rtl="0" eaLnBrk="1" latinLnBrk="0" hangingPunct="1">
              <a:spcBef>
                <a:spcPts val="925"/>
              </a:spcBef>
              <a:buClr>
                <a:schemeClr val="accent1"/>
              </a:buClr>
              <a:buSzPct val="80000"/>
              <a:buFont typeface="Wingdings 3" panose="05040102010807070707" pitchFamily="18" charset="2"/>
              <a:buChar char=""/>
              <a:defRPr sz="1100" kern="1200">
                <a:solidFill>
                  <a:srgbClr val="404040"/>
                </a:solidFill>
                <a:latin typeface="Trebuchet MS" panose="020B0603020202020204" pitchFamily="34" charset="0"/>
                <a:ea typeface="+mn-ea"/>
                <a:cs typeface="+mn-cs"/>
              </a:defRPr>
            </a:lvl4pPr>
            <a:lvl5pPr marL="1889125" indent="-209550" algn="l" defTabSz="457200" rtl="0" eaLnBrk="1" latinLnBrk="0" hangingPunct="1">
              <a:spcBef>
                <a:spcPts val="925"/>
              </a:spcBef>
              <a:buClr>
                <a:schemeClr val="accent1"/>
              </a:buClr>
              <a:buSzPct val="80000"/>
              <a:buFont typeface="Wingdings 3" panose="05040102010807070707" pitchFamily="18" charset="2"/>
              <a:buChar char=""/>
              <a:defRPr sz="1100" kern="1200">
                <a:solidFill>
                  <a:srgbClr val="404040"/>
                </a:solidFill>
                <a:latin typeface="Trebuchet MS" panose="020B0603020202020204" pitchFamily="34" charset="0"/>
                <a:ea typeface="+mn-ea"/>
                <a:cs typeface="+mn-cs"/>
              </a:defRPr>
            </a:lvl5pPr>
            <a:lvl6pPr marL="2346325" indent="-209550" algn="l" defTabSz="457200" rtl="0" eaLnBrk="0" fontAlgn="base" latinLnBrk="0" hangingPunct="0">
              <a:spcBef>
                <a:spcPts val="925"/>
              </a:spcBef>
              <a:spcAft>
                <a:spcPct val="0"/>
              </a:spcAft>
              <a:buClr>
                <a:schemeClr val="accent1"/>
              </a:buClr>
              <a:buSzPct val="80000"/>
              <a:buFont typeface="Wingdings 3" panose="05040102010807070707" pitchFamily="18" charset="2"/>
              <a:buChar char=""/>
              <a:defRPr sz="1100" kern="1200">
                <a:solidFill>
                  <a:srgbClr val="404040"/>
                </a:solidFill>
                <a:latin typeface="Trebuchet MS" panose="020B0603020202020204" pitchFamily="34" charset="0"/>
                <a:ea typeface="+mn-ea"/>
                <a:cs typeface="+mn-cs"/>
              </a:defRPr>
            </a:lvl6pPr>
            <a:lvl7pPr marL="2803525" indent="-209550" algn="l" defTabSz="457200" rtl="0" eaLnBrk="0" fontAlgn="base" latinLnBrk="0" hangingPunct="0">
              <a:spcBef>
                <a:spcPts val="925"/>
              </a:spcBef>
              <a:spcAft>
                <a:spcPct val="0"/>
              </a:spcAft>
              <a:buClr>
                <a:schemeClr val="accent1"/>
              </a:buClr>
              <a:buSzPct val="80000"/>
              <a:buFont typeface="Wingdings 3" panose="05040102010807070707" pitchFamily="18" charset="2"/>
              <a:buChar char=""/>
              <a:defRPr sz="1100" kern="1200">
                <a:solidFill>
                  <a:srgbClr val="404040"/>
                </a:solidFill>
                <a:latin typeface="Trebuchet MS" panose="020B0603020202020204" pitchFamily="34" charset="0"/>
                <a:ea typeface="+mn-ea"/>
                <a:cs typeface="+mn-cs"/>
              </a:defRPr>
            </a:lvl7pPr>
            <a:lvl8pPr marL="3260725" indent="-209550" algn="l" defTabSz="457200" rtl="0" eaLnBrk="0" fontAlgn="base" latinLnBrk="0" hangingPunct="0">
              <a:spcBef>
                <a:spcPts val="925"/>
              </a:spcBef>
              <a:spcAft>
                <a:spcPct val="0"/>
              </a:spcAft>
              <a:buClr>
                <a:schemeClr val="accent1"/>
              </a:buClr>
              <a:buSzPct val="80000"/>
              <a:buFont typeface="Wingdings 3" panose="05040102010807070707" pitchFamily="18" charset="2"/>
              <a:buChar char=""/>
              <a:defRPr sz="1100" kern="1200">
                <a:solidFill>
                  <a:srgbClr val="404040"/>
                </a:solidFill>
                <a:latin typeface="Trebuchet MS" panose="020B0603020202020204" pitchFamily="34" charset="0"/>
                <a:ea typeface="+mn-ea"/>
                <a:cs typeface="+mn-cs"/>
              </a:defRPr>
            </a:lvl8pPr>
            <a:lvl9pPr marL="3717925" indent="-209550" algn="l" defTabSz="457200" rtl="0" eaLnBrk="0" fontAlgn="base" latinLnBrk="0" hangingPunct="0">
              <a:spcBef>
                <a:spcPts val="925"/>
              </a:spcBef>
              <a:spcAft>
                <a:spcPct val="0"/>
              </a:spcAft>
              <a:buClr>
                <a:schemeClr val="accent1"/>
              </a:buClr>
              <a:buSzPct val="80000"/>
              <a:buFont typeface="Wingdings 3" panose="05040102010807070707" pitchFamily="18" charset="2"/>
              <a:buChar char=""/>
              <a:defRPr sz="1100" kern="1200">
                <a:solidFill>
                  <a:srgbClr val="404040"/>
                </a:solidFill>
                <a:latin typeface="Trebuchet MS" panose="020B0603020202020204" pitchFamily="34" charset="0"/>
                <a:ea typeface="+mn-ea"/>
                <a:cs typeface="+mn-cs"/>
              </a:defRPr>
            </a:lvl9pPr>
          </a:lstStyle>
          <a:p>
            <a:pPr defTabSz="609036" fontAlgn="base">
              <a:spcBef>
                <a:spcPct val="0"/>
              </a:spcBef>
              <a:spcAft>
                <a:spcPct val="0"/>
              </a:spcAft>
              <a:buClrTx/>
              <a:buSzTx/>
              <a:buNone/>
            </a:pPr>
            <a:fld id="{28836D35-1622-435B-8508-01785CDB2D49}" type="slidenum">
              <a:rPr lang="en-US" altLang="ko-KR" sz="1865" b="1">
                <a:solidFill>
                  <a:prstClr val="black"/>
                </a:solidFill>
                <a:latin typeface="Tahoma" panose="020B0604030504040204" pitchFamily="34" charset="0"/>
                <a:ea typeface="Gulim" panose="020B0600000101010101" pitchFamily="34" charset="-127"/>
              </a:rPr>
              <a:pPr defTabSz="609036" fontAlgn="base">
                <a:spcBef>
                  <a:spcPct val="0"/>
                </a:spcBef>
                <a:spcAft>
                  <a:spcPct val="0"/>
                </a:spcAft>
                <a:buClrTx/>
                <a:buSzTx/>
                <a:buNone/>
              </a:pPr>
              <a:t>25</a:t>
            </a:fld>
            <a:endParaRPr lang="en-US" altLang="ko-KR" sz="1865" b="1" dirty="0">
              <a:solidFill>
                <a:prstClr val="black"/>
              </a:solidFill>
              <a:latin typeface="Tahoma" panose="020B0604030504040204" pitchFamily="34" charset="0"/>
              <a:ea typeface="Gulim" panose="020B0600000101010101" pitchFamily="34" charset="-127"/>
            </a:endParaRPr>
          </a:p>
        </p:txBody>
      </p:sp>
    </p:spTree>
    <p:extLst>
      <p:ext uri="{BB962C8B-B14F-4D97-AF65-F5344CB8AC3E}">
        <p14:creationId xmlns:p14="http://schemas.microsoft.com/office/powerpoint/2010/main" val="413092086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8" descr="data:image/jpeg;base64,/9j/4AAQSkZJRgABAQAAAQABAAD/2wCEAAkGBw0MDQwNDQ0UEA0MDw0ODA0PFBANDA0OFBUWIhUUFBQkHCggGBomHBQUIz0iJSoxMTovFyAzODMvNyg5LisBCgoKDg0OGxAQGywmHCQsLCwxLC0sLC4sLSwsLCw3LCwsLiwsLCwsLDcsLCwsLCw3NjUsLC4sNS8sNCwsLCwrLP/AABEIAJAAkAMBEQACEQEDEQH/xAAbAAEBAAIDAQAAAAAAAAAAAAAAAQMFAgQGB//EADIQAAICAgAFAgMIAQUBAAAAAAECAAMEEQUSEyExBkEiUWEUMkJicYGRoQcVM1KSoiP/xAAbAQEBAAIDAQAAAAAAAAAAAAAAAQQGAgMFB//EACsRAQACAgEEAQIFBQEAAAAAAAABEQIDBAUSITFBUWETFDJx0SIzkaHwBv/aAAwDAQACEQMRAD8A+4QEBAsCQLAQECQEBAsCQEBAQEBAQEBAsCQLAQJAQEBAQEBAQEBAQLAQEBAQEBAQECQEBAsCQEBAQECwEBAQJAsBAQJAQEBAQEBAQEBAsCQLAkBAQLAkBAQEBAQEBAQEBAsCQEBAQEBAQEBAQEBAQEBAQECwEDDl5VVCNZdYtda/edyFUSTMRFy569eezLtwi5+znTatiK6MGRwGVh3DKfBiJvymWM4zOOXuFZgAST2HmVxWAgWAgSAgICAgICAgICB5ez1rRRmZOJmJ0BTymm7mNq3qfoF+E+O3f3nR+PEZTjl4evHR9mzRjt0z3X7iqr/fl4X1/wCrE4k1dOOCMali/M3ZrbNaB17AAn+Zi793f4j02Ho/TJ4kTns/XPj9o/lm9GeujgKuLlAvjD/bde9lI+XL+Jf7H1l08js8ZenDqnRfzMzt1eM/mPif4l9IxeNYmbVYca9bNLtlU/Go+q+RM7DPHL1LUuRxN3H/ALuMwx5nqjh+PY9VuQFes6dSG7H+JzqWNcNurAgEeCAR+kiuUBAx5Fy1I9jnSVqWY/JR5MDjiZKX1pbU3NXYOZG8bEDNA6fEuJ4+GgfItWtSdLvyx+g94LOGcTozKzbj2c6BipI2NMPb+xBEu3AQMSZNbWPUrqbKwC6AgsgPjY9oHHGy1ta1VVx0m5GLoyKx/KSPiH1EDwP+QPSGZm5RycdVdOkgKFtPzLvwD2mHv05ZZXDaOj9V0cfT+FsmYm5819XzR6jWzIylWQlWQjlZWHkEe0wqrw2qMoyjuibiW49JcE/1LMrxyxWsA2WsPvci+w+p2BOzVr78qYXUeZ+V0TsiPPqP3eu4zx7B4fa2Hj8LqdKfgtNoCszfQ8pJ/U/ObDo6bhlhc/L5tyet8n8WZ7pmf3mG99F0Yhw78rGx+g2Sx6tfMXVSnYKh0Ph7k/uZjbOLjx9k4wys+p7udrxnbPq3XwuEZNnFOJuLbMdC9RVwgKXj5Ake2vb5yX4Y9eXLH4faeIcWyWrtbocj4abeuq5ijA69j412+cfBXlqeGYuX1uoKbK1uw8oPWqXqFsCsArFiSzb13lSGXh3Ccik8FvAv6r2MMrm6hFdexoMv4RomSyvRwvCsFeauTj5LcQavKDWkO2O4KnQB8HfsIIcuHcIyMZ+C21rd1LBaMrm6hSoADlVl/CO57fSLK9MPA8DN69Zd7qsxXt6jPTbZTbsdue3n5Sv7SyRbZcZwc2vKwczJrGWtHOtiY6HabPZgh8nv/wCZIWbc/UORdm14tiY+QuIt7jNpCtVkWLpeVgo7lfvRBPlqbMLNbF5UryFobiFRxkbn+0VUafmJ91XuvmVGLK4NkVjMNSZG8fNrGIAbWHSJbmZR7+F7xZTYPw66riPEzTTaLLa2bDuHN0hYwJbbePc6k+CvLL6Lw7kyEZmuQiphkVWU2pW7b7E2M5DN39hErD3M4uT5F/lahE4gjJ962hWs1/yBIBP7ATz+VEd7dv8Az2eWXFmJ9RPhq/Q/Gk4fnJbb2psVqrW/4A6036AicNOcYZXLL6rxMuTx5xw/VHmP4ei9a8ByMnLGVir16MlVPUp0wTlAB5jvX13No4fJ1xqqZ9PlnN4u2NtVL6BjXY74zLiujVUg1DpkMqlfaeV3983dvVz0Z6axyxmPHz9GD/VL7b76sahWTGZa7bLbDXuwgEqgCnegR3PzlddsuRxvGqsatmO0ZFscKxqrZvuhn8AmKLY8n1Di1WPW7NupkS1gjtXWW1y8za0N7ii3ZTidTX2Yy8xsqCmzSnkTYJG29vBkLdavj+PYrmttlarLkLhkSxE8sp13Hjx85aLcsTi3Vuoq5Bq7EGVzgnQ2QOUAjx38/wBRRbPm8Tqx7Kan5jZfzdJUVnJC65j28AcwkLddeNVnK6GxybNQfTfFkDZKb1rsBLRblVx3Ge1alLEvY9SPyN0msUHmUP4OtH+Iotwq45V0hY/l7raK0qD2O7IxGgNA7+E/SKLcn4/iiuqzmYi92rrVUdrDYu9qV1sEaPaKLZaeLVWUi+sOyczIQEbnVlJDBl9tEHzJRbBXxuu2zBFI5681b2FhJUr0wPw6+v8AUtFttIr4T61OWc+582vp2Of/AJr96vpD7vI34h9Z5e7u7/6n0Ppf4EcbGNE3Ee/rf3j4aQAkgAbJIAA7kk+AB7mdT0PTc2elOKVps4VoR+5C8rb/AFUHf9TtnTnHwwcep8PLLxsi4/73L2H+POBZ+J9qtvQ00W1gdF/v2OPDa/DoE/zMnja88ZufTwOvc3jb8ccMJ7son3HqI+n3ezs4ORdbdRkPSbypuRQjI7Aa5tEHR127TMtrFMeXwBLXtPVdash67MigcvJY66131sbCjevlFlOWTwGu1ctTYw+2WV2Prl+EoF0F7fl94spkfhCtlrltYxKo9YrAVVKtrYY62w7eDFlMGD6dqorsqV91vU9K/BULEVvzhdtr6xZTs4nCUpspsDsTRjDFUHWigIPMe3ntFlMt+Ar5FGSWIbHS5FUa5WFnLvf/AEEiurjcDrqve5G7PY1pQpWxDt50+uYDffW5bSmrx+DXplYwRXGNjX32jqNUawGDaCADmPdvfxFpTYjgCKlYS11sqvuyKrRyllawksCNaK/FqLWnOjgVafZiLHLY91uQWPLu2ywHmLdvzHxFlMVnp2pkVOo2lybcnTBHRmsJJVlI0QObtFlMuHwKqk4nK7H7H1+mDy6bq63vt7a9osptZFdfOwaMlOnfUtiH8LgMP2+UmWMZeJdurds1Zd2vKYn7NPg+jOHY2QmTVSVsrJKfG7Ip+YUnU6sdGGM3EM3b1flbdc6s8vE/aL/y9DO55ri6hgQfB7GBygICAgSAgICAgICAgICAgWAgSBYCAgIEgICAgICAgICAgIFgSAgWAgICBICAgICAgICAgICAgICAgICAgICAgICAgICAgICAgICAgICAgICAgICAgICAgICBYCBIFgICAgSAgICAgICBYEgICBYEgICBYCAgSAgICAgICAgIH//Z"/>
          <p:cNvSpPr>
            <a:spLocks noChangeAspect="1" noChangeArrowheads="1"/>
          </p:cNvSpPr>
          <p:nvPr/>
        </p:nvSpPr>
        <p:spPr bwMode="auto">
          <a:xfrm>
            <a:off x="1512367" y="-127704"/>
            <a:ext cx="276137" cy="276137"/>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82840" tIns="41421" rIns="82840" bIns="41421" numCol="1" anchor="t" anchorCtr="0" compatLnSpc="1">
            <a:prstTxWarp prst="textNoShape">
              <a:avLst/>
            </a:prstTxWarp>
          </a:bodyPr>
          <a:lstStyle/>
          <a:p>
            <a:pPr defTabSz="609036"/>
            <a:endParaRPr lang="fr-FR" sz="1631" dirty="0">
              <a:solidFill>
                <a:prstClr val="black"/>
              </a:solidFill>
              <a:latin typeface="Calibri"/>
            </a:endParaRPr>
          </a:p>
        </p:txBody>
      </p:sp>
      <p:sp>
        <p:nvSpPr>
          <p:cNvPr id="29" name="Rectangle 24"/>
          <p:cNvSpPr>
            <a:spLocks noChangeArrowheads="1"/>
          </p:cNvSpPr>
          <p:nvPr/>
        </p:nvSpPr>
        <p:spPr bwMode="auto">
          <a:xfrm>
            <a:off x="555754" y="6586135"/>
            <a:ext cx="11219436" cy="32615"/>
          </a:xfrm>
          <a:prstGeom prst="rect">
            <a:avLst/>
          </a:prstGeom>
          <a:gradFill rotWithShape="1">
            <a:gsLst>
              <a:gs pos="0">
                <a:srgbClr val="000066"/>
              </a:gs>
              <a:gs pos="100000">
                <a:srgbClr val="EFEFF5"/>
              </a:gs>
            </a:gsLst>
            <a:lin ang="0" scaled="1"/>
          </a:gradFill>
          <a:ln>
            <a:noFill/>
          </a:ln>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defTabSz="609036" eaLnBrk="1" hangingPunct="1"/>
            <a:endParaRPr lang="en-US" altLang="en-US" sz="2174">
              <a:solidFill>
                <a:prstClr val="black"/>
              </a:solidFill>
              <a:latin typeface="Times New Roman" pitchFamily="18" charset="0"/>
            </a:endParaRPr>
          </a:p>
        </p:txBody>
      </p:sp>
      <p:sp>
        <p:nvSpPr>
          <p:cNvPr id="3" name="AutoShape 47">
            <a:extLst>
              <a:ext uri="{FF2B5EF4-FFF2-40B4-BE49-F238E27FC236}">
                <a16:creationId xmlns:a16="http://schemas.microsoft.com/office/drawing/2014/main" id="{D736019F-66A4-6271-7260-2E8A0BE6F8B1}"/>
              </a:ext>
            </a:extLst>
          </p:cNvPr>
          <p:cNvSpPr>
            <a:spLocks noChangeArrowheads="1"/>
          </p:cNvSpPr>
          <p:nvPr/>
        </p:nvSpPr>
        <p:spPr bwMode="ltGray">
          <a:xfrm rot="5400000" flipH="1">
            <a:off x="-3420189" y="2280615"/>
            <a:ext cx="6851657" cy="2296774"/>
          </a:xfrm>
          <a:custGeom>
            <a:avLst/>
            <a:gdLst>
              <a:gd name="G0" fmla="+- 56 0 0"/>
              <a:gd name="G1" fmla="+- 11796480 0 0"/>
              <a:gd name="G2" fmla="+- 0 0 11796480"/>
              <a:gd name="T0" fmla="*/ 0 256 1"/>
              <a:gd name="T1" fmla="*/ 180 256 1"/>
              <a:gd name="G3" fmla="+- 11796480 T0 T1"/>
              <a:gd name="T2" fmla="*/ 0 256 1"/>
              <a:gd name="T3" fmla="*/ 90 256 1"/>
              <a:gd name="G4" fmla="+- 11796480 T2 T3"/>
              <a:gd name="G5" fmla="*/ G4 2 1"/>
              <a:gd name="T4" fmla="*/ 90 256 1"/>
              <a:gd name="T5" fmla="*/ 0 256 1"/>
              <a:gd name="G6" fmla="+- 11796480 T4 T5"/>
              <a:gd name="G7" fmla="*/ G6 2 1"/>
              <a:gd name="G8" fmla="abs 1179648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56"/>
              <a:gd name="G18" fmla="*/ 56 1 2"/>
              <a:gd name="G19" fmla="+- G18 5400 0"/>
              <a:gd name="G20" fmla="cos G19 11796480"/>
              <a:gd name="G21" fmla="sin G19 11796480"/>
              <a:gd name="G22" fmla="+- G20 10800 0"/>
              <a:gd name="G23" fmla="+- G21 10800 0"/>
              <a:gd name="G24" fmla="+- 10800 0 G20"/>
              <a:gd name="G25" fmla="+- 56 10800 0"/>
              <a:gd name="G26" fmla="?: G9 G17 G25"/>
              <a:gd name="G27" fmla="?: G9 0 21600"/>
              <a:gd name="G28" fmla="cos 10800 11796480"/>
              <a:gd name="G29" fmla="sin 10800 11796480"/>
              <a:gd name="G30" fmla="sin 56 11796480"/>
              <a:gd name="G31" fmla="+- G28 10800 0"/>
              <a:gd name="G32" fmla="+- G29 10800 0"/>
              <a:gd name="G33" fmla="+- G30 10800 0"/>
              <a:gd name="G34" fmla="?: G4 0 G31"/>
              <a:gd name="G35" fmla="?: 11796480 G34 0"/>
              <a:gd name="G36" fmla="?: G6 G35 G31"/>
              <a:gd name="G37" fmla="+- 21600 0 G36"/>
              <a:gd name="G38" fmla="?: G4 0 G33"/>
              <a:gd name="G39" fmla="?: 11796480 G38 G32"/>
              <a:gd name="G40" fmla="?: G6 G39 0"/>
              <a:gd name="G41" fmla="?: G4 G32 21600"/>
              <a:gd name="G42" fmla="?: G6 G41 G33"/>
              <a:gd name="T12" fmla="*/ 10800 w 21600"/>
              <a:gd name="T13" fmla="*/ 0 h 21600"/>
              <a:gd name="T14" fmla="*/ 5372 w 21600"/>
              <a:gd name="T15" fmla="*/ 10800 h 21600"/>
              <a:gd name="T16" fmla="*/ 10800 w 21600"/>
              <a:gd name="T17" fmla="*/ 10744 h 21600"/>
              <a:gd name="T18" fmla="*/ 16228 w 21600"/>
              <a:gd name="T19" fmla="*/ 10800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10744" y="10800"/>
                </a:moveTo>
                <a:cubicBezTo>
                  <a:pt x="10744" y="10769"/>
                  <a:pt x="10769" y="10744"/>
                  <a:pt x="10800" y="10744"/>
                </a:cubicBezTo>
                <a:cubicBezTo>
                  <a:pt x="10830" y="10743"/>
                  <a:pt x="10855" y="10769"/>
                  <a:pt x="10856" y="10799"/>
                </a:cubicBezTo>
                <a:lnTo>
                  <a:pt x="21600" y="10800"/>
                </a:lnTo>
                <a:cubicBezTo>
                  <a:pt x="21600" y="4835"/>
                  <a:pt x="16764" y="0"/>
                  <a:pt x="10800" y="0"/>
                </a:cubicBezTo>
                <a:cubicBezTo>
                  <a:pt x="4835" y="0"/>
                  <a:pt x="0" y="4835"/>
                  <a:pt x="0" y="10800"/>
                </a:cubicBezTo>
                <a:close/>
              </a:path>
            </a:pathLst>
          </a:custGeom>
          <a:solidFill>
            <a:schemeClr val="bg1">
              <a:lumMod val="75000"/>
            </a:schemeClr>
          </a:solidFill>
          <a:ln w="0" algn="ctr">
            <a:noFill/>
            <a:miter lim="800000"/>
            <a:headEnd/>
            <a:tailEnd/>
          </a:ln>
          <a:effectLst/>
        </p:spPr>
        <p:txBody>
          <a:bodyPr wrap="none" anchor="ctr"/>
          <a:lstStyle/>
          <a:p>
            <a:pPr defTabSz="609036">
              <a:defRPr/>
            </a:pPr>
            <a:endParaRPr lang="ko-KR" altLang="en-US" sz="2398" dirty="0">
              <a:solidFill>
                <a:prstClr val="black"/>
              </a:solidFill>
              <a:latin typeface="Calibri"/>
            </a:endParaRPr>
          </a:p>
        </p:txBody>
      </p:sp>
      <p:sp>
        <p:nvSpPr>
          <p:cNvPr id="6" name="Titre 13">
            <a:extLst>
              <a:ext uri="{FF2B5EF4-FFF2-40B4-BE49-F238E27FC236}">
                <a16:creationId xmlns:a16="http://schemas.microsoft.com/office/drawing/2014/main" id="{A16FF97E-0DB4-938F-FCA7-178703F51722}"/>
              </a:ext>
            </a:extLst>
          </p:cNvPr>
          <p:cNvSpPr txBox="1">
            <a:spLocks/>
          </p:cNvSpPr>
          <p:nvPr/>
        </p:nvSpPr>
        <p:spPr>
          <a:xfrm>
            <a:off x="3141753" y="125331"/>
            <a:ext cx="10723376" cy="573922"/>
          </a:xfrm>
          <a:prstGeom prst="rect">
            <a:avLst/>
          </a:prstGeom>
        </p:spPr>
        <p:txBody>
          <a:bodyPr vert="horz" lIns="0" tIns="0" rIns="0" bIns="0" rtlCol="0" anchor="t" anchorCtr="0">
            <a:spAutoFit/>
          </a:bodyPr>
          <a:lstStyle>
            <a:lvl1pPr algn="ctr" defTabSz="457189" rtl="0" eaLnBrk="1" latinLnBrk="0" hangingPunct="1">
              <a:spcBef>
                <a:spcPct val="0"/>
              </a:spcBef>
              <a:buNone/>
              <a:defRPr sz="2800" b="1" kern="1200" cap="all" spc="-100">
                <a:solidFill>
                  <a:schemeClr val="tx1"/>
                </a:solidFill>
                <a:latin typeface="Calibri" panose="020F0502020204030204" pitchFamily="34" charset="0"/>
                <a:ea typeface="+mj-ea"/>
                <a:cs typeface="Calibri" panose="020F0502020204030204" pitchFamily="34" charset="0"/>
              </a:defRPr>
            </a:lvl1pPr>
          </a:lstStyle>
          <a:p>
            <a:pPr algn="l" defTabSz="609021"/>
            <a:r>
              <a:rPr lang="en-US" sz="3730" spc="-133" dirty="0">
                <a:solidFill>
                  <a:prstClr val="black"/>
                </a:solidFill>
                <a:latin typeface="LM Roman 12" panose="00000500000000000000" pitchFamily="50" charset="0"/>
              </a:rPr>
              <a:t>PLAN DE LA Presentation</a:t>
            </a:r>
            <a:endParaRPr lang="fr-BJ" sz="3730" spc="-133" dirty="0">
              <a:solidFill>
                <a:prstClr val="black"/>
              </a:solidFill>
              <a:latin typeface="LM Roman 12" panose="00000500000000000000" pitchFamily="50" charset="0"/>
            </a:endParaRPr>
          </a:p>
        </p:txBody>
      </p:sp>
      <p:sp>
        <p:nvSpPr>
          <p:cNvPr id="15" name="AutoShape 51">
            <a:extLst>
              <a:ext uri="{FF2B5EF4-FFF2-40B4-BE49-F238E27FC236}">
                <a16:creationId xmlns:a16="http://schemas.microsoft.com/office/drawing/2014/main" id="{6363AC83-5D5D-C575-35BB-987C57CC9189}"/>
              </a:ext>
            </a:extLst>
          </p:cNvPr>
          <p:cNvSpPr>
            <a:spLocks noChangeArrowheads="1"/>
          </p:cNvSpPr>
          <p:nvPr/>
        </p:nvSpPr>
        <p:spPr bwMode="gray">
          <a:xfrm>
            <a:off x="726876" y="971279"/>
            <a:ext cx="9547677" cy="736854"/>
          </a:xfrm>
          <a:prstGeom prst="roundRect">
            <a:avLst>
              <a:gd name="adj" fmla="val 50000"/>
            </a:avLst>
          </a:prstGeom>
          <a:noFill/>
          <a:ln w="28575" algn="ctr">
            <a:solidFill>
              <a:schemeClr val="bg2"/>
            </a:solidFill>
            <a:round/>
            <a:headEnd/>
            <a:tailEnd/>
          </a:ln>
        </p:spPr>
        <p:txBody>
          <a:bodyPr wrap="none" anchor="ctr"/>
          <a:lstStyle>
            <a:lvl1pPr>
              <a:spcBef>
                <a:spcPct val="20000"/>
              </a:spcBef>
              <a:buClr>
                <a:srgbClr val="990000"/>
              </a:buClr>
              <a:buSzPct val="60000"/>
              <a:buFont typeface="Wingdings" panose="05000000000000000000" pitchFamily="2" charset="2"/>
              <a:buChar char="v"/>
              <a:defRPr sz="2400">
                <a:solidFill>
                  <a:srgbClr val="990000"/>
                </a:solidFill>
                <a:latin typeface="Tahoma" panose="020B0604030504040204" pitchFamily="34" charset="0"/>
              </a:defRPr>
            </a:lvl1pPr>
            <a:lvl2pPr marL="742950" indent="-285750">
              <a:spcBef>
                <a:spcPct val="20000"/>
              </a:spcBef>
              <a:buClr>
                <a:srgbClr val="669900"/>
              </a:buClr>
              <a:buSzPct val="55000"/>
              <a:buFont typeface="Wingdings" panose="05000000000000000000" pitchFamily="2" charset="2"/>
              <a:buChar char="v"/>
              <a:defRPr sz="2000">
                <a:solidFill>
                  <a:srgbClr val="990000"/>
                </a:solidFill>
                <a:latin typeface="Tahoma" panose="020B0604030504040204" pitchFamily="34" charset="0"/>
              </a:defRPr>
            </a:lvl2pPr>
            <a:lvl3pPr marL="1143000" indent="-228600">
              <a:spcBef>
                <a:spcPct val="20000"/>
              </a:spcBef>
              <a:buClr>
                <a:schemeClr val="folHlink"/>
              </a:buClr>
              <a:buSzPct val="50000"/>
              <a:buFont typeface="Wingdings" panose="05000000000000000000" pitchFamily="2" charset="2"/>
              <a:buChar char="n"/>
              <a:defRPr sz="2400">
                <a:solidFill>
                  <a:srgbClr val="990000"/>
                </a:solidFill>
                <a:latin typeface="Tahoma" panose="020B0604030504040204" pitchFamily="34" charset="0"/>
              </a:defRPr>
            </a:lvl3pPr>
            <a:lvl4pPr marL="1600200" indent="-228600">
              <a:spcBef>
                <a:spcPct val="20000"/>
              </a:spcBef>
              <a:buClr>
                <a:schemeClr val="accent2"/>
              </a:buClr>
              <a:buSzPct val="55000"/>
              <a:buFont typeface="Wingdings" panose="05000000000000000000" pitchFamily="2" charset="2"/>
              <a:buChar char="n"/>
              <a:defRPr sz="2000">
                <a:solidFill>
                  <a:srgbClr val="990000"/>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sz="2000">
                <a:solidFill>
                  <a:srgbClr val="990000"/>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rgbClr val="990000"/>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rgbClr val="990000"/>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rgbClr val="990000"/>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rgbClr val="990000"/>
                </a:solidFill>
                <a:latin typeface="Tahoma" panose="020B0604030504040204" pitchFamily="34" charset="0"/>
              </a:defRPr>
            </a:lvl9pPr>
          </a:lstStyle>
          <a:p>
            <a:pPr defTabSz="609036">
              <a:spcBef>
                <a:spcPct val="0"/>
              </a:spcBef>
              <a:buClrTx/>
              <a:buSzTx/>
              <a:buNone/>
              <a:defRPr/>
            </a:pPr>
            <a:endParaRPr lang="fr-FR" altLang="ko-KR" sz="2203" b="1" dirty="0">
              <a:solidFill>
                <a:srgbClr val="44546A"/>
              </a:solidFill>
              <a:latin typeface="Arial" panose="020B0604020202020204" pitchFamily="34" charset="0"/>
              <a:ea typeface="Gulim" panose="020B0600000101010101" pitchFamily="34" charset="-127"/>
            </a:endParaRPr>
          </a:p>
          <a:p>
            <a:pPr defTabSz="609036">
              <a:spcBef>
                <a:spcPct val="0"/>
              </a:spcBef>
              <a:buClrTx/>
              <a:buSzTx/>
              <a:buNone/>
              <a:defRPr/>
            </a:pPr>
            <a:r>
              <a:rPr lang="fr-FR" altLang="ko-KR" sz="2203" b="1" dirty="0">
                <a:solidFill>
                  <a:prstClr val="white">
                    <a:lumMod val="75000"/>
                  </a:prstClr>
                </a:solidFill>
                <a:latin typeface="Arial" panose="020B0604020202020204" pitchFamily="34" charset="0"/>
                <a:ea typeface="Gulim" panose="020B0600000101010101" pitchFamily="34" charset="-127"/>
              </a:rPr>
              <a:t>I.</a:t>
            </a:r>
            <a:r>
              <a:rPr lang="en-US" altLang="ko-KR" sz="2203" b="1" dirty="0">
                <a:solidFill>
                  <a:prstClr val="white">
                    <a:lumMod val="75000"/>
                  </a:prstClr>
                </a:solidFill>
                <a:latin typeface="Arial" panose="020B0604020202020204" pitchFamily="34" charset="0"/>
                <a:ea typeface="Gulim" panose="020B0600000101010101" pitchFamily="34" charset="-127"/>
              </a:rPr>
              <a:t> </a:t>
            </a:r>
            <a:r>
              <a:rPr lang="en-US" altLang="ko-KR" sz="2203" b="1" dirty="0" err="1">
                <a:solidFill>
                  <a:prstClr val="white">
                    <a:lumMod val="75000"/>
                  </a:prstClr>
                </a:solidFill>
                <a:latin typeface="Arial" panose="020B0604020202020204" pitchFamily="34" charset="0"/>
                <a:ea typeface="Gulim" panose="020B0600000101010101" pitchFamily="34" charset="-127"/>
              </a:rPr>
              <a:t>Contexte</a:t>
            </a:r>
            <a:r>
              <a:rPr lang="en-US" altLang="ko-KR" sz="2203" b="1" dirty="0">
                <a:solidFill>
                  <a:prstClr val="white">
                    <a:lumMod val="75000"/>
                  </a:prstClr>
                </a:solidFill>
                <a:latin typeface="Arial" panose="020B0604020202020204" pitchFamily="34" charset="0"/>
                <a:ea typeface="Gulim" panose="020B0600000101010101" pitchFamily="34" charset="-127"/>
              </a:rPr>
              <a:t> du </a:t>
            </a:r>
            <a:r>
              <a:rPr lang="en-US" altLang="ko-KR" sz="2203" b="1" dirty="0" err="1">
                <a:solidFill>
                  <a:prstClr val="white">
                    <a:lumMod val="75000"/>
                  </a:prstClr>
                </a:solidFill>
                <a:latin typeface="Arial" panose="020B0604020202020204" pitchFamily="34" charset="0"/>
                <a:ea typeface="Gulim" panose="020B0600000101010101" pitchFamily="34" charset="-127"/>
              </a:rPr>
              <a:t>marché</a:t>
            </a:r>
            <a:r>
              <a:rPr lang="en-US" altLang="ko-KR" sz="2203" b="1" dirty="0">
                <a:solidFill>
                  <a:prstClr val="white">
                    <a:lumMod val="75000"/>
                  </a:prstClr>
                </a:solidFill>
                <a:latin typeface="Arial" panose="020B0604020202020204" pitchFamily="34" charset="0"/>
                <a:ea typeface="Gulim" panose="020B0600000101010101" pitchFamily="34" charset="-127"/>
              </a:rPr>
              <a:t> regional de </a:t>
            </a:r>
            <a:r>
              <a:rPr lang="en-US" altLang="ko-KR" sz="2203" b="1" dirty="0" err="1">
                <a:solidFill>
                  <a:prstClr val="white">
                    <a:lumMod val="75000"/>
                  </a:prstClr>
                </a:solidFill>
                <a:latin typeface="Arial" panose="020B0604020202020204" pitchFamily="34" charset="0"/>
                <a:ea typeface="Gulim" panose="020B0600000101010101" pitchFamily="34" charset="-127"/>
              </a:rPr>
              <a:t>l’électricité</a:t>
            </a:r>
            <a:r>
              <a:rPr lang="en-US" altLang="ko-KR" sz="2203" b="1" dirty="0">
                <a:solidFill>
                  <a:prstClr val="white">
                    <a:lumMod val="75000"/>
                  </a:prstClr>
                </a:solidFill>
                <a:latin typeface="Arial" panose="020B0604020202020204" pitchFamily="34" charset="0"/>
                <a:ea typeface="Gulim" panose="020B0600000101010101" pitchFamily="34" charset="-127"/>
              </a:rPr>
              <a:t> (MRE) &amp; </a:t>
            </a:r>
            <a:r>
              <a:rPr lang="en-US" altLang="ko-KR" sz="2203" b="1" dirty="0" err="1">
                <a:solidFill>
                  <a:prstClr val="white">
                    <a:lumMod val="75000"/>
                  </a:prstClr>
                </a:solidFill>
                <a:latin typeface="Arial" panose="020B0604020202020204" pitchFamily="34" charset="0"/>
                <a:ea typeface="Gulim" panose="020B0600000101010101" pitchFamily="34" charset="-127"/>
              </a:rPr>
              <a:t>problématique</a:t>
            </a:r>
            <a:endParaRPr lang="en-US" altLang="ko-KR" sz="2203" b="1" dirty="0">
              <a:solidFill>
                <a:prstClr val="white">
                  <a:lumMod val="75000"/>
                </a:prstClr>
              </a:solidFill>
              <a:latin typeface="Arial" panose="020B0604020202020204" pitchFamily="34" charset="0"/>
              <a:ea typeface="Gulim" panose="020B0600000101010101" pitchFamily="34" charset="-127"/>
            </a:endParaRPr>
          </a:p>
          <a:p>
            <a:pPr defTabSz="609036">
              <a:spcBef>
                <a:spcPct val="0"/>
              </a:spcBef>
              <a:buClrTx/>
              <a:buSzTx/>
              <a:buNone/>
              <a:defRPr/>
            </a:pPr>
            <a:endParaRPr lang="fr-FR" altLang="ko-KR" sz="2203" b="1" dirty="0">
              <a:solidFill>
                <a:srgbClr val="44546A"/>
              </a:solidFill>
              <a:latin typeface="Arial" panose="020B0604020202020204" pitchFamily="34" charset="0"/>
              <a:ea typeface="Gulim" panose="020B0600000101010101" pitchFamily="34" charset="-127"/>
            </a:endParaRPr>
          </a:p>
        </p:txBody>
      </p:sp>
      <p:sp>
        <p:nvSpPr>
          <p:cNvPr id="17" name="AutoShape 51">
            <a:extLst>
              <a:ext uri="{FF2B5EF4-FFF2-40B4-BE49-F238E27FC236}">
                <a16:creationId xmlns:a16="http://schemas.microsoft.com/office/drawing/2014/main" id="{7F436EB7-F8A0-11DF-0A08-5F38B35C9F17}"/>
              </a:ext>
            </a:extLst>
          </p:cNvPr>
          <p:cNvSpPr>
            <a:spLocks noChangeArrowheads="1"/>
          </p:cNvSpPr>
          <p:nvPr/>
        </p:nvSpPr>
        <p:spPr bwMode="gray">
          <a:xfrm>
            <a:off x="1018740" y="1863879"/>
            <a:ext cx="9180229" cy="621724"/>
          </a:xfrm>
          <a:prstGeom prst="roundRect">
            <a:avLst>
              <a:gd name="adj" fmla="val 50000"/>
            </a:avLst>
          </a:prstGeom>
          <a:noFill/>
          <a:ln w="28575" algn="ctr">
            <a:solidFill>
              <a:schemeClr val="bg2"/>
            </a:solidFill>
            <a:round/>
            <a:headEnd/>
            <a:tailEnd/>
          </a:ln>
        </p:spPr>
        <p:txBody>
          <a:bodyPr wrap="none" anchor="ctr"/>
          <a:lstStyle>
            <a:lvl1pPr>
              <a:spcBef>
                <a:spcPct val="20000"/>
              </a:spcBef>
              <a:buClr>
                <a:srgbClr val="990000"/>
              </a:buClr>
              <a:buSzPct val="60000"/>
              <a:buFont typeface="Wingdings" panose="05000000000000000000" pitchFamily="2" charset="2"/>
              <a:buChar char="v"/>
              <a:defRPr sz="2400">
                <a:solidFill>
                  <a:srgbClr val="990000"/>
                </a:solidFill>
                <a:latin typeface="Tahoma" panose="020B0604030504040204" pitchFamily="34" charset="0"/>
              </a:defRPr>
            </a:lvl1pPr>
            <a:lvl2pPr marL="742950" indent="-285750">
              <a:spcBef>
                <a:spcPct val="20000"/>
              </a:spcBef>
              <a:buClr>
                <a:srgbClr val="669900"/>
              </a:buClr>
              <a:buSzPct val="55000"/>
              <a:buFont typeface="Wingdings" panose="05000000000000000000" pitchFamily="2" charset="2"/>
              <a:buChar char="v"/>
              <a:defRPr sz="2000">
                <a:solidFill>
                  <a:srgbClr val="990000"/>
                </a:solidFill>
                <a:latin typeface="Tahoma" panose="020B0604030504040204" pitchFamily="34" charset="0"/>
              </a:defRPr>
            </a:lvl2pPr>
            <a:lvl3pPr marL="1143000" indent="-228600">
              <a:spcBef>
                <a:spcPct val="20000"/>
              </a:spcBef>
              <a:buClr>
                <a:schemeClr val="folHlink"/>
              </a:buClr>
              <a:buSzPct val="50000"/>
              <a:buFont typeface="Wingdings" panose="05000000000000000000" pitchFamily="2" charset="2"/>
              <a:buChar char="n"/>
              <a:defRPr sz="2400">
                <a:solidFill>
                  <a:srgbClr val="990000"/>
                </a:solidFill>
                <a:latin typeface="Tahoma" panose="020B0604030504040204" pitchFamily="34" charset="0"/>
              </a:defRPr>
            </a:lvl3pPr>
            <a:lvl4pPr marL="1600200" indent="-228600">
              <a:spcBef>
                <a:spcPct val="20000"/>
              </a:spcBef>
              <a:buClr>
                <a:schemeClr val="accent2"/>
              </a:buClr>
              <a:buSzPct val="55000"/>
              <a:buFont typeface="Wingdings" panose="05000000000000000000" pitchFamily="2" charset="2"/>
              <a:buChar char="n"/>
              <a:defRPr sz="2000">
                <a:solidFill>
                  <a:srgbClr val="990000"/>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sz="2000">
                <a:solidFill>
                  <a:srgbClr val="990000"/>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rgbClr val="990000"/>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rgbClr val="990000"/>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rgbClr val="990000"/>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rgbClr val="990000"/>
                </a:solidFill>
                <a:latin typeface="Tahoma" panose="020B0604030504040204" pitchFamily="34" charset="0"/>
              </a:defRPr>
            </a:lvl9pPr>
          </a:lstStyle>
          <a:p>
            <a:pPr defTabSz="609036">
              <a:spcBef>
                <a:spcPct val="0"/>
              </a:spcBef>
              <a:buClrTx/>
              <a:buSzTx/>
              <a:buNone/>
              <a:defRPr/>
            </a:pPr>
            <a:endParaRPr lang="fr-FR" altLang="ko-KR" sz="2203" b="1" dirty="0">
              <a:solidFill>
                <a:prstClr val="black"/>
              </a:solidFill>
              <a:latin typeface="Arial" panose="020B0604020202020204" pitchFamily="34" charset="0"/>
              <a:ea typeface="Gulim" panose="020B0600000101010101" pitchFamily="34" charset="-127"/>
            </a:endParaRPr>
          </a:p>
          <a:p>
            <a:pPr defTabSz="609036">
              <a:spcBef>
                <a:spcPct val="0"/>
              </a:spcBef>
              <a:buClrTx/>
              <a:buSzTx/>
              <a:buNone/>
              <a:defRPr/>
            </a:pPr>
            <a:r>
              <a:rPr lang="fr-FR" altLang="ko-KR" sz="2203" b="1" dirty="0">
                <a:solidFill>
                  <a:prstClr val="black"/>
                </a:solidFill>
                <a:latin typeface="Arial" panose="020B0604020202020204" pitchFamily="34" charset="0"/>
                <a:ea typeface="Gulim" panose="020B0600000101010101" pitchFamily="34" charset="-127"/>
              </a:rPr>
              <a:t>II. Objectifs</a:t>
            </a:r>
          </a:p>
          <a:p>
            <a:pPr defTabSz="609036">
              <a:spcBef>
                <a:spcPct val="0"/>
              </a:spcBef>
              <a:buClrTx/>
              <a:buSzTx/>
              <a:buNone/>
              <a:defRPr/>
            </a:pPr>
            <a:endParaRPr lang="en-US" altLang="ko-KR" sz="2203" b="1" dirty="0">
              <a:solidFill>
                <a:srgbClr val="44546A"/>
              </a:solidFill>
              <a:latin typeface="Arial" panose="020B0604020202020204" pitchFamily="34" charset="0"/>
              <a:ea typeface="Gulim" panose="020B0600000101010101" pitchFamily="34" charset="-127"/>
            </a:endParaRPr>
          </a:p>
        </p:txBody>
      </p:sp>
      <p:sp>
        <p:nvSpPr>
          <p:cNvPr id="18" name="AutoShape 51">
            <a:extLst>
              <a:ext uri="{FF2B5EF4-FFF2-40B4-BE49-F238E27FC236}">
                <a16:creationId xmlns:a16="http://schemas.microsoft.com/office/drawing/2014/main" id="{16EB3AFF-737C-78F7-5319-E83EA746B5BC}"/>
              </a:ext>
            </a:extLst>
          </p:cNvPr>
          <p:cNvSpPr>
            <a:spLocks noChangeArrowheads="1"/>
          </p:cNvSpPr>
          <p:nvPr/>
        </p:nvSpPr>
        <p:spPr bwMode="gray">
          <a:xfrm>
            <a:off x="1266595" y="3418220"/>
            <a:ext cx="9007958" cy="621724"/>
          </a:xfrm>
          <a:prstGeom prst="roundRect">
            <a:avLst>
              <a:gd name="adj" fmla="val 50000"/>
            </a:avLst>
          </a:prstGeom>
          <a:noFill/>
          <a:ln w="28575" algn="ctr">
            <a:solidFill>
              <a:schemeClr val="bg2"/>
            </a:solidFill>
            <a:round/>
            <a:headEnd/>
            <a:tailEnd/>
          </a:ln>
        </p:spPr>
        <p:txBody>
          <a:bodyPr wrap="none" anchor="ctr"/>
          <a:lstStyle>
            <a:lvl1pPr>
              <a:spcBef>
                <a:spcPct val="20000"/>
              </a:spcBef>
              <a:buClr>
                <a:srgbClr val="990000"/>
              </a:buClr>
              <a:buSzPct val="60000"/>
              <a:buFont typeface="Wingdings" panose="05000000000000000000" pitchFamily="2" charset="2"/>
              <a:buChar char="v"/>
              <a:defRPr sz="2400">
                <a:solidFill>
                  <a:srgbClr val="990000"/>
                </a:solidFill>
                <a:latin typeface="Tahoma" panose="020B0604030504040204" pitchFamily="34" charset="0"/>
              </a:defRPr>
            </a:lvl1pPr>
            <a:lvl2pPr marL="742950" indent="-285750">
              <a:spcBef>
                <a:spcPct val="20000"/>
              </a:spcBef>
              <a:buClr>
                <a:srgbClr val="669900"/>
              </a:buClr>
              <a:buSzPct val="55000"/>
              <a:buFont typeface="Wingdings" panose="05000000000000000000" pitchFamily="2" charset="2"/>
              <a:buChar char="v"/>
              <a:defRPr sz="2000">
                <a:solidFill>
                  <a:srgbClr val="990000"/>
                </a:solidFill>
                <a:latin typeface="Tahoma" panose="020B0604030504040204" pitchFamily="34" charset="0"/>
              </a:defRPr>
            </a:lvl2pPr>
            <a:lvl3pPr marL="1143000" indent="-228600">
              <a:spcBef>
                <a:spcPct val="20000"/>
              </a:spcBef>
              <a:buClr>
                <a:schemeClr val="folHlink"/>
              </a:buClr>
              <a:buSzPct val="50000"/>
              <a:buFont typeface="Wingdings" panose="05000000000000000000" pitchFamily="2" charset="2"/>
              <a:buChar char="n"/>
              <a:defRPr sz="2400">
                <a:solidFill>
                  <a:srgbClr val="990000"/>
                </a:solidFill>
                <a:latin typeface="Tahoma" panose="020B0604030504040204" pitchFamily="34" charset="0"/>
              </a:defRPr>
            </a:lvl3pPr>
            <a:lvl4pPr marL="1600200" indent="-228600">
              <a:spcBef>
                <a:spcPct val="20000"/>
              </a:spcBef>
              <a:buClr>
                <a:schemeClr val="accent2"/>
              </a:buClr>
              <a:buSzPct val="55000"/>
              <a:buFont typeface="Wingdings" panose="05000000000000000000" pitchFamily="2" charset="2"/>
              <a:buChar char="n"/>
              <a:defRPr sz="2000">
                <a:solidFill>
                  <a:srgbClr val="990000"/>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sz="2000">
                <a:solidFill>
                  <a:srgbClr val="990000"/>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rgbClr val="990000"/>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rgbClr val="990000"/>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rgbClr val="990000"/>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rgbClr val="990000"/>
                </a:solidFill>
                <a:latin typeface="Tahoma" panose="020B0604030504040204" pitchFamily="34" charset="0"/>
              </a:defRPr>
            </a:lvl9pPr>
          </a:lstStyle>
          <a:p>
            <a:pPr defTabSz="609036">
              <a:spcBef>
                <a:spcPct val="0"/>
              </a:spcBef>
              <a:buClrTx/>
              <a:buSzTx/>
              <a:buNone/>
              <a:defRPr/>
            </a:pPr>
            <a:r>
              <a:rPr lang="en-US" altLang="ko-KR" sz="2203" b="1" dirty="0">
                <a:solidFill>
                  <a:prstClr val="white">
                    <a:lumMod val="75000"/>
                  </a:prstClr>
                </a:solidFill>
                <a:latin typeface="Arial" panose="020B0604020202020204" pitchFamily="34" charset="0"/>
                <a:ea typeface="Gulim" panose="020B0600000101010101" pitchFamily="34" charset="-127"/>
              </a:rPr>
              <a:t>IV.</a:t>
            </a:r>
            <a:r>
              <a:rPr lang="fr-FR" altLang="ko-KR" sz="2203" b="1" dirty="0">
                <a:solidFill>
                  <a:prstClr val="white">
                    <a:lumMod val="75000"/>
                  </a:prstClr>
                </a:solidFill>
                <a:latin typeface="Arial" panose="020B0604020202020204" pitchFamily="34" charset="0"/>
                <a:ea typeface="Gulim" panose="020B0600000101010101" pitchFamily="34" charset="-127"/>
              </a:rPr>
              <a:t> Résultats attendus</a:t>
            </a:r>
            <a:endParaRPr lang="en-US" altLang="ko-KR" sz="2203" b="1" dirty="0">
              <a:solidFill>
                <a:prstClr val="white">
                  <a:lumMod val="75000"/>
                </a:prstClr>
              </a:solidFill>
              <a:latin typeface="Arial" panose="020B0604020202020204" pitchFamily="34" charset="0"/>
              <a:ea typeface="Gulim" panose="020B0600000101010101" pitchFamily="34" charset="-127"/>
            </a:endParaRPr>
          </a:p>
        </p:txBody>
      </p:sp>
      <p:sp>
        <p:nvSpPr>
          <p:cNvPr id="19" name="AutoShape 51">
            <a:extLst>
              <a:ext uri="{FF2B5EF4-FFF2-40B4-BE49-F238E27FC236}">
                <a16:creationId xmlns:a16="http://schemas.microsoft.com/office/drawing/2014/main" id="{10ED86CE-5013-AA52-3150-B2E5742D3102}"/>
              </a:ext>
            </a:extLst>
          </p:cNvPr>
          <p:cNvSpPr>
            <a:spLocks noChangeArrowheads="1"/>
          </p:cNvSpPr>
          <p:nvPr/>
        </p:nvSpPr>
        <p:spPr bwMode="gray">
          <a:xfrm>
            <a:off x="1018740" y="4981594"/>
            <a:ext cx="9218022" cy="621724"/>
          </a:xfrm>
          <a:prstGeom prst="roundRect">
            <a:avLst>
              <a:gd name="adj" fmla="val 50000"/>
            </a:avLst>
          </a:prstGeom>
          <a:noFill/>
          <a:ln w="28575" algn="ctr">
            <a:solidFill>
              <a:schemeClr val="bg2"/>
            </a:solidFill>
            <a:round/>
            <a:headEnd/>
            <a:tailEnd/>
          </a:ln>
        </p:spPr>
        <p:txBody>
          <a:bodyPr wrap="none" anchor="ctr"/>
          <a:lstStyle>
            <a:lvl1pPr>
              <a:spcBef>
                <a:spcPct val="20000"/>
              </a:spcBef>
              <a:buClr>
                <a:srgbClr val="990000"/>
              </a:buClr>
              <a:buSzPct val="60000"/>
              <a:buFont typeface="Wingdings" panose="05000000000000000000" pitchFamily="2" charset="2"/>
              <a:buChar char="v"/>
              <a:defRPr sz="2400">
                <a:solidFill>
                  <a:srgbClr val="990000"/>
                </a:solidFill>
                <a:latin typeface="Tahoma" panose="020B0604030504040204" pitchFamily="34" charset="0"/>
              </a:defRPr>
            </a:lvl1pPr>
            <a:lvl2pPr marL="742950" indent="-285750">
              <a:spcBef>
                <a:spcPct val="20000"/>
              </a:spcBef>
              <a:buClr>
                <a:srgbClr val="669900"/>
              </a:buClr>
              <a:buSzPct val="55000"/>
              <a:buFont typeface="Wingdings" panose="05000000000000000000" pitchFamily="2" charset="2"/>
              <a:buChar char="v"/>
              <a:defRPr sz="2000">
                <a:solidFill>
                  <a:srgbClr val="990000"/>
                </a:solidFill>
                <a:latin typeface="Tahoma" panose="020B0604030504040204" pitchFamily="34" charset="0"/>
              </a:defRPr>
            </a:lvl2pPr>
            <a:lvl3pPr marL="1143000" indent="-228600">
              <a:spcBef>
                <a:spcPct val="20000"/>
              </a:spcBef>
              <a:buClr>
                <a:schemeClr val="folHlink"/>
              </a:buClr>
              <a:buSzPct val="50000"/>
              <a:buFont typeface="Wingdings" panose="05000000000000000000" pitchFamily="2" charset="2"/>
              <a:buChar char="n"/>
              <a:defRPr sz="2400">
                <a:solidFill>
                  <a:srgbClr val="990000"/>
                </a:solidFill>
                <a:latin typeface="Tahoma" panose="020B0604030504040204" pitchFamily="34" charset="0"/>
              </a:defRPr>
            </a:lvl3pPr>
            <a:lvl4pPr marL="1600200" indent="-228600">
              <a:spcBef>
                <a:spcPct val="20000"/>
              </a:spcBef>
              <a:buClr>
                <a:schemeClr val="accent2"/>
              </a:buClr>
              <a:buSzPct val="55000"/>
              <a:buFont typeface="Wingdings" panose="05000000000000000000" pitchFamily="2" charset="2"/>
              <a:buChar char="n"/>
              <a:defRPr sz="2000">
                <a:solidFill>
                  <a:srgbClr val="990000"/>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sz="2000">
                <a:solidFill>
                  <a:srgbClr val="990000"/>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rgbClr val="990000"/>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rgbClr val="990000"/>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rgbClr val="990000"/>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rgbClr val="990000"/>
                </a:solidFill>
                <a:latin typeface="Tahoma" panose="020B0604030504040204" pitchFamily="34" charset="0"/>
              </a:defRPr>
            </a:lvl9pPr>
          </a:lstStyle>
          <a:p>
            <a:pPr defTabSz="609036">
              <a:spcBef>
                <a:spcPct val="0"/>
              </a:spcBef>
              <a:buClrTx/>
              <a:buSzTx/>
              <a:buNone/>
              <a:defRPr/>
            </a:pPr>
            <a:endParaRPr lang="fr-FR" altLang="ko-KR" sz="2203" b="1" dirty="0">
              <a:solidFill>
                <a:srgbClr val="44546A"/>
              </a:solidFill>
              <a:latin typeface="Arial" panose="020B0604020202020204" pitchFamily="34" charset="0"/>
              <a:ea typeface="Gulim" panose="020B0600000101010101" pitchFamily="34" charset="-127"/>
            </a:endParaRPr>
          </a:p>
          <a:p>
            <a:pPr defTabSz="609036">
              <a:spcBef>
                <a:spcPct val="0"/>
              </a:spcBef>
              <a:buClrTx/>
              <a:buSzTx/>
              <a:buNone/>
              <a:defRPr/>
            </a:pPr>
            <a:r>
              <a:rPr lang="fr-FR" altLang="ko-KR" sz="2203" b="1" dirty="0">
                <a:solidFill>
                  <a:prstClr val="white">
                    <a:lumMod val="75000"/>
                  </a:prstClr>
                </a:solidFill>
                <a:latin typeface="Arial" panose="020B0604020202020204" pitchFamily="34" charset="0"/>
                <a:ea typeface="Gulim" panose="020B0600000101010101" pitchFamily="34" charset="-127"/>
              </a:rPr>
              <a:t>VI. Etat des lieux sur les centres d’excellence en Afrique de l’Ouest  </a:t>
            </a:r>
          </a:p>
          <a:p>
            <a:pPr defTabSz="609036">
              <a:spcBef>
                <a:spcPct val="0"/>
              </a:spcBef>
              <a:buClrTx/>
              <a:buSzTx/>
              <a:buNone/>
              <a:defRPr/>
            </a:pPr>
            <a:endParaRPr lang="fr-FR" altLang="ko-KR" sz="2203" b="1" dirty="0">
              <a:solidFill>
                <a:srgbClr val="44546A"/>
              </a:solidFill>
              <a:latin typeface="Arial" panose="020B0604020202020204" pitchFamily="34" charset="0"/>
              <a:ea typeface="Gulim" panose="020B0600000101010101" pitchFamily="34" charset="-127"/>
            </a:endParaRPr>
          </a:p>
        </p:txBody>
      </p:sp>
      <p:sp>
        <p:nvSpPr>
          <p:cNvPr id="20" name="AutoShape 51">
            <a:extLst>
              <a:ext uri="{FF2B5EF4-FFF2-40B4-BE49-F238E27FC236}">
                <a16:creationId xmlns:a16="http://schemas.microsoft.com/office/drawing/2014/main" id="{0B7AFDAC-0259-94E5-4F89-C3FCE6E76E05}"/>
              </a:ext>
            </a:extLst>
          </p:cNvPr>
          <p:cNvSpPr>
            <a:spLocks noChangeArrowheads="1"/>
          </p:cNvSpPr>
          <p:nvPr/>
        </p:nvSpPr>
        <p:spPr bwMode="gray">
          <a:xfrm>
            <a:off x="768262" y="5782411"/>
            <a:ext cx="9468500" cy="621724"/>
          </a:xfrm>
          <a:prstGeom prst="roundRect">
            <a:avLst>
              <a:gd name="adj" fmla="val 50000"/>
            </a:avLst>
          </a:prstGeom>
          <a:noFill/>
          <a:ln w="28575" algn="ctr">
            <a:solidFill>
              <a:schemeClr val="bg2"/>
            </a:solidFill>
            <a:round/>
            <a:headEnd/>
            <a:tailEnd/>
          </a:ln>
        </p:spPr>
        <p:txBody>
          <a:bodyPr wrap="none" anchor="ctr"/>
          <a:lstStyle>
            <a:lvl1pPr>
              <a:spcBef>
                <a:spcPct val="20000"/>
              </a:spcBef>
              <a:buClr>
                <a:srgbClr val="990000"/>
              </a:buClr>
              <a:buSzPct val="60000"/>
              <a:buFont typeface="Wingdings" panose="05000000000000000000" pitchFamily="2" charset="2"/>
              <a:buChar char="v"/>
              <a:defRPr sz="2400">
                <a:solidFill>
                  <a:srgbClr val="990000"/>
                </a:solidFill>
                <a:latin typeface="Tahoma" panose="020B0604030504040204" pitchFamily="34" charset="0"/>
              </a:defRPr>
            </a:lvl1pPr>
            <a:lvl2pPr marL="742950" indent="-285750">
              <a:spcBef>
                <a:spcPct val="20000"/>
              </a:spcBef>
              <a:buClr>
                <a:srgbClr val="669900"/>
              </a:buClr>
              <a:buSzPct val="55000"/>
              <a:buFont typeface="Wingdings" panose="05000000000000000000" pitchFamily="2" charset="2"/>
              <a:buChar char="v"/>
              <a:defRPr sz="2000">
                <a:solidFill>
                  <a:srgbClr val="990000"/>
                </a:solidFill>
                <a:latin typeface="Tahoma" panose="020B0604030504040204" pitchFamily="34" charset="0"/>
              </a:defRPr>
            </a:lvl2pPr>
            <a:lvl3pPr marL="1143000" indent="-228600">
              <a:spcBef>
                <a:spcPct val="20000"/>
              </a:spcBef>
              <a:buClr>
                <a:schemeClr val="folHlink"/>
              </a:buClr>
              <a:buSzPct val="50000"/>
              <a:buFont typeface="Wingdings" panose="05000000000000000000" pitchFamily="2" charset="2"/>
              <a:buChar char="n"/>
              <a:defRPr sz="2400">
                <a:solidFill>
                  <a:srgbClr val="990000"/>
                </a:solidFill>
                <a:latin typeface="Tahoma" panose="020B0604030504040204" pitchFamily="34" charset="0"/>
              </a:defRPr>
            </a:lvl3pPr>
            <a:lvl4pPr marL="1600200" indent="-228600">
              <a:spcBef>
                <a:spcPct val="20000"/>
              </a:spcBef>
              <a:buClr>
                <a:schemeClr val="accent2"/>
              </a:buClr>
              <a:buSzPct val="55000"/>
              <a:buFont typeface="Wingdings" panose="05000000000000000000" pitchFamily="2" charset="2"/>
              <a:buChar char="n"/>
              <a:defRPr sz="2000">
                <a:solidFill>
                  <a:srgbClr val="990000"/>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sz="2000">
                <a:solidFill>
                  <a:srgbClr val="990000"/>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rgbClr val="990000"/>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rgbClr val="990000"/>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rgbClr val="990000"/>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rgbClr val="990000"/>
                </a:solidFill>
                <a:latin typeface="Tahoma" panose="020B0604030504040204" pitchFamily="34" charset="0"/>
              </a:defRPr>
            </a:lvl9pPr>
          </a:lstStyle>
          <a:p>
            <a:pPr defTabSz="609036">
              <a:spcBef>
                <a:spcPct val="0"/>
              </a:spcBef>
              <a:buClrTx/>
              <a:buSzTx/>
              <a:buNone/>
              <a:defRPr/>
            </a:pPr>
            <a:r>
              <a:rPr lang="en-US" altLang="ko-KR" sz="2203" b="1" dirty="0">
                <a:solidFill>
                  <a:prstClr val="white">
                    <a:lumMod val="75000"/>
                  </a:prstClr>
                </a:solidFill>
                <a:latin typeface="Arial" panose="020B0604020202020204" pitchFamily="34" charset="0"/>
                <a:ea typeface="Gulim" panose="020B0600000101010101" pitchFamily="34" charset="-127"/>
              </a:rPr>
              <a:t>VII. Conclusion et perspectives </a:t>
            </a:r>
          </a:p>
        </p:txBody>
      </p:sp>
      <p:sp>
        <p:nvSpPr>
          <p:cNvPr id="21" name="AutoShape 51">
            <a:extLst>
              <a:ext uri="{FF2B5EF4-FFF2-40B4-BE49-F238E27FC236}">
                <a16:creationId xmlns:a16="http://schemas.microsoft.com/office/drawing/2014/main" id="{52A36CEE-CACA-4177-C3F2-B15561394092}"/>
              </a:ext>
            </a:extLst>
          </p:cNvPr>
          <p:cNvSpPr>
            <a:spLocks noChangeArrowheads="1"/>
          </p:cNvSpPr>
          <p:nvPr/>
        </p:nvSpPr>
        <p:spPr bwMode="gray">
          <a:xfrm>
            <a:off x="1116235" y="2623781"/>
            <a:ext cx="9120526" cy="621724"/>
          </a:xfrm>
          <a:prstGeom prst="roundRect">
            <a:avLst>
              <a:gd name="adj" fmla="val 50000"/>
            </a:avLst>
          </a:prstGeom>
          <a:noFill/>
          <a:ln w="28575" algn="ctr">
            <a:solidFill>
              <a:schemeClr val="bg2"/>
            </a:solidFill>
            <a:round/>
            <a:headEnd/>
            <a:tailEnd/>
          </a:ln>
        </p:spPr>
        <p:txBody>
          <a:bodyPr wrap="none" anchor="ctr"/>
          <a:lstStyle>
            <a:lvl1pPr>
              <a:spcBef>
                <a:spcPct val="20000"/>
              </a:spcBef>
              <a:buClr>
                <a:srgbClr val="990000"/>
              </a:buClr>
              <a:buSzPct val="60000"/>
              <a:buFont typeface="Wingdings" panose="05000000000000000000" pitchFamily="2" charset="2"/>
              <a:buChar char="v"/>
              <a:defRPr sz="2400">
                <a:solidFill>
                  <a:srgbClr val="990000"/>
                </a:solidFill>
                <a:latin typeface="Tahoma" panose="020B0604030504040204" pitchFamily="34" charset="0"/>
              </a:defRPr>
            </a:lvl1pPr>
            <a:lvl2pPr marL="742950" indent="-285750">
              <a:spcBef>
                <a:spcPct val="20000"/>
              </a:spcBef>
              <a:buClr>
                <a:srgbClr val="669900"/>
              </a:buClr>
              <a:buSzPct val="55000"/>
              <a:buFont typeface="Wingdings" panose="05000000000000000000" pitchFamily="2" charset="2"/>
              <a:buChar char="v"/>
              <a:defRPr sz="2000">
                <a:solidFill>
                  <a:srgbClr val="990000"/>
                </a:solidFill>
                <a:latin typeface="Tahoma" panose="020B0604030504040204" pitchFamily="34" charset="0"/>
              </a:defRPr>
            </a:lvl2pPr>
            <a:lvl3pPr marL="1143000" indent="-228600">
              <a:spcBef>
                <a:spcPct val="20000"/>
              </a:spcBef>
              <a:buClr>
                <a:schemeClr val="folHlink"/>
              </a:buClr>
              <a:buSzPct val="50000"/>
              <a:buFont typeface="Wingdings" panose="05000000000000000000" pitchFamily="2" charset="2"/>
              <a:buChar char="n"/>
              <a:defRPr sz="2400">
                <a:solidFill>
                  <a:srgbClr val="990000"/>
                </a:solidFill>
                <a:latin typeface="Tahoma" panose="020B0604030504040204" pitchFamily="34" charset="0"/>
              </a:defRPr>
            </a:lvl3pPr>
            <a:lvl4pPr marL="1600200" indent="-228600">
              <a:spcBef>
                <a:spcPct val="20000"/>
              </a:spcBef>
              <a:buClr>
                <a:schemeClr val="accent2"/>
              </a:buClr>
              <a:buSzPct val="55000"/>
              <a:buFont typeface="Wingdings" panose="05000000000000000000" pitchFamily="2" charset="2"/>
              <a:buChar char="n"/>
              <a:defRPr sz="2000">
                <a:solidFill>
                  <a:srgbClr val="990000"/>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sz="2000">
                <a:solidFill>
                  <a:srgbClr val="990000"/>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rgbClr val="990000"/>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rgbClr val="990000"/>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rgbClr val="990000"/>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rgbClr val="990000"/>
                </a:solidFill>
                <a:latin typeface="Tahoma" panose="020B0604030504040204" pitchFamily="34" charset="0"/>
              </a:defRPr>
            </a:lvl9pPr>
          </a:lstStyle>
          <a:p>
            <a:pPr defTabSz="609036">
              <a:spcBef>
                <a:spcPct val="0"/>
              </a:spcBef>
              <a:buClrTx/>
              <a:buSzTx/>
              <a:buNone/>
              <a:defRPr/>
            </a:pPr>
            <a:endParaRPr lang="fr-FR" altLang="ko-KR" sz="2203" b="1" dirty="0">
              <a:solidFill>
                <a:prstClr val="black"/>
              </a:solidFill>
              <a:highlight>
                <a:srgbClr val="000000"/>
              </a:highlight>
              <a:latin typeface="Arial" panose="020B0604020202020204" pitchFamily="34" charset="0"/>
              <a:ea typeface="Gulim" panose="020B0600000101010101" pitchFamily="34" charset="-127"/>
            </a:endParaRPr>
          </a:p>
          <a:p>
            <a:pPr defTabSz="609036">
              <a:spcBef>
                <a:spcPct val="0"/>
              </a:spcBef>
              <a:buClrTx/>
              <a:buSzTx/>
              <a:buNone/>
              <a:defRPr/>
            </a:pPr>
            <a:r>
              <a:rPr lang="fr-FR" altLang="ko-KR" sz="2203" b="1" dirty="0">
                <a:solidFill>
                  <a:prstClr val="white">
                    <a:lumMod val="75000"/>
                  </a:prstClr>
                </a:solidFill>
                <a:latin typeface="Arial" panose="020B0604020202020204" pitchFamily="34" charset="0"/>
                <a:ea typeface="Gulim" panose="020B0600000101010101" pitchFamily="34" charset="-127"/>
              </a:rPr>
              <a:t>III. Méthodologie</a:t>
            </a:r>
          </a:p>
          <a:p>
            <a:pPr defTabSz="609036">
              <a:spcBef>
                <a:spcPct val="0"/>
              </a:spcBef>
              <a:buClrTx/>
              <a:buSzTx/>
              <a:buNone/>
              <a:defRPr/>
            </a:pPr>
            <a:endParaRPr lang="en-US" altLang="ko-KR" sz="2203" b="1" dirty="0">
              <a:solidFill>
                <a:srgbClr val="44546A"/>
              </a:solidFill>
              <a:latin typeface="Arial" panose="020B0604020202020204" pitchFamily="34" charset="0"/>
              <a:ea typeface="Gulim" panose="020B0600000101010101" pitchFamily="34" charset="-127"/>
            </a:endParaRPr>
          </a:p>
        </p:txBody>
      </p:sp>
      <p:sp>
        <p:nvSpPr>
          <p:cNvPr id="4" name="AutoShape 51">
            <a:extLst>
              <a:ext uri="{FF2B5EF4-FFF2-40B4-BE49-F238E27FC236}">
                <a16:creationId xmlns:a16="http://schemas.microsoft.com/office/drawing/2014/main" id="{0E4270F4-5EAD-3C9E-5899-CD19CF143432}"/>
              </a:ext>
            </a:extLst>
          </p:cNvPr>
          <p:cNvSpPr>
            <a:spLocks noChangeArrowheads="1"/>
          </p:cNvSpPr>
          <p:nvPr/>
        </p:nvSpPr>
        <p:spPr bwMode="gray">
          <a:xfrm>
            <a:off x="1147191" y="4158467"/>
            <a:ext cx="9089571" cy="621724"/>
          </a:xfrm>
          <a:prstGeom prst="roundRect">
            <a:avLst>
              <a:gd name="adj" fmla="val 50000"/>
            </a:avLst>
          </a:prstGeom>
          <a:noFill/>
          <a:ln w="28575" algn="ctr">
            <a:solidFill>
              <a:schemeClr val="bg2"/>
            </a:solidFill>
            <a:round/>
            <a:headEnd/>
            <a:tailEnd/>
          </a:ln>
        </p:spPr>
        <p:txBody>
          <a:bodyPr wrap="none" anchor="ctr"/>
          <a:lstStyle>
            <a:lvl1pPr>
              <a:spcBef>
                <a:spcPct val="20000"/>
              </a:spcBef>
              <a:buClr>
                <a:srgbClr val="990000"/>
              </a:buClr>
              <a:buSzPct val="60000"/>
              <a:buFont typeface="Wingdings" panose="05000000000000000000" pitchFamily="2" charset="2"/>
              <a:buChar char="v"/>
              <a:defRPr sz="2400">
                <a:solidFill>
                  <a:srgbClr val="990000"/>
                </a:solidFill>
                <a:latin typeface="Tahoma" panose="020B0604030504040204" pitchFamily="34" charset="0"/>
              </a:defRPr>
            </a:lvl1pPr>
            <a:lvl2pPr marL="742950" indent="-285750">
              <a:spcBef>
                <a:spcPct val="20000"/>
              </a:spcBef>
              <a:buClr>
                <a:srgbClr val="669900"/>
              </a:buClr>
              <a:buSzPct val="55000"/>
              <a:buFont typeface="Wingdings" panose="05000000000000000000" pitchFamily="2" charset="2"/>
              <a:buChar char="v"/>
              <a:defRPr sz="2000">
                <a:solidFill>
                  <a:srgbClr val="990000"/>
                </a:solidFill>
                <a:latin typeface="Tahoma" panose="020B0604030504040204" pitchFamily="34" charset="0"/>
              </a:defRPr>
            </a:lvl2pPr>
            <a:lvl3pPr marL="1143000" indent="-228600">
              <a:spcBef>
                <a:spcPct val="20000"/>
              </a:spcBef>
              <a:buClr>
                <a:schemeClr val="folHlink"/>
              </a:buClr>
              <a:buSzPct val="50000"/>
              <a:buFont typeface="Wingdings" panose="05000000000000000000" pitchFamily="2" charset="2"/>
              <a:buChar char="n"/>
              <a:defRPr sz="2400">
                <a:solidFill>
                  <a:srgbClr val="990000"/>
                </a:solidFill>
                <a:latin typeface="Tahoma" panose="020B0604030504040204" pitchFamily="34" charset="0"/>
              </a:defRPr>
            </a:lvl3pPr>
            <a:lvl4pPr marL="1600200" indent="-228600">
              <a:spcBef>
                <a:spcPct val="20000"/>
              </a:spcBef>
              <a:buClr>
                <a:schemeClr val="accent2"/>
              </a:buClr>
              <a:buSzPct val="55000"/>
              <a:buFont typeface="Wingdings" panose="05000000000000000000" pitchFamily="2" charset="2"/>
              <a:buChar char="n"/>
              <a:defRPr sz="2000">
                <a:solidFill>
                  <a:srgbClr val="990000"/>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sz="2000">
                <a:solidFill>
                  <a:srgbClr val="990000"/>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rgbClr val="990000"/>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rgbClr val="990000"/>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rgbClr val="990000"/>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rgbClr val="990000"/>
                </a:solidFill>
                <a:latin typeface="Tahoma" panose="020B0604030504040204" pitchFamily="34" charset="0"/>
              </a:defRPr>
            </a:lvl9pPr>
          </a:lstStyle>
          <a:p>
            <a:pPr defTabSz="609036">
              <a:spcBef>
                <a:spcPct val="0"/>
              </a:spcBef>
              <a:buClrTx/>
              <a:buSzTx/>
              <a:buNone/>
              <a:defRPr/>
            </a:pPr>
            <a:r>
              <a:rPr lang="en-US" altLang="ko-KR" sz="2203" b="1" dirty="0">
                <a:solidFill>
                  <a:prstClr val="white">
                    <a:lumMod val="75000"/>
                  </a:prstClr>
                </a:solidFill>
                <a:latin typeface="Arial" panose="020B0604020202020204" pitchFamily="34" charset="0"/>
                <a:ea typeface="Gulim" panose="020B0600000101010101" pitchFamily="34" charset="-127"/>
              </a:rPr>
              <a:t>V.</a:t>
            </a:r>
            <a:r>
              <a:rPr lang="fr-FR" altLang="ko-KR" sz="2203" b="1" dirty="0">
                <a:solidFill>
                  <a:prstClr val="white">
                    <a:lumMod val="75000"/>
                  </a:prstClr>
                </a:solidFill>
                <a:latin typeface="Arial" panose="020B0604020202020204" pitchFamily="34" charset="0"/>
                <a:ea typeface="Gulim" panose="020B0600000101010101" pitchFamily="34" charset="-127"/>
              </a:rPr>
              <a:t> Plan de travail et chronogramme</a:t>
            </a:r>
            <a:r>
              <a:rPr lang="en-US" altLang="ko-KR" sz="2203" b="1" dirty="0">
                <a:solidFill>
                  <a:prstClr val="white">
                    <a:lumMod val="75000"/>
                  </a:prstClr>
                </a:solidFill>
                <a:latin typeface="Arial" panose="020B0604020202020204" pitchFamily="34" charset="0"/>
                <a:ea typeface="Gulim" panose="020B0600000101010101" pitchFamily="34" charset="-127"/>
              </a:rPr>
              <a:t> </a:t>
            </a:r>
          </a:p>
        </p:txBody>
      </p:sp>
      <p:sp>
        <p:nvSpPr>
          <p:cNvPr id="5" name="슬라이드 번호 개체 틀 63">
            <a:extLst>
              <a:ext uri="{FF2B5EF4-FFF2-40B4-BE49-F238E27FC236}">
                <a16:creationId xmlns:a16="http://schemas.microsoft.com/office/drawing/2014/main" id="{518F98E5-9063-7D49-8878-59953CA4B0D9}"/>
              </a:ext>
            </a:extLst>
          </p:cNvPr>
          <p:cNvSpPr txBox="1">
            <a:spLocks/>
          </p:cNvSpPr>
          <p:nvPr/>
        </p:nvSpPr>
        <p:spPr bwMode="auto">
          <a:xfrm>
            <a:off x="11204392" y="6363734"/>
            <a:ext cx="644986" cy="44831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defPPr>
              <a:defRPr lang="fr-FR"/>
            </a:defPPr>
            <a:lvl1pPr marL="0" algn="l" defTabSz="457200" rtl="0" eaLnBrk="1" latinLnBrk="0" hangingPunct="1">
              <a:spcBef>
                <a:spcPts val="925"/>
              </a:spcBef>
              <a:buClr>
                <a:schemeClr val="accent1"/>
              </a:buClr>
              <a:buSzPct val="80000"/>
              <a:buFont typeface="Wingdings 3" panose="05040102010807070707" pitchFamily="18" charset="2"/>
              <a:buChar char=""/>
              <a:defRPr sz="1600" kern="1200">
                <a:solidFill>
                  <a:srgbClr val="404040"/>
                </a:solidFill>
                <a:latin typeface="Trebuchet MS" panose="020B0603020202020204" pitchFamily="34" charset="0"/>
                <a:ea typeface="+mn-ea"/>
                <a:cs typeface="+mn-cs"/>
              </a:defRPr>
            </a:lvl1pPr>
            <a:lvl2pPr marL="681038" indent="-261938" algn="l" defTabSz="457200" rtl="0" eaLnBrk="1" latinLnBrk="0" hangingPunct="1">
              <a:spcBef>
                <a:spcPts val="925"/>
              </a:spcBef>
              <a:buClr>
                <a:schemeClr val="accent1"/>
              </a:buClr>
              <a:buSzPct val="80000"/>
              <a:buFont typeface="Wingdings 3" panose="05040102010807070707" pitchFamily="18" charset="2"/>
              <a:buChar char=""/>
              <a:defRPr sz="1400" kern="1200">
                <a:solidFill>
                  <a:srgbClr val="404040"/>
                </a:solidFill>
                <a:latin typeface="Trebuchet MS" panose="020B0603020202020204" pitchFamily="34" charset="0"/>
                <a:ea typeface="+mn-ea"/>
                <a:cs typeface="+mn-cs"/>
              </a:defRPr>
            </a:lvl2pPr>
            <a:lvl3pPr marL="1049338" indent="-209550" algn="l" defTabSz="457200" rtl="0" eaLnBrk="1" latinLnBrk="0" hangingPunct="1">
              <a:spcBef>
                <a:spcPts val="925"/>
              </a:spcBef>
              <a:buClr>
                <a:schemeClr val="accent1"/>
              </a:buClr>
              <a:buSzPct val="80000"/>
              <a:buFont typeface="Wingdings 3" panose="05040102010807070707" pitchFamily="18" charset="2"/>
              <a:buChar char=""/>
              <a:defRPr sz="1200" kern="1200">
                <a:solidFill>
                  <a:srgbClr val="404040"/>
                </a:solidFill>
                <a:latin typeface="Trebuchet MS" panose="020B0603020202020204" pitchFamily="34" charset="0"/>
                <a:ea typeface="+mn-ea"/>
                <a:cs typeface="+mn-cs"/>
              </a:defRPr>
            </a:lvl3pPr>
            <a:lvl4pPr marL="1470025" indent="-209550" algn="l" defTabSz="457200" rtl="0" eaLnBrk="1" latinLnBrk="0" hangingPunct="1">
              <a:spcBef>
                <a:spcPts val="925"/>
              </a:spcBef>
              <a:buClr>
                <a:schemeClr val="accent1"/>
              </a:buClr>
              <a:buSzPct val="80000"/>
              <a:buFont typeface="Wingdings 3" panose="05040102010807070707" pitchFamily="18" charset="2"/>
              <a:buChar char=""/>
              <a:defRPr sz="1100" kern="1200">
                <a:solidFill>
                  <a:srgbClr val="404040"/>
                </a:solidFill>
                <a:latin typeface="Trebuchet MS" panose="020B0603020202020204" pitchFamily="34" charset="0"/>
                <a:ea typeface="+mn-ea"/>
                <a:cs typeface="+mn-cs"/>
              </a:defRPr>
            </a:lvl4pPr>
            <a:lvl5pPr marL="1889125" indent="-209550" algn="l" defTabSz="457200" rtl="0" eaLnBrk="1" latinLnBrk="0" hangingPunct="1">
              <a:spcBef>
                <a:spcPts val="925"/>
              </a:spcBef>
              <a:buClr>
                <a:schemeClr val="accent1"/>
              </a:buClr>
              <a:buSzPct val="80000"/>
              <a:buFont typeface="Wingdings 3" panose="05040102010807070707" pitchFamily="18" charset="2"/>
              <a:buChar char=""/>
              <a:defRPr sz="1100" kern="1200">
                <a:solidFill>
                  <a:srgbClr val="404040"/>
                </a:solidFill>
                <a:latin typeface="Trebuchet MS" panose="020B0603020202020204" pitchFamily="34" charset="0"/>
                <a:ea typeface="+mn-ea"/>
                <a:cs typeface="+mn-cs"/>
              </a:defRPr>
            </a:lvl5pPr>
            <a:lvl6pPr marL="2346325" indent="-209550" algn="l" defTabSz="457200" rtl="0" eaLnBrk="0" fontAlgn="base" latinLnBrk="0" hangingPunct="0">
              <a:spcBef>
                <a:spcPts val="925"/>
              </a:spcBef>
              <a:spcAft>
                <a:spcPct val="0"/>
              </a:spcAft>
              <a:buClr>
                <a:schemeClr val="accent1"/>
              </a:buClr>
              <a:buSzPct val="80000"/>
              <a:buFont typeface="Wingdings 3" panose="05040102010807070707" pitchFamily="18" charset="2"/>
              <a:buChar char=""/>
              <a:defRPr sz="1100" kern="1200">
                <a:solidFill>
                  <a:srgbClr val="404040"/>
                </a:solidFill>
                <a:latin typeface="Trebuchet MS" panose="020B0603020202020204" pitchFamily="34" charset="0"/>
                <a:ea typeface="+mn-ea"/>
                <a:cs typeface="+mn-cs"/>
              </a:defRPr>
            </a:lvl6pPr>
            <a:lvl7pPr marL="2803525" indent="-209550" algn="l" defTabSz="457200" rtl="0" eaLnBrk="0" fontAlgn="base" latinLnBrk="0" hangingPunct="0">
              <a:spcBef>
                <a:spcPts val="925"/>
              </a:spcBef>
              <a:spcAft>
                <a:spcPct val="0"/>
              </a:spcAft>
              <a:buClr>
                <a:schemeClr val="accent1"/>
              </a:buClr>
              <a:buSzPct val="80000"/>
              <a:buFont typeface="Wingdings 3" panose="05040102010807070707" pitchFamily="18" charset="2"/>
              <a:buChar char=""/>
              <a:defRPr sz="1100" kern="1200">
                <a:solidFill>
                  <a:srgbClr val="404040"/>
                </a:solidFill>
                <a:latin typeface="Trebuchet MS" panose="020B0603020202020204" pitchFamily="34" charset="0"/>
                <a:ea typeface="+mn-ea"/>
                <a:cs typeface="+mn-cs"/>
              </a:defRPr>
            </a:lvl7pPr>
            <a:lvl8pPr marL="3260725" indent="-209550" algn="l" defTabSz="457200" rtl="0" eaLnBrk="0" fontAlgn="base" latinLnBrk="0" hangingPunct="0">
              <a:spcBef>
                <a:spcPts val="925"/>
              </a:spcBef>
              <a:spcAft>
                <a:spcPct val="0"/>
              </a:spcAft>
              <a:buClr>
                <a:schemeClr val="accent1"/>
              </a:buClr>
              <a:buSzPct val="80000"/>
              <a:buFont typeface="Wingdings 3" panose="05040102010807070707" pitchFamily="18" charset="2"/>
              <a:buChar char=""/>
              <a:defRPr sz="1100" kern="1200">
                <a:solidFill>
                  <a:srgbClr val="404040"/>
                </a:solidFill>
                <a:latin typeface="Trebuchet MS" panose="020B0603020202020204" pitchFamily="34" charset="0"/>
                <a:ea typeface="+mn-ea"/>
                <a:cs typeface="+mn-cs"/>
              </a:defRPr>
            </a:lvl8pPr>
            <a:lvl9pPr marL="3717925" indent="-209550" algn="l" defTabSz="457200" rtl="0" eaLnBrk="0" fontAlgn="base" latinLnBrk="0" hangingPunct="0">
              <a:spcBef>
                <a:spcPts val="925"/>
              </a:spcBef>
              <a:spcAft>
                <a:spcPct val="0"/>
              </a:spcAft>
              <a:buClr>
                <a:schemeClr val="accent1"/>
              </a:buClr>
              <a:buSzPct val="80000"/>
              <a:buFont typeface="Wingdings 3" panose="05040102010807070707" pitchFamily="18" charset="2"/>
              <a:buChar char=""/>
              <a:defRPr sz="1100" kern="1200">
                <a:solidFill>
                  <a:srgbClr val="404040"/>
                </a:solidFill>
                <a:latin typeface="Trebuchet MS" panose="020B0603020202020204" pitchFamily="34" charset="0"/>
                <a:ea typeface="+mn-ea"/>
                <a:cs typeface="+mn-cs"/>
              </a:defRPr>
            </a:lvl9pPr>
          </a:lstStyle>
          <a:p>
            <a:pPr defTabSz="609036" fontAlgn="base">
              <a:spcBef>
                <a:spcPct val="0"/>
              </a:spcBef>
              <a:spcAft>
                <a:spcPct val="0"/>
              </a:spcAft>
              <a:buClrTx/>
              <a:buSzTx/>
              <a:buNone/>
            </a:pPr>
            <a:fld id="{28836D35-1622-435B-8508-01785CDB2D49}" type="slidenum">
              <a:rPr lang="en-US" altLang="ko-KR" sz="1865" b="1">
                <a:solidFill>
                  <a:prstClr val="black"/>
                </a:solidFill>
                <a:latin typeface="Tahoma" panose="020B0604030504040204" pitchFamily="34" charset="0"/>
                <a:ea typeface="Gulim" panose="020B0600000101010101" pitchFamily="34" charset="-127"/>
              </a:rPr>
              <a:pPr defTabSz="609036" fontAlgn="base">
                <a:spcBef>
                  <a:spcPct val="0"/>
                </a:spcBef>
                <a:spcAft>
                  <a:spcPct val="0"/>
                </a:spcAft>
                <a:buClrTx/>
                <a:buSzTx/>
                <a:buNone/>
              </a:pPr>
              <a:t>26</a:t>
            </a:fld>
            <a:endParaRPr lang="en-US" altLang="ko-KR" sz="1865" b="1" dirty="0">
              <a:solidFill>
                <a:prstClr val="black"/>
              </a:solidFill>
              <a:latin typeface="Tahoma" panose="020B0604030504040204" pitchFamily="34" charset="0"/>
              <a:ea typeface="Gulim" panose="020B0600000101010101" pitchFamily="34" charset="-127"/>
            </a:endParaRPr>
          </a:p>
        </p:txBody>
      </p:sp>
    </p:spTree>
    <p:extLst>
      <p:ext uri="{BB962C8B-B14F-4D97-AF65-F5344CB8AC3E}">
        <p14:creationId xmlns:p14="http://schemas.microsoft.com/office/powerpoint/2010/main" val="1605469741"/>
      </p:ext>
    </p:extLst>
  </p:cSld>
  <p:clrMapOvr>
    <a:masterClrMapping/>
  </p:clrMapOvr>
  <mc:AlternateContent xmlns:mc="http://schemas.openxmlformats.org/markup-compatibility/2006" xmlns:p14="http://schemas.microsoft.com/office/powerpoint/2010/main">
    <mc:Choice Requires="p14">
      <p:transition spd="slow" p14:dur="1750" advTm="696"/>
    </mc:Choice>
    <mc:Fallback xmlns="">
      <p:transition spd="slow" advTm="696"/>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Espace réservé du contenu 3">
            <a:extLst>
              <a:ext uri="{FF2B5EF4-FFF2-40B4-BE49-F238E27FC236}">
                <a16:creationId xmlns:a16="http://schemas.microsoft.com/office/drawing/2014/main" id="{E05FB906-5F9A-3E60-2D5C-4E5E26AD5E59}"/>
              </a:ext>
            </a:extLst>
          </p:cNvPr>
          <p:cNvGraphicFramePr>
            <a:graphicFrameLocks/>
          </p:cNvGraphicFramePr>
          <p:nvPr/>
        </p:nvGraphicFramePr>
        <p:xfrm>
          <a:off x="18329" y="3172"/>
          <a:ext cx="12168033" cy="639996"/>
        </p:xfrm>
        <a:graphic>
          <a:graphicData uri="http://schemas.openxmlformats.org/drawingml/2006/table">
            <a:tbl>
              <a:tblPr firstRow="1" bandRow="1">
                <a:tableStyleId>{5C22544A-7EE6-4342-B048-85BDC9FD1C3A}</a:tableStyleId>
              </a:tblPr>
              <a:tblGrid>
                <a:gridCol w="12168033">
                  <a:extLst>
                    <a:ext uri="{9D8B030D-6E8A-4147-A177-3AD203B41FA5}">
                      <a16:colId xmlns:a16="http://schemas.microsoft.com/office/drawing/2014/main" val="888264110"/>
                    </a:ext>
                  </a:extLst>
                </a:gridCol>
              </a:tblGrid>
              <a:tr h="639488">
                <a:tc>
                  <a:txBody>
                    <a:bodyPr/>
                    <a:lstStyle/>
                    <a:p>
                      <a:pPr algn="ctr"/>
                      <a:r>
                        <a:rPr lang="fr-FR" sz="3600" dirty="0">
                          <a:latin typeface="Times New Roman" panose="02020603050405020304" pitchFamily="18" charset="0"/>
                          <a:cs typeface="Times New Roman" panose="02020603050405020304" pitchFamily="18" charset="0"/>
                        </a:rPr>
                        <a:t>II.OBJECTIFS</a:t>
                      </a:r>
                    </a:p>
                  </a:txBody>
                  <a:tcPr marL="91355" marR="91355" marT="45678" marB="45678" anchor="ctr">
                    <a:solidFill>
                      <a:schemeClr val="accent6">
                        <a:lumMod val="75000"/>
                      </a:schemeClr>
                    </a:solidFill>
                  </a:tcPr>
                </a:tc>
                <a:extLst>
                  <a:ext uri="{0D108BD9-81ED-4DB2-BD59-A6C34878D82A}">
                    <a16:rowId xmlns:a16="http://schemas.microsoft.com/office/drawing/2014/main" val="1666709153"/>
                  </a:ext>
                </a:extLst>
              </a:tr>
            </a:tbl>
          </a:graphicData>
        </a:graphic>
      </p:graphicFrame>
      <p:sp>
        <p:nvSpPr>
          <p:cNvPr id="3" name="Rectangle : coins arrondis 2">
            <a:extLst>
              <a:ext uri="{FF2B5EF4-FFF2-40B4-BE49-F238E27FC236}">
                <a16:creationId xmlns:a16="http://schemas.microsoft.com/office/drawing/2014/main" id="{2960038E-861C-1701-A580-D822278BF57E}"/>
              </a:ext>
            </a:extLst>
          </p:cNvPr>
          <p:cNvSpPr/>
          <p:nvPr/>
        </p:nvSpPr>
        <p:spPr>
          <a:xfrm>
            <a:off x="1016381" y="701683"/>
            <a:ext cx="10256426" cy="1647621"/>
          </a:xfrm>
          <a:prstGeom prst="roundRect">
            <a:avLst/>
          </a:prstGeom>
          <a:ln w="57150">
            <a:solidFill>
              <a:schemeClr val="bg1">
                <a:lumMod val="50000"/>
              </a:schemeClr>
            </a:solidFill>
          </a:ln>
        </p:spPr>
        <p:style>
          <a:lnRef idx="2">
            <a:schemeClr val="dk1"/>
          </a:lnRef>
          <a:fillRef idx="1">
            <a:schemeClr val="lt1"/>
          </a:fillRef>
          <a:effectRef idx="0">
            <a:schemeClr val="dk1"/>
          </a:effectRef>
          <a:fontRef idx="minor">
            <a:schemeClr val="dk1"/>
          </a:fontRef>
        </p:style>
        <p:txBody>
          <a:bodyPr rtlCol="0" anchor="ctr"/>
          <a:lstStyle/>
          <a:p>
            <a:pPr algn="ctr" defTabSz="609036"/>
            <a:r>
              <a:rPr lang="fr-FR" sz="2665" dirty="0">
                <a:solidFill>
                  <a:prstClr val="black"/>
                </a:solidFill>
                <a:latin typeface="LM Roman 12" panose="00000500000000000000" pitchFamily="50" charset="0"/>
                <a:cs typeface="Times New Roman" panose="02020603050405020304" pitchFamily="18" charset="0"/>
              </a:rPr>
              <a:t>Créer un centre d’excellence sur le marché de l’électricité.</a:t>
            </a:r>
            <a:br>
              <a:rPr lang="fr-FR" sz="2665" dirty="0">
                <a:solidFill>
                  <a:prstClr val="black"/>
                </a:solidFill>
                <a:latin typeface="LM Roman 12" panose="00000500000000000000" pitchFamily="50" charset="0"/>
                <a:cs typeface="Times New Roman" panose="02020603050405020304" pitchFamily="18" charset="0"/>
              </a:rPr>
            </a:br>
            <a:endParaRPr lang="fr-FR" sz="2665" dirty="0">
              <a:solidFill>
                <a:prstClr val="black"/>
              </a:solidFill>
              <a:latin typeface="Times New Roman" panose="02020603050405020304" pitchFamily="18" charset="0"/>
              <a:cs typeface="Times New Roman" panose="02020603050405020304" pitchFamily="18" charset="0"/>
            </a:endParaRPr>
          </a:p>
        </p:txBody>
      </p:sp>
      <p:sp>
        <p:nvSpPr>
          <p:cNvPr id="5" name="Rectangle : coins arrondis 4">
            <a:extLst>
              <a:ext uri="{FF2B5EF4-FFF2-40B4-BE49-F238E27FC236}">
                <a16:creationId xmlns:a16="http://schemas.microsoft.com/office/drawing/2014/main" id="{C51FBA6C-6B91-F2FA-53C8-86B3AEC3E991}"/>
              </a:ext>
            </a:extLst>
          </p:cNvPr>
          <p:cNvSpPr/>
          <p:nvPr/>
        </p:nvSpPr>
        <p:spPr>
          <a:xfrm>
            <a:off x="748866" y="2795867"/>
            <a:ext cx="3270240" cy="3896380"/>
          </a:xfrm>
          <a:prstGeom prst="roundRect">
            <a:avLst/>
          </a:prstGeom>
          <a:ln w="38100">
            <a:solidFill>
              <a:schemeClr val="bg1">
                <a:lumMod val="50000"/>
              </a:schemeClr>
            </a:solidFill>
          </a:ln>
        </p:spPr>
        <p:style>
          <a:lnRef idx="2">
            <a:schemeClr val="accent1"/>
          </a:lnRef>
          <a:fillRef idx="1">
            <a:schemeClr val="lt1"/>
          </a:fillRef>
          <a:effectRef idx="0">
            <a:schemeClr val="accent1"/>
          </a:effectRef>
          <a:fontRef idx="minor">
            <a:schemeClr val="dk1"/>
          </a:fontRef>
        </p:style>
        <p:txBody>
          <a:bodyPr rtlCol="0" anchor="ctr"/>
          <a:lstStyle/>
          <a:p>
            <a:pPr algn="ctr" defTabSz="609036"/>
            <a:r>
              <a:rPr lang="fr-FR" sz="2131" b="1" u="sng" dirty="0">
                <a:solidFill>
                  <a:prstClr val="black"/>
                </a:solidFill>
                <a:latin typeface="LM Roman 12" panose="00000500000000000000" pitchFamily="50" charset="0"/>
                <a:cs typeface="Times New Roman" panose="02020603050405020304" pitchFamily="18" charset="0"/>
              </a:rPr>
              <a:t>OS1</a:t>
            </a:r>
          </a:p>
          <a:p>
            <a:pPr algn="just" defTabSz="609036"/>
            <a:r>
              <a:rPr lang="fr-FR" sz="1199" dirty="0">
                <a:solidFill>
                  <a:prstClr val="black"/>
                </a:solidFill>
                <a:latin typeface="LM Roman 12" panose="00000500000000000000" pitchFamily="50" charset="0"/>
                <a:cs typeface="Times New Roman" panose="02020603050405020304" pitchFamily="18" charset="0"/>
              </a:rPr>
              <a:t>Orientations stratégiques de l’ARREC </a:t>
            </a:r>
          </a:p>
          <a:p>
            <a:pPr algn="just" defTabSz="609036"/>
            <a:endParaRPr lang="fr-FR" sz="1199" b="1" dirty="0">
              <a:solidFill>
                <a:prstClr val="black"/>
              </a:solidFill>
              <a:latin typeface="LM Roman 12" panose="00000500000000000000" pitchFamily="50" charset="0"/>
              <a:cs typeface="Times New Roman" panose="02020603050405020304" pitchFamily="18" charset="0"/>
            </a:endParaRPr>
          </a:p>
          <a:p>
            <a:pPr algn="just" defTabSz="609036"/>
            <a:r>
              <a:rPr lang="fr-FR" sz="1199" b="1" dirty="0">
                <a:solidFill>
                  <a:prstClr val="black"/>
                </a:solidFill>
                <a:latin typeface="LM Roman 12" panose="00000500000000000000" pitchFamily="50" charset="0"/>
                <a:cs typeface="Times New Roman" panose="02020603050405020304" pitchFamily="18" charset="0"/>
              </a:rPr>
              <a:t>VISION </a:t>
            </a:r>
          </a:p>
          <a:p>
            <a:pPr algn="just" defTabSz="609036"/>
            <a:r>
              <a:rPr lang="fr-FR" sz="1199" dirty="0">
                <a:solidFill>
                  <a:prstClr val="black"/>
                </a:solidFill>
                <a:latin typeface="LM Roman 12" panose="00000500000000000000" pitchFamily="50" charset="0"/>
                <a:cs typeface="Times New Roman" panose="02020603050405020304" pitchFamily="18" charset="0"/>
              </a:rPr>
              <a:t>Garantir l’application des normes les plus élevées en matière de régulation pour parvenir à un marché régional de l’électricité durable et efficace dans l’espace CEDEAO</a:t>
            </a:r>
          </a:p>
          <a:p>
            <a:pPr algn="just" defTabSz="609036"/>
            <a:endParaRPr lang="fr-FR" sz="1199" b="1" dirty="0">
              <a:solidFill>
                <a:prstClr val="black"/>
              </a:solidFill>
              <a:latin typeface="LM Roman 12" panose="00000500000000000000" pitchFamily="50" charset="0"/>
              <a:cs typeface="Times New Roman" panose="02020603050405020304" pitchFamily="18" charset="0"/>
            </a:endParaRPr>
          </a:p>
          <a:p>
            <a:pPr algn="just" defTabSz="609036"/>
            <a:r>
              <a:rPr lang="fr-FR" sz="1199" b="1" dirty="0">
                <a:solidFill>
                  <a:prstClr val="black"/>
                </a:solidFill>
                <a:latin typeface="LM Roman 12" panose="00000500000000000000" pitchFamily="50" charset="0"/>
                <a:cs typeface="Times New Roman" panose="02020603050405020304" pitchFamily="18" charset="0"/>
              </a:rPr>
              <a:t>VALEURS</a:t>
            </a:r>
            <a:r>
              <a:rPr lang="fr-FR" sz="1199" dirty="0">
                <a:solidFill>
                  <a:prstClr val="black"/>
                </a:solidFill>
                <a:latin typeface="LM Roman 12" panose="00000500000000000000" pitchFamily="50" charset="0"/>
                <a:cs typeface="Times New Roman" panose="02020603050405020304" pitchFamily="18" charset="0"/>
              </a:rPr>
              <a:t> </a:t>
            </a:r>
          </a:p>
          <a:p>
            <a:pPr algn="just" defTabSz="609036"/>
            <a:r>
              <a:rPr lang="fr-FR" sz="1199" dirty="0">
                <a:solidFill>
                  <a:prstClr val="black"/>
                </a:solidFill>
                <a:latin typeface="LM Roman 12" panose="00000500000000000000" pitchFamily="50" charset="0"/>
                <a:cs typeface="Times New Roman" panose="02020603050405020304" pitchFamily="18" charset="0"/>
              </a:rPr>
              <a:t>Expertise, Intégrité, Responsabilité, Transparence, Concertation, Crédibilité</a:t>
            </a:r>
          </a:p>
          <a:p>
            <a:pPr algn="just" defTabSz="609036"/>
            <a:endParaRPr lang="fr-FR" sz="1199" b="1" dirty="0">
              <a:solidFill>
                <a:prstClr val="black"/>
              </a:solidFill>
              <a:latin typeface="LM Roman 12" panose="00000500000000000000" pitchFamily="50" charset="0"/>
              <a:cs typeface="Times New Roman" panose="02020603050405020304" pitchFamily="18" charset="0"/>
            </a:endParaRPr>
          </a:p>
          <a:p>
            <a:pPr algn="just" defTabSz="609036"/>
            <a:r>
              <a:rPr lang="fr-FR" sz="1199" b="1" dirty="0">
                <a:solidFill>
                  <a:prstClr val="black"/>
                </a:solidFill>
                <a:latin typeface="LM Roman 12" panose="00000500000000000000" pitchFamily="50" charset="0"/>
                <a:cs typeface="Times New Roman" panose="02020603050405020304" pitchFamily="18" charset="0"/>
              </a:rPr>
              <a:t>DEVISE </a:t>
            </a:r>
          </a:p>
          <a:p>
            <a:pPr algn="just" defTabSz="609036"/>
            <a:r>
              <a:rPr lang="fr-FR" sz="1199" dirty="0">
                <a:solidFill>
                  <a:prstClr val="black"/>
                </a:solidFill>
                <a:latin typeface="LM Roman 12" panose="00000500000000000000" pitchFamily="50" charset="0"/>
                <a:cs typeface="Times New Roman" panose="02020603050405020304" pitchFamily="18" charset="0"/>
              </a:rPr>
              <a:t>Les meilleures pratiques de régulation au service de la CEDEAO</a:t>
            </a:r>
          </a:p>
          <a:p>
            <a:pPr algn="just" defTabSz="609036"/>
            <a:endParaRPr lang="fr-FR" sz="1599" dirty="0">
              <a:solidFill>
                <a:prstClr val="black"/>
              </a:solidFill>
              <a:latin typeface="LM Roman 12" panose="00000500000000000000" pitchFamily="50" charset="0"/>
              <a:cs typeface="Times New Roman" panose="02020603050405020304" pitchFamily="18" charset="0"/>
            </a:endParaRPr>
          </a:p>
        </p:txBody>
      </p:sp>
      <p:sp>
        <p:nvSpPr>
          <p:cNvPr id="6" name="Rectangle : coins arrondis 5">
            <a:extLst>
              <a:ext uri="{FF2B5EF4-FFF2-40B4-BE49-F238E27FC236}">
                <a16:creationId xmlns:a16="http://schemas.microsoft.com/office/drawing/2014/main" id="{9741B714-77D7-82E1-4276-CCC3BD2E55FD}"/>
              </a:ext>
            </a:extLst>
          </p:cNvPr>
          <p:cNvSpPr/>
          <p:nvPr/>
        </p:nvSpPr>
        <p:spPr>
          <a:xfrm>
            <a:off x="4436401" y="2795585"/>
            <a:ext cx="3209668" cy="3896380"/>
          </a:xfrm>
          <a:prstGeom prst="roundRect">
            <a:avLst/>
          </a:prstGeom>
          <a:ln w="38100">
            <a:solidFill>
              <a:schemeClr val="bg1">
                <a:lumMod val="50000"/>
              </a:schemeClr>
            </a:solidFill>
          </a:ln>
        </p:spPr>
        <p:style>
          <a:lnRef idx="2">
            <a:schemeClr val="accent1"/>
          </a:lnRef>
          <a:fillRef idx="1">
            <a:schemeClr val="lt1"/>
          </a:fillRef>
          <a:effectRef idx="0">
            <a:schemeClr val="accent1"/>
          </a:effectRef>
          <a:fontRef idx="minor">
            <a:schemeClr val="dk1"/>
          </a:fontRef>
        </p:style>
        <p:txBody>
          <a:bodyPr rtlCol="0" anchor="ctr"/>
          <a:lstStyle/>
          <a:p>
            <a:pPr algn="just" defTabSz="609036"/>
            <a:endParaRPr lang="fr-FR" sz="1599" dirty="0">
              <a:solidFill>
                <a:prstClr val="black"/>
              </a:solidFill>
              <a:latin typeface="LM Roman 12" panose="00000500000000000000" pitchFamily="50" charset="0"/>
              <a:cs typeface="Times New Roman" panose="02020603050405020304" pitchFamily="18" charset="0"/>
            </a:endParaRPr>
          </a:p>
          <a:p>
            <a:pPr algn="ctr" defTabSz="609036"/>
            <a:r>
              <a:rPr lang="fr-FR" sz="1865" b="1" u="sng" dirty="0">
                <a:solidFill>
                  <a:prstClr val="black"/>
                </a:solidFill>
                <a:latin typeface="LM Roman 12" panose="00000500000000000000" pitchFamily="50" charset="0"/>
                <a:cs typeface="Times New Roman" panose="02020603050405020304" pitchFamily="18" charset="0"/>
              </a:rPr>
              <a:t>OS2</a:t>
            </a:r>
          </a:p>
          <a:p>
            <a:pPr algn="just" defTabSz="609036"/>
            <a:r>
              <a:rPr lang="fr-FR" sz="1599" dirty="0">
                <a:solidFill>
                  <a:prstClr val="black"/>
                </a:solidFill>
                <a:latin typeface="LM Roman 12" panose="00000500000000000000" pitchFamily="50" charset="0"/>
                <a:cs typeface="Times New Roman" panose="02020603050405020304" pitchFamily="18" charset="0"/>
              </a:rPr>
              <a:t>Recherche et développement sur le marché régional de l’électricité </a:t>
            </a:r>
          </a:p>
        </p:txBody>
      </p:sp>
      <p:cxnSp>
        <p:nvCxnSpPr>
          <p:cNvPr id="10" name="Connecteur droit avec flèche 9">
            <a:extLst>
              <a:ext uri="{FF2B5EF4-FFF2-40B4-BE49-F238E27FC236}">
                <a16:creationId xmlns:a16="http://schemas.microsoft.com/office/drawing/2014/main" id="{317BB38B-FB3D-439E-D7F4-47B8097DDB6D}"/>
              </a:ext>
            </a:extLst>
          </p:cNvPr>
          <p:cNvCxnSpPr>
            <a:cxnSpLocks/>
          </p:cNvCxnSpPr>
          <p:nvPr/>
        </p:nvCxnSpPr>
        <p:spPr>
          <a:xfrm>
            <a:off x="2243607" y="2334039"/>
            <a:ext cx="0" cy="465594"/>
          </a:xfrm>
          <a:prstGeom prst="straightConnector1">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1" name="Connecteur droit avec flèche 10">
            <a:extLst>
              <a:ext uri="{FF2B5EF4-FFF2-40B4-BE49-F238E27FC236}">
                <a16:creationId xmlns:a16="http://schemas.microsoft.com/office/drawing/2014/main" id="{3B647D5B-B6CD-63B1-0DBF-4CA4580FC60D}"/>
              </a:ext>
            </a:extLst>
          </p:cNvPr>
          <p:cNvCxnSpPr>
            <a:cxnSpLocks/>
          </p:cNvCxnSpPr>
          <p:nvPr/>
        </p:nvCxnSpPr>
        <p:spPr>
          <a:xfrm flipH="1">
            <a:off x="5976227" y="2354354"/>
            <a:ext cx="4324" cy="445275"/>
          </a:xfrm>
          <a:prstGeom prst="straightConnector1">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6" name="Rectangle : coins arrondis 15">
            <a:extLst>
              <a:ext uri="{FF2B5EF4-FFF2-40B4-BE49-F238E27FC236}">
                <a16:creationId xmlns:a16="http://schemas.microsoft.com/office/drawing/2014/main" id="{B11D0B8E-DC96-FF63-35EF-ED37B65AFCBD}"/>
              </a:ext>
            </a:extLst>
          </p:cNvPr>
          <p:cNvSpPr/>
          <p:nvPr/>
        </p:nvSpPr>
        <p:spPr>
          <a:xfrm>
            <a:off x="8063365" y="2810264"/>
            <a:ext cx="3209667" cy="3881701"/>
          </a:xfrm>
          <a:prstGeom prst="roundRect">
            <a:avLst/>
          </a:prstGeom>
          <a:ln w="38100">
            <a:solidFill>
              <a:schemeClr val="bg1">
                <a:lumMod val="50000"/>
              </a:schemeClr>
            </a:solidFill>
          </a:ln>
        </p:spPr>
        <p:style>
          <a:lnRef idx="2">
            <a:schemeClr val="accent1"/>
          </a:lnRef>
          <a:fillRef idx="1">
            <a:schemeClr val="lt1"/>
          </a:fillRef>
          <a:effectRef idx="0">
            <a:schemeClr val="accent1"/>
          </a:effectRef>
          <a:fontRef idx="minor">
            <a:schemeClr val="dk1"/>
          </a:fontRef>
        </p:style>
        <p:txBody>
          <a:bodyPr rtlCol="0" anchor="ctr"/>
          <a:lstStyle/>
          <a:p>
            <a:pPr algn="ctr" defTabSz="609036"/>
            <a:endParaRPr lang="fr-FR" sz="1865" b="1" u="sng" dirty="0">
              <a:solidFill>
                <a:prstClr val="black"/>
              </a:solidFill>
              <a:latin typeface="LM Roman 12" panose="00000500000000000000" pitchFamily="50" charset="0"/>
              <a:ea typeface="Calibri" panose="020F0502020204030204" pitchFamily="34" charset="0"/>
              <a:cs typeface="Times New Roman" panose="02020603050405020304" pitchFamily="18" charset="0"/>
            </a:endParaRPr>
          </a:p>
          <a:p>
            <a:pPr algn="ctr" defTabSz="609036"/>
            <a:r>
              <a:rPr lang="fr-FR" sz="1865" b="1" u="sng" dirty="0">
                <a:solidFill>
                  <a:prstClr val="black"/>
                </a:solidFill>
                <a:latin typeface="LM Roman 12" panose="00000500000000000000" pitchFamily="50" charset="0"/>
                <a:ea typeface="Calibri" panose="020F0502020204030204" pitchFamily="34" charset="0"/>
                <a:cs typeface="Times New Roman" panose="02020603050405020304" pitchFamily="18" charset="0"/>
              </a:rPr>
              <a:t>OS3</a:t>
            </a:r>
          </a:p>
          <a:p>
            <a:pPr algn="just" defTabSz="609036"/>
            <a:r>
              <a:rPr lang="fr-FR" sz="1599" dirty="0">
                <a:solidFill>
                  <a:prstClr val="black"/>
                </a:solidFill>
                <a:latin typeface="LM Roman 12" panose="00000500000000000000" pitchFamily="50" charset="0"/>
                <a:ea typeface="Calibri" panose="020F0502020204030204" pitchFamily="34" charset="0"/>
                <a:cs typeface="Times New Roman" panose="02020603050405020304" pitchFamily="18" charset="0"/>
              </a:rPr>
              <a:t>Renforcement des capacités des acteurs du système en particulier les régulateurs</a:t>
            </a:r>
          </a:p>
          <a:p>
            <a:pPr algn="just" defTabSz="609036"/>
            <a:endParaRPr lang="fr-FR" sz="1599" dirty="0">
              <a:solidFill>
                <a:prstClr val="black"/>
              </a:solidFill>
              <a:latin typeface="LM Roman 12" panose="00000500000000000000" pitchFamily="50" charset="0"/>
              <a:ea typeface="Calibri" panose="020F0502020204030204" pitchFamily="34" charset="0"/>
              <a:cs typeface="Times New Roman" panose="02020603050405020304" pitchFamily="18" charset="0"/>
            </a:endParaRPr>
          </a:p>
        </p:txBody>
      </p:sp>
      <p:cxnSp>
        <p:nvCxnSpPr>
          <p:cNvPr id="18" name="Connecteur droit avec flèche 17">
            <a:extLst>
              <a:ext uri="{FF2B5EF4-FFF2-40B4-BE49-F238E27FC236}">
                <a16:creationId xmlns:a16="http://schemas.microsoft.com/office/drawing/2014/main" id="{5433DB40-491B-BC70-0764-7276B42D6430}"/>
              </a:ext>
            </a:extLst>
          </p:cNvPr>
          <p:cNvCxnSpPr>
            <a:cxnSpLocks/>
          </p:cNvCxnSpPr>
          <p:nvPr/>
        </p:nvCxnSpPr>
        <p:spPr>
          <a:xfrm>
            <a:off x="9691658" y="2343053"/>
            <a:ext cx="0" cy="452813"/>
          </a:xfrm>
          <a:prstGeom prst="straightConnector1">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7" name="슬라이드 번호 개체 틀 63">
            <a:extLst>
              <a:ext uri="{FF2B5EF4-FFF2-40B4-BE49-F238E27FC236}">
                <a16:creationId xmlns:a16="http://schemas.microsoft.com/office/drawing/2014/main" id="{EEF3C5F5-A3A8-0413-600A-D00F2856EE22}"/>
              </a:ext>
            </a:extLst>
          </p:cNvPr>
          <p:cNvSpPr txBox="1">
            <a:spLocks/>
          </p:cNvSpPr>
          <p:nvPr/>
        </p:nvSpPr>
        <p:spPr bwMode="auto">
          <a:xfrm>
            <a:off x="11204392" y="6363734"/>
            <a:ext cx="644986" cy="44831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defPPr>
              <a:defRPr lang="fr-FR"/>
            </a:defPPr>
            <a:lvl1pPr marL="0" algn="l" defTabSz="457200" rtl="0" eaLnBrk="1" latinLnBrk="0" hangingPunct="1">
              <a:spcBef>
                <a:spcPts val="925"/>
              </a:spcBef>
              <a:buClr>
                <a:schemeClr val="accent1"/>
              </a:buClr>
              <a:buSzPct val="80000"/>
              <a:buFont typeface="Wingdings 3" panose="05040102010807070707" pitchFamily="18" charset="2"/>
              <a:buChar char=""/>
              <a:defRPr sz="1600" kern="1200">
                <a:solidFill>
                  <a:srgbClr val="404040"/>
                </a:solidFill>
                <a:latin typeface="Trebuchet MS" panose="020B0603020202020204" pitchFamily="34" charset="0"/>
                <a:ea typeface="+mn-ea"/>
                <a:cs typeface="+mn-cs"/>
              </a:defRPr>
            </a:lvl1pPr>
            <a:lvl2pPr marL="681038" indent="-261938" algn="l" defTabSz="457200" rtl="0" eaLnBrk="1" latinLnBrk="0" hangingPunct="1">
              <a:spcBef>
                <a:spcPts val="925"/>
              </a:spcBef>
              <a:buClr>
                <a:schemeClr val="accent1"/>
              </a:buClr>
              <a:buSzPct val="80000"/>
              <a:buFont typeface="Wingdings 3" panose="05040102010807070707" pitchFamily="18" charset="2"/>
              <a:buChar char=""/>
              <a:defRPr sz="1400" kern="1200">
                <a:solidFill>
                  <a:srgbClr val="404040"/>
                </a:solidFill>
                <a:latin typeface="Trebuchet MS" panose="020B0603020202020204" pitchFamily="34" charset="0"/>
                <a:ea typeface="+mn-ea"/>
                <a:cs typeface="+mn-cs"/>
              </a:defRPr>
            </a:lvl2pPr>
            <a:lvl3pPr marL="1049338" indent="-209550" algn="l" defTabSz="457200" rtl="0" eaLnBrk="1" latinLnBrk="0" hangingPunct="1">
              <a:spcBef>
                <a:spcPts val="925"/>
              </a:spcBef>
              <a:buClr>
                <a:schemeClr val="accent1"/>
              </a:buClr>
              <a:buSzPct val="80000"/>
              <a:buFont typeface="Wingdings 3" panose="05040102010807070707" pitchFamily="18" charset="2"/>
              <a:buChar char=""/>
              <a:defRPr sz="1200" kern="1200">
                <a:solidFill>
                  <a:srgbClr val="404040"/>
                </a:solidFill>
                <a:latin typeface="Trebuchet MS" panose="020B0603020202020204" pitchFamily="34" charset="0"/>
                <a:ea typeface="+mn-ea"/>
                <a:cs typeface="+mn-cs"/>
              </a:defRPr>
            </a:lvl3pPr>
            <a:lvl4pPr marL="1470025" indent="-209550" algn="l" defTabSz="457200" rtl="0" eaLnBrk="1" latinLnBrk="0" hangingPunct="1">
              <a:spcBef>
                <a:spcPts val="925"/>
              </a:spcBef>
              <a:buClr>
                <a:schemeClr val="accent1"/>
              </a:buClr>
              <a:buSzPct val="80000"/>
              <a:buFont typeface="Wingdings 3" panose="05040102010807070707" pitchFamily="18" charset="2"/>
              <a:buChar char=""/>
              <a:defRPr sz="1100" kern="1200">
                <a:solidFill>
                  <a:srgbClr val="404040"/>
                </a:solidFill>
                <a:latin typeface="Trebuchet MS" panose="020B0603020202020204" pitchFamily="34" charset="0"/>
                <a:ea typeface="+mn-ea"/>
                <a:cs typeface="+mn-cs"/>
              </a:defRPr>
            </a:lvl4pPr>
            <a:lvl5pPr marL="1889125" indent="-209550" algn="l" defTabSz="457200" rtl="0" eaLnBrk="1" latinLnBrk="0" hangingPunct="1">
              <a:spcBef>
                <a:spcPts val="925"/>
              </a:spcBef>
              <a:buClr>
                <a:schemeClr val="accent1"/>
              </a:buClr>
              <a:buSzPct val="80000"/>
              <a:buFont typeface="Wingdings 3" panose="05040102010807070707" pitchFamily="18" charset="2"/>
              <a:buChar char=""/>
              <a:defRPr sz="1100" kern="1200">
                <a:solidFill>
                  <a:srgbClr val="404040"/>
                </a:solidFill>
                <a:latin typeface="Trebuchet MS" panose="020B0603020202020204" pitchFamily="34" charset="0"/>
                <a:ea typeface="+mn-ea"/>
                <a:cs typeface="+mn-cs"/>
              </a:defRPr>
            </a:lvl5pPr>
            <a:lvl6pPr marL="2346325" indent="-209550" algn="l" defTabSz="457200" rtl="0" eaLnBrk="0" fontAlgn="base" latinLnBrk="0" hangingPunct="0">
              <a:spcBef>
                <a:spcPts val="925"/>
              </a:spcBef>
              <a:spcAft>
                <a:spcPct val="0"/>
              </a:spcAft>
              <a:buClr>
                <a:schemeClr val="accent1"/>
              </a:buClr>
              <a:buSzPct val="80000"/>
              <a:buFont typeface="Wingdings 3" panose="05040102010807070707" pitchFamily="18" charset="2"/>
              <a:buChar char=""/>
              <a:defRPr sz="1100" kern="1200">
                <a:solidFill>
                  <a:srgbClr val="404040"/>
                </a:solidFill>
                <a:latin typeface="Trebuchet MS" panose="020B0603020202020204" pitchFamily="34" charset="0"/>
                <a:ea typeface="+mn-ea"/>
                <a:cs typeface="+mn-cs"/>
              </a:defRPr>
            </a:lvl6pPr>
            <a:lvl7pPr marL="2803525" indent="-209550" algn="l" defTabSz="457200" rtl="0" eaLnBrk="0" fontAlgn="base" latinLnBrk="0" hangingPunct="0">
              <a:spcBef>
                <a:spcPts val="925"/>
              </a:spcBef>
              <a:spcAft>
                <a:spcPct val="0"/>
              </a:spcAft>
              <a:buClr>
                <a:schemeClr val="accent1"/>
              </a:buClr>
              <a:buSzPct val="80000"/>
              <a:buFont typeface="Wingdings 3" panose="05040102010807070707" pitchFamily="18" charset="2"/>
              <a:buChar char=""/>
              <a:defRPr sz="1100" kern="1200">
                <a:solidFill>
                  <a:srgbClr val="404040"/>
                </a:solidFill>
                <a:latin typeface="Trebuchet MS" panose="020B0603020202020204" pitchFamily="34" charset="0"/>
                <a:ea typeface="+mn-ea"/>
                <a:cs typeface="+mn-cs"/>
              </a:defRPr>
            </a:lvl7pPr>
            <a:lvl8pPr marL="3260725" indent="-209550" algn="l" defTabSz="457200" rtl="0" eaLnBrk="0" fontAlgn="base" latinLnBrk="0" hangingPunct="0">
              <a:spcBef>
                <a:spcPts val="925"/>
              </a:spcBef>
              <a:spcAft>
                <a:spcPct val="0"/>
              </a:spcAft>
              <a:buClr>
                <a:schemeClr val="accent1"/>
              </a:buClr>
              <a:buSzPct val="80000"/>
              <a:buFont typeface="Wingdings 3" panose="05040102010807070707" pitchFamily="18" charset="2"/>
              <a:buChar char=""/>
              <a:defRPr sz="1100" kern="1200">
                <a:solidFill>
                  <a:srgbClr val="404040"/>
                </a:solidFill>
                <a:latin typeface="Trebuchet MS" panose="020B0603020202020204" pitchFamily="34" charset="0"/>
                <a:ea typeface="+mn-ea"/>
                <a:cs typeface="+mn-cs"/>
              </a:defRPr>
            </a:lvl8pPr>
            <a:lvl9pPr marL="3717925" indent="-209550" algn="l" defTabSz="457200" rtl="0" eaLnBrk="0" fontAlgn="base" latinLnBrk="0" hangingPunct="0">
              <a:spcBef>
                <a:spcPts val="925"/>
              </a:spcBef>
              <a:spcAft>
                <a:spcPct val="0"/>
              </a:spcAft>
              <a:buClr>
                <a:schemeClr val="accent1"/>
              </a:buClr>
              <a:buSzPct val="80000"/>
              <a:buFont typeface="Wingdings 3" panose="05040102010807070707" pitchFamily="18" charset="2"/>
              <a:buChar char=""/>
              <a:defRPr sz="1100" kern="1200">
                <a:solidFill>
                  <a:srgbClr val="404040"/>
                </a:solidFill>
                <a:latin typeface="Trebuchet MS" panose="020B0603020202020204" pitchFamily="34" charset="0"/>
                <a:ea typeface="+mn-ea"/>
                <a:cs typeface="+mn-cs"/>
              </a:defRPr>
            </a:lvl9pPr>
          </a:lstStyle>
          <a:p>
            <a:pPr defTabSz="609036" fontAlgn="base">
              <a:spcBef>
                <a:spcPct val="0"/>
              </a:spcBef>
              <a:spcAft>
                <a:spcPct val="0"/>
              </a:spcAft>
              <a:buClrTx/>
              <a:buSzTx/>
              <a:buNone/>
            </a:pPr>
            <a:fld id="{28836D35-1622-435B-8508-01785CDB2D49}" type="slidenum">
              <a:rPr lang="en-US" altLang="ko-KR" sz="1865" b="1">
                <a:solidFill>
                  <a:prstClr val="black"/>
                </a:solidFill>
                <a:latin typeface="Tahoma" panose="020B0604030504040204" pitchFamily="34" charset="0"/>
                <a:ea typeface="Gulim" panose="020B0600000101010101" pitchFamily="34" charset="-127"/>
              </a:rPr>
              <a:pPr defTabSz="609036" fontAlgn="base">
                <a:spcBef>
                  <a:spcPct val="0"/>
                </a:spcBef>
                <a:spcAft>
                  <a:spcPct val="0"/>
                </a:spcAft>
                <a:buClrTx/>
                <a:buSzTx/>
                <a:buNone/>
              </a:pPr>
              <a:t>27</a:t>
            </a:fld>
            <a:endParaRPr lang="en-US" altLang="ko-KR" sz="1865" b="1" dirty="0">
              <a:solidFill>
                <a:prstClr val="black"/>
              </a:solidFill>
              <a:latin typeface="Tahoma" panose="020B0604030504040204" pitchFamily="34" charset="0"/>
              <a:ea typeface="Gulim" panose="020B0600000101010101" pitchFamily="34" charset="-127"/>
            </a:endParaRPr>
          </a:p>
        </p:txBody>
      </p:sp>
    </p:spTree>
    <p:extLst>
      <p:ext uri="{BB962C8B-B14F-4D97-AF65-F5344CB8AC3E}">
        <p14:creationId xmlns:p14="http://schemas.microsoft.com/office/powerpoint/2010/main" val="200684185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8" descr="data:image/jpeg;base64,/9j/4AAQSkZJRgABAQAAAQABAAD/2wCEAAkGBw0MDQwNDQ0UEA0MDw0ODA0PFBANDA0OFBUWIhUUFBQkHCggGBomHBQUIz0iJSoxMTovFyAzODMvNyg5LisBCgoKDg0OGxAQGywmHCQsLCwxLC0sLC4sLSwsLCw3LCwsLiwsLCwsLDcsLCwsLCw3NjUsLC4sNS8sNCwsLCwrLP/AABEIAJAAkAMBEQACEQEDEQH/xAAbAAEBAAIDAQAAAAAAAAAAAAAAAQMFAgQGB//EADIQAAICAgAFAgMIAQUBAAAAAAECAAMEEQUSEyExBkEiUWEUMkJicYGRoQcVM1KSoiP/xAAbAQEBAAIDAQAAAAAAAAAAAAAAAQQGAgMFB//EACsRAQACAgEEAQIFBQEAAAAAAAABEQIDBAUSITFBUWETFDJx0SIzkaHwBv/aAAwDAQACEQMRAD8A+4QEBAsCQLAQECQEBAsCQEBAQEBAQEBAsCQLAQJAQEBAQEBAQEBAQLAQEBAQEBAQECQEBAsCQEBAQECwEBAQJAsBAQJAQEBAQEBAQEBAsCQLAkBAQLAkBAQEBAQEBAQEBAsCQEBAQEBAQEBAQEBAQEBAQECwEDDl5VVCNZdYtda/edyFUSTMRFy569eezLtwi5+znTatiK6MGRwGVh3DKfBiJvymWM4zOOXuFZgAST2HmVxWAgWAgSAgICAgICAgICB5ez1rRRmZOJmJ0BTymm7mNq3qfoF+E+O3f3nR+PEZTjl4evHR9mzRjt0z3X7iqr/fl4X1/wCrE4k1dOOCMali/M3ZrbNaB17AAn+Zi793f4j02Ho/TJ4kTns/XPj9o/lm9GeujgKuLlAvjD/bde9lI+XL+Jf7H1l08js8ZenDqnRfzMzt1eM/mPif4l9IxeNYmbVYca9bNLtlU/Go+q+RM7DPHL1LUuRxN3H/ALuMwx5nqjh+PY9VuQFes6dSG7H+JzqWNcNurAgEeCAR+kiuUBAx5Fy1I9jnSVqWY/JR5MDjiZKX1pbU3NXYOZG8bEDNA6fEuJ4+GgfItWtSdLvyx+g94LOGcTozKzbj2c6BipI2NMPb+xBEu3AQMSZNbWPUrqbKwC6AgsgPjY9oHHGy1ta1VVx0m5GLoyKx/KSPiH1EDwP+QPSGZm5RycdVdOkgKFtPzLvwD2mHv05ZZXDaOj9V0cfT+FsmYm5819XzR6jWzIylWQlWQjlZWHkEe0wqrw2qMoyjuibiW49JcE/1LMrxyxWsA2WsPvci+w+p2BOzVr78qYXUeZ+V0TsiPPqP3eu4zx7B4fa2Hj8LqdKfgtNoCszfQ8pJ/U/ObDo6bhlhc/L5tyet8n8WZ7pmf3mG99F0Yhw78rGx+g2Sx6tfMXVSnYKh0Ph7k/uZjbOLjx9k4wys+p7udrxnbPq3XwuEZNnFOJuLbMdC9RVwgKXj5Ake2vb5yX4Y9eXLH4faeIcWyWrtbocj4abeuq5ijA69j412+cfBXlqeGYuX1uoKbK1uw8oPWqXqFsCsArFiSzb13lSGXh3Ccik8FvAv6r2MMrm6hFdexoMv4RomSyvRwvCsFeauTj5LcQavKDWkO2O4KnQB8HfsIIcuHcIyMZ+C21rd1LBaMrm6hSoADlVl/CO57fSLK9MPA8DN69Zd7qsxXt6jPTbZTbsdue3n5Sv7SyRbZcZwc2vKwczJrGWtHOtiY6HabPZgh8nv/wCZIWbc/UORdm14tiY+QuIt7jNpCtVkWLpeVgo7lfvRBPlqbMLNbF5UryFobiFRxkbn+0VUafmJ91XuvmVGLK4NkVjMNSZG8fNrGIAbWHSJbmZR7+F7xZTYPw66riPEzTTaLLa2bDuHN0hYwJbbePc6k+CvLL6Lw7kyEZmuQiphkVWU2pW7b7E2M5DN39hErD3M4uT5F/lahE4gjJ962hWs1/yBIBP7ATz+VEd7dv8Az2eWXFmJ9RPhq/Q/Gk4fnJbb2psVqrW/4A6036AicNOcYZXLL6rxMuTx5xw/VHmP4ei9a8ByMnLGVir16MlVPUp0wTlAB5jvX13No4fJ1xqqZ9PlnN4u2NtVL6BjXY74zLiujVUg1DpkMqlfaeV3983dvVz0Z6axyxmPHz9GD/VL7b76sahWTGZa7bLbDXuwgEqgCnegR3PzlddsuRxvGqsatmO0ZFscKxqrZvuhn8AmKLY8n1Di1WPW7NupkS1gjtXWW1y8za0N7ii3ZTidTX2Yy8xsqCmzSnkTYJG29vBkLdavj+PYrmttlarLkLhkSxE8sp13Hjx85aLcsTi3Vuoq5Bq7EGVzgnQ2QOUAjx38/wBRRbPm8Tqx7Kan5jZfzdJUVnJC65j28AcwkLddeNVnK6GxybNQfTfFkDZKb1rsBLRblVx3Ge1alLEvY9SPyN0msUHmUP4OtH+Iotwq45V0hY/l7raK0qD2O7IxGgNA7+E/SKLcn4/iiuqzmYi92rrVUdrDYu9qV1sEaPaKLZaeLVWUi+sOyczIQEbnVlJDBl9tEHzJRbBXxuu2zBFI5681b2FhJUr0wPw6+v8AUtFttIr4T61OWc+582vp2Of/AJr96vpD7vI34h9Z5e7u7/6n0Ppf4EcbGNE3Ee/rf3j4aQAkgAbJIAA7kk+AB7mdT0PTc2elOKVps4VoR+5C8rb/AFUHf9TtnTnHwwcep8PLLxsi4/73L2H+POBZ+J9qtvQ00W1gdF/v2OPDa/DoE/zMnja88ZufTwOvc3jb8ccMJ7son3HqI+n3ezs4ORdbdRkPSbypuRQjI7Aa5tEHR127TMtrFMeXwBLXtPVdash67MigcvJY66131sbCjevlFlOWTwGu1ctTYw+2WV2Prl+EoF0F7fl94spkfhCtlrltYxKo9YrAVVKtrYY62w7eDFlMGD6dqorsqV91vU9K/BULEVvzhdtr6xZTs4nCUpspsDsTRjDFUHWigIPMe3ntFlMt+Ar5FGSWIbHS5FUa5WFnLvf/AEEiurjcDrqve5G7PY1pQpWxDt50+uYDffW5bSmrx+DXplYwRXGNjX32jqNUawGDaCADmPdvfxFpTYjgCKlYS11sqvuyKrRyllawksCNaK/FqLWnOjgVafZiLHLY91uQWPLu2ywHmLdvzHxFlMVnp2pkVOo2lybcnTBHRmsJJVlI0QObtFlMuHwKqk4nK7H7H1+mDy6bq63vt7a9osptZFdfOwaMlOnfUtiH8LgMP2+UmWMZeJdurds1Zd2vKYn7NPg+jOHY2QmTVSVsrJKfG7Ip+YUnU6sdGGM3EM3b1flbdc6s8vE/aL/y9DO55ri6hgQfB7GBygICAgSAgICAgICAgICAgWAgSBYCAgIEgICAgICAgICAgIFgSAgWAgICBICAgICAgICAgICAgICAgICAgICAgICAgICAgICAgICAgICAgICAgICAgICAgICBYCBIFgICAgSAgICAgICBYEgICBYEgICBYCAgSAgICAgICAgIH//Z"/>
          <p:cNvSpPr>
            <a:spLocks noChangeAspect="1" noChangeArrowheads="1"/>
          </p:cNvSpPr>
          <p:nvPr/>
        </p:nvSpPr>
        <p:spPr bwMode="auto">
          <a:xfrm>
            <a:off x="1512367" y="-127704"/>
            <a:ext cx="276137" cy="276137"/>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82840" tIns="41421" rIns="82840" bIns="41421" numCol="1" anchor="t" anchorCtr="0" compatLnSpc="1">
            <a:prstTxWarp prst="textNoShape">
              <a:avLst/>
            </a:prstTxWarp>
          </a:bodyPr>
          <a:lstStyle/>
          <a:p>
            <a:pPr defTabSz="609036"/>
            <a:endParaRPr lang="fr-FR" sz="1631" dirty="0">
              <a:solidFill>
                <a:prstClr val="black"/>
              </a:solidFill>
              <a:latin typeface="Calibri"/>
            </a:endParaRPr>
          </a:p>
        </p:txBody>
      </p:sp>
      <p:sp>
        <p:nvSpPr>
          <p:cNvPr id="29" name="Rectangle 24"/>
          <p:cNvSpPr>
            <a:spLocks noChangeArrowheads="1"/>
          </p:cNvSpPr>
          <p:nvPr/>
        </p:nvSpPr>
        <p:spPr bwMode="auto">
          <a:xfrm>
            <a:off x="555754" y="6586135"/>
            <a:ext cx="11219436" cy="32615"/>
          </a:xfrm>
          <a:prstGeom prst="rect">
            <a:avLst/>
          </a:prstGeom>
          <a:gradFill rotWithShape="1">
            <a:gsLst>
              <a:gs pos="0">
                <a:srgbClr val="000066"/>
              </a:gs>
              <a:gs pos="100000">
                <a:srgbClr val="EFEFF5"/>
              </a:gs>
            </a:gsLst>
            <a:lin ang="0" scaled="1"/>
          </a:gradFill>
          <a:ln>
            <a:noFill/>
          </a:ln>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defTabSz="609036" eaLnBrk="1" hangingPunct="1"/>
            <a:endParaRPr lang="en-US" altLang="en-US" sz="2174">
              <a:solidFill>
                <a:prstClr val="black"/>
              </a:solidFill>
              <a:latin typeface="Times New Roman" pitchFamily="18" charset="0"/>
            </a:endParaRPr>
          </a:p>
        </p:txBody>
      </p:sp>
      <p:sp>
        <p:nvSpPr>
          <p:cNvPr id="3" name="AutoShape 47">
            <a:extLst>
              <a:ext uri="{FF2B5EF4-FFF2-40B4-BE49-F238E27FC236}">
                <a16:creationId xmlns:a16="http://schemas.microsoft.com/office/drawing/2014/main" id="{D736019F-66A4-6271-7260-2E8A0BE6F8B1}"/>
              </a:ext>
            </a:extLst>
          </p:cNvPr>
          <p:cNvSpPr>
            <a:spLocks noChangeArrowheads="1"/>
          </p:cNvSpPr>
          <p:nvPr/>
        </p:nvSpPr>
        <p:spPr bwMode="ltGray">
          <a:xfrm rot="5400000" flipH="1">
            <a:off x="-3420189" y="2280615"/>
            <a:ext cx="6851657" cy="2296774"/>
          </a:xfrm>
          <a:custGeom>
            <a:avLst/>
            <a:gdLst>
              <a:gd name="G0" fmla="+- 56 0 0"/>
              <a:gd name="G1" fmla="+- 11796480 0 0"/>
              <a:gd name="G2" fmla="+- 0 0 11796480"/>
              <a:gd name="T0" fmla="*/ 0 256 1"/>
              <a:gd name="T1" fmla="*/ 180 256 1"/>
              <a:gd name="G3" fmla="+- 11796480 T0 T1"/>
              <a:gd name="T2" fmla="*/ 0 256 1"/>
              <a:gd name="T3" fmla="*/ 90 256 1"/>
              <a:gd name="G4" fmla="+- 11796480 T2 T3"/>
              <a:gd name="G5" fmla="*/ G4 2 1"/>
              <a:gd name="T4" fmla="*/ 90 256 1"/>
              <a:gd name="T5" fmla="*/ 0 256 1"/>
              <a:gd name="G6" fmla="+- 11796480 T4 T5"/>
              <a:gd name="G7" fmla="*/ G6 2 1"/>
              <a:gd name="G8" fmla="abs 1179648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56"/>
              <a:gd name="G18" fmla="*/ 56 1 2"/>
              <a:gd name="G19" fmla="+- G18 5400 0"/>
              <a:gd name="G20" fmla="cos G19 11796480"/>
              <a:gd name="G21" fmla="sin G19 11796480"/>
              <a:gd name="G22" fmla="+- G20 10800 0"/>
              <a:gd name="G23" fmla="+- G21 10800 0"/>
              <a:gd name="G24" fmla="+- 10800 0 G20"/>
              <a:gd name="G25" fmla="+- 56 10800 0"/>
              <a:gd name="G26" fmla="?: G9 G17 G25"/>
              <a:gd name="G27" fmla="?: G9 0 21600"/>
              <a:gd name="G28" fmla="cos 10800 11796480"/>
              <a:gd name="G29" fmla="sin 10800 11796480"/>
              <a:gd name="G30" fmla="sin 56 11796480"/>
              <a:gd name="G31" fmla="+- G28 10800 0"/>
              <a:gd name="G32" fmla="+- G29 10800 0"/>
              <a:gd name="G33" fmla="+- G30 10800 0"/>
              <a:gd name="G34" fmla="?: G4 0 G31"/>
              <a:gd name="G35" fmla="?: 11796480 G34 0"/>
              <a:gd name="G36" fmla="?: G6 G35 G31"/>
              <a:gd name="G37" fmla="+- 21600 0 G36"/>
              <a:gd name="G38" fmla="?: G4 0 G33"/>
              <a:gd name="G39" fmla="?: 11796480 G38 G32"/>
              <a:gd name="G40" fmla="?: G6 G39 0"/>
              <a:gd name="G41" fmla="?: G4 G32 21600"/>
              <a:gd name="G42" fmla="?: G6 G41 G33"/>
              <a:gd name="T12" fmla="*/ 10800 w 21600"/>
              <a:gd name="T13" fmla="*/ 0 h 21600"/>
              <a:gd name="T14" fmla="*/ 5372 w 21600"/>
              <a:gd name="T15" fmla="*/ 10800 h 21600"/>
              <a:gd name="T16" fmla="*/ 10800 w 21600"/>
              <a:gd name="T17" fmla="*/ 10744 h 21600"/>
              <a:gd name="T18" fmla="*/ 16228 w 21600"/>
              <a:gd name="T19" fmla="*/ 10800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10744" y="10800"/>
                </a:moveTo>
                <a:cubicBezTo>
                  <a:pt x="10744" y="10769"/>
                  <a:pt x="10769" y="10744"/>
                  <a:pt x="10800" y="10744"/>
                </a:cubicBezTo>
                <a:cubicBezTo>
                  <a:pt x="10830" y="10743"/>
                  <a:pt x="10855" y="10769"/>
                  <a:pt x="10856" y="10799"/>
                </a:cubicBezTo>
                <a:lnTo>
                  <a:pt x="21600" y="10800"/>
                </a:lnTo>
                <a:cubicBezTo>
                  <a:pt x="21600" y="4835"/>
                  <a:pt x="16764" y="0"/>
                  <a:pt x="10800" y="0"/>
                </a:cubicBezTo>
                <a:cubicBezTo>
                  <a:pt x="4835" y="0"/>
                  <a:pt x="0" y="4835"/>
                  <a:pt x="0" y="10800"/>
                </a:cubicBezTo>
                <a:close/>
              </a:path>
            </a:pathLst>
          </a:custGeom>
          <a:solidFill>
            <a:schemeClr val="bg1">
              <a:lumMod val="75000"/>
            </a:schemeClr>
          </a:solidFill>
          <a:ln w="0" algn="ctr">
            <a:noFill/>
            <a:miter lim="800000"/>
            <a:headEnd/>
            <a:tailEnd/>
          </a:ln>
          <a:effectLst/>
        </p:spPr>
        <p:txBody>
          <a:bodyPr wrap="none" anchor="ctr"/>
          <a:lstStyle/>
          <a:p>
            <a:pPr defTabSz="609036">
              <a:defRPr/>
            </a:pPr>
            <a:endParaRPr lang="ko-KR" altLang="en-US" sz="2398" dirty="0">
              <a:solidFill>
                <a:prstClr val="black"/>
              </a:solidFill>
              <a:latin typeface="Calibri"/>
            </a:endParaRPr>
          </a:p>
        </p:txBody>
      </p:sp>
      <p:sp>
        <p:nvSpPr>
          <p:cNvPr id="6" name="Titre 13">
            <a:extLst>
              <a:ext uri="{FF2B5EF4-FFF2-40B4-BE49-F238E27FC236}">
                <a16:creationId xmlns:a16="http://schemas.microsoft.com/office/drawing/2014/main" id="{A16FF97E-0DB4-938F-FCA7-178703F51722}"/>
              </a:ext>
            </a:extLst>
          </p:cNvPr>
          <p:cNvSpPr txBox="1">
            <a:spLocks/>
          </p:cNvSpPr>
          <p:nvPr/>
        </p:nvSpPr>
        <p:spPr>
          <a:xfrm>
            <a:off x="3141753" y="125331"/>
            <a:ext cx="10723376" cy="573922"/>
          </a:xfrm>
          <a:prstGeom prst="rect">
            <a:avLst/>
          </a:prstGeom>
        </p:spPr>
        <p:txBody>
          <a:bodyPr vert="horz" lIns="0" tIns="0" rIns="0" bIns="0" rtlCol="0" anchor="t" anchorCtr="0">
            <a:spAutoFit/>
          </a:bodyPr>
          <a:lstStyle>
            <a:lvl1pPr algn="ctr" defTabSz="457189" rtl="0" eaLnBrk="1" latinLnBrk="0" hangingPunct="1">
              <a:spcBef>
                <a:spcPct val="0"/>
              </a:spcBef>
              <a:buNone/>
              <a:defRPr sz="2800" b="1" kern="1200" cap="all" spc="-100">
                <a:solidFill>
                  <a:schemeClr val="tx1"/>
                </a:solidFill>
                <a:latin typeface="Calibri" panose="020F0502020204030204" pitchFamily="34" charset="0"/>
                <a:ea typeface="+mj-ea"/>
                <a:cs typeface="Calibri" panose="020F0502020204030204" pitchFamily="34" charset="0"/>
              </a:defRPr>
            </a:lvl1pPr>
          </a:lstStyle>
          <a:p>
            <a:pPr algn="l" defTabSz="609021"/>
            <a:r>
              <a:rPr lang="en-US" sz="3730" spc="-133" dirty="0">
                <a:solidFill>
                  <a:prstClr val="black"/>
                </a:solidFill>
                <a:latin typeface="LM Roman 12" panose="00000500000000000000" pitchFamily="50" charset="0"/>
              </a:rPr>
              <a:t>PLAN DE LA Presentation</a:t>
            </a:r>
            <a:endParaRPr lang="fr-BJ" sz="3730" spc="-133" dirty="0">
              <a:solidFill>
                <a:prstClr val="black"/>
              </a:solidFill>
              <a:latin typeface="LM Roman 12" panose="00000500000000000000" pitchFamily="50" charset="0"/>
            </a:endParaRPr>
          </a:p>
        </p:txBody>
      </p:sp>
      <p:sp>
        <p:nvSpPr>
          <p:cNvPr id="15" name="AutoShape 51">
            <a:extLst>
              <a:ext uri="{FF2B5EF4-FFF2-40B4-BE49-F238E27FC236}">
                <a16:creationId xmlns:a16="http://schemas.microsoft.com/office/drawing/2014/main" id="{6363AC83-5D5D-C575-35BB-987C57CC9189}"/>
              </a:ext>
            </a:extLst>
          </p:cNvPr>
          <p:cNvSpPr>
            <a:spLocks noChangeArrowheads="1"/>
          </p:cNvSpPr>
          <p:nvPr/>
        </p:nvSpPr>
        <p:spPr bwMode="gray">
          <a:xfrm>
            <a:off x="726876" y="971279"/>
            <a:ext cx="9547677" cy="736854"/>
          </a:xfrm>
          <a:prstGeom prst="roundRect">
            <a:avLst>
              <a:gd name="adj" fmla="val 50000"/>
            </a:avLst>
          </a:prstGeom>
          <a:noFill/>
          <a:ln w="28575" algn="ctr">
            <a:solidFill>
              <a:schemeClr val="bg2"/>
            </a:solidFill>
            <a:round/>
            <a:headEnd/>
            <a:tailEnd/>
          </a:ln>
        </p:spPr>
        <p:txBody>
          <a:bodyPr wrap="none" anchor="ctr"/>
          <a:lstStyle>
            <a:lvl1pPr>
              <a:spcBef>
                <a:spcPct val="20000"/>
              </a:spcBef>
              <a:buClr>
                <a:srgbClr val="990000"/>
              </a:buClr>
              <a:buSzPct val="60000"/>
              <a:buFont typeface="Wingdings" panose="05000000000000000000" pitchFamily="2" charset="2"/>
              <a:buChar char="v"/>
              <a:defRPr sz="2400">
                <a:solidFill>
                  <a:srgbClr val="990000"/>
                </a:solidFill>
                <a:latin typeface="Tahoma" panose="020B0604030504040204" pitchFamily="34" charset="0"/>
              </a:defRPr>
            </a:lvl1pPr>
            <a:lvl2pPr marL="742950" indent="-285750">
              <a:spcBef>
                <a:spcPct val="20000"/>
              </a:spcBef>
              <a:buClr>
                <a:srgbClr val="669900"/>
              </a:buClr>
              <a:buSzPct val="55000"/>
              <a:buFont typeface="Wingdings" panose="05000000000000000000" pitchFamily="2" charset="2"/>
              <a:buChar char="v"/>
              <a:defRPr sz="2000">
                <a:solidFill>
                  <a:srgbClr val="990000"/>
                </a:solidFill>
                <a:latin typeface="Tahoma" panose="020B0604030504040204" pitchFamily="34" charset="0"/>
              </a:defRPr>
            </a:lvl2pPr>
            <a:lvl3pPr marL="1143000" indent="-228600">
              <a:spcBef>
                <a:spcPct val="20000"/>
              </a:spcBef>
              <a:buClr>
                <a:schemeClr val="folHlink"/>
              </a:buClr>
              <a:buSzPct val="50000"/>
              <a:buFont typeface="Wingdings" panose="05000000000000000000" pitchFamily="2" charset="2"/>
              <a:buChar char="n"/>
              <a:defRPr sz="2400">
                <a:solidFill>
                  <a:srgbClr val="990000"/>
                </a:solidFill>
                <a:latin typeface="Tahoma" panose="020B0604030504040204" pitchFamily="34" charset="0"/>
              </a:defRPr>
            </a:lvl3pPr>
            <a:lvl4pPr marL="1600200" indent="-228600">
              <a:spcBef>
                <a:spcPct val="20000"/>
              </a:spcBef>
              <a:buClr>
                <a:schemeClr val="accent2"/>
              </a:buClr>
              <a:buSzPct val="55000"/>
              <a:buFont typeface="Wingdings" panose="05000000000000000000" pitchFamily="2" charset="2"/>
              <a:buChar char="n"/>
              <a:defRPr sz="2000">
                <a:solidFill>
                  <a:srgbClr val="990000"/>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sz="2000">
                <a:solidFill>
                  <a:srgbClr val="990000"/>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rgbClr val="990000"/>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rgbClr val="990000"/>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rgbClr val="990000"/>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rgbClr val="990000"/>
                </a:solidFill>
                <a:latin typeface="Tahoma" panose="020B0604030504040204" pitchFamily="34" charset="0"/>
              </a:defRPr>
            </a:lvl9pPr>
          </a:lstStyle>
          <a:p>
            <a:pPr defTabSz="609036">
              <a:spcBef>
                <a:spcPct val="0"/>
              </a:spcBef>
              <a:buClrTx/>
              <a:buSzTx/>
              <a:buNone/>
              <a:defRPr/>
            </a:pPr>
            <a:endParaRPr lang="fr-FR" altLang="ko-KR" sz="2203" b="1" dirty="0">
              <a:solidFill>
                <a:srgbClr val="44546A"/>
              </a:solidFill>
              <a:latin typeface="Arial" panose="020B0604020202020204" pitchFamily="34" charset="0"/>
              <a:ea typeface="Gulim" panose="020B0600000101010101" pitchFamily="34" charset="-127"/>
            </a:endParaRPr>
          </a:p>
          <a:p>
            <a:pPr defTabSz="609036">
              <a:spcBef>
                <a:spcPct val="0"/>
              </a:spcBef>
              <a:buClrTx/>
              <a:buSzTx/>
              <a:buNone/>
              <a:defRPr/>
            </a:pPr>
            <a:r>
              <a:rPr lang="fr-FR" altLang="ko-KR" sz="2203" b="1" dirty="0">
                <a:solidFill>
                  <a:prstClr val="white">
                    <a:lumMod val="75000"/>
                  </a:prstClr>
                </a:solidFill>
                <a:latin typeface="Arial" panose="020B0604020202020204" pitchFamily="34" charset="0"/>
                <a:ea typeface="Gulim" panose="020B0600000101010101" pitchFamily="34" charset="-127"/>
              </a:rPr>
              <a:t>I.</a:t>
            </a:r>
            <a:r>
              <a:rPr lang="en-US" altLang="ko-KR" sz="2203" b="1" dirty="0">
                <a:solidFill>
                  <a:prstClr val="white">
                    <a:lumMod val="75000"/>
                  </a:prstClr>
                </a:solidFill>
                <a:latin typeface="Arial" panose="020B0604020202020204" pitchFamily="34" charset="0"/>
                <a:ea typeface="Gulim" panose="020B0600000101010101" pitchFamily="34" charset="-127"/>
              </a:rPr>
              <a:t> </a:t>
            </a:r>
            <a:r>
              <a:rPr lang="en-US" altLang="ko-KR" sz="2203" b="1" dirty="0" err="1">
                <a:solidFill>
                  <a:prstClr val="white">
                    <a:lumMod val="75000"/>
                  </a:prstClr>
                </a:solidFill>
                <a:latin typeface="Arial" panose="020B0604020202020204" pitchFamily="34" charset="0"/>
                <a:ea typeface="Gulim" panose="020B0600000101010101" pitchFamily="34" charset="-127"/>
              </a:rPr>
              <a:t>Contexte</a:t>
            </a:r>
            <a:r>
              <a:rPr lang="en-US" altLang="ko-KR" sz="2203" b="1" dirty="0">
                <a:solidFill>
                  <a:prstClr val="white">
                    <a:lumMod val="75000"/>
                  </a:prstClr>
                </a:solidFill>
                <a:latin typeface="Arial" panose="020B0604020202020204" pitchFamily="34" charset="0"/>
                <a:ea typeface="Gulim" panose="020B0600000101010101" pitchFamily="34" charset="-127"/>
              </a:rPr>
              <a:t> du </a:t>
            </a:r>
            <a:r>
              <a:rPr lang="en-US" altLang="ko-KR" sz="2203" b="1" dirty="0" err="1">
                <a:solidFill>
                  <a:prstClr val="white">
                    <a:lumMod val="75000"/>
                  </a:prstClr>
                </a:solidFill>
                <a:latin typeface="Arial" panose="020B0604020202020204" pitchFamily="34" charset="0"/>
                <a:ea typeface="Gulim" panose="020B0600000101010101" pitchFamily="34" charset="-127"/>
              </a:rPr>
              <a:t>marché</a:t>
            </a:r>
            <a:r>
              <a:rPr lang="en-US" altLang="ko-KR" sz="2203" b="1" dirty="0">
                <a:solidFill>
                  <a:prstClr val="white">
                    <a:lumMod val="75000"/>
                  </a:prstClr>
                </a:solidFill>
                <a:latin typeface="Arial" panose="020B0604020202020204" pitchFamily="34" charset="0"/>
                <a:ea typeface="Gulim" panose="020B0600000101010101" pitchFamily="34" charset="-127"/>
              </a:rPr>
              <a:t> regional de </a:t>
            </a:r>
            <a:r>
              <a:rPr lang="en-US" altLang="ko-KR" sz="2203" b="1" dirty="0" err="1">
                <a:solidFill>
                  <a:prstClr val="white">
                    <a:lumMod val="75000"/>
                  </a:prstClr>
                </a:solidFill>
                <a:latin typeface="Arial" panose="020B0604020202020204" pitchFamily="34" charset="0"/>
                <a:ea typeface="Gulim" panose="020B0600000101010101" pitchFamily="34" charset="-127"/>
              </a:rPr>
              <a:t>l’électricité</a:t>
            </a:r>
            <a:r>
              <a:rPr lang="en-US" altLang="ko-KR" sz="2203" b="1" dirty="0">
                <a:solidFill>
                  <a:prstClr val="white">
                    <a:lumMod val="75000"/>
                  </a:prstClr>
                </a:solidFill>
                <a:latin typeface="Arial" panose="020B0604020202020204" pitchFamily="34" charset="0"/>
                <a:ea typeface="Gulim" panose="020B0600000101010101" pitchFamily="34" charset="-127"/>
              </a:rPr>
              <a:t> (MRE) &amp; </a:t>
            </a:r>
            <a:r>
              <a:rPr lang="en-US" altLang="ko-KR" sz="2203" b="1" dirty="0" err="1">
                <a:solidFill>
                  <a:prstClr val="white">
                    <a:lumMod val="75000"/>
                  </a:prstClr>
                </a:solidFill>
                <a:latin typeface="Arial" panose="020B0604020202020204" pitchFamily="34" charset="0"/>
                <a:ea typeface="Gulim" panose="020B0600000101010101" pitchFamily="34" charset="-127"/>
              </a:rPr>
              <a:t>problématique</a:t>
            </a:r>
            <a:endParaRPr lang="en-US" altLang="ko-KR" sz="2203" b="1" dirty="0">
              <a:solidFill>
                <a:prstClr val="white">
                  <a:lumMod val="75000"/>
                </a:prstClr>
              </a:solidFill>
              <a:latin typeface="Arial" panose="020B0604020202020204" pitchFamily="34" charset="0"/>
              <a:ea typeface="Gulim" panose="020B0600000101010101" pitchFamily="34" charset="-127"/>
            </a:endParaRPr>
          </a:p>
          <a:p>
            <a:pPr defTabSz="609036">
              <a:spcBef>
                <a:spcPct val="0"/>
              </a:spcBef>
              <a:buClrTx/>
              <a:buSzTx/>
              <a:buNone/>
              <a:defRPr/>
            </a:pPr>
            <a:endParaRPr lang="fr-FR" altLang="ko-KR" sz="2203" b="1" dirty="0">
              <a:solidFill>
                <a:srgbClr val="44546A"/>
              </a:solidFill>
              <a:latin typeface="Arial" panose="020B0604020202020204" pitchFamily="34" charset="0"/>
              <a:ea typeface="Gulim" panose="020B0600000101010101" pitchFamily="34" charset="-127"/>
            </a:endParaRPr>
          </a:p>
        </p:txBody>
      </p:sp>
      <p:sp>
        <p:nvSpPr>
          <p:cNvPr id="17" name="AutoShape 51">
            <a:extLst>
              <a:ext uri="{FF2B5EF4-FFF2-40B4-BE49-F238E27FC236}">
                <a16:creationId xmlns:a16="http://schemas.microsoft.com/office/drawing/2014/main" id="{7F436EB7-F8A0-11DF-0A08-5F38B35C9F17}"/>
              </a:ext>
            </a:extLst>
          </p:cNvPr>
          <p:cNvSpPr>
            <a:spLocks noChangeArrowheads="1"/>
          </p:cNvSpPr>
          <p:nvPr/>
        </p:nvSpPr>
        <p:spPr bwMode="gray">
          <a:xfrm>
            <a:off x="1018740" y="1863879"/>
            <a:ext cx="9180229" cy="621724"/>
          </a:xfrm>
          <a:prstGeom prst="roundRect">
            <a:avLst>
              <a:gd name="adj" fmla="val 50000"/>
            </a:avLst>
          </a:prstGeom>
          <a:noFill/>
          <a:ln w="28575" algn="ctr">
            <a:solidFill>
              <a:schemeClr val="bg2"/>
            </a:solidFill>
            <a:round/>
            <a:headEnd/>
            <a:tailEnd/>
          </a:ln>
        </p:spPr>
        <p:txBody>
          <a:bodyPr wrap="none" anchor="ctr"/>
          <a:lstStyle>
            <a:lvl1pPr>
              <a:spcBef>
                <a:spcPct val="20000"/>
              </a:spcBef>
              <a:buClr>
                <a:srgbClr val="990000"/>
              </a:buClr>
              <a:buSzPct val="60000"/>
              <a:buFont typeface="Wingdings" panose="05000000000000000000" pitchFamily="2" charset="2"/>
              <a:buChar char="v"/>
              <a:defRPr sz="2400">
                <a:solidFill>
                  <a:srgbClr val="990000"/>
                </a:solidFill>
                <a:latin typeface="Tahoma" panose="020B0604030504040204" pitchFamily="34" charset="0"/>
              </a:defRPr>
            </a:lvl1pPr>
            <a:lvl2pPr marL="742950" indent="-285750">
              <a:spcBef>
                <a:spcPct val="20000"/>
              </a:spcBef>
              <a:buClr>
                <a:srgbClr val="669900"/>
              </a:buClr>
              <a:buSzPct val="55000"/>
              <a:buFont typeface="Wingdings" panose="05000000000000000000" pitchFamily="2" charset="2"/>
              <a:buChar char="v"/>
              <a:defRPr sz="2000">
                <a:solidFill>
                  <a:srgbClr val="990000"/>
                </a:solidFill>
                <a:latin typeface="Tahoma" panose="020B0604030504040204" pitchFamily="34" charset="0"/>
              </a:defRPr>
            </a:lvl2pPr>
            <a:lvl3pPr marL="1143000" indent="-228600">
              <a:spcBef>
                <a:spcPct val="20000"/>
              </a:spcBef>
              <a:buClr>
                <a:schemeClr val="folHlink"/>
              </a:buClr>
              <a:buSzPct val="50000"/>
              <a:buFont typeface="Wingdings" panose="05000000000000000000" pitchFamily="2" charset="2"/>
              <a:buChar char="n"/>
              <a:defRPr sz="2400">
                <a:solidFill>
                  <a:srgbClr val="990000"/>
                </a:solidFill>
                <a:latin typeface="Tahoma" panose="020B0604030504040204" pitchFamily="34" charset="0"/>
              </a:defRPr>
            </a:lvl3pPr>
            <a:lvl4pPr marL="1600200" indent="-228600">
              <a:spcBef>
                <a:spcPct val="20000"/>
              </a:spcBef>
              <a:buClr>
                <a:schemeClr val="accent2"/>
              </a:buClr>
              <a:buSzPct val="55000"/>
              <a:buFont typeface="Wingdings" panose="05000000000000000000" pitchFamily="2" charset="2"/>
              <a:buChar char="n"/>
              <a:defRPr sz="2000">
                <a:solidFill>
                  <a:srgbClr val="990000"/>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sz="2000">
                <a:solidFill>
                  <a:srgbClr val="990000"/>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rgbClr val="990000"/>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rgbClr val="990000"/>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rgbClr val="990000"/>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rgbClr val="990000"/>
                </a:solidFill>
                <a:latin typeface="Tahoma" panose="020B0604030504040204" pitchFamily="34" charset="0"/>
              </a:defRPr>
            </a:lvl9pPr>
          </a:lstStyle>
          <a:p>
            <a:pPr defTabSz="609036">
              <a:spcBef>
                <a:spcPct val="0"/>
              </a:spcBef>
              <a:buClrTx/>
              <a:buSzTx/>
              <a:buNone/>
              <a:defRPr/>
            </a:pPr>
            <a:endParaRPr lang="fr-FR" altLang="ko-KR" sz="2203" b="1" dirty="0">
              <a:solidFill>
                <a:prstClr val="white">
                  <a:lumMod val="75000"/>
                </a:prstClr>
              </a:solidFill>
              <a:latin typeface="Arial" panose="020B0604020202020204" pitchFamily="34" charset="0"/>
              <a:ea typeface="Gulim" panose="020B0600000101010101" pitchFamily="34" charset="-127"/>
            </a:endParaRPr>
          </a:p>
          <a:p>
            <a:pPr defTabSz="609036">
              <a:spcBef>
                <a:spcPct val="0"/>
              </a:spcBef>
              <a:buClrTx/>
              <a:buSzTx/>
              <a:buNone/>
              <a:defRPr/>
            </a:pPr>
            <a:r>
              <a:rPr lang="fr-FR" altLang="ko-KR" sz="2203" b="1" dirty="0">
                <a:solidFill>
                  <a:prstClr val="white">
                    <a:lumMod val="75000"/>
                  </a:prstClr>
                </a:solidFill>
                <a:latin typeface="Arial" panose="020B0604020202020204" pitchFamily="34" charset="0"/>
                <a:ea typeface="Gulim" panose="020B0600000101010101" pitchFamily="34" charset="-127"/>
              </a:rPr>
              <a:t>II. Objectifs</a:t>
            </a:r>
          </a:p>
          <a:p>
            <a:pPr defTabSz="609036">
              <a:spcBef>
                <a:spcPct val="0"/>
              </a:spcBef>
              <a:buClrTx/>
              <a:buSzTx/>
              <a:buNone/>
              <a:defRPr/>
            </a:pPr>
            <a:endParaRPr lang="en-US" altLang="ko-KR" sz="2203" b="1" dirty="0">
              <a:solidFill>
                <a:srgbClr val="44546A"/>
              </a:solidFill>
              <a:latin typeface="Arial" panose="020B0604020202020204" pitchFamily="34" charset="0"/>
              <a:ea typeface="Gulim" panose="020B0600000101010101" pitchFamily="34" charset="-127"/>
            </a:endParaRPr>
          </a:p>
        </p:txBody>
      </p:sp>
      <p:sp>
        <p:nvSpPr>
          <p:cNvPr id="18" name="AutoShape 51">
            <a:extLst>
              <a:ext uri="{FF2B5EF4-FFF2-40B4-BE49-F238E27FC236}">
                <a16:creationId xmlns:a16="http://schemas.microsoft.com/office/drawing/2014/main" id="{16EB3AFF-737C-78F7-5319-E83EA746B5BC}"/>
              </a:ext>
            </a:extLst>
          </p:cNvPr>
          <p:cNvSpPr>
            <a:spLocks noChangeArrowheads="1"/>
          </p:cNvSpPr>
          <p:nvPr/>
        </p:nvSpPr>
        <p:spPr bwMode="gray">
          <a:xfrm>
            <a:off x="1266595" y="3418220"/>
            <a:ext cx="9007958" cy="621724"/>
          </a:xfrm>
          <a:prstGeom prst="roundRect">
            <a:avLst>
              <a:gd name="adj" fmla="val 50000"/>
            </a:avLst>
          </a:prstGeom>
          <a:noFill/>
          <a:ln w="28575" algn="ctr">
            <a:solidFill>
              <a:schemeClr val="bg2"/>
            </a:solidFill>
            <a:round/>
            <a:headEnd/>
            <a:tailEnd/>
          </a:ln>
        </p:spPr>
        <p:txBody>
          <a:bodyPr wrap="none" anchor="ctr"/>
          <a:lstStyle>
            <a:lvl1pPr>
              <a:spcBef>
                <a:spcPct val="20000"/>
              </a:spcBef>
              <a:buClr>
                <a:srgbClr val="990000"/>
              </a:buClr>
              <a:buSzPct val="60000"/>
              <a:buFont typeface="Wingdings" panose="05000000000000000000" pitchFamily="2" charset="2"/>
              <a:buChar char="v"/>
              <a:defRPr sz="2400">
                <a:solidFill>
                  <a:srgbClr val="990000"/>
                </a:solidFill>
                <a:latin typeface="Tahoma" panose="020B0604030504040204" pitchFamily="34" charset="0"/>
              </a:defRPr>
            </a:lvl1pPr>
            <a:lvl2pPr marL="742950" indent="-285750">
              <a:spcBef>
                <a:spcPct val="20000"/>
              </a:spcBef>
              <a:buClr>
                <a:srgbClr val="669900"/>
              </a:buClr>
              <a:buSzPct val="55000"/>
              <a:buFont typeface="Wingdings" panose="05000000000000000000" pitchFamily="2" charset="2"/>
              <a:buChar char="v"/>
              <a:defRPr sz="2000">
                <a:solidFill>
                  <a:srgbClr val="990000"/>
                </a:solidFill>
                <a:latin typeface="Tahoma" panose="020B0604030504040204" pitchFamily="34" charset="0"/>
              </a:defRPr>
            </a:lvl2pPr>
            <a:lvl3pPr marL="1143000" indent="-228600">
              <a:spcBef>
                <a:spcPct val="20000"/>
              </a:spcBef>
              <a:buClr>
                <a:schemeClr val="folHlink"/>
              </a:buClr>
              <a:buSzPct val="50000"/>
              <a:buFont typeface="Wingdings" panose="05000000000000000000" pitchFamily="2" charset="2"/>
              <a:buChar char="n"/>
              <a:defRPr sz="2400">
                <a:solidFill>
                  <a:srgbClr val="990000"/>
                </a:solidFill>
                <a:latin typeface="Tahoma" panose="020B0604030504040204" pitchFamily="34" charset="0"/>
              </a:defRPr>
            </a:lvl3pPr>
            <a:lvl4pPr marL="1600200" indent="-228600">
              <a:spcBef>
                <a:spcPct val="20000"/>
              </a:spcBef>
              <a:buClr>
                <a:schemeClr val="accent2"/>
              </a:buClr>
              <a:buSzPct val="55000"/>
              <a:buFont typeface="Wingdings" panose="05000000000000000000" pitchFamily="2" charset="2"/>
              <a:buChar char="n"/>
              <a:defRPr sz="2000">
                <a:solidFill>
                  <a:srgbClr val="990000"/>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sz="2000">
                <a:solidFill>
                  <a:srgbClr val="990000"/>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rgbClr val="990000"/>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rgbClr val="990000"/>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rgbClr val="990000"/>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rgbClr val="990000"/>
                </a:solidFill>
                <a:latin typeface="Tahoma" panose="020B0604030504040204" pitchFamily="34" charset="0"/>
              </a:defRPr>
            </a:lvl9pPr>
          </a:lstStyle>
          <a:p>
            <a:pPr defTabSz="609036">
              <a:spcBef>
                <a:spcPct val="0"/>
              </a:spcBef>
              <a:buClrTx/>
              <a:buSzTx/>
              <a:buNone/>
              <a:defRPr/>
            </a:pPr>
            <a:r>
              <a:rPr lang="en-US" altLang="ko-KR" sz="2203" b="1" dirty="0">
                <a:solidFill>
                  <a:prstClr val="white">
                    <a:lumMod val="75000"/>
                  </a:prstClr>
                </a:solidFill>
                <a:latin typeface="Arial" panose="020B0604020202020204" pitchFamily="34" charset="0"/>
                <a:ea typeface="Gulim" panose="020B0600000101010101" pitchFamily="34" charset="-127"/>
              </a:rPr>
              <a:t>IV.</a:t>
            </a:r>
            <a:r>
              <a:rPr lang="fr-FR" altLang="ko-KR" sz="2203" b="1" dirty="0">
                <a:solidFill>
                  <a:prstClr val="white">
                    <a:lumMod val="75000"/>
                  </a:prstClr>
                </a:solidFill>
                <a:latin typeface="Arial" panose="020B0604020202020204" pitchFamily="34" charset="0"/>
                <a:ea typeface="Gulim" panose="020B0600000101010101" pitchFamily="34" charset="-127"/>
              </a:rPr>
              <a:t> Résultats attendus</a:t>
            </a:r>
            <a:endParaRPr lang="en-US" altLang="ko-KR" sz="2203" b="1" dirty="0">
              <a:solidFill>
                <a:prstClr val="white">
                  <a:lumMod val="75000"/>
                </a:prstClr>
              </a:solidFill>
              <a:latin typeface="Arial" panose="020B0604020202020204" pitchFamily="34" charset="0"/>
              <a:ea typeface="Gulim" panose="020B0600000101010101" pitchFamily="34" charset="-127"/>
            </a:endParaRPr>
          </a:p>
        </p:txBody>
      </p:sp>
      <p:sp>
        <p:nvSpPr>
          <p:cNvPr id="19" name="AutoShape 51">
            <a:extLst>
              <a:ext uri="{FF2B5EF4-FFF2-40B4-BE49-F238E27FC236}">
                <a16:creationId xmlns:a16="http://schemas.microsoft.com/office/drawing/2014/main" id="{10ED86CE-5013-AA52-3150-B2E5742D3102}"/>
              </a:ext>
            </a:extLst>
          </p:cNvPr>
          <p:cNvSpPr>
            <a:spLocks noChangeArrowheads="1"/>
          </p:cNvSpPr>
          <p:nvPr/>
        </p:nvSpPr>
        <p:spPr bwMode="gray">
          <a:xfrm>
            <a:off x="1018740" y="4981594"/>
            <a:ext cx="9218022" cy="621724"/>
          </a:xfrm>
          <a:prstGeom prst="roundRect">
            <a:avLst>
              <a:gd name="adj" fmla="val 50000"/>
            </a:avLst>
          </a:prstGeom>
          <a:noFill/>
          <a:ln w="28575" algn="ctr">
            <a:solidFill>
              <a:schemeClr val="bg2"/>
            </a:solidFill>
            <a:round/>
            <a:headEnd/>
            <a:tailEnd/>
          </a:ln>
        </p:spPr>
        <p:txBody>
          <a:bodyPr wrap="none" anchor="ctr"/>
          <a:lstStyle>
            <a:lvl1pPr>
              <a:spcBef>
                <a:spcPct val="20000"/>
              </a:spcBef>
              <a:buClr>
                <a:srgbClr val="990000"/>
              </a:buClr>
              <a:buSzPct val="60000"/>
              <a:buFont typeface="Wingdings" panose="05000000000000000000" pitchFamily="2" charset="2"/>
              <a:buChar char="v"/>
              <a:defRPr sz="2400">
                <a:solidFill>
                  <a:srgbClr val="990000"/>
                </a:solidFill>
                <a:latin typeface="Tahoma" panose="020B0604030504040204" pitchFamily="34" charset="0"/>
              </a:defRPr>
            </a:lvl1pPr>
            <a:lvl2pPr marL="742950" indent="-285750">
              <a:spcBef>
                <a:spcPct val="20000"/>
              </a:spcBef>
              <a:buClr>
                <a:srgbClr val="669900"/>
              </a:buClr>
              <a:buSzPct val="55000"/>
              <a:buFont typeface="Wingdings" panose="05000000000000000000" pitchFamily="2" charset="2"/>
              <a:buChar char="v"/>
              <a:defRPr sz="2000">
                <a:solidFill>
                  <a:srgbClr val="990000"/>
                </a:solidFill>
                <a:latin typeface="Tahoma" panose="020B0604030504040204" pitchFamily="34" charset="0"/>
              </a:defRPr>
            </a:lvl2pPr>
            <a:lvl3pPr marL="1143000" indent="-228600">
              <a:spcBef>
                <a:spcPct val="20000"/>
              </a:spcBef>
              <a:buClr>
                <a:schemeClr val="folHlink"/>
              </a:buClr>
              <a:buSzPct val="50000"/>
              <a:buFont typeface="Wingdings" panose="05000000000000000000" pitchFamily="2" charset="2"/>
              <a:buChar char="n"/>
              <a:defRPr sz="2400">
                <a:solidFill>
                  <a:srgbClr val="990000"/>
                </a:solidFill>
                <a:latin typeface="Tahoma" panose="020B0604030504040204" pitchFamily="34" charset="0"/>
              </a:defRPr>
            </a:lvl3pPr>
            <a:lvl4pPr marL="1600200" indent="-228600">
              <a:spcBef>
                <a:spcPct val="20000"/>
              </a:spcBef>
              <a:buClr>
                <a:schemeClr val="accent2"/>
              </a:buClr>
              <a:buSzPct val="55000"/>
              <a:buFont typeface="Wingdings" panose="05000000000000000000" pitchFamily="2" charset="2"/>
              <a:buChar char="n"/>
              <a:defRPr sz="2000">
                <a:solidFill>
                  <a:srgbClr val="990000"/>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sz="2000">
                <a:solidFill>
                  <a:srgbClr val="990000"/>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rgbClr val="990000"/>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rgbClr val="990000"/>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rgbClr val="990000"/>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rgbClr val="990000"/>
                </a:solidFill>
                <a:latin typeface="Tahoma" panose="020B0604030504040204" pitchFamily="34" charset="0"/>
              </a:defRPr>
            </a:lvl9pPr>
          </a:lstStyle>
          <a:p>
            <a:pPr defTabSz="609036">
              <a:spcBef>
                <a:spcPct val="0"/>
              </a:spcBef>
              <a:buClrTx/>
              <a:buSzTx/>
              <a:buNone/>
              <a:defRPr/>
            </a:pPr>
            <a:endParaRPr lang="fr-FR" altLang="ko-KR" sz="2203" b="1" dirty="0">
              <a:solidFill>
                <a:srgbClr val="44546A"/>
              </a:solidFill>
              <a:latin typeface="Arial" panose="020B0604020202020204" pitchFamily="34" charset="0"/>
              <a:ea typeface="Gulim" panose="020B0600000101010101" pitchFamily="34" charset="-127"/>
            </a:endParaRPr>
          </a:p>
          <a:p>
            <a:pPr defTabSz="609036">
              <a:spcBef>
                <a:spcPct val="0"/>
              </a:spcBef>
              <a:buClrTx/>
              <a:buSzTx/>
              <a:buNone/>
              <a:defRPr/>
            </a:pPr>
            <a:r>
              <a:rPr lang="fr-FR" altLang="ko-KR" sz="2203" b="1" dirty="0">
                <a:solidFill>
                  <a:prstClr val="white">
                    <a:lumMod val="75000"/>
                  </a:prstClr>
                </a:solidFill>
                <a:latin typeface="Arial" panose="020B0604020202020204" pitchFamily="34" charset="0"/>
                <a:ea typeface="Gulim" panose="020B0600000101010101" pitchFamily="34" charset="-127"/>
              </a:rPr>
              <a:t>VI. Etat des lieux sur les centres d’excellence en Afrique de l’Ouest  </a:t>
            </a:r>
          </a:p>
          <a:p>
            <a:pPr defTabSz="609036">
              <a:spcBef>
                <a:spcPct val="0"/>
              </a:spcBef>
              <a:buClrTx/>
              <a:buSzTx/>
              <a:buNone/>
              <a:defRPr/>
            </a:pPr>
            <a:endParaRPr lang="fr-FR" altLang="ko-KR" sz="2203" b="1" dirty="0">
              <a:solidFill>
                <a:srgbClr val="44546A"/>
              </a:solidFill>
              <a:latin typeface="Arial" panose="020B0604020202020204" pitchFamily="34" charset="0"/>
              <a:ea typeface="Gulim" panose="020B0600000101010101" pitchFamily="34" charset="-127"/>
            </a:endParaRPr>
          </a:p>
        </p:txBody>
      </p:sp>
      <p:sp>
        <p:nvSpPr>
          <p:cNvPr id="20" name="AutoShape 51">
            <a:extLst>
              <a:ext uri="{FF2B5EF4-FFF2-40B4-BE49-F238E27FC236}">
                <a16:creationId xmlns:a16="http://schemas.microsoft.com/office/drawing/2014/main" id="{0B7AFDAC-0259-94E5-4F89-C3FCE6E76E05}"/>
              </a:ext>
            </a:extLst>
          </p:cNvPr>
          <p:cNvSpPr>
            <a:spLocks noChangeArrowheads="1"/>
          </p:cNvSpPr>
          <p:nvPr/>
        </p:nvSpPr>
        <p:spPr bwMode="gray">
          <a:xfrm>
            <a:off x="768262" y="5782411"/>
            <a:ext cx="9468500" cy="621724"/>
          </a:xfrm>
          <a:prstGeom prst="roundRect">
            <a:avLst>
              <a:gd name="adj" fmla="val 50000"/>
            </a:avLst>
          </a:prstGeom>
          <a:noFill/>
          <a:ln w="28575" algn="ctr">
            <a:solidFill>
              <a:schemeClr val="bg2"/>
            </a:solidFill>
            <a:round/>
            <a:headEnd/>
            <a:tailEnd/>
          </a:ln>
        </p:spPr>
        <p:txBody>
          <a:bodyPr wrap="none" anchor="ctr"/>
          <a:lstStyle>
            <a:lvl1pPr>
              <a:spcBef>
                <a:spcPct val="20000"/>
              </a:spcBef>
              <a:buClr>
                <a:srgbClr val="990000"/>
              </a:buClr>
              <a:buSzPct val="60000"/>
              <a:buFont typeface="Wingdings" panose="05000000000000000000" pitchFamily="2" charset="2"/>
              <a:buChar char="v"/>
              <a:defRPr sz="2400">
                <a:solidFill>
                  <a:srgbClr val="990000"/>
                </a:solidFill>
                <a:latin typeface="Tahoma" panose="020B0604030504040204" pitchFamily="34" charset="0"/>
              </a:defRPr>
            </a:lvl1pPr>
            <a:lvl2pPr marL="742950" indent="-285750">
              <a:spcBef>
                <a:spcPct val="20000"/>
              </a:spcBef>
              <a:buClr>
                <a:srgbClr val="669900"/>
              </a:buClr>
              <a:buSzPct val="55000"/>
              <a:buFont typeface="Wingdings" panose="05000000000000000000" pitchFamily="2" charset="2"/>
              <a:buChar char="v"/>
              <a:defRPr sz="2000">
                <a:solidFill>
                  <a:srgbClr val="990000"/>
                </a:solidFill>
                <a:latin typeface="Tahoma" panose="020B0604030504040204" pitchFamily="34" charset="0"/>
              </a:defRPr>
            </a:lvl2pPr>
            <a:lvl3pPr marL="1143000" indent="-228600">
              <a:spcBef>
                <a:spcPct val="20000"/>
              </a:spcBef>
              <a:buClr>
                <a:schemeClr val="folHlink"/>
              </a:buClr>
              <a:buSzPct val="50000"/>
              <a:buFont typeface="Wingdings" panose="05000000000000000000" pitchFamily="2" charset="2"/>
              <a:buChar char="n"/>
              <a:defRPr sz="2400">
                <a:solidFill>
                  <a:srgbClr val="990000"/>
                </a:solidFill>
                <a:latin typeface="Tahoma" panose="020B0604030504040204" pitchFamily="34" charset="0"/>
              </a:defRPr>
            </a:lvl3pPr>
            <a:lvl4pPr marL="1600200" indent="-228600">
              <a:spcBef>
                <a:spcPct val="20000"/>
              </a:spcBef>
              <a:buClr>
                <a:schemeClr val="accent2"/>
              </a:buClr>
              <a:buSzPct val="55000"/>
              <a:buFont typeface="Wingdings" panose="05000000000000000000" pitchFamily="2" charset="2"/>
              <a:buChar char="n"/>
              <a:defRPr sz="2000">
                <a:solidFill>
                  <a:srgbClr val="990000"/>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sz="2000">
                <a:solidFill>
                  <a:srgbClr val="990000"/>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rgbClr val="990000"/>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rgbClr val="990000"/>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rgbClr val="990000"/>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rgbClr val="990000"/>
                </a:solidFill>
                <a:latin typeface="Tahoma" panose="020B0604030504040204" pitchFamily="34" charset="0"/>
              </a:defRPr>
            </a:lvl9pPr>
          </a:lstStyle>
          <a:p>
            <a:pPr defTabSz="609036">
              <a:spcBef>
                <a:spcPct val="0"/>
              </a:spcBef>
              <a:buClrTx/>
              <a:buSzTx/>
              <a:buNone/>
              <a:defRPr/>
            </a:pPr>
            <a:r>
              <a:rPr lang="en-US" altLang="ko-KR" sz="2203" b="1" dirty="0">
                <a:solidFill>
                  <a:prstClr val="white">
                    <a:lumMod val="75000"/>
                  </a:prstClr>
                </a:solidFill>
                <a:latin typeface="Arial" panose="020B0604020202020204" pitchFamily="34" charset="0"/>
                <a:ea typeface="Gulim" panose="020B0600000101010101" pitchFamily="34" charset="-127"/>
              </a:rPr>
              <a:t>VII. Conclusion et perspectives </a:t>
            </a:r>
          </a:p>
        </p:txBody>
      </p:sp>
      <p:sp>
        <p:nvSpPr>
          <p:cNvPr id="21" name="AutoShape 51">
            <a:extLst>
              <a:ext uri="{FF2B5EF4-FFF2-40B4-BE49-F238E27FC236}">
                <a16:creationId xmlns:a16="http://schemas.microsoft.com/office/drawing/2014/main" id="{52A36CEE-CACA-4177-C3F2-B15561394092}"/>
              </a:ext>
            </a:extLst>
          </p:cNvPr>
          <p:cNvSpPr>
            <a:spLocks noChangeArrowheads="1"/>
          </p:cNvSpPr>
          <p:nvPr/>
        </p:nvSpPr>
        <p:spPr bwMode="gray">
          <a:xfrm>
            <a:off x="1116235" y="2623781"/>
            <a:ext cx="9120526" cy="621724"/>
          </a:xfrm>
          <a:prstGeom prst="roundRect">
            <a:avLst>
              <a:gd name="adj" fmla="val 50000"/>
            </a:avLst>
          </a:prstGeom>
          <a:noFill/>
          <a:ln w="28575" algn="ctr">
            <a:solidFill>
              <a:schemeClr val="bg2"/>
            </a:solidFill>
            <a:round/>
            <a:headEnd/>
            <a:tailEnd/>
          </a:ln>
        </p:spPr>
        <p:txBody>
          <a:bodyPr wrap="none" anchor="ctr"/>
          <a:lstStyle>
            <a:lvl1pPr>
              <a:spcBef>
                <a:spcPct val="20000"/>
              </a:spcBef>
              <a:buClr>
                <a:srgbClr val="990000"/>
              </a:buClr>
              <a:buSzPct val="60000"/>
              <a:buFont typeface="Wingdings" panose="05000000000000000000" pitchFamily="2" charset="2"/>
              <a:buChar char="v"/>
              <a:defRPr sz="2400">
                <a:solidFill>
                  <a:srgbClr val="990000"/>
                </a:solidFill>
                <a:latin typeface="Tahoma" panose="020B0604030504040204" pitchFamily="34" charset="0"/>
              </a:defRPr>
            </a:lvl1pPr>
            <a:lvl2pPr marL="742950" indent="-285750">
              <a:spcBef>
                <a:spcPct val="20000"/>
              </a:spcBef>
              <a:buClr>
                <a:srgbClr val="669900"/>
              </a:buClr>
              <a:buSzPct val="55000"/>
              <a:buFont typeface="Wingdings" panose="05000000000000000000" pitchFamily="2" charset="2"/>
              <a:buChar char="v"/>
              <a:defRPr sz="2000">
                <a:solidFill>
                  <a:srgbClr val="990000"/>
                </a:solidFill>
                <a:latin typeface="Tahoma" panose="020B0604030504040204" pitchFamily="34" charset="0"/>
              </a:defRPr>
            </a:lvl2pPr>
            <a:lvl3pPr marL="1143000" indent="-228600">
              <a:spcBef>
                <a:spcPct val="20000"/>
              </a:spcBef>
              <a:buClr>
                <a:schemeClr val="folHlink"/>
              </a:buClr>
              <a:buSzPct val="50000"/>
              <a:buFont typeface="Wingdings" panose="05000000000000000000" pitchFamily="2" charset="2"/>
              <a:buChar char="n"/>
              <a:defRPr sz="2400">
                <a:solidFill>
                  <a:srgbClr val="990000"/>
                </a:solidFill>
                <a:latin typeface="Tahoma" panose="020B0604030504040204" pitchFamily="34" charset="0"/>
              </a:defRPr>
            </a:lvl3pPr>
            <a:lvl4pPr marL="1600200" indent="-228600">
              <a:spcBef>
                <a:spcPct val="20000"/>
              </a:spcBef>
              <a:buClr>
                <a:schemeClr val="accent2"/>
              </a:buClr>
              <a:buSzPct val="55000"/>
              <a:buFont typeface="Wingdings" panose="05000000000000000000" pitchFamily="2" charset="2"/>
              <a:buChar char="n"/>
              <a:defRPr sz="2000">
                <a:solidFill>
                  <a:srgbClr val="990000"/>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sz="2000">
                <a:solidFill>
                  <a:srgbClr val="990000"/>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rgbClr val="990000"/>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rgbClr val="990000"/>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rgbClr val="990000"/>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rgbClr val="990000"/>
                </a:solidFill>
                <a:latin typeface="Tahoma" panose="020B0604030504040204" pitchFamily="34" charset="0"/>
              </a:defRPr>
            </a:lvl9pPr>
          </a:lstStyle>
          <a:p>
            <a:pPr defTabSz="609036">
              <a:spcBef>
                <a:spcPct val="0"/>
              </a:spcBef>
              <a:buClrTx/>
              <a:buSzTx/>
              <a:buNone/>
              <a:defRPr/>
            </a:pPr>
            <a:endParaRPr lang="fr-FR" altLang="ko-KR" sz="2203" b="1" dirty="0">
              <a:solidFill>
                <a:prstClr val="black"/>
              </a:solidFill>
              <a:highlight>
                <a:srgbClr val="000000"/>
              </a:highlight>
              <a:latin typeface="Arial" panose="020B0604020202020204" pitchFamily="34" charset="0"/>
              <a:ea typeface="Gulim" panose="020B0600000101010101" pitchFamily="34" charset="-127"/>
            </a:endParaRPr>
          </a:p>
          <a:p>
            <a:pPr defTabSz="609036">
              <a:spcBef>
                <a:spcPct val="0"/>
              </a:spcBef>
              <a:buClrTx/>
              <a:buSzTx/>
              <a:buNone/>
              <a:defRPr/>
            </a:pPr>
            <a:r>
              <a:rPr lang="fr-FR" altLang="ko-KR" sz="2203" b="1" dirty="0">
                <a:solidFill>
                  <a:prstClr val="black"/>
                </a:solidFill>
                <a:latin typeface="Arial" panose="020B0604020202020204" pitchFamily="34" charset="0"/>
                <a:ea typeface="Gulim" panose="020B0600000101010101" pitchFamily="34" charset="-127"/>
              </a:rPr>
              <a:t>III. Méthodologie</a:t>
            </a:r>
          </a:p>
          <a:p>
            <a:pPr defTabSz="609036">
              <a:spcBef>
                <a:spcPct val="0"/>
              </a:spcBef>
              <a:buClrTx/>
              <a:buSzTx/>
              <a:buNone/>
              <a:defRPr/>
            </a:pPr>
            <a:endParaRPr lang="en-US" altLang="ko-KR" sz="2203" b="1" dirty="0">
              <a:solidFill>
                <a:srgbClr val="44546A"/>
              </a:solidFill>
              <a:latin typeface="Arial" panose="020B0604020202020204" pitchFamily="34" charset="0"/>
              <a:ea typeface="Gulim" panose="020B0600000101010101" pitchFamily="34" charset="-127"/>
            </a:endParaRPr>
          </a:p>
        </p:txBody>
      </p:sp>
      <p:sp>
        <p:nvSpPr>
          <p:cNvPr id="4" name="AutoShape 51">
            <a:extLst>
              <a:ext uri="{FF2B5EF4-FFF2-40B4-BE49-F238E27FC236}">
                <a16:creationId xmlns:a16="http://schemas.microsoft.com/office/drawing/2014/main" id="{0E4270F4-5EAD-3C9E-5899-CD19CF143432}"/>
              </a:ext>
            </a:extLst>
          </p:cNvPr>
          <p:cNvSpPr>
            <a:spLocks noChangeArrowheads="1"/>
          </p:cNvSpPr>
          <p:nvPr/>
        </p:nvSpPr>
        <p:spPr bwMode="gray">
          <a:xfrm>
            <a:off x="1147191" y="4158467"/>
            <a:ext cx="9089571" cy="621724"/>
          </a:xfrm>
          <a:prstGeom prst="roundRect">
            <a:avLst>
              <a:gd name="adj" fmla="val 50000"/>
            </a:avLst>
          </a:prstGeom>
          <a:noFill/>
          <a:ln w="28575" algn="ctr">
            <a:solidFill>
              <a:schemeClr val="bg2"/>
            </a:solidFill>
            <a:round/>
            <a:headEnd/>
            <a:tailEnd/>
          </a:ln>
        </p:spPr>
        <p:txBody>
          <a:bodyPr wrap="none" anchor="ctr"/>
          <a:lstStyle>
            <a:lvl1pPr>
              <a:spcBef>
                <a:spcPct val="20000"/>
              </a:spcBef>
              <a:buClr>
                <a:srgbClr val="990000"/>
              </a:buClr>
              <a:buSzPct val="60000"/>
              <a:buFont typeface="Wingdings" panose="05000000000000000000" pitchFamily="2" charset="2"/>
              <a:buChar char="v"/>
              <a:defRPr sz="2400">
                <a:solidFill>
                  <a:srgbClr val="990000"/>
                </a:solidFill>
                <a:latin typeface="Tahoma" panose="020B0604030504040204" pitchFamily="34" charset="0"/>
              </a:defRPr>
            </a:lvl1pPr>
            <a:lvl2pPr marL="742950" indent="-285750">
              <a:spcBef>
                <a:spcPct val="20000"/>
              </a:spcBef>
              <a:buClr>
                <a:srgbClr val="669900"/>
              </a:buClr>
              <a:buSzPct val="55000"/>
              <a:buFont typeface="Wingdings" panose="05000000000000000000" pitchFamily="2" charset="2"/>
              <a:buChar char="v"/>
              <a:defRPr sz="2000">
                <a:solidFill>
                  <a:srgbClr val="990000"/>
                </a:solidFill>
                <a:latin typeface="Tahoma" panose="020B0604030504040204" pitchFamily="34" charset="0"/>
              </a:defRPr>
            </a:lvl2pPr>
            <a:lvl3pPr marL="1143000" indent="-228600">
              <a:spcBef>
                <a:spcPct val="20000"/>
              </a:spcBef>
              <a:buClr>
                <a:schemeClr val="folHlink"/>
              </a:buClr>
              <a:buSzPct val="50000"/>
              <a:buFont typeface="Wingdings" panose="05000000000000000000" pitchFamily="2" charset="2"/>
              <a:buChar char="n"/>
              <a:defRPr sz="2400">
                <a:solidFill>
                  <a:srgbClr val="990000"/>
                </a:solidFill>
                <a:latin typeface="Tahoma" panose="020B0604030504040204" pitchFamily="34" charset="0"/>
              </a:defRPr>
            </a:lvl3pPr>
            <a:lvl4pPr marL="1600200" indent="-228600">
              <a:spcBef>
                <a:spcPct val="20000"/>
              </a:spcBef>
              <a:buClr>
                <a:schemeClr val="accent2"/>
              </a:buClr>
              <a:buSzPct val="55000"/>
              <a:buFont typeface="Wingdings" panose="05000000000000000000" pitchFamily="2" charset="2"/>
              <a:buChar char="n"/>
              <a:defRPr sz="2000">
                <a:solidFill>
                  <a:srgbClr val="990000"/>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sz="2000">
                <a:solidFill>
                  <a:srgbClr val="990000"/>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rgbClr val="990000"/>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rgbClr val="990000"/>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rgbClr val="990000"/>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rgbClr val="990000"/>
                </a:solidFill>
                <a:latin typeface="Tahoma" panose="020B0604030504040204" pitchFamily="34" charset="0"/>
              </a:defRPr>
            </a:lvl9pPr>
          </a:lstStyle>
          <a:p>
            <a:pPr defTabSz="609036">
              <a:spcBef>
                <a:spcPct val="0"/>
              </a:spcBef>
              <a:buClrTx/>
              <a:buSzTx/>
              <a:buNone/>
              <a:defRPr/>
            </a:pPr>
            <a:r>
              <a:rPr lang="en-US" altLang="ko-KR" sz="2203" b="1" dirty="0">
                <a:solidFill>
                  <a:prstClr val="white">
                    <a:lumMod val="75000"/>
                  </a:prstClr>
                </a:solidFill>
                <a:latin typeface="Arial" panose="020B0604020202020204" pitchFamily="34" charset="0"/>
                <a:ea typeface="Gulim" panose="020B0600000101010101" pitchFamily="34" charset="-127"/>
              </a:rPr>
              <a:t>V.</a:t>
            </a:r>
            <a:r>
              <a:rPr lang="fr-FR" altLang="ko-KR" sz="2203" b="1" dirty="0">
                <a:solidFill>
                  <a:prstClr val="white">
                    <a:lumMod val="75000"/>
                  </a:prstClr>
                </a:solidFill>
                <a:latin typeface="Arial" panose="020B0604020202020204" pitchFamily="34" charset="0"/>
                <a:ea typeface="Gulim" panose="020B0600000101010101" pitchFamily="34" charset="-127"/>
              </a:rPr>
              <a:t> Plan de travail et chronogramme</a:t>
            </a:r>
            <a:r>
              <a:rPr lang="en-US" altLang="ko-KR" sz="2203" b="1" dirty="0">
                <a:solidFill>
                  <a:prstClr val="white">
                    <a:lumMod val="75000"/>
                  </a:prstClr>
                </a:solidFill>
                <a:latin typeface="Arial" panose="020B0604020202020204" pitchFamily="34" charset="0"/>
                <a:ea typeface="Gulim" panose="020B0600000101010101" pitchFamily="34" charset="-127"/>
              </a:rPr>
              <a:t> </a:t>
            </a:r>
          </a:p>
        </p:txBody>
      </p:sp>
      <p:sp>
        <p:nvSpPr>
          <p:cNvPr id="5" name="슬라이드 번호 개체 틀 63">
            <a:extLst>
              <a:ext uri="{FF2B5EF4-FFF2-40B4-BE49-F238E27FC236}">
                <a16:creationId xmlns:a16="http://schemas.microsoft.com/office/drawing/2014/main" id="{518F98E5-9063-7D49-8878-59953CA4B0D9}"/>
              </a:ext>
            </a:extLst>
          </p:cNvPr>
          <p:cNvSpPr txBox="1">
            <a:spLocks/>
          </p:cNvSpPr>
          <p:nvPr/>
        </p:nvSpPr>
        <p:spPr bwMode="auto">
          <a:xfrm>
            <a:off x="11204392" y="6363734"/>
            <a:ext cx="644986" cy="44831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defPPr>
              <a:defRPr lang="fr-FR"/>
            </a:defPPr>
            <a:lvl1pPr marL="0" algn="l" defTabSz="457200" rtl="0" eaLnBrk="1" latinLnBrk="0" hangingPunct="1">
              <a:spcBef>
                <a:spcPts val="925"/>
              </a:spcBef>
              <a:buClr>
                <a:schemeClr val="accent1"/>
              </a:buClr>
              <a:buSzPct val="80000"/>
              <a:buFont typeface="Wingdings 3" panose="05040102010807070707" pitchFamily="18" charset="2"/>
              <a:buChar char=""/>
              <a:defRPr sz="1600" kern="1200">
                <a:solidFill>
                  <a:srgbClr val="404040"/>
                </a:solidFill>
                <a:latin typeface="Trebuchet MS" panose="020B0603020202020204" pitchFamily="34" charset="0"/>
                <a:ea typeface="+mn-ea"/>
                <a:cs typeface="+mn-cs"/>
              </a:defRPr>
            </a:lvl1pPr>
            <a:lvl2pPr marL="681038" indent="-261938" algn="l" defTabSz="457200" rtl="0" eaLnBrk="1" latinLnBrk="0" hangingPunct="1">
              <a:spcBef>
                <a:spcPts val="925"/>
              </a:spcBef>
              <a:buClr>
                <a:schemeClr val="accent1"/>
              </a:buClr>
              <a:buSzPct val="80000"/>
              <a:buFont typeface="Wingdings 3" panose="05040102010807070707" pitchFamily="18" charset="2"/>
              <a:buChar char=""/>
              <a:defRPr sz="1400" kern="1200">
                <a:solidFill>
                  <a:srgbClr val="404040"/>
                </a:solidFill>
                <a:latin typeface="Trebuchet MS" panose="020B0603020202020204" pitchFamily="34" charset="0"/>
                <a:ea typeface="+mn-ea"/>
                <a:cs typeface="+mn-cs"/>
              </a:defRPr>
            </a:lvl2pPr>
            <a:lvl3pPr marL="1049338" indent="-209550" algn="l" defTabSz="457200" rtl="0" eaLnBrk="1" latinLnBrk="0" hangingPunct="1">
              <a:spcBef>
                <a:spcPts val="925"/>
              </a:spcBef>
              <a:buClr>
                <a:schemeClr val="accent1"/>
              </a:buClr>
              <a:buSzPct val="80000"/>
              <a:buFont typeface="Wingdings 3" panose="05040102010807070707" pitchFamily="18" charset="2"/>
              <a:buChar char=""/>
              <a:defRPr sz="1200" kern="1200">
                <a:solidFill>
                  <a:srgbClr val="404040"/>
                </a:solidFill>
                <a:latin typeface="Trebuchet MS" panose="020B0603020202020204" pitchFamily="34" charset="0"/>
                <a:ea typeface="+mn-ea"/>
                <a:cs typeface="+mn-cs"/>
              </a:defRPr>
            </a:lvl3pPr>
            <a:lvl4pPr marL="1470025" indent="-209550" algn="l" defTabSz="457200" rtl="0" eaLnBrk="1" latinLnBrk="0" hangingPunct="1">
              <a:spcBef>
                <a:spcPts val="925"/>
              </a:spcBef>
              <a:buClr>
                <a:schemeClr val="accent1"/>
              </a:buClr>
              <a:buSzPct val="80000"/>
              <a:buFont typeface="Wingdings 3" panose="05040102010807070707" pitchFamily="18" charset="2"/>
              <a:buChar char=""/>
              <a:defRPr sz="1100" kern="1200">
                <a:solidFill>
                  <a:srgbClr val="404040"/>
                </a:solidFill>
                <a:latin typeface="Trebuchet MS" panose="020B0603020202020204" pitchFamily="34" charset="0"/>
                <a:ea typeface="+mn-ea"/>
                <a:cs typeface="+mn-cs"/>
              </a:defRPr>
            </a:lvl4pPr>
            <a:lvl5pPr marL="1889125" indent="-209550" algn="l" defTabSz="457200" rtl="0" eaLnBrk="1" latinLnBrk="0" hangingPunct="1">
              <a:spcBef>
                <a:spcPts val="925"/>
              </a:spcBef>
              <a:buClr>
                <a:schemeClr val="accent1"/>
              </a:buClr>
              <a:buSzPct val="80000"/>
              <a:buFont typeface="Wingdings 3" panose="05040102010807070707" pitchFamily="18" charset="2"/>
              <a:buChar char=""/>
              <a:defRPr sz="1100" kern="1200">
                <a:solidFill>
                  <a:srgbClr val="404040"/>
                </a:solidFill>
                <a:latin typeface="Trebuchet MS" panose="020B0603020202020204" pitchFamily="34" charset="0"/>
                <a:ea typeface="+mn-ea"/>
                <a:cs typeface="+mn-cs"/>
              </a:defRPr>
            </a:lvl5pPr>
            <a:lvl6pPr marL="2346325" indent="-209550" algn="l" defTabSz="457200" rtl="0" eaLnBrk="0" fontAlgn="base" latinLnBrk="0" hangingPunct="0">
              <a:spcBef>
                <a:spcPts val="925"/>
              </a:spcBef>
              <a:spcAft>
                <a:spcPct val="0"/>
              </a:spcAft>
              <a:buClr>
                <a:schemeClr val="accent1"/>
              </a:buClr>
              <a:buSzPct val="80000"/>
              <a:buFont typeface="Wingdings 3" panose="05040102010807070707" pitchFamily="18" charset="2"/>
              <a:buChar char=""/>
              <a:defRPr sz="1100" kern="1200">
                <a:solidFill>
                  <a:srgbClr val="404040"/>
                </a:solidFill>
                <a:latin typeface="Trebuchet MS" panose="020B0603020202020204" pitchFamily="34" charset="0"/>
                <a:ea typeface="+mn-ea"/>
                <a:cs typeface="+mn-cs"/>
              </a:defRPr>
            </a:lvl6pPr>
            <a:lvl7pPr marL="2803525" indent="-209550" algn="l" defTabSz="457200" rtl="0" eaLnBrk="0" fontAlgn="base" latinLnBrk="0" hangingPunct="0">
              <a:spcBef>
                <a:spcPts val="925"/>
              </a:spcBef>
              <a:spcAft>
                <a:spcPct val="0"/>
              </a:spcAft>
              <a:buClr>
                <a:schemeClr val="accent1"/>
              </a:buClr>
              <a:buSzPct val="80000"/>
              <a:buFont typeface="Wingdings 3" panose="05040102010807070707" pitchFamily="18" charset="2"/>
              <a:buChar char=""/>
              <a:defRPr sz="1100" kern="1200">
                <a:solidFill>
                  <a:srgbClr val="404040"/>
                </a:solidFill>
                <a:latin typeface="Trebuchet MS" panose="020B0603020202020204" pitchFamily="34" charset="0"/>
                <a:ea typeface="+mn-ea"/>
                <a:cs typeface="+mn-cs"/>
              </a:defRPr>
            </a:lvl7pPr>
            <a:lvl8pPr marL="3260725" indent="-209550" algn="l" defTabSz="457200" rtl="0" eaLnBrk="0" fontAlgn="base" latinLnBrk="0" hangingPunct="0">
              <a:spcBef>
                <a:spcPts val="925"/>
              </a:spcBef>
              <a:spcAft>
                <a:spcPct val="0"/>
              </a:spcAft>
              <a:buClr>
                <a:schemeClr val="accent1"/>
              </a:buClr>
              <a:buSzPct val="80000"/>
              <a:buFont typeface="Wingdings 3" panose="05040102010807070707" pitchFamily="18" charset="2"/>
              <a:buChar char=""/>
              <a:defRPr sz="1100" kern="1200">
                <a:solidFill>
                  <a:srgbClr val="404040"/>
                </a:solidFill>
                <a:latin typeface="Trebuchet MS" panose="020B0603020202020204" pitchFamily="34" charset="0"/>
                <a:ea typeface="+mn-ea"/>
                <a:cs typeface="+mn-cs"/>
              </a:defRPr>
            </a:lvl8pPr>
            <a:lvl9pPr marL="3717925" indent="-209550" algn="l" defTabSz="457200" rtl="0" eaLnBrk="0" fontAlgn="base" latinLnBrk="0" hangingPunct="0">
              <a:spcBef>
                <a:spcPts val="925"/>
              </a:spcBef>
              <a:spcAft>
                <a:spcPct val="0"/>
              </a:spcAft>
              <a:buClr>
                <a:schemeClr val="accent1"/>
              </a:buClr>
              <a:buSzPct val="80000"/>
              <a:buFont typeface="Wingdings 3" panose="05040102010807070707" pitchFamily="18" charset="2"/>
              <a:buChar char=""/>
              <a:defRPr sz="1100" kern="1200">
                <a:solidFill>
                  <a:srgbClr val="404040"/>
                </a:solidFill>
                <a:latin typeface="Trebuchet MS" panose="020B0603020202020204" pitchFamily="34" charset="0"/>
                <a:ea typeface="+mn-ea"/>
                <a:cs typeface="+mn-cs"/>
              </a:defRPr>
            </a:lvl9pPr>
          </a:lstStyle>
          <a:p>
            <a:pPr defTabSz="609036" fontAlgn="base">
              <a:spcBef>
                <a:spcPct val="0"/>
              </a:spcBef>
              <a:spcAft>
                <a:spcPct val="0"/>
              </a:spcAft>
              <a:buClrTx/>
              <a:buSzTx/>
              <a:buNone/>
            </a:pPr>
            <a:fld id="{28836D35-1622-435B-8508-01785CDB2D49}" type="slidenum">
              <a:rPr lang="en-US" altLang="ko-KR" sz="1865" b="1">
                <a:solidFill>
                  <a:prstClr val="black"/>
                </a:solidFill>
                <a:latin typeface="Tahoma" panose="020B0604030504040204" pitchFamily="34" charset="0"/>
                <a:ea typeface="Gulim" panose="020B0600000101010101" pitchFamily="34" charset="-127"/>
              </a:rPr>
              <a:pPr defTabSz="609036" fontAlgn="base">
                <a:spcBef>
                  <a:spcPct val="0"/>
                </a:spcBef>
                <a:spcAft>
                  <a:spcPct val="0"/>
                </a:spcAft>
                <a:buClrTx/>
                <a:buSzTx/>
                <a:buNone/>
              </a:pPr>
              <a:t>28</a:t>
            </a:fld>
            <a:endParaRPr lang="en-US" altLang="ko-KR" sz="1865" b="1" dirty="0">
              <a:solidFill>
                <a:prstClr val="black"/>
              </a:solidFill>
              <a:latin typeface="Tahoma" panose="020B0604030504040204" pitchFamily="34" charset="0"/>
              <a:ea typeface="Gulim" panose="020B0600000101010101" pitchFamily="34" charset="-127"/>
            </a:endParaRPr>
          </a:p>
        </p:txBody>
      </p:sp>
    </p:spTree>
    <p:extLst>
      <p:ext uri="{BB962C8B-B14F-4D97-AF65-F5344CB8AC3E}">
        <p14:creationId xmlns:p14="http://schemas.microsoft.com/office/powerpoint/2010/main" val="2684067774"/>
      </p:ext>
    </p:extLst>
  </p:cSld>
  <p:clrMapOvr>
    <a:masterClrMapping/>
  </p:clrMapOvr>
  <mc:AlternateContent xmlns:mc="http://schemas.openxmlformats.org/markup-compatibility/2006" xmlns:p14="http://schemas.microsoft.com/office/powerpoint/2010/main">
    <mc:Choice Requires="p14">
      <p:transition spd="slow" p14:dur="1750" advTm="696"/>
    </mc:Choice>
    <mc:Fallback xmlns="">
      <p:transition spd="slow" advTm="696"/>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p:cNvSpPr>
            <a:spLocks noGrp="1"/>
          </p:cNvSpPr>
          <p:nvPr>
            <p:ph type="sldNum" sz="quarter" idx="12"/>
          </p:nvPr>
        </p:nvSpPr>
        <p:spPr>
          <a:xfrm>
            <a:off x="11272807" y="6425181"/>
            <a:ext cx="569158" cy="364787"/>
          </a:xfrm>
        </p:spPr>
        <p:txBody>
          <a:bodyPr/>
          <a:lstStyle/>
          <a:p>
            <a:pPr defTabSz="609036"/>
            <a:fld id="{1F10D755-D764-453B-9334-B2D4CD5959DF}" type="slidenum">
              <a:rPr lang="en-US" sz="2797">
                <a:solidFill>
                  <a:prstClr val="black"/>
                </a:solidFill>
                <a:latin typeface="Times New Roman" panose="02020603050405020304" pitchFamily="18" charset="0"/>
                <a:cs typeface="Times New Roman" panose="02020603050405020304" pitchFamily="18" charset="0"/>
              </a:rPr>
              <a:pPr defTabSz="609036"/>
              <a:t>29</a:t>
            </a:fld>
            <a:endParaRPr lang="en-US" sz="2797" dirty="0">
              <a:solidFill>
                <a:prstClr val="black"/>
              </a:solidFill>
              <a:latin typeface="Times New Roman" panose="02020603050405020304" pitchFamily="18" charset="0"/>
              <a:cs typeface="Times New Roman" panose="02020603050405020304" pitchFamily="18" charset="0"/>
            </a:endParaRPr>
          </a:p>
        </p:txBody>
      </p:sp>
      <p:graphicFrame>
        <p:nvGraphicFramePr>
          <p:cNvPr id="12" name="Espace réservé du contenu 3">
            <a:extLst>
              <a:ext uri="{FF2B5EF4-FFF2-40B4-BE49-F238E27FC236}">
                <a16:creationId xmlns:a16="http://schemas.microsoft.com/office/drawing/2014/main" id="{E05FB906-5F9A-3E60-2D5C-4E5E26AD5E59}"/>
              </a:ext>
            </a:extLst>
          </p:cNvPr>
          <p:cNvGraphicFramePr>
            <a:graphicFrameLocks/>
          </p:cNvGraphicFramePr>
          <p:nvPr/>
        </p:nvGraphicFramePr>
        <p:xfrm>
          <a:off x="18329" y="3172"/>
          <a:ext cx="12168033" cy="639996"/>
        </p:xfrm>
        <a:graphic>
          <a:graphicData uri="http://schemas.openxmlformats.org/drawingml/2006/table">
            <a:tbl>
              <a:tblPr firstRow="1" bandRow="1">
                <a:tableStyleId>{5C22544A-7EE6-4342-B048-85BDC9FD1C3A}</a:tableStyleId>
              </a:tblPr>
              <a:tblGrid>
                <a:gridCol w="12168033">
                  <a:extLst>
                    <a:ext uri="{9D8B030D-6E8A-4147-A177-3AD203B41FA5}">
                      <a16:colId xmlns:a16="http://schemas.microsoft.com/office/drawing/2014/main" val="888264110"/>
                    </a:ext>
                  </a:extLst>
                </a:gridCol>
              </a:tblGrid>
              <a:tr h="639488">
                <a:tc>
                  <a:txBody>
                    <a:bodyPr/>
                    <a:lstStyle/>
                    <a:p>
                      <a:pPr algn="ctr"/>
                      <a:r>
                        <a:rPr lang="fr-FR" sz="3600" dirty="0">
                          <a:latin typeface="Times New Roman" panose="02020603050405020304" pitchFamily="18" charset="0"/>
                          <a:cs typeface="Times New Roman" panose="02020603050405020304" pitchFamily="18" charset="0"/>
                        </a:rPr>
                        <a:t>III.METHODOLOGIE ET DEMARCHE SCIENTIFIQUE</a:t>
                      </a:r>
                    </a:p>
                  </a:txBody>
                  <a:tcPr marL="91355" marR="91355" marT="45678" marB="45678" anchor="ctr">
                    <a:solidFill>
                      <a:schemeClr val="accent6">
                        <a:lumMod val="75000"/>
                      </a:schemeClr>
                    </a:solidFill>
                  </a:tcPr>
                </a:tc>
                <a:extLst>
                  <a:ext uri="{0D108BD9-81ED-4DB2-BD59-A6C34878D82A}">
                    <a16:rowId xmlns:a16="http://schemas.microsoft.com/office/drawing/2014/main" val="1666709153"/>
                  </a:ext>
                </a:extLst>
              </a:tr>
            </a:tbl>
          </a:graphicData>
        </a:graphic>
      </p:graphicFrame>
      <p:sp>
        <p:nvSpPr>
          <p:cNvPr id="9" name="Content Placeholder 4">
            <a:extLst>
              <a:ext uri="{FF2B5EF4-FFF2-40B4-BE49-F238E27FC236}">
                <a16:creationId xmlns:a16="http://schemas.microsoft.com/office/drawing/2014/main" id="{9F021865-793F-C1D5-6F96-78BEF346C4BA}"/>
              </a:ext>
            </a:extLst>
          </p:cNvPr>
          <p:cNvSpPr>
            <a:spLocks noGrp="1"/>
          </p:cNvSpPr>
          <p:nvPr>
            <p:ph idx="1"/>
          </p:nvPr>
        </p:nvSpPr>
        <p:spPr>
          <a:xfrm>
            <a:off x="400007" y="900990"/>
            <a:ext cx="11391987" cy="6447400"/>
          </a:xfrm>
        </p:spPr>
        <p:txBody>
          <a:bodyPr/>
          <a:lstStyle/>
          <a:p>
            <a:pPr algn="just"/>
            <a:r>
              <a:rPr lang="fr-FR" sz="2398" dirty="0">
                <a:latin typeface="LM Roman 12" panose="00000500000000000000" pitchFamily="50" charset="0"/>
                <a:ea typeface="Calibri" panose="020F0502020204030204" pitchFamily="34" charset="0"/>
                <a:cs typeface="Arial" panose="020B0604020202020204" pitchFamily="34" charset="0"/>
              </a:rPr>
              <a:t>La création du centre d’excellence sur le marché de l’électricité répond à un besoin stratégique:</a:t>
            </a:r>
          </a:p>
          <a:p>
            <a:pPr marL="380647" indent="-380647" algn="just">
              <a:buFont typeface="Wingdings" panose="05000000000000000000" pitchFamily="2" charset="2"/>
              <a:buChar char="q"/>
            </a:pPr>
            <a:r>
              <a:rPr lang="fr-FR" sz="2398" dirty="0">
                <a:latin typeface="LM Roman 12" panose="00000500000000000000" pitchFamily="50" charset="0"/>
                <a:ea typeface="Calibri" panose="020F0502020204030204" pitchFamily="34" charset="0"/>
                <a:cs typeface="Arial" panose="020B0604020202020204" pitchFamily="34" charset="0"/>
              </a:rPr>
              <a:t>actualisation et intégration du projet comme programme prioritaire du plan stratégique 2026 - 2030</a:t>
            </a:r>
          </a:p>
          <a:p>
            <a:pPr marL="380647" indent="-380647" algn="just">
              <a:buFont typeface="Wingdings" panose="05000000000000000000" pitchFamily="2" charset="2"/>
              <a:buChar char="q"/>
            </a:pPr>
            <a:r>
              <a:rPr lang="fr-FR" sz="2398" dirty="0">
                <a:latin typeface="LM Roman 12" panose="00000500000000000000" pitchFamily="50" charset="0"/>
                <a:ea typeface="Calibri" panose="020F0502020204030204" pitchFamily="34" charset="0"/>
                <a:cs typeface="Arial" panose="020B0604020202020204" pitchFamily="34" charset="0"/>
              </a:rPr>
              <a:t>mise en place d’un mécanisme de suivi évaluation du plan stratégique actualisé adapté à la phase 2 du marché régional;</a:t>
            </a:r>
          </a:p>
          <a:p>
            <a:pPr marL="380647" indent="-380647" algn="just">
              <a:buFont typeface="Wingdings" panose="05000000000000000000" pitchFamily="2" charset="2"/>
              <a:buChar char="q"/>
            </a:pPr>
            <a:r>
              <a:rPr lang="fr-FR" sz="2398" dirty="0">
                <a:latin typeface="LM Roman 12" panose="00000500000000000000" pitchFamily="50" charset="0"/>
                <a:ea typeface="Calibri" panose="020F0502020204030204" pitchFamily="34" charset="0"/>
                <a:cs typeface="Arial" panose="020B0604020202020204" pitchFamily="34" charset="0"/>
              </a:rPr>
              <a:t>réalisation d’une étude par l’élaboration des TDRs;</a:t>
            </a:r>
          </a:p>
          <a:p>
            <a:pPr marL="380647" indent="-380647" algn="just">
              <a:buFont typeface="Wingdings" panose="05000000000000000000" pitchFamily="2" charset="2"/>
              <a:buChar char="q"/>
            </a:pPr>
            <a:r>
              <a:rPr lang="fr-FR" sz="2398" dirty="0">
                <a:latin typeface="LM Roman 12" panose="00000500000000000000" pitchFamily="50" charset="0"/>
                <a:ea typeface="Calibri" panose="020F0502020204030204" pitchFamily="34" charset="0"/>
                <a:cs typeface="Arial" panose="020B0604020202020204" pitchFamily="34" charset="0"/>
              </a:rPr>
              <a:t>présentation des résultats aux partie prenantes identifiées</a:t>
            </a:r>
          </a:p>
          <a:p>
            <a:pPr marL="380647" indent="-380647" algn="just">
              <a:buFont typeface="Wingdings" panose="05000000000000000000" pitchFamily="2" charset="2"/>
              <a:buChar char="q"/>
            </a:pPr>
            <a:r>
              <a:rPr lang="fr-FR" sz="2398" dirty="0">
                <a:latin typeface="LM Roman 12" panose="00000500000000000000" pitchFamily="50" charset="0"/>
                <a:ea typeface="Calibri" panose="020F0502020204030204" pitchFamily="34" charset="0"/>
                <a:cs typeface="Arial" panose="020B0604020202020204" pitchFamily="34" charset="0"/>
              </a:rPr>
              <a:t>accords de partenariats stratégiques et techniques</a:t>
            </a:r>
          </a:p>
          <a:p>
            <a:pPr marL="380647" indent="-380647" algn="just">
              <a:buFont typeface="Wingdings" panose="05000000000000000000" pitchFamily="2" charset="2"/>
              <a:buChar char="q"/>
            </a:pPr>
            <a:r>
              <a:rPr lang="fr-FR" sz="2398" dirty="0">
                <a:latin typeface="LM Roman 12" panose="00000500000000000000" pitchFamily="50" charset="0"/>
                <a:ea typeface="Calibri" panose="020F0502020204030204" pitchFamily="34" charset="0"/>
                <a:cs typeface="Arial" panose="020B0604020202020204" pitchFamily="34" charset="0"/>
              </a:rPr>
              <a:t>Recherches de financement</a:t>
            </a:r>
          </a:p>
          <a:p>
            <a:pPr marL="380647" indent="-380647" algn="just">
              <a:buFont typeface="Wingdings" panose="05000000000000000000" pitchFamily="2" charset="2"/>
              <a:buChar char="q"/>
            </a:pPr>
            <a:r>
              <a:rPr lang="fr-FR" sz="2398" dirty="0">
                <a:latin typeface="LM Roman 12" panose="00000500000000000000" pitchFamily="50" charset="0"/>
                <a:ea typeface="Calibri" panose="020F0502020204030204" pitchFamily="34" charset="0"/>
                <a:cs typeface="Arial" panose="020B0604020202020204" pitchFamily="34" charset="0"/>
              </a:rPr>
              <a:t>Mise en place du centre et pérennité des activités</a:t>
            </a:r>
            <a:endParaRPr lang="fr-FR" b="0" cap="none" dirty="0">
              <a:latin typeface="LM Roman 12" panose="00000500000000000000" pitchFamily="50" charset="0"/>
              <a:ea typeface="Calibri" panose="020F0502020204030204" pitchFamily="34" charset="0"/>
              <a:cs typeface="Arial" panose="020B0604020202020204" pitchFamily="34" charset="0"/>
            </a:endParaRPr>
          </a:p>
          <a:p>
            <a:endParaRPr lang="fr-FR" b="0" cap="none" dirty="0">
              <a:latin typeface="LM Roman 12" panose="00000500000000000000" pitchFamily="50" charset="0"/>
              <a:ea typeface="Calibri" panose="020F0502020204030204" pitchFamily="34" charset="0"/>
              <a:cs typeface="Arial" panose="020B0604020202020204" pitchFamily="34" charset="0"/>
            </a:endParaRPr>
          </a:p>
          <a:p>
            <a:endParaRPr lang="fr-FR" b="0" cap="none" dirty="0">
              <a:latin typeface="LM Roman 12" panose="00000500000000000000" pitchFamily="50" charset="0"/>
              <a:ea typeface="Calibri" panose="020F0502020204030204" pitchFamily="34" charset="0"/>
              <a:cs typeface="Arial" panose="020B0604020202020204" pitchFamily="34" charset="0"/>
            </a:endParaRPr>
          </a:p>
          <a:p>
            <a:r>
              <a:rPr lang="fr-FR" b="0" cap="none" dirty="0">
                <a:latin typeface="LM Roman 12" panose="00000500000000000000" pitchFamily="50" charset="0"/>
                <a:ea typeface="Calibri" panose="020F0502020204030204" pitchFamily="34" charset="0"/>
                <a:cs typeface="Arial" panose="020B0604020202020204" pitchFamily="34" charset="0"/>
              </a:rPr>
              <a:t> </a:t>
            </a:r>
            <a:endParaRPr lang="fr-FR" b="0" cap="none" dirty="0">
              <a:effectLst/>
              <a:latin typeface="LM Roman 12" panose="00000500000000000000" pitchFamily="50" charset="0"/>
              <a:ea typeface="Calibri" panose="020F0502020204030204" pitchFamily="34" charset="0"/>
              <a:cs typeface="Arial" panose="020B0604020202020204" pitchFamily="34" charset="0"/>
            </a:endParaRPr>
          </a:p>
          <a:p>
            <a:endParaRPr lang="fr-FR" b="0" cap="none" dirty="0">
              <a:latin typeface="LM Roman 12" panose="00000500000000000000" pitchFamily="50" charset="0"/>
              <a:ea typeface="Calibri" panose="020F0502020204030204" pitchFamily="34" charset="0"/>
              <a:cs typeface="Arial" panose="020B0604020202020204" pitchFamily="34" charset="0"/>
            </a:endParaRPr>
          </a:p>
          <a:p>
            <a:endParaRPr lang="fr-FR" b="0" cap="none" dirty="0">
              <a:effectLst/>
              <a:latin typeface="LM Roman 12" panose="00000500000000000000" pitchFamily="50" charset="0"/>
              <a:ea typeface="Calibri" panose="020F0502020204030204" pitchFamily="34" charset="0"/>
              <a:cs typeface="Arial" panose="020B0604020202020204" pitchFamily="34" charset="0"/>
            </a:endParaRPr>
          </a:p>
        </p:txBody>
      </p:sp>
      <p:sp>
        <p:nvSpPr>
          <p:cNvPr id="3" name="슬라이드 번호 개체 틀 63">
            <a:extLst>
              <a:ext uri="{FF2B5EF4-FFF2-40B4-BE49-F238E27FC236}">
                <a16:creationId xmlns:a16="http://schemas.microsoft.com/office/drawing/2014/main" id="{62863AE6-BB35-2AD9-D30B-3AD9162A2E65}"/>
              </a:ext>
            </a:extLst>
          </p:cNvPr>
          <p:cNvSpPr txBox="1">
            <a:spLocks/>
          </p:cNvSpPr>
          <p:nvPr/>
        </p:nvSpPr>
        <p:spPr bwMode="auto">
          <a:xfrm>
            <a:off x="10627822" y="6347621"/>
            <a:ext cx="644986" cy="44831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defPPr>
              <a:defRPr lang="fr-FR"/>
            </a:defPPr>
            <a:lvl1pPr marL="0" algn="l" defTabSz="457200" rtl="0" eaLnBrk="1" latinLnBrk="0" hangingPunct="1">
              <a:spcBef>
                <a:spcPts val="925"/>
              </a:spcBef>
              <a:buClr>
                <a:schemeClr val="accent1"/>
              </a:buClr>
              <a:buSzPct val="80000"/>
              <a:buFont typeface="Wingdings 3" panose="05040102010807070707" pitchFamily="18" charset="2"/>
              <a:buChar char=""/>
              <a:defRPr sz="1600" kern="1200">
                <a:solidFill>
                  <a:srgbClr val="404040"/>
                </a:solidFill>
                <a:latin typeface="Trebuchet MS" panose="020B0603020202020204" pitchFamily="34" charset="0"/>
                <a:ea typeface="+mn-ea"/>
                <a:cs typeface="+mn-cs"/>
              </a:defRPr>
            </a:lvl1pPr>
            <a:lvl2pPr marL="681038" indent="-261938" algn="l" defTabSz="457200" rtl="0" eaLnBrk="1" latinLnBrk="0" hangingPunct="1">
              <a:spcBef>
                <a:spcPts val="925"/>
              </a:spcBef>
              <a:buClr>
                <a:schemeClr val="accent1"/>
              </a:buClr>
              <a:buSzPct val="80000"/>
              <a:buFont typeface="Wingdings 3" panose="05040102010807070707" pitchFamily="18" charset="2"/>
              <a:buChar char=""/>
              <a:defRPr sz="1400" kern="1200">
                <a:solidFill>
                  <a:srgbClr val="404040"/>
                </a:solidFill>
                <a:latin typeface="Trebuchet MS" panose="020B0603020202020204" pitchFamily="34" charset="0"/>
                <a:ea typeface="+mn-ea"/>
                <a:cs typeface="+mn-cs"/>
              </a:defRPr>
            </a:lvl2pPr>
            <a:lvl3pPr marL="1049338" indent="-209550" algn="l" defTabSz="457200" rtl="0" eaLnBrk="1" latinLnBrk="0" hangingPunct="1">
              <a:spcBef>
                <a:spcPts val="925"/>
              </a:spcBef>
              <a:buClr>
                <a:schemeClr val="accent1"/>
              </a:buClr>
              <a:buSzPct val="80000"/>
              <a:buFont typeface="Wingdings 3" panose="05040102010807070707" pitchFamily="18" charset="2"/>
              <a:buChar char=""/>
              <a:defRPr sz="1200" kern="1200">
                <a:solidFill>
                  <a:srgbClr val="404040"/>
                </a:solidFill>
                <a:latin typeface="Trebuchet MS" panose="020B0603020202020204" pitchFamily="34" charset="0"/>
                <a:ea typeface="+mn-ea"/>
                <a:cs typeface="+mn-cs"/>
              </a:defRPr>
            </a:lvl3pPr>
            <a:lvl4pPr marL="1470025" indent="-209550" algn="l" defTabSz="457200" rtl="0" eaLnBrk="1" latinLnBrk="0" hangingPunct="1">
              <a:spcBef>
                <a:spcPts val="925"/>
              </a:spcBef>
              <a:buClr>
                <a:schemeClr val="accent1"/>
              </a:buClr>
              <a:buSzPct val="80000"/>
              <a:buFont typeface="Wingdings 3" panose="05040102010807070707" pitchFamily="18" charset="2"/>
              <a:buChar char=""/>
              <a:defRPr sz="1100" kern="1200">
                <a:solidFill>
                  <a:srgbClr val="404040"/>
                </a:solidFill>
                <a:latin typeface="Trebuchet MS" panose="020B0603020202020204" pitchFamily="34" charset="0"/>
                <a:ea typeface="+mn-ea"/>
                <a:cs typeface="+mn-cs"/>
              </a:defRPr>
            </a:lvl4pPr>
            <a:lvl5pPr marL="1889125" indent="-209550" algn="l" defTabSz="457200" rtl="0" eaLnBrk="1" latinLnBrk="0" hangingPunct="1">
              <a:spcBef>
                <a:spcPts val="925"/>
              </a:spcBef>
              <a:buClr>
                <a:schemeClr val="accent1"/>
              </a:buClr>
              <a:buSzPct val="80000"/>
              <a:buFont typeface="Wingdings 3" panose="05040102010807070707" pitchFamily="18" charset="2"/>
              <a:buChar char=""/>
              <a:defRPr sz="1100" kern="1200">
                <a:solidFill>
                  <a:srgbClr val="404040"/>
                </a:solidFill>
                <a:latin typeface="Trebuchet MS" panose="020B0603020202020204" pitchFamily="34" charset="0"/>
                <a:ea typeface="+mn-ea"/>
                <a:cs typeface="+mn-cs"/>
              </a:defRPr>
            </a:lvl5pPr>
            <a:lvl6pPr marL="2346325" indent="-209550" algn="l" defTabSz="457200" rtl="0" eaLnBrk="0" fontAlgn="base" latinLnBrk="0" hangingPunct="0">
              <a:spcBef>
                <a:spcPts val="925"/>
              </a:spcBef>
              <a:spcAft>
                <a:spcPct val="0"/>
              </a:spcAft>
              <a:buClr>
                <a:schemeClr val="accent1"/>
              </a:buClr>
              <a:buSzPct val="80000"/>
              <a:buFont typeface="Wingdings 3" panose="05040102010807070707" pitchFamily="18" charset="2"/>
              <a:buChar char=""/>
              <a:defRPr sz="1100" kern="1200">
                <a:solidFill>
                  <a:srgbClr val="404040"/>
                </a:solidFill>
                <a:latin typeface="Trebuchet MS" panose="020B0603020202020204" pitchFamily="34" charset="0"/>
                <a:ea typeface="+mn-ea"/>
                <a:cs typeface="+mn-cs"/>
              </a:defRPr>
            </a:lvl6pPr>
            <a:lvl7pPr marL="2803525" indent="-209550" algn="l" defTabSz="457200" rtl="0" eaLnBrk="0" fontAlgn="base" latinLnBrk="0" hangingPunct="0">
              <a:spcBef>
                <a:spcPts val="925"/>
              </a:spcBef>
              <a:spcAft>
                <a:spcPct val="0"/>
              </a:spcAft>
              <a:buClr>
                <a:schemeClr val="accent1"/>
              </a:buClr>
              <a:buSzPct val="80000"/>
              <a:buFont typeface="Wingdings 3" panose="05040102010807070707" pitchFamily="18" charset="2"/>
              <a:buChar char=""/>
              <a:defRPr sz="1100" kern="1200">
                <a:solidFill>
                  <a:srgbClr val="404040"/>
                </a:solidFill>
                <a:latin typeface="Trebuchet MS" panose="020B0603020202020204" pitchFamily="34" charset="0"/>
                <a:ea typeface="+mn-ea"/>
                <a:cs typeface="+mn-cs"/>
              </a:defRPr>
            </a:lvl7pPr>
            <a:lvl8pPr marL="3260725" indent="-209550" algn="l" defTabSz="457200" rtl="0" eaLnBrk="0" fontAlgn="base" latinLnBrk="0" hangingPunct="0">
              <a:spcBef>
                <a:spcPts val="925"/>
              </a:spcBef>
              <a:spcAft>
                <a:spcPct val="0"/>
              </a:spcAft>
              <a:buClr>
                <a:schemeClr val="accent1"/>
              </a:buClr>
              <a:buSzPct val="80000"/>
              <a:buFont typeface="Wingdings 3" panose="05040102010807070707" pitchFamily="18" charset="2"/>
              <a:buChar char=""/>
              <a:defRPr sz="1100" kern="1200">
                <a:solidFill>
                  <a:srgbClr val="404040"/>
                </a:solidFill>
                <a:latin typeface="Trebuchet MS" panose="020B0603020202020204" pitchFamily="34" charset="0"/>
                <a:ea typeface="+mn-ea"/>
                <a:cs typeface="+mn-cs"/>
              </a:defRPr>
            </a:lvl8pPr>
            <a:lvl9pPr marL="3717925" indent="-209550" algn="l" defTabSz="457200" rtl="0" eaLnBrk="0" fontAlgn="base" latinLnBrk="0" hangingPunct="0">
              <a:spcBef>
                <a:spcPts val="925"/>
              </a:spcBef>
              <a:spcAft>
                <a:spcPct val="0"/>
              </a:spcAft>
              <a:buClr>
                <a:schemeClr val="accent1"/>
              </a:buClr>
              <a:buSzPct val="80000"/>
              <a:buFont typeface="Wingdings 3" panose="05040102010807070707" pitchFamily="18" charset="2"/>
              <a:buChar char=""/>
              <a:defRPr sz="1100" kern="1200">
                <a:solidFill>
                  <a:srgbClr val="404040"/>
                </a:solidFill>
                <a:latin typeface="Trebuchet MS" panose="020B0603020202020204" pitchFamily="34" charset="0"/>
                <a:ea typeface="+mn-ea"/>
                <a:cs typeface="+mn-cs"/>
              </a:defRPr>
            </a:lvl9pPr>
          </a:lstStyle>
          <a:p>
            <a:pPr defTabSz="609036" fontAlgn="base">
              <a:spcBef>
                <a:spcPct val="0"/>
              </a:spcBef>
              <a:spcAft>
                <a:spcPct val="0"/>
              </a:spcAft>
              <a:buClrTx/>
              <a:buSzTx/>
              <a:buNone/>
            </a:pPr>
            <a:fld id="{28836D35-1622-435B-8508-01785CDB2D49}" type="slidenum">
              <a:rPr lang="en-US" altLang="ko-KR" sz="1865" b="1">
                <a:solidFill>
                  <a:prstClr val="black"/>
                </a:solidFill>
                <a:latin typeface="Tahoma" panose="020B0604030504040204" pitchFamily="34" charset="0"/>
                <a:ea typeface="Gulim" panose="020B0600000101010101" pitchFamily="34" charset="-127"/>
              </a:rPr>
              <a:pPr defTabSz="609036" fontAlgn="base">
                <a:spcBef>
                  <a:spcPct val="0"/>
                </a:spcBef>
                <a:spcAft>
                  <a:spcPct val="0"/>
                </a:spcAft>
                <a:buClrTx/>
                <a:buSzTx/>
                <a:buNone/>
              </a:pPr>
              <a:t>29</a:t>
            </a:fld>
            <a:endParaRPr lang="en-US" altLang="ko-KR" sz="1865" b="1" dirty="0">
              <a:solidFill>
                <a:prstClr val="black"/>
              </a:solidFill>
              <a:latin typeface="Tahoma" panose="020B0604030504040204" pitchFamily="34" charset="0"/>
              <a:ea typeface="Gulim" panose="020B0600000101010101" pitchFamily="34" charset="-127"/>
            </a:endParaRPr>
          </a:p>
        </p:txBody>
      </p:sp>
      <p:sp>
        <p:nvSpPr>
          <p:cNvPr id="4" name="ZoneTexte 3">
            <a:extLst>
              <a:ext uri="{FF2B5EF4-FFF2-40B4-BE49-F238E27FC236}">
                <a16:creationId xmlns:a16="http://schemas.microsoft.com/office/drawing/2014/main" id="{38381336-AA8F-62E5-7E4B-DE32E198A63F}"/>
              </a:ext>
            </a:extLst>
          </p:cNvPr>
          <p:cNvSpPr txBox="1"/>
          <p:nvPr/>
        </p:nvSpPr>
        <p:spPr>
          <a:xfrm>
            <a:off x="11169957" y="6347622"/>
            <a:ext cx="569158" cy="461238"/>
          </a:xfrm>
          <a:prstGeom prst="rect">
            <a:avLst/>
          </a:prstGeom>
          <a:solidFill>
            <a:schemeClr val="bg1"/>
          </a:solidFill>
        </p:spPr>
        <p:txBody>
          <a:bodyPr wrap="square" rtlCol="0">
            <a:spAutoFit/>
          </a:bodyPr>
          <a:lstStyle/>
          <a:p>
            <a:pPr defTabSz="609036"/>
            <a:endParaRPr lang="fr-FR" sz="2398" dirty="0">
              <a:solidFill>
                <a:prstClr val="black"/>
              </a:solidFill>
              <a:highlight>
                <a:srgbClr val="00FF00"/>
              </a:highlight>
              <a:latin typeface="Calibri"/>
            </a:endParaRPr>
          </a:p>
        </p:txBody>
      </p:sp>
    </p:spTree>
    <p:extLst>
      <p:ext uri="{BB962C8B-B14F-4D97-AF65-F5344CB8AC3E}">
        <p14:creationId xmlns:p14="http://schemas.microsoft.com/office/powerpoint/2010/main" val="349281525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563273" y="909761"/>
            <a:ext cx="2898251" cy="1852232"/>
          </a:xfrm>
          <a:prstGeom prst="rect">
            <a:avLst/>
          </a:prstGeom>
        </p:spPr>
      </p:pic>
      <p:pic>
        <p:nvPicPr>
          <p:cNvPr id="3" name="object 3"/>
          <p:cNvPicPr/>
          <p:nvPr/>
        </p:nvPicPr>
        <p:blipFill>
          <a:blip r:embed="rId3" cstate="print"/>
          <a:stretch>
            <a:fillRect/>
          </a:stretch>
        </p:blipFill>
        <p:spPr>
          <a:xfrm>
            <a:off x="5931952" y="3856334"/>
            <a:ext cx="2898251" cy="1852232"/>
          </a:xfrm>
          <a:prstGeom prst="rect">
            <a:avLst/>
          </a:prstGeom>
        </p:spPr>
      </p:pic>
      <p:grpSp>
        <p:nvGrpSpPr>
          <p:cNvPr id="4" name="object 4"/>
          <p:cNvGrpSpPr/>
          <p:nvPr/>
        </p:nvGrpSpPr>
        <p:grpSpPr>
          <a:xfrm>
            <a:off x="2951482" y="2777674"/>
            <a:ext cx="2980471" cy="1852326"/>
            <a:chOff x="4040123" y="1164336"/>
            <a:chExt cx="3977640" cy="2472055"/>
          </a:xfrm>
        </p:grpSpPr>
        <p:pic>
          <p:nvPicPr>
            <p:cNvPr id="5" name="object 5"/>
            <p:cNvPicPr/>
            <p:nvPr/>
          </p:nvPicPr>
          <p:blipFill>
            <a:blip r:embed="rId4" cstate="print"/>
            <a:stretch>
              <a:fillRect/>
            </a:stretch>
          </p:blipFill>
          <p:spPr>
            <a:xfrm>
              <a:off x="4149851" y="1164336"/>
              <a:ext cx="3867911" cy="2471928"/>
            </a:xfrm>
            <a:prstGeom prst="rect">
              <a:avLst/>
            </a:prstGeom>
          </p:spPr>
        </p:pic>
        <p:pic>
          <p:nvPicPr>
            <p:cNvPr id="6" name="object 6"/>
            <p:cNvPicPr/>
            <p:nvPr/>
          </p:nvPicPr>
          <p:blipFill>
            <a:blip r:embed="rId5" cstate="print"/>
            <a:stretch>
              <a:fillRect/>
            </a:stretch>
          </p:blipFill>
          <p:spPr>
            <a:xfrm>
              <a:off x="4040123" y="2709672"/>
              <a:ext cx="226313" cy="121919"/>
            </a:xfrm>
            <a:prstGeom prst="rect">
              <a:avLst/>
            </a:prstGeom>
          </p:spPr>
        </p:pic>
      </p:grpSp>
      <p:sp>
        <p:nvSpPr>
          <p:cNvPr id="10" name="object 10"/>
          <p:cNvSpPr txBox="1"/>
          <p:nvPr/>
        </p:nvSpPr>
        <p:spPr>
          <a:xfrm>
            <a:off x="2012397" y="894082"/>
            <a:ext cx="826603" cy="317101"/>
          </a:xfrm>
          <a:prstGeom prst="rect">
            <a:avLst/>
          </a:prstGeom>
        </p:spPr>
        <p:txBody>
          <a:bodyPr vert="horz" wrap="square" lIns="0" tIns="9516" rIns="0" bIns="0" rtlCol="0">
            <a:spAutoFit/>
          </a:bodyPr>
          <a:lstStyle/>
          <a:p>
            <a:pPr marL="9516">
              <a:spcBef>
                <a:spcPts val="75"/>
              </a:spcBef>
            </a:pPr>
            <a:r>
              <a:rPr sz="1998" b="1" spc="-8" dirty="0">
                <a:solidFill>
                  <a:srgbClr val="404040"/>
                </a:solidFill>
                <a:latin typeface="Calibri"/>
                <a:cs typeface="Calibri"/>
              </a:rPr>
              <a:t>Solaire</a:t>
            </a:r>
            <a:endParaRPr sz="1998" dirty="0">
              <a:latin typeface="Calibri"/>
              <a:cs typeface="Calibri"/>
            </a:endParaRPr>
          </a:p>
        </p:txBody>
      </p:sp>
      <p:sp>
        <p:nvSpPr>
          <p:cNvPr id="11" name="object 11"/>
          <p:cNvSpPr txBox="1"/>
          <p:nvPr/>
        </p:nvSpPr>
        <p:spPr>
          <a:xfrm>
            <a:off x="2739857" y="2761993"/>
            <a:ext cx="2410447" cy="378599"/>
          </a:xfrm>
          <a:prstGeom prst="rect">
            <a:avLst/>
          </a:prstGeom>
        </p:spPr>
        <p:txBody>
          <a:bodyPr vert="horz" wrap="square" lIns="0" tIns="70420" rIns="0" bIns="0" rtlCol="0">
            <a:spAutoFit/>
          </a:bodyPr>
          <a:lstStyle/>
          <a:p>
            <a:pPr marL="1680559" algn="ctr">
              <a:spcBef>
                <a:spcPts val="428"/>
              </a:spcBef>
            </a:pPr>
            <a:r>
              <a:rPr sz="1998" b="1" spc="-19" dirty="0">
                <a:solidFill>
                  <a:srgbClr val="404040"/>
                </a:solidFill>
                <a:latin typeface="Calibri"/>
                <a:cs typeface="Calibri"/>
              </a:rPr>
              <a:t>Gaz</a:t>
            </a:r>
            <a:endParaRPr sz="1998" dirty="0">
              <a:latin typeface="Calibri"/>
              <a:cs typeface="Calibri"/>
            </a:endParaRPr>
          </a:p>
        </p:txBody>
      </p:sp>
      <p:sp>
        <p:nvSpPr>
          <p:cNvPr id="12" name="object 12"/>
          <p:cNvSpPr txBox="1"/>
          <p:nvPr/>
        </p:nvSpPr>
        <p:spPr>
          <a:xfrm>
            <a:off x="6571802" y="3539234"/>
            <a:ext cx="1984617" cy="317101"/>
          </a:xfrm>
          <a:prstGeom prst="rect">
            <a:avLst/>
          </a:prstGeom>
        </p:spPr>
        <p:txBody>
          <a:bodyPr vert="horz" wrap="square" lIns="0" tIns="9516" rIns="0" bIns="0" rtlCol="0">
            <a:spAutoFit/>
          </a:bodyPr>
          <a:lstStyle/>
          <a:p>
            <a:pPr marL="9516">
              <a:spcBef>
                <a:spcPts val="75"/>
              </a:spcBef>
            </a:pPr>
            <a:r>
              <a:rPr sz="1998" b="1" spc="-8" dirty="0">
                <a:solidFill>
                  <a:srgbClr val="404040"/>
                </a:solidFill>
                <a:latin typeface="Calibri"/>
                <a:cs typeface="Calibri"/>
              </a:rPr>
              <a:t>Hydroélectricité</a:t>
            </a:r>
            <a:endParaRPr sz="1998" dirty="0">
              <a:latin typeface="Calibri"/>
              <a:cs typeface="Calibri"/>
            </a:endParaRPr>
          </a:p>
        </p:txBody>
      </p:sp>
      <p:sp>
        <p:nvSpPr>
          <p:cNvPr id="9" name="ZoneTexte 8">
            <a:extLst>
              <a:ext uri="{FF2B5EF4-FFF2-40B4-BE49-F238E27FC236}">
                <a16:creationId xmlns:a16="http://schemas.microsoft.com/office/drawing/2014/main" id="{BBE4A466-7845-8E48-4441-107224C4F3A3}"/>
              </a:ext>
            </a:extLst>
          </p:cNvPr>
          <p:cNvSpPr txBox="1"/>
          <p:nvPr/>
        </p:nvSpPr>
        <p:spPr>
          <a:xfrm>
            <a:off x="561419" y="5948241"/>
            <a:ext cx="11455542" cy="666360"/>
          </a:xfrm>
          <a:prstGeom prst="rect">
            <a:avLst/>
          </a:prstGeom>
          <a:noFill/>
        </p:spPr>
        <p:txBody>
          <a:bodyPr wrap="square" rtlCol="0">
            <a:spAutoFit/>
          </a:bodyPr>
          <a:lstStyle/>
          <a:p>
            <a:r>
              <a:rPr lang="fr-FR" sz="1865" dirty="0">
                <a:latin typeface="LM Roman 12" panose="00000500000000000000" pitchFamily="50" charset="0"/>
              </a:rPr>
              <a:t>Figure 2 : La diversité et la répartition inégale des ressources énergétiques entre les pays : une forte justification pour l'intégration des systèmes électriques de la Région</a:t>
            </a:r>
          </a:p>
        </p:txBody>
      </p:sp>
      <p:pic>
        <p:nvPicPr>
          <p:cNvPr id="18" name="Image 17">
            <a:extLst>
              <a:ext uri="{FF2B5EF4-FFF2-40B4-BE49-F238E27FC236}">
                <a16:creationId xmlns:a16="http://schemas.microsoft.com/office/drawing/2014/main" id="{EF8E8FFC-E6AE-EBF1-A363-678CE88A4BC3}"/>
              </a:ext>
            </a:extLst>
          </p:cNvPr>
          <p:cNvPicPr>
            <a:picLocks noChangeAspect="1"/>
          </p:cNvPicPr>
          <p:nvPr/>
        </p:nvPicPr>
        <p:blipFill>
          <a:blip r:embed="rId6"/>
          <a:stretch>
            <a:fillRect/>
          </a:stretch>
        </p:blipFill>
        <p:spPr>
          <a:xfrm>
            <a:off x="366932" y="212782"/>
            <a:ext cx="11334265" cy="6355594"/>
          </a:xfrm>
          <a:prstGeom prst="rect">
            <a:avLst/>
          </a:prstGeom>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8" descr="data:image/jpeg;base64,/9j/4AAQSkZJRgABAQAAAQABAAD/2wCEAAkGBw0MDQwNDQ0UEA0MDw0ODA0PFBANDA0OFBUWIhUUFBQkHCggGBomHBQUIz0iJSoxMTovFyAzODMvNyg5LisBCgoKDg0OGxAQGywmHCQsLCwxLC0sLC4sLSwsLCw3LCwsLiwsLCwsLDcsLCwsLCw3NjUsLC4sNS8sNCwsLCwrLP/AABEIAJAAkAMBEQACEQEDEQH/xAAbAAEBAAIDAQAAAAAAAAAAAAAAAQMFAgQGB//EADIQAAICAgAFAgMIAQUBAAAAAAECAAMEEQUSEyExBkEiUWEUMkJicYGRoQcVM1KSoiP/xAAbAQEBAAIDAQAAAAAAAAAAAAAAAQQGAgMFB//EACsRAQACAgEEAQIFBQEAAAAAAAABEQIDBAUSITFBUWETFDJx0SIzkaHwBv/aAAwDAQACEQMRAD8A+4QEBAsCQLAQECQEBAsCQEBAQEBAQEBAsCQLAQJAQEBAQEBAQEBAQLAQEBAQEBAQECQEBAsCQEBAQECwEBAQJAsBAQJAQEBAQEBAQEBAsCQLAkBAQLAkBAQEBAQEBAQEBAsCQEBAQEBAQEBAQEBAQEBAQECwEDDl5VVCNZdYtda/edyFUSTMRFy569eezLtwi5+znTatiK6MGRwGVh3DKfBiJvymWM4zOOXuFZgAST2HmVxWAgWAgSAgICAgICAgICB5ez1rRRmZOJmJ0BTymm7mNq3qfoF+E+O3f3nR+PEZTjl4evHR9mzRjt0z3X7iqr/fl4X1/wCrE4k1dOOCMali/M3ZrbNaB17AAn+Zi793f4j02Ho/TJ4kTns/XPj9o/lm9GeujgKuLlAvjD/bde9lI+XL+Jf7H1l08js8ZenDqnRfzMzt1eM/mPif4l9IxeNYmbVYca9bNLtlU/Go+q+RM7DPHL1LUuRxN3H/ALuMwx5nqjh+PY9VuQFes6dSG7H+JzqWNcNurAgEeCAR+kiuUBAx5Fy1I9jnSVqWY/JR5MDjiZKX1pbU3NXYOZG8bEDNA6fEuJ4+GgfItWtSdLvyx+g94LOGcTozKzbj2c6BipI2NMPb+xBEu3AQMSZNbWPUrqbKwC6AgsgPjY9oHHGy1ta1VVx0m5GLoyKx/KSPiH1EDwP+QPSGZm5RycdVdOkgKFtPzLvwD2mHv05ZZXDaOj9V0cfT+FsmYm5819XzR6jWzIylWQlWQjlZWHkEe0wqrw2qMoyjuibiW49JcE/1LMrxyxWsA2WsPvci+w+p2BOzVr78qYXUeZ+V0TsiPPqP3eu4zx7B4fa2Hj8LqdKfgtNoCszfQ8pJ/U/ObDo6bhlhc/L5tyet8n8WZ7pmf3mG99F0Yhw78rGx+g2Sx6tfMXVSnYKh0Ph7k/uZjbOLjx9k4wys+p7udrxnbPq3XwuEZNnFOJuLbMdC9RVwgKXj5Ake2vb5yX4Y9eXLH4faeIcWyWrtbocj4abeuq5ijA69j412+cfBXlqeGYuX1uoKbK1uw8oPWqXqFsCsArFiSzb13lSGXh3Ccik8FvAv6r2MMrm6hFdexoMv4RomSyvRwvCsFeauTj5LcQavKDWkO2O4KnQB8HfsIIcuHcIyMZ+C21rd1LBaMrm6hSoADlVl/CO57fSLK9MPA8DN69Zd7qsxXt6jPTbZTbsdue3n5Sv7SyRbZcZwc2vKwczJrGWtHOtiY6HabPZgh8nv/wCZIWbc/UORdm14tiY+QuIt7jNpCtVkWLpeVgo7lfvRBPlqbMLNbF5UryFobiFRxkbn+0VUafmJ91XuvmVGLK4NkVjMNSZG8fNrGIAbWHSJbmZR7+F7xZTYPw66riPEzTTaLLa2bDuHN0hYwJbbePc6k+CvLL6Lw7kyEZmuQiphkVWU2pW7b7E2M5DN39hErD3M4uT5F/lahE4gjJ962hWs1/yBIBP7ATz+VEd7dv8Az2eWXFmJ9RPhq/Q/Gk4fnJbb2psVqrW/4A6036AicNOcYZXLL6rxMuTx5xw/VHmP4ei9a8ByMnLGVir16MlVPUp0wTlAB5jvX13No4fJ1xqqZ9PlnN4u2NtVL6BjXY74zLiujVUg1DpkMqlfaeV3983dvVz0Z6axyxmPHz9GD/VL7b76sahWTGZa7bLbDXuwgEqgCnegR3PzlddsuRxvGqsatmO0ZFscKxqrZvuhn8AmKLY8n1Di1WPW7NupkS1gjtXWW1y8za0N7ii3ZTidTX2Yy8xsqCmzSnkTYJG29vBkLdavj+PYrmttlarLkLhkSxE8sp13Hjx85aLcsTi3Vuoq5Bq7EGVzgnQ2QOUAjx38/wBRRbPm8Tqx7Kan5jZfzdJUVnJC65j28AcwkLddeNVnK6GxybNQfTfFkDZKb1rsBLRblVx3Ge1alLEvY9SPyN0msUHmUP4OtH+Iotwq45V0hY/l7raK0qD2O7IxGgNA7+E/SKLcn4/iiuqzmYi92rrVUdrDYu9qV1sEaPaKLZaeLVWUi+sOyczIQEbnVlJDBl9tEHzJRbBXxuu2zBFI5681b2FhJUr0wPw6+v8AUtFttIr4T61OWc+582vp2Of/AJr96vpD7vI34h9Z5e7u7/6n0Ppf4EcbGNE3Ee/rf3j4aQAkgAbJIAA7kk+AB7mdT0PTc2elOKVps4VoR+5C8rb/AFUHf9TtnTnHwwcep8PLLxsi4/73L2H+POBZ+J9qtvQ00W1gdF/v2OPDa/DoE/zMnja88ZufTwOvc3jb8ccMJ7son3HqI+n3ezs4ORdbdRkPSbypuRQjI7Aa5tEHR127TMtrFMeXwBLXtPVdash67MigcvJY66131sbCjevlFlOWTwGu1ctTYw+2WV2Prl+EoF0F7fl94spkfhCtlrltYxKo9YrAVVKtrYY62w7eDFlMGD6dqorsqV91vU9K/BULEVvzhdtr6xZTs4nCUpspsDsTRjDFUHWigIPMe3ntFlMt+Ar5FGSWIbHS5FUa5WFnLvf/AEEiurjcDrqve5G7PY1pQpWxDt50+uYDffW5bSmrx+DXplYwRXGNjX32jqNUawGDaCADmPdvfxFpTYjgCKlYS11sqvuyKrRyllawksCNaK/FqLWnOjgVafZiLHLY91uQWPLu2ywHmLdvzHxFlMVnp2pkVOo2lybcnTBHRmsJJVlI0QObtFlMuHwKqk4nK7H7H1+mDy6bq63vt7a9osptZFdfOwaMlOnfUtiH8LgMP2+UmWMZeJdurds1Zd2vKYn7NPg+jOHY2QmTVSVsrJKfG7Ip+YUnU6sdGGM3EM3b1flbdc6s8vE/aL/y9DO55ri6hgQfB7GBygICAgSAgICAgICAgICAgWAgSBYCAgIEgICAgICAgICAgIFgSAgWAgICBICAgICAgICAgICAgICAgICAgICAgICAgICAgICAgICAgICAgICAgICAgICAgICBYCBIFgICAgSAgICAgICBYEgICBYEgICBYCAgSAgICAgICAgIH//Z"/>
          <p:cNvSpPr>
            <a:spLocks noChangeAspect="1" noChangeArrowheads="1"/>
          </p:cNvSpPr>
          <p:nvPr/>
        </p:nvSpPr>
        <p:spPr bwMode="auto">
          <a:xfrm>
            <a:off x="1512367" y="-127704"/>
            <a:ext cx="276137" cy="276137"/>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82840" tIns="41421" rIns="82840" bIns="41421" numCol="1" anchor="t" anchorCtr="0" compatLnSpc="1">
            <a:prstTxWarp prst="textNoShape">
              <a:avLst/>
            </a:prstTxWarp>
          </a:bodyPr>
          <a:lstStyle/>
          <a:p>
            <a:pPr defTabSz="609036"/>
            <a:endParaRPr lang="fr-FR" sz="1631" dirty="0">
              <a:solidFill>
                <a:prstClr val="black"/>
              </a:solidFill>
              <a:latin typeface="Calibri"/>
            </a:endParaRPr>
          </a:p>
        </p:txBody>
      </p:sp>
      <p:sp>
        <p:nvSpPr>
          <p:cNvPr id="29" name="Rectangle 24"/>
          <p:cNvSpPr>
            <a:spLocks noChangeArrowheads="1"/>
          </p:cNvSpPr>
          <p:nvPr/>
        </p:nvSpPr>
        <p:spPr bwMode="auto">
          <a:xfrm>
            <a:off x="555754" y="6586135"/>
            <a:ext cx="11219436" cy="32615"/>
          </a:xfrm>
          <a:prstGeom prst="rect">
            <a:avLst/>
          </a:prstGeom>
          <a:gradFill rotWithShape="1">
            <a:gsLst>
              <a:gs pos="0">
                <a:srgbClr val="000066"/>
              </a:gs>
              <a:gs pos="100000">
                <a:srgbClr val="EFEFF5"/>
              </a:gs>
            </a:gsLst>
            <a:lin ang="0" scaled="1"/>
          </a:gradFill>
          <a:ln>
            <a:noFill/>
          </a:ln>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defTabSz="609036" eaLnBrk="1" hangingPunct="1"/>
            <a:endParaRPr lang="en-US" altLang="en-US" sz="2174">
              <a:solidFill>
                <a:prstClr val="black"/>
              </a:solidFill>
              <a:latin typeface="Times New Roman" pitchFamily="18" charset="0"/>
            </a:endParaRPr>
          </a:p>
        </p:txBody>
      </p:sp>
      <p:sp>
        <p:nvSpPr>
          <p:cNvPr id="3" name="AutoShape 47">
            <a:extLst>
              <a:ext uri="{FF2B5EF4-FFF2-40B4-BE49-F238E27FC236}">
                <a16:creationId xmlns:a16="http://schemas.microsoft.com/office/drawing/2014/main" id="{D736019F-66A4-6271-7260-2E8A0BE6F8B1}"/>
              </a:ext>
            </a:extLst>
          </p:cNvPr>
          <p:cNvSpPr>
            <a:spLocks noChangeArrowheads="1"/>
          </p:cNvSpPr>
          <p:nvPr/>
        </p:nvSpPr>
        <p:spPr bwMode="ltGray">
          <a:xfrm rot="5400000" flipH="1">
            <a:off x="-3420189" y="2280615"/>
            <a:ext cx="6851657" cy="2296774"/>
          </a:xfrm>
          <a:custGeom>
            <a:avLst/>
            <a:gdLst>
              <a:gd name="G0" fmla="+- 56 0 0"/>
              <a:gd name="G1" fmla="+- 11796480 0 0"/>
              <a:gd name="G2" fmla="+- 0 0 11796480"/>
              <a:gd name="T0" fmla="*/ 0 256 1"/>
              <a:gd name="T1" fmla="*/ 180 256 1"/>
              <a:gd name="G3" fmla="+- 11796480 T0 T1"/>
              <a:gd name="T2" fmla="*/ 0 256 1"/>
              <a:gd name="T3" fmla="*/ 90 256 1"/>
              <a:gd name="G4" fmla="+- 11796480 T2 T3"/>
              <a:gd name="G5" fmla="*/ G4 2 1"/>
              <a:gd name="T4" fmla="*/ 90 256 1"/>
              <a:gd name="T5" fmla="*/ 0 256 1"/>
              <a:gd name="G6" fmla="+- 11796480 T4 T5"/>
              <a:gd name="G7" fmla="*/ G6 2 1"/>
              <a:gd name="G8" fmla="abs 1179648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56"/>
              <a:gd name="G18" fmla="*/ 56 1 2"/>
              <a:gd name="G19" fmla="+- G18 5400 0"/>
              <a:gd name="G20" fmla="cos G19 11796480"/>
              <a:gd name="G21" fmla="sin G19 11796480"/>
              <a:gd name="G22" fmla="+- G20 10800 0"/>
              <a:gd name="G23" fmla="+- G21 10800 0"/>
              <a:gd name="G24" fmla="+- 10800 0 G20"/>
              <a:gd name="G25" fmla="+- 56 10800 0"/>
              <a:gd name="G26" fmla="?: G9 G17 G25"/>
              <a:gd name="G27" fmla="?: G9 0 21600"/>
              <a:gd name="G28" fmla="cos 10800 11796480"/>
              <a:gd name="G29" fmla="sin 10800 11796480"/>
              <a:gd name="G30" fmla="sin 56 11796480"/>
              <a:gd name="G31" fmla="+- G28 10800 0"/>
              <a:gd name="G32" fmla="+- G29 10800 0"/>
              <a:gd name="G33" fmla="+- G30 10800 0"/>
              <a:gd name="G34" fmla="?: G4 0 G31"/>
              <a:gd name="G35" fmla="?: 11796480 G34 0"/>
              <a:gd name="G36" fmla="?: G6 G35 G31"/>
              <a:gd name="G37" fmla="+- 21600 0 G36"/>
              <a:gd name="G38" fmla="?: G4 0 G33"/>
              <a:gd name="G39" fmla="?: 11796480 G38 G32"/>
              <a:gd name="G40" fmla="?: G6 G39 0"/>
              <a:gd name="G41" fmla="?: G4 G32 21600"/>
              <a:gd name="G42" fmla="?: G6 G41 G33"/>
              <a:gd name="T12" fmla="*/ 10800 w 21600"/>
              <a:gd name="T13" fmla="*/ 0 h 21600"/>
              <a:gd name="T14" fmla="*/ 5372 w 21600"/>
              <a:gd name="T15" fmla="*/ 10800 h 21600"/>
              <a:gd name="T16" fmla="*/ 10800 w 21600"/>
              <a:gd name="T17" fmla="*/ 10744 h 21600"/>
              <a:gd name="T18" fmla="*/ 16228 w 21600"/>
              <a:gd name="T19" fmla="*/ 10800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10744" y="10800"/>
                </a:moveTo>
                <a:cubicBezTo>
                  <a:pt x="10744" y="10769"/>
                  <a:pt x="10769" y="10744"/>
                  <a:pt x="10800" y="10744"/>
                </a:cubicBezTo>
                <a:cubicBezTo>
                  <a:pt x="10830" y="10743"/>
                  <a:pt x="10855" y="10769"/>
                  <a:pt x="10856" y="10799"/>
                </a:cubicBezTo>
                <a:lnTo>
                  <a:pt x="21600" y="10800"/>
                </a:lnTo>
                <a:cubicBezTo>
                  <a:pt x="21600" y="4835"/>
                  <a:pt x="16764" y="0"/>
                  <a:pt x="10800" y="0"/>
                </a:cubicBezTo>
                <a:cubicBezTo>
                  <a:pt x="4835" y="0"/>
                  <a:pt x="0" y="4835"/>
                  <a:pt x="0" y="10800"/>
                </a:cubicBezTo>
                <a:close/>
              </a:path>
            </a:pathLst>
          </a:custGeom>
          <a:solidFill>
            <a:schemeClr val="bg1">
              <a:lumMod val="75000"/>
            </a:schemeClr>
          </a:solidFill>
          <a:ln w="0" algn="ctr">
            <a:noFill/>
            <a:miter lim="800000"/>
            <a:headEnd/>
            <a:tailEnd/>
          </a:ln>
          <a:effectLst/>
        </p:spPr>
        <p:txBody>
          <a:bodyPr wrap="none" anchor="ctr"/>
          <a:lstStyle/>
          <a:p>
            <a:pPr defTabSz="609036">
              <a:defRPr/>
            </a:pPr>
            <a:endParaRPr lang="ko-KR" altLang="en-US" sz="2398" dirty="0">
              <a:solidFill>
                <a:prstClr val="black"/>
              </a:solidFill>
              <a:latin typeface="Calibri"/>
            </a:endParaRPr>
          </a:p>
        </p:txBody>
      </p:sp>
      <p:sp>
        <p:nvSpPr>
          <p:cNvPr id="6" name="Titre 13">
            <a:extLst>
              <a:ext uri="{FF2B5EF4-FFF2-40B4-BE49-F238E27FC236}">
                <a16:creationId xmlns:a16="http://schemas.microsoft.com/office/drawing/2014/main" id="{A16FF97E-0DB4-938F-FCA7-178703F51722}"/>
              </a:ext>
            </a:extLst>
          </p:cNvPr>
          <p:cNvSpPr txBox="1">
            <a:spLocks/>
          </p:cNvSpPr>
          <p:nvPr/>
        </p:nvSpPr>
        <p:spPr>
          <a:xfrm>
            <a:off x="3141753" y="125331"/>
            <a:ext cx="10723376" cy="573922"/>
          </a:xfrm>
          <a:prstGeom prst="rect">
            <a:avLst/>
          </a:prstGeom>
        </p:spPr>
        <p:txBody>
          <a:bodyPr vert="horz" lIns="0" tIns="0" rIns="0" bIns="0" rtlCol="0" anchor="t" anchorCtr="0">
            <a:spAutoFit/>
          </a:bodyPr>
          <a:lstStyle>
            <a:lvl1pPr algn="ctr" defTabSz="457189" rtl="0" eaLnBrk="1" latinLnBrk="0" hangingPunct="1">
              <a:spcBef>
                <a:spcPct val="0"/>
              </a:spcBef>
              <a:buNone/>
              <a:defRPr sz="2800" b="1" kern="1200" cap="all" spc="-100">
                <a:solidFill>
                  <a:schemeClr val="tx1"/>
                </a:solidFill>
                <a:latin typeface="Calibri" panose="020F0502020204030204" pitchFamily="34" charset="0"/>
                <a:ea typeface="+mj-ea"/>
                <a:cs typeface="Calibri" panose="020F0502020204030204" pitchFamily="34" charset="0"/>
              </a:defRPr>
            </a:lvl1pPr>
          </a:lstStyle>
          <a:p>
            <a:pPr algn="l" defTabSz="609021"/>
            <a:r>
              <a:rPr lang="en-US" sz="3730" spc="-133" dirty="0">
                <a:solidFill>
                  <a:prstClr val="black"/>
                </a:solidFill>
                <a:latin typeface="LM Roman 12" panose="00000500000000000000" pitchFamily="50" charset="0"/>
              </a:rPr>
              <a:t>PLAN DE LA Presentation</a:t>
            </a:r>
            <a:endParaRPr lang="fr-BJ" sz="3730" spc="-133" dirty="0">
              <a:solidFill>
                <a:prstClr val="black"/>
              </a:solidFill>
              <a:latin typeface="LM Roman 12" panose="00000500000000000000" pitchFamily="50" charset="0"/>
            </a:endParaRPr>
          </a:p>
        </p:txBody>
      </p:sp>
      <p:sp>
        <p:nvSpPr>
          <p:cNvPr id="15" name="AutoShape 51">
            <a:extLst>
              <a:ext uri="{FF2B5EF4-FFF2-40B4-BE49-F238E27FC236}">
                <a16:creationId xmlns:a16="http://schemas.microsoft.com/office/drawing/2014/main" id="{6363AC83-5D5D-C575-35BB-987C57CC9189}"/>
              </a:ext>
            </a:extLst>
          </p:cNvPr>
          <p:cNvSpPr>
            <a:spLocks noChangeArrowheads="1"/>
          </p:cNvSpPr>
          <p:nvPr/>
        </p:nvSpPr>
        <p:spPr bwMode="gray">
          <a:xfrm>
            <a:off x="726876" y="971279"/>
            <a:ext cx="9547677" cy="736854"/>
          </a:xfrm>
          <a:prstGeom prst="roundRect">
            <a:avLst>
              <a:gd name="adj" fmla="val 50000"/>
            </a:avLst>
          </a:prstGeom>
          <a:noFill/>
          <a:ln w="28575" algn="ctr">
            <a:solidFill>
              <a:schemeClr val="bg2"/>
            </a:solidFill>
            <a:round/>
            <a:headEnd/>
            <a:tailEnd/>
          </a:ln>
        </p:spPr>
        <p:txBody>
          <a:bodyPr wrap="none" anchor="ctr"/>
          <a:lstStyle>
            <a:lvl1pPr>
              <a:spcBef>
                <a:spcPct val="20000"/>
              </a:spcBef>
              <a:buClr>
                <a:srgbClr val="990000"/>
              </a:buClr>
              <a:buSzPct val="60000"/>
              <a:buFont typeface="Wingdings" panose="05000000000000000000" pitchFamily="2" charset="2"/>
              <a:buChar char="v"/>
              <a:defRPr sz="2400">
                <a:solidFill>
                  <a:srgbClr val="990000"/>
                </a:solidFill>
                <a:latin typeface="Tahoma" panose="020B0604030504040204" pitchFamily="34" charset="0"/>
              </a:defRPr>
            </a:lvl1pPr>
            <a:lvl2pPr marL="742950" indent="-285750">
              <a:spcBef>
                <a:spcPct val="20000"/>
              </a:spcBef>
              <a:buClr>
                <a:srgbClr val="669900"/>
              </a:buClr>
              <a:buSzPct val="55000"/>
              <a:buFont typeface="Wingdings" panose="05000000000000000000" pitchFamily="2" charset="2"/>
              <a:buChar char="v"/>
              <a:defRPr sz="2000">
                <a:solidFill>
                  <a:srgbClr val="990000"/>
                </a:solidFill>
                <a:latin typeface="Tahoma" panose="020B0604030504040204" pitchFamily="34" charset="0"/>
              </a:defRPr>
            </a:lvl2pPr>
            <a:lvl3pPr marL="1143000" indent="-228600">
              <a:spcBef>
                <a:spcPct val="20000"/>
              </a:spcBef>
              <a:buClr>
                <a:schemeClr val="folHlink"/>
              </a:buClr>
              <a:buSzPct val="50000"/>
              <a:buFont typeface="Wingdings" panose="05000000000000000000" pitchFamily="2" charset="2"/>
              <a:buChar char="n"/>
              <a:defRPr sz="2400">
                <a:solidFill>
                  <a:srgbClr val="990000"/>
                </a:solidFill>
                <a:latin typeface="Tahoma" panose="020B0604030504040204" pitchFamily="34" charset="0"/>
              </a:defRPr>
            </a:lvl3pPr>
            <a:lvl4pPr marL="1600200" indent="-228600">
              <a:spcBef>
                <a:spcPct val="20000"/>
              </a:spcBef>
              <a:buClr>
                <a:schemeClr val="accent2"/>
              </a:buClr>
              <a:buSzPct val="55000"/>
              <a:buFont typeface="Wingdings" panose="05000000000000000000" pitchFamily="2" charset="2"/>
              <a:buChar char="n"/>
              <a:defRPr sz="2000">
                <a:solidFill>
                  <a:srgbClr val="990000"/>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sz="2000">
                <a:solidFill>
                  <a:srgbClr val="990000"/>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rgbClr val="990000"/>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rgbClr val="990000"/>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rgbClr val="990000"/>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rgbClr val="990000"/>
                </a:solidFill>
                <a:latin typeface="Tahoma" panose="020B0604030504040204" pitchFamily="34" charset="0"/>
              </a:defRPr>
            </a:lvl9pPr>
          </a:lstStyle>
          <a:p>
            <a:pPr defTabSz="609036">
              <a:spcBef>
                <a:spcPct val="0"/>
              </a:spcBef>
              <a:buClrTx/>
              <a:buSzTx/>
              <a:buNone/>
              <a:defRPr/>
            </a:pPr>
            <a:endParaRPr lang="fr-FR" altLang="ko-KR" sz="2203" b="1" dirty="0">
              <a:solidFill>
                <a:srgbClr val="44546A"/>
              </a:solidFill>
              <a:latin typeface="Arial" panose="020B0604020202020204" pitchFamily="34" charset="0"/>
              <a:ea typeface="Gulim" panose="020B0600000101010101" pitchFamily="34" charset="-127"/>
            </a:endParaRPr>
          </a:p>
          <a:p>
            <a:pPr defTabSz="609036">
              <a:spcBef>
                <a:spcPct val="0"/>
              </a:spcBef>
              <a:buClrTx/>
              <a:buSzTx/>
              <a:buNone/>
              <a:defRPr/>
            </a:pPr>
            <a:r>
              <a:rPr lang="fr-FR" altLang="ko-KR" sz="2203" b="1" dirty="0">
                <a:solidFill>
                  <a:prstClr val="white">
                    <a:lumMod val="75000"/>
                  </a:prstClr>
                </a:solidFill>
                <a:latin typeface="Arial" panose="020B0604020202020204" pitchFamily="34" charset="0"/>
                <a:ea typeface="Gulim" panose="020B0600000101010101" pitchFamily="34" charset="-127"/>
              </a:rPr>
              <a:t>I.</a:t>
            </a:r>
            <a:r>
              <a:rPr lang="en-US" altLang="ko-KR" sz="2203" b="1" dirty="0">
                <a:solidFill>
                  <a:prstClr val="white">
                    <a:lumMod val="75000"/>
                  </a:prstClr>
                </a:solidFill>
                <a:latin typeface="Arial" panose="020B0604020202020204" pitchFamily="34" charset="0"/>
                <a:ea typeface="Gulim" panose="020B0600000101010101" pitchFamily="34" charset="-127"/>
              </a:rPr>
              <a:t> </a:t>
            </a:r>
            <a:r>
              <a:rPr lang="en-US" altLang="ko-KR" sz="2203" b="1" dirty="0" err="1">
                <a:solidFill>
                  <a:prstClr val="white">
                    <a:lumMod val="75000"/>
                  </a:prstClr>
                </a:solidFill>
                <a:latin typeface="Arial" panose="020B0604020202020204" pitchFamily="34" charset="0"/>
                <a:ea typeface="Gulim" panose="020B0600000101010101" pitchFamily="34" charset="-127"/>
              </a:rPr>
              <a:t>Contexte</a:t>
            </a:r>
            <a:r>
              <a:rPr lang="en-US" altLang="ko-KR" sz="2203" b="1" dirty="0">
                <a:solidFill>
                  <a:prstClr val="white">
                    <a:lumMod val="75000"/>
                  </a:prstClr>
                </a:solidFill>
                <a:latin typeface="Arial" panose="020B0604020202020204" pitchFamily="34" charset="0"/>
                <a:ea typeface="Gulim" panose="020B0600000101010101" pitchFamily="34" charset="-127"/>
              </a:rPr>
              <a:t> du </a:t>
            </a:r>
            <a:r>
              <a:rPr lang="en-US" altLang="ko-KR" sz="2203" b="1" dirty="0" err="1">
                <a:solidFill>
                  <a:prstClr val="white">
                    <a:lumMod val="75000"/>
                  </a:prstClr>
                </a:solidFill>
                <a:latin typeface="Arial" panose="020B0604020202020204" pitchFamily="34" charset="0"/>
                <a:ea typeface="Gulim" panose="020B0600000101010101" pitchFamily="34" charset="-127"/>
              </a:rPr>
              <a:t>marché</a:t>
            </a:r>
            <a:r>
              <a:rPr lang="en-US" altLang="ko-KR" sz="2203" b="1" dirty="0">
                <a:solidFill>
                  <a:prstClr val="white">
                    <a:lumMod val="75000"/>
                  </a:prstClr>
                </a:solidFill>
                <a:latin typeface="Arial" panose="020B0604020202020204" pitchFamily="34" charset="0"/>
                <a:ea typeface="Gulim" panose="020B0600000101010101" pitchFamily="34" charset="-127"/>
              </a:rPr>
              <a:t> regional de </a:t>
            </a:r>
            <a:r>
              <a:rPr lang="en-US" altLang="ko-KR" sz="2203" b="1" dirty="0" err="1">
                <a:solidFill>
                  <a:prstClr val="white">
                    <a:lumMod val="75000"/>
                  </a:prstClr>
                </a:solidFill>
                <a:latin typeface="Arial" panose="020B0604020202020204" pitchFamily="34" charset="0"/>
                <a:ea typeface="Gulim" panose="020B0600000101010101" pitchFamily="34" charset="-127"/>
              </a:rPr>
              <a:t>l’électricité</a:t>
            </a:r>
            <a:r>
              <a:rPr lang="en-US" altLang="ko-KR" sz="2203" b="1" dirty="0">
                <a:solidFill>
                  <a:prstClr val="white">
                    <a:lumMod val="75000"/>
                  </a:prstClr>
                </a:solidFill>
                <a:latin typeface="Arial" panose="020B0604020202020204" pitchFamily="34" charset="0"/>
                <a:ea typeface="Gulim" panose="020B0600000101010101" pitchFamily="34" charset="-127"/>
              </a:rPr>
              <a:t> (MRE) &amp; </a:t>
            </a:r>
            <a:r>
              <a:rPr lang="en-US" altLang="ko-KR" sz="2203" b="1" dirty="0" err="1">
                <a:solidFill>
                  <a:prstClr val="white">
                    <a:lumMod val="75000"/>
                  </a:prstClr>
                </a:solidFill>
                <a:latin typeface="Arial" panose="020B0604020202020204" pitchFamily="34" charset="0"/>
                <a:ea typeface="Gulim" panose="020B0600000101010101" pitchFamily="34" charset="-127"/>
              </a:rPr>
              <a:t>problématique</a:t>
            </a:r>
            <a:endParaRPr lang="en-US" altLang="ko-KR" sz="2203" b="1" dirty="0">
              <a:solidFill>
                <a:prstClr val="white">
                  <a:lumMod val="75000"/>
                </a:prstClr>
              </a:solidFill>
              <a:latin typeface="Arial" panose="020B0604020202020204" pitchFamily="34" charset="0"/>
              <a:ea typeface="Gulim" panose="020B0600000101010101" pitchFamily="34" charset="-127"/>
            </a:endParaRPr>
          </a:p>
          <a:p>
            <a:pPr defTabSz="609036">
              <a:spcBef>
                <a:spcPct val="0"/>
              </a:spcBef>
              <a:buClrTx/>
              <a:buSzTx/>
              <a:buNone/>
              <a:defRPr/>
            </a:pPr>
            <a:endParaRPr lang="fr-FR" altLang="ko-KR" sz="2203" b="1" dirty="0">
              <a:solidFill>
                <a:srgbClr val="44546A"/>
              </a:solidFill>
              <a:latin typeface="Arial" panose="020B0604020202020204" pitchFamily="34" charset="0"/>
              <a:ea typeface="Gulim" panose="020B0600000101010101" pitchFamily="34" charset="-127"/>
            </a:endParaRPr>
          </a:p>
        </p:txBody>
      </p:sp>
      <p:sp>
        <p:nvSpPr>
          <p:cNvPr id="17" name="AutoShape 51">
            <a:extLst>
              <a:ext uri="{FF2B5EF4-FFF2-40B4-BE49-F238E27FC236}">
                <a16:creationId xmlns:a16="http://schemas.microsoft.com/office/drawing/2014/main" id="{7F436EB7-F8A0-11DF-0A08-5F38B35C9F17}"/>
              </a:ext>
            </a:extLst>
          </p:cNvPr>
          <p:cNvSpPr>
            <a:spLocks noChangeArrowheads="1"/>
          </p:cNvSpPr>
          <p:nvPr/>
        </p:nvSpPr>
        <p:spPr bwMode="gray">
          <a:xfrm>
            <a:off x="1018740" y="1863879"/>
            <a:ext cx="9180229" cy="621724"/>
          </a:xfrm>
          <a:prstGeom prst="roundRect">
            <a:avLst>
              <a:gd name="adj" fmla="val 50000"/>
            </a:avLst>
          </a:prstGeom>
          <a:noFill/>
          <a:ln w="28575" algn="ctr">
            <a:solidFill>
              <a:schemeClr val="bg2"/>
            </a:solidFill>
            <a:round/>
            <a:headEnd/>
            <a:tailEnd/>
          </a:ln>
        </p:spPr>
        <p:txBody>
          <a:bodyPr wrap="none" anchor="ctr"/>
          <a:lstStyle>
            <a:lvl1pPr>
              <a:spcBef>
                <a:spcPct val="20000"/>
              </a:spcBef>
              <a:buClr>
                <a:srgbClr val="990000"/>
              </a:buClr>
              <a:buSzPct val="60000"/>
              <a:buFont typeface="Wingdings" panose="05000000000000000000" pitchFamily="2" charset="2"/>
              <a:buChar char="v"/>
              <a:defRPr sz="2400">
                <a:solidFill>
                  <a:srgbClr val="990000"/>
                </a:solidFill>
                <a:latin typeface="Tahoma" panose="020B0604030504040204" pitchFamily="34" charset="0"/>
              </a:defRPr>
            </a:lvl1pPr>
            <a:lvl2pPr marL="742950" indent="-285750">
              <a:spcBef>
                <a:spcPct val="20000"/>
              </a:spcBef>
              <a:buClr>
                <a:srgbClr val="669900"/>
              </a:buClr>
              <a:buSzPct val="55000"/>
              <a:buFont typeface="Wingdings" panose="05000000000000000000" pitchFamily="2" charset="2"/>
              <a:buChar char="v"/>
              <a:defRPr sz="2000">
                <a:solidFill>
                  <a:srgbClr val="990000"/>
                </a:solidFill>
                <a:latin typeface="Tahoma" panose="020B0604030504040204" pitchFamily="34" charset="0"/>
              </a:defRPr>
            </a:lvl2pPr>
            <a:lvl3pPr marL="1143000" indent="-228600">
              <a:spcBef>
                <a:spcPct val="20000"/>
              </a:spcBef>
              <a:buClr>
                <a:schemeClr val="folHlink"/>
              </a:buClr>
              <a:buSzPct val="50000"/>
              <a:buFont typeface="Wingdings" panose="05000000000000000000" pitchFamily="2" charset="2"/>
              <a:buChar char="n"/>
              <a:defRPr sz="2400">
                <a:solidFill>
                  <a:srgbClr val="990000"/>
                </a:solidFill>
                <a:latin typeface="Tahoma" panose="020B0604030504040204" pitchFamily="34" charset="0"/>
              </a:defRPr>
            </a:lvl3pPr>
            <a:lvl4pPr marL="1600200" indent="-228600">
              <a:spcBef>
                <a:spcPct val="20000"/>
              </a:spcBef>
              <a:buClr>
                <a:schemeClr val="accent2"/>
              </a:buClr>
              <a:buSzPct val="55000"/>
              <a:buFont typeface="Wingdings" panose="05000000000000000000" pitchFamily="2" charset="2"/>
              <a:buChar char="n"/>
              <a:defRPr sz="2000">
                <a:solidFill>
                  <a:srgbClr val="990000"/>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sz="2000">
                <a:solidFill>
                  <a:srgbClr val="990000"/>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rgbClr val="990000"/>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rgbClr val="990000"/>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rgbClr val="990000"/>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rgbClr val="990000"/>
                </a:solidFill>
                <a:latin typeface="Tahoma" panose="020B0604030504040204" pitchFamily="34" charset="0"/>
              </a:defRPr>
            </a:lvl9pPr>
          </a:lstStyle>
          <a:p>
            <a:pPr defTabSz="609036">
              <a:spcBef>
                <a:spcPct val="0"/>
              </a:spcBef>
              <a:buClrTx/>
              <a:buSzTx/>
              <a:buNone/>
              <a:defRPr/>
            </a:pPr>
            <a:endParaRPr lang="fr-FR" altLang="ko-KR" sz="2203" b="1" dirty="0">
              <a:solidFill>
                <a:prstClr val="white">
                  <a:lumMod val="75000"/>
                </a:prstClr>
              </a:solidFill>
              <a:latin typeface="Arial" panose="020B0604020202020204" pitchFamily="34" charset="0"/>
              <a:ea typeface="Gulim" panose="020B0600000101010101" pitchFamily="34" charset="-127"/>
            </a:endParaRPr>
          </a:p>
          <a:p>
            <a:pPr defTabSz="609036">
              <a:spcBef>
                <a:spcPct val="0"/>
              </a:spcBef>
              <a:buClrTx/>
              <a:buSzTx/>
              <a:buNone/>
              <a:defRPr/>
            </a:pPr>
            <a:r>
              <a:rPr lang="fr-FR" altLang="ko-KR" sz="2203" b="1" dirty="0">
                <a:solidFill>
                  <a:prstClr val="white">
                    <a:lumMod val="75000"/>
                  </a:prstClr>
                </a:solidFill>
                <a:latin typeface="Arial" panose="020B0604020202020204" pitchFamily="34" charset="0"/>
                <a:ea typeface="Gulim" panose="020B0600000101010101" pitchFamily="34" charset="-127"/>
              </a:rPr>
              <a:t>II. Objectifs</a:t>
            </a:r>
          </a:p>
          <a:p>
            <a:pPr defTabSz="609036">
              <a:spcBef>
                <a:spcPct val="0"/>
              </a:spcBef>
              <a:buClrTx/>
              <a:buSzTx/>
              <a:buNone/>
              <a:defRPr/>
            </a:pPr>
            <a:endParaRPr lang="en-US" altLang="ko-KR" sz="2203" b="1" dirty="0">
              <a:solidFill>
                <a:srgbClr val="44546A"/>
              </a:solidFill>
              <a:latin typeface="Arial" panose="020B0604020202020204" pitchFamily="34" charset="0"/>
              <a:ea typeface="Gulim" panose="020B0600000101010101" pitchFamily="34" charset="-127"/>
            </a:endParaRPr>
          </a:p>
        </p:txBody>
      </p:sp>
      <p:sp>
        <p:nvSpPr>
          <p:cNvPr id="18" name="AutoShape 51">
            <a:extLst>
              <a:ext uri="{FF2B5EF4-FFF2-40B4-BE49-F238E27FC236}">
                <a16:creationId xmlns:a16="http://schemas.microsoft.com/office/drawing/2014/main" id="{16EB3AFF-737C-78F7-5319-E83EA746B5BC}"/>
              </a:ext>
            </a:extLst>
          </p:cNvPr>
          <p:cNvSpPr>
            <a:spLocks noChangeArrowheads="1"/>
          </p:cNvSpPr>
          <p:nvPr/>
        </p:nvSpPr>
        <p:spPr bwMode="gray">
          <a:xfrm>
            <a:off x="1266595" y="3418220"/>
            <a:ext cx="9007958" cy="621724"/>
          </a:xfrm>
          <a:prstGeom prst="roundRect">
            <a:avLst>
              <a:gd name="adj" fmla="val 50000"/>
            </a:avLst>
          </a:prstGeom>
          <a:noFill/>
          <a:ln w="28575" algn="ctr">
            <a:solidFill>
              <a:schemeClr val="bg2"/>
            </a:solidFill>
            <a:round/>
            <a:headEnd/>
            <a:tailEnd/>
          </a:ln>
        </p:spPr>
        <p:txBody>
          <a:bodyPr wrap="none" anchor="ctr"/>
          <a:lstStyle>
            <a:lvl1pPr>
              <a:spcBef>
                <a:spcPct val="20000"/>
              </a:spcBef>
              <a:buClr>
                <a:srgbClr val="990000"/>
              </a:buClr>
              <a:buSzPct val="60000"/>
              <a:buFont typeface="Wingdings" panose="05000000000000000000" pitchFamily="2" charset="2"/>
              <a:buChar char="v"/>
              <a:defRPr sz="2400">
                <a:solidFill>
                  <a:srgbClr val="990000"/>
                </a:solidFill>
                <a:latin typeface="Tahoma" panose="020B0604030504040204" pitchFamily="34" charset="0"/>
              </a:defRPr>
            </a:lvl1pPr>
            <a:lvl2pPr marL="742950" indent="-285750">
              <a:spcBef>
                <a:spcPct val="20000"/>
              </a:spcBef>
              <a:buClr>
                <a:srgbClr val="669900"/>
              </a:buClr>
              <a:buSzPct val="55000"/>
              <a:buFont typeface="Wingdings" panose="05000000000000000000" pitchFamily="2" charset="2"/>
              <a:buChar char="v"/>
              <a:defRPr sz="2000">
                <a:solidFill>
                  <a:srgbClr val="990000"/>
                </a:solidFill>
                <a:latin typeface="Tahoma" panose="020B0604030504040204" pitchFamily="34" charset="0"/>
              </a:defRPr>
            </a:lvl2pPr>
            <a:lvl3pPr marL="1143000" indent="-228600">
              <a:spcBef>
                <a:spcPct val="20000"/>
              </a:spcBef>
              <a:buClr>
                <a:schemeClr val="folHlink"/>
              </a:buClr>
              <a:buSzPct val="50000"/>
              <a:buFont typeface="Wingdings" panose="05000000000000000000" pitchFamily="2" charset="2"/>
              <a:buChar char="n"/>
              <a:defRPr sz="2400">
                <a:solidFill>
                  <a:srgbClr val="990000"/>
                </a:solidFill>
                <a:latin typeface="Tahoma" panose="020B0604030504040204" pitchFamily="34" charset="0"/>
              </a:defRPr>
            </a:lvl3pPr>
            <a:lvl4pPr marL="1600200" indent="-228600">
              <a:spcBef>
                <a:spcPct val="20000"/>
              </a:spcBef>
              <a:buClr>
                <a:schemeClr val="accent2"/>
              </a:buClr>
              <a:buSzPct val="55000"/>
              <a:buFont typeface="Wingdings" panose="05000000000000000000" pitchFamily="2" charset="2"/>
              <a:buChar char="n"/>
              <a:defRPr sz="2000">
                <a:solidFill>
                  <a:srgbClr val="990000"/>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sz="2000">
                <a:solidFill>
                  <a:srgbClr val="990000"/>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rgbClr val="990000"/>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rgbClr val="990000"/>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rgbClr val="990000"/>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rgbClr val="990000"/>
                </a:solidFill>
                <a:latin typeface="Tahoma" panose="020B0604030504040204" pitchFamily="34" charset="0"/>
              </a:defRPr>
            </a:lvl9pPr>
          </a:lstStyle>
          <a:p>
            <a:pPr defTabSz="609036">
              <a:spcBef>
                <a:spcPct val="0"/>
              </a:spcBef>
              <a:buClrTx/>
              <a:buSzTx/>
              <a:buNone/>
              <a:defRPr/>
            </a:pPr>
            <a:r>
              <a:rPr lang="en-US" altLang="ko-KR" sz="2203" b="1" dirty="0">
                <a:solidFill>
                  <a:prstClr val="black"/>
                </a:solidFill>
                <a:latin typeface="Arial" panose="020B0604020202020204" pitchFamily="34" charset="0"/>
                <a:ea typeface="Gulim" panose="020B0600000101010101" pitchFamily="34" charset="-127"/>
              </a:rPr>
              <a:t>IV.</a:t>
            </a:r>
            <a:r>
              <a:rPr lang="fr-FR" altLang="ko-KR" sz="2203" b="1" dirty="0">
                <a:solidFill>
                  <a:prstClr val="black"/>
                </a:solidFill>
                <a:latin typeface="Arial" panose="020B0604020202020204" pitchFamily="34" charset="0"/>
                <a:ea typeface="Gulim" panose="020B0600000101010101" pitchFamily="34" charset="-127"/>
              </a:rPr>
              <a:t> Résultats attendus</a:t>
            </a:r>
            <a:endParaRPr lang="en-US" altLang="ko-KR" sz="2203" b="1" dirty="0">
              <a:solidFill>
                <a:prstClr val="black"/>
              </a:solidFill>
              <a:latin typeface="Arial" panose="020B0604020202020204" pitchFamily="34" charset="0"/>
              <a:ea typeface="Gulim" panose="020B0600000101010101" pitchFamily="34" charset="-127"/>
            </a:endParaRPr>
          </a:p>
        </p:txBody>
      </p:sp>
      <p:sp>
        <p:nvSpPr>
          <p:cNvPr id="19" name="AutoShape 51">
            <a:extLst>
              <a:ext uri="{FF2B5EF4-FFF2-40B4-BE49-F238E27FC236}">
                <a16:creationId xmlns:a16="http://schemas.microsoft.com/office/drawing/2014/main" id="{10ED86CE-5013-AA52-3150-B2E5742D3102}"/>
              </a:ext>
            </a:extLst>
          </p:cNvPr>
          <p:cNvSpPr>
            <a:spLocks noChangeArrowheads="1"/>
          </p:cNvSpPr>
          <p:nvPr/>
        </p:nvSpPr>
        <p:spPr bwMode="gray">
          <a:xfrm>
            <a:off x="1018740" y="4981594"/>
            <a:ext cx="9218022" cy="621724"/>
          </a:xfrm>
          <a:prstGeom prst="roundRect">
            <a:avLst>
              <a:gd name="adj" fmla="val 50000"/>
            </a:avLst>
          </a:prstGeom>
          <a:noFill/>
          <a:ln w="28575" algn="ctr">
            <a:solidFill>
              <a:schemeClr val="bg2"/>
            </a:solidFill>
            <a:round/>
            <a:headEnd/>
            <a:tailEnd/>
          </a:ln>
        </p:spPr>
        <p:txBody>
          <a:bodyPr wrap="none" anchor="ctr"/>
          <a:lstStyle>
            <a:lvl1pPr>
              <a:spcBef>
                <a:spcPct val="20000"/>
              </a:spcBef>
              <a:buClr>
                <a:srgbClr val="990000"/>
              </a:buClr>
              <a:buSzPct val="60000"/>
              <a:buFont typeface="Wingdings" panose="05000000000000000000" pitchFamily="2" charset="2"/>
              <a:buChar char="v"/>
              <a:defRPr sz="2400">
                <a:solidFill>
                  <a:srgbClr val="990000"/>
                </a:solidFill>
                <a:latin typeface="Tahoma" panose="020B0604030504040204" pitchFamily="34" charset="0"/>
              </a:defRPr>
            </a:lvl1pPr>
            <a:lvl2pPr marL="742950" indent="-285750">
              <a:spcBef>
                <a:spcPct val="20000"/>
              </a:spcBef>
              <a:buClr>
                <a:srgbClr val="669900"/>
              </a:buClr>
              <a:buSzPct val="55000"/>
              <a:buFont typeface="Wingdings" panose="05000000000000000000" pitchFamily="2" charset="2"/>
              <a:buChar char="v"/>
              <a:defRPr sz="2000">
                <a:solidFill>
                  <a:srgbClr val="990000"/>
                </a:solidFill>
                <a:latin typeface="Tahoma" panose="020B0604030504040204" pitchFamily="34" charset="0"/>
              </a:defRPr>
            </a:lvl2pPr>
            <a:lvl3pPr marL="1143000" indent="-228600">
              <a:spcBef>
                <a:spcPct val="20000"/>
              </a:spcBef>
              <a:buClr>
                <a:schemeClr val="folHlink"/>
              </a:buClr>
              <a:buSzPct val="50000"/>
              <a:buFont typeface="Wingdings" panose="05000000000000000000" pitchFamily="2" charset="2"/>
              <a:buChar char="n"/>
              <a:defRPr sz="2400">
                <a:solidFill>
                  <a:srgbClr val="990000"/>
                </a:solidFill>
                <a:latin typeface="Tahoma" panose="020B0604030504040204" pitchFamily="34" charset="0"/>
              </a:defRPr>
            </a:lvl3pPr>
            <a:lvl4pPr marL="1600200" indent="-228600">
              <a:spcBef>
                <a:spcPct val="20000"/>
              </a:spcBef>
              <a:buClr>
                <a:schemeClr val="accent2"/>
              </a:buClr>
              <a:buSzPct val="55000"/>
              <a:buFont typeface="Wingdings" panose="05000000000000000000" pitchFamily="2" charset="2"/>
              <a:buChar char="n"/>
              <a:defRPr sz="2000">
                <a:solidFill>
                  <a:srgbClr val="990000"/>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sz="2000">
                <a:solidFill>
                  <a:srgbClr val="990000"/>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rgbClr val="990000"/>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rgbClr val="990000"/>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rgbClr val="990000"/>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rgbClr val="990000"/>
                </a:solidFill>
                <a:latin typeface="Tahoma" panose="020B0604030504040204" pitchFamily="34" charset="0"/>
              </a:defRPr>
            </a:lvl9pPr>
          </a:lstStyle>
          <a:p>
            <a:pPr defTabSz="609036">
              <a:spcBef>
                <a:spcPct val="0"/>
              </a:spcBef>
              <a:buClrTx/>
              <a:buSzTx/>
              <a:buNone/>
              <a:defRPr/>
            </a:pPr>
            <a:endParaRPr lang="fr-FR" altLang="ko-KR" sz="2203" b="1" dirty="0">
              <a:solidFill>
                <a:srgbClr val="44546A"/>
              </a:solidFill>
              <a:latin typeface="Arial" panose="020B0604020202020204" pitchFamily="34" charset="0"/>
              <a:ea typeface="Gulim" panose="020B0600000101010101" pitchFamily="34" charset="-127"/>
            </a:endParaRPr>
          </a:p>
          <a:p>
            <a:pPr defTabSz="609036">
              <a:spcBef>
                <a:spcPct val="0"/>
              </a:spcBef>
              <a:buClrTx/>
              <a:buSzTx/>
              <a:buNone/>
              <a:defRPr/>
            </a:pPr>
            <a:r>
              <a:rPr lang="fr-FR" altLang="ko-KR" sz="2203" b="1" dirty="0">
                <a:solidFill>
                  <a:prstClr val="white">
                    <a:lumMod val="75000"/>
                  </a:prstClr>
                </a:solidFill>
                <a:latin typeface="Arial" panose="020B0604020202020204" pitchFamily="34" charset="0"/>
                <a:ea typeface="Gulim" panose="020B0600000101010101" pitchFamily="34" charset="-127"/>
              </a:rPr>
              <a:t>VI. Etat des lieux sur les centres d’excellence en Afrique de l’Ouest  </a:t>
            </a:r>
          </a:p>
          <a:p>
            <a:pPr defTabSz="609036">
              <a:spcBef>
                <a:spcPct val="0"/>
              </a:spcBef>
              <a:buClrTx/>
              <a:buSzTx/>
              <a:buNone/>
              <a:defRPr/>
            </a:pPr>
            <a:endParaRPr lang="fr-FR" altLang="ko-KR" sz="2203" b="1" dirty="0">
              <a:solidFill>
                <a:srgbClr val="44546A"/>
              </a:solidFill>
              <a:latin typeface="Arial" panose="020B0604020202020204" pitchFamily="34" charset="0"/>
              <a:ea typeface="Gulim" panose="020B0600000101010101" pitchFamily="34" charset="-127"/>
            </a:endParaRPr>
          </a:p>
        </p:txBody>
      </p:sp>
      <p:sp>
        <p:nvSpPr>
          <p:cNvPr id="20" name="AutoShape 51">
            <a:extLst>
              <a:ext uri="{FF2B5EF4-FFF2-40B4-BE49-F238E27FC236}">
                <a16:creationId xmlns:a16="http://schemas.microsoft.com/office/drawing/2014/main" id="{0B7AFDAC-0259-94E5-4F89-C3FCE6E76E05}"/>
              </a:ext>
            </a:extLst>
          </p:cNvPr>
          <p:cNvSpPr>
            <a:spLocks noChangeArrowheads="1"/>
          </p:cNvSpPr>
          <p:nvPr/>
        </p:nvSpPr>
        <p:spPr bwMode="gray">
          <a:xfrm>
            <a:off x="768262" y="5782411"/>
            <a:ext cx="9468500" cy="621724"/>
          </a:xfrm>
          <a:prstGeom prst="roundRect">
            <a:avLst>
              <a:gd name="adj" fmla="val 50000"/>
            </a:avLst>
          </a:prstGeom>
          <a:noFill/>
          <a:ln w="28575" algn="ctr">
            <a:solidFill>
              <a:schemeClr val="bg2"/>
            </a:solidFill>
            <a:round/>
            <a:headEnd/>
            <a:tailEnd/>
          </a:ln>
        </p:spPr>
        <p:txBody>
          <a:bodyPr wrap="none" anchor="ctr"/>
          <a:lstStyle>
            <a:lvl1pPr>
              <a:spcBef>
                <a:spcPct val="20000"/>
              </a:spcBef>
              <a:buClr>
                <a:srgbClr val="990000"/>
              </a:buClr>
              <a:buSzPct val="60000"/>
              <a:buFont typeface="Wingdings" panose="05000000000000000000" pitchFamily="2" charset="2"/>
              <a:buChar char="v"/>
              <a:defRPr sz="2400">
                <a:solidFill>
                  <a:srgbClr val="990000"/>
                </a:solidFill>
                <a:latin typeface="Tahoma" panose="020B0604030504040204" pitchFamily="34" charset="0"/>
              </a:defRPr>
            </a:lvl1pPr>
            <a:lvl2pPr marL="742950" indent="-285750">
              <a:spcBef>
                <a:spcPct val="20000"/>
              </a:spcBef>
              <a:buClr>
                <a:srgbClr val="669900"/>
              </a:buClr>
              <a:buSzPct val="55000"/>
              <a:buFont typeface="Wingdings" panose="05000000000000000000" pitchFamily="2" charset="2"/>
              <a:buChar char="v"/>
              <a:defRPr sz="2000">
                <a:solidFill>
                  <a:srgbClr val="990000"/>
                </a:solidFill>
                <a:latin typeface="Tahoma" panose="020B0604030504040204" pitchFamily="34" charset="0"/>
              </a:defRPr>
            </a:lvl2pPr>
            <a:lvl3pPr marL="1143000" indent="-228600">
              <a:spcBef>
                <a:spcPct val="20000"/>
              </a:spcBef>
              <a:buClr>
                <a:schemeClr val="folHlink"/>
              </a:buClr>
              <a:buSzPct val="50000"/>
              <a:buFont typeface="Wingdings" panose="05000000000000000000" pitchFamily="2" charset="2"/>
              <a:buChar char="n"/>
              <a:defRPr sz="2400">
                <a:solidFill>
                  <a:srgbClr val="990000"/>
                </a:solidFill>
                <a:latin typeface="Tahoma" panose="020B0604030504040204" pitchFamily="34" charset="0"/>
              </a:defRPr>
            </a:lvl3pPr>
            <a:lvl4pPr marL="1600200" indent="-228600">
              <a:spcBef>
                <a:spcPct val="20000"/>
              </a:spcBef>
              <a:buClr>
                <a:schemeClr val="accent2"/>
              </a:buClr>
              <a:buSzPct val="55000"/>
              <a:buFont typeface="Wingdings" panose="05000000000000000000" pitchFamily="2" charset="2"/>
              <a:buChar char="n"/>
              <a:defRPr sz="2000">
                <a:solidFill>
                  <a:srgbClr val="990000"/>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sz="2000">
                <a:solidFill>
                  <a:srgbClr val="990000"/>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rgbClr val="990000"/>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rgbClr val="990000"/>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rgbClr val="990000"/>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rgbClr val="990000"/>
                </a:solidFill>
                <a:latin typeface="Tahoma" panose="020B0604030504040204" pitchFamily="34" charset="0"/>
              </a:defRPr>
            </a:lvl9pPr>
          </a:lstStyle>
          <a:p>
            <a:pPr defTabSz="609036">
              <a:spcBef>
                <a:spcPct val="0"/>
              </a:spcBef>
              <a:buClrTx/>
              <a:buSzTx/>
              <a:buNone/>
              <a:defRPr/>
            </a:pPr>
            <a:r>
              <a:rPr lang="en-US" altLang="ko-KR" sz="2203" b="1" dirty="0">
                <a:solidFill>
                  <a:prstClr val="white">
                    <a:lumMod val="75000"/>
                  </a:prstClr>
                </a:solidFill>
                <a:latin typeface="Arial" panose="020B0604020202020204" pitchFamily="34" charset="0"/>
                <a:ea typeface="Gulim" panose="020B0600000101010101" pitchFamily="34" charset="-127"/>
              </a:rPr>
              <a:t>VII. Conclusion et perspectives </a:t>
            </a:r>
          </a:p>
        </p:txBody>
      </p:sp>
      <p:sp>
        <p:nvSpPr>
          <p:cNvPr id="21" name="AutoShape 51">
            <a:extLst>
              <a:ext uri="{FF2B5EF4-FFF2-40B4-BE49-F238E27FC236}">
                <a16:creationId xmlns:a16="http://schemas.microsoft.com/office/drawing/2014/main" id="{52A36CEE-CACA-4177-C3F2-B15561394092}"/>
              </a:ext>
            </a:extLst>
          </p:cNvPr>
          <p:cNvSpPr>
            <a:spLocks noChangeArrowheads="1"/>
          </p:cNvSpPr>
          <p:nvPr/>
        </p:nvSpPr>
        <p:spPr bwMode="gray">
          <a:xfrm>
            <a:off x="1116235" y="2623781"/>
            <a:ext cx="9120526" cy="621724"/>
          </a:xfrm>
          <a:prstGeom prst="roundRect">
            <a:avLst>
              <a:gd name="adj" fmla="val 50000"/>
            </a:avLst>
          </a:prstGeom>
          <a:noFill/>
          <a:ln w="28575" algn="ctr">
            <a:solidFill>
              <a:schemeClr val="bg2"/>
            </a:solidFill>
            <a:round/>
            <a:headEnd/>
            <a:tailEnd/>
          </a:ln>
        </p:spPr>
        <p:txBody>
          <a:bodyPr wrap="none" anchor="ctr"/>
          <a:lstStyle>
            <a:lvl1pPr>
              <a:spcBef>
                <a:spcPct val="20000"/>
              </a:spcBef>
              <a:buClr>
                <a:srgbClr val="990000"/>
              </a:buClr>
              <a:buSzPct val="60000"/>
              <a:buFont typeface="Wingdings" panose="05000000000000000000" pitchFamily="2" charset="2"/>
              <a:buChar char="v"/>
              <a:defRPr sz="2400">
                <a:solidFill>
                  <a:srgbClr val="990000"/>
                </a:solidFill>
                <a:latin typeface="Tahoma" panose="020B0604030504040204" pitchFamily="34" charset="0"/>
              </a:defRPr>
            </a:lvl1pPr>
            <a:lvl2pPr marL="742950" indent="-285750">
              <a:spcBef>
                <a:spcPct val="20000"/>
              </a:spcBef>
              <a:buClr>
                <a:srgbClr val="669900"/>
              </a:buClr>
              <a:buSzPct val="55000"/>
              <a:buFont typeface="Wingdings" panose="05000000000000000000" pitchFamily="2" charset="2"/>
              <a:buChar char="v"/>
              <a:defRPr sz="2000">
                <a:solidFill>
                  <a:srgbClr val="990000"/>
                </a:solidFill>
                <a:latin typeface="Tahoma" panose="020B0604030504040204" pitchFamily="34" charset="0"/>
              </a:defRPr>
            </a:lvl2pPr>
            <a:lvl3pPr marL="1143000" indent="-228600">
              <a:spcBef>
                <a:spcPct val="20000"/>
              </a:spcBef>
              <a:buClr>
                <a:schemeClr val="folHlink"/>
              </a:buClr>
              <a:buSzPct val="50000"/>
              <a:buFont typeface="Wingdings" panose="05000000000000000000" pitchFamily="2" charset="2"/>
              <a:buChar char="n"/>
              <a:defRPr sz="2400">
                <a:solidFill>
                  <a:srgbClr val="990000"/>
                </a:solidFill>
                <a:latin typeface="Tahoma" panose="020B0604030504040204" pitchFamily="34" charset="0"/>
              </a:defRPr>
            </a:lvl3pPr>
            <a:lvl4pPr marL="1600200" indent="-228600">
              <a:spcBef>
                <a:spcPct val="20000"/>
              </a:spcBef>
              <a:buClr>
                <a:schemeClr val="accent2"/>
              </a:buClr>
              <a:buSzPct val="55000"/>
              <a:buFont typeface="Wingdings" panose="05000000000000000000" pitchFamily="2" charset="2"/>
              <a:buChar char="n"/>
              <a:defRPr sz="2000">
                <a:solidFill>
                  <a:srgbClr val="990000"/>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sz="2000">
                <a:solidFill>
                  <a:srgbClr val="990000"/>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rgbClr val="990000"/>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rgbClr val="990000"/>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rgbClr val="990000"/>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rgbClr val="990000"/>
                </a:solidFill>
                <a:latin typeface="Tahoma" panose="020B0604030504040204" pitchFamily="34" charset="0"/>
              </a:defRPr>
            </a:lvl9pPr>
          </a:lstStyle>
          <a:p>
            <a:pPr defTabSz="609036">
              <a:spcBef>
                <a:spcPct val="0"/>
              </a:spcBef>
              <a:buClrTx/>
              <a:buSzTx/>
              <a:buNone/>
              <a:defRPr/>
            </a:pPr>
            <a:endParaRPr lang="fr-FR" altLang="ko-KR" sz="2203" b="1" dirty="0">
              <a:solidFill>
                <a:prstClr val="black"/>
              </a:solidFill>
              <a:highlight>
                <a:srgbClr val="000000"/>
              </a:highlight>
              <a:latin typeface="Arial" panose="020B0604020202020204" pitchFamily="34" charset="0"/>
              <a:ea typeface="Gulim" panose="020B0600000101010101" pitchFamily="34" charset="-127"/>
            </a:endParaRPr>
          </a:p>
          <a:p>
            <a:pPr defTabSz="609036">
              <a:spcBef>
                <a:spcPct val="0"/>
              </a:spcBef>
              <a:buClrTx/>
              <a:buSzTx/>
              <a:buNone/>
              <a:defRPr/>
            </a:pPr>
            <a:r>
              <a:rPr lang="fr-FR" altLang="ko-KR" sz="2203" b="1" dirty="0">
                <a:solidFill>
                  <a:prstClr val="white">
                    <a:lumMod val="75000"/>
                  </a:prstClr>
                </a:solidFill>
                <a:latin typeface="Arial" panose="020B0604020202020204" pitchFamily="34" charset="0"/>
                <a:ea typeface="Gulim" panose="020B0600000101010101" pitchFamily="34" charset="-127"/>
              </a:rPr>
              <a:t>III. Méthodologie</a:t>
            </a:r>
          </a:p>
          <a:p>
            <a:pPr defTabSz="609036">
              <a:spcBef>
                <a:spcPct val="0"/>
              </a:spcBef>
              <a:buClrTx/>
              <a:buSzTx/>
              <a:buNone/>
              <a:defRPr/>
            </a:pPr>
            <a:endParaRPr lang="en-US" altLang="ko-KR" sz="2203" b="1" dirty="0">
              <a:solidFill>
                <a:srgbClr val="44546A"/>
              </a:solidFill>
              <a:latin typeface="Arial" panose="020B0604020202020204" pitchFamily="34" charset="0"/>
              <a:ea typeface="Gulim" panose="020B0600000101010101" pitchFamily="34" charset="-127"/>
            </a:endParaRPr>
          </a:p>
        </p:txBody>
      </p:sp>
      <p:sp>
        <p:nvSpPr>
          <p:cNvPr id="4" name="AutoShape 51">
            <a:extLst>
              <a:ext uri="{FF2B5EF4-FFF2-40B4-BE49-F238E27FC236}">
                <a16:creationId xmlns:a16="http://schemas.microsoft.com/office/drawing/2014/main" id="{0E4270F4-5EAD-3C9E-5899-CD19CF143432}"/>
              </a:ext>
            </a:extLst>
          </p:cNvPr>
          <p:cNvSpPr>
            <a:spLocks noChangeArrowheads="1"/>
          </p:cNvSpPr>
          <p:nvPr/>
        </p:nvSpPr>
        <p:spPr bwMode="gray">
          <a:xfrm>
            <a:off x="1147191" y="4158467"/>
            <a:ext cx="9089571" cy="621724"/>
          </a:xfrm>
          <a:prstGeom prst="roundRect">
            <a:avLst>
              <a:gd name="adj" fmla="val 50000"/>
            </a:avLst>
          </a:prstGeom>
          <a:noFill/>
          <a:ln w="28575" algn="ctr">
            <a:solidFill>
              <a:schemeClr val="bg2"/>
            </a:solidFill>
            <a:round/>
            <a:headEnd/>
            <a:tailEnd/>
          </a:ln>
        </p:spPr>
        <p:txBody>
          <a:bodyPr wrap="none" anchor="ctr"/>
          <a:lstStyle>
            <a:lvl1pPr>
              <a:spcBef>
                <a:spcPct val="20000"/>
              </a:spcBef>
              <a:buClr>
                <a:srgbClr val="990000"/>
              </a:buClr>
              <a:buSzPct val="60000"/>
              <a:buFont typeface="Wingdings" panose="05000000000000000000" pitchFamily="2" charset="2"/>
              <a:buChar char="v"/>
              <a:defRPr sz="2400">
                <a:solidFill>
                  <a:srgbClr val="990000"/>
                </a:solidFill>
                <a:latin typeface="Tahoma" panose="020B0604030504040204" pitchFamily="34" charset="0"/>
              </a:defRPr>
            </a:lvl1pPr>
            <a:lvl2pPr marL="742950" indent="-285750">
              <a:spcBef>
                <a:spcPct val="20000"/>
              </a:spcBef>
              <a:buClr>
                <a:srgbClr val="669900"/>
              </a:buClr>
              <a:buSzPct val="55000"/>
              <a:buFont typeface="Wingdings" panose="05000000000000000000" pitchFamily="2" charset="2"/>
              <a:buChar char="v"/>
              <a:defRPr sz="2000">
                <a:solidFill>
                  <a:srgbClr val="990000"/>
                </a:solidFill>
                <a:latin typeface="Tahoma" panose="020B0604030504040204" pitchFamily="34" charset="0"/>
              </a:defRPr>
            </a:lvl2pPr>
            <a:lvl3pPr marL="1143000" indent="-228600">
              <a:spcBef>
                <a:spcPct val="20000"/>
              </a:spcBef>
              <a:buClr>
                <a:schemeClr val="folHlink"/>
              </a:buClr>
              <a:buSzPct val="50000"/>
              <a:buFont typeface="Wingdings" panose="05000000000000000000" pitchFamily="2" charset="2"/>
              <a:buChar char="n"/>
              <a:defRPr sz="2400">
                <a:solidFill>
                  <a:srgbClr val="990000"/>
                </a:solidFill>
                <a:latin typeface="Tahoma" panose="020B0604030504040204" pitchFamily="34" charset="0"/>
              </a:defRPr>
            </a:lvl3pPr>
            <a:lvl4pPr marL="1600200" indent="-228600">
              <a:spcBef>
                <a:spcPct val="20000"/>
              </a:spcBef>
              <a:buClr>
                <a:schemeClr val="accent2"/>
              </a:buClr>
              <a:buSzPct val="55000"/>
              <a:buFont typeface="Wingdings" panose="05000000000000000000" pitchFamily="2" charset="2"/>
              <a:buChar char="n"/>
              <a:defRPr sz="2000">
                <a:solidFill>
                  <a:srgbClr val="990000"/>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sz="2000">
                <a:solidFill>
                  <a:srgbClr val="990000"/>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rgbClr val="990000"/>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rgbClr val="990000"/>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rgbClr val="990000"/>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rgbClr val="990000"/>
                </a:solidFill>
                <a:latin typeface="Tahoma" panose="020B0604030504040204" pitchFamily="34" charset="0"/>
              </a:defRPr>
            </a:lvl9pPr>
          </a:lstStyle>
          <a:p>
            <a:pPr defTabSz="609036">
              <a:spcBef>
                <a:spcPct val="0"/>
              </a:spcBef>
              <a:buClrTx/>
              <a:buSzTx/>
              <a:buNone/>
              <a:defRPr/>
            </a:pPr>
            <a:r>
              <a:rPr lang="en-US" altLang="ko-KR" sz="2203" b="1" dirty="0">
                <a:solidFill>
                  <a:prstClr val="white">
                    <a:lumMod val="75000"/>
                  </a:prstClr>
                </a:solidFill>
                <a:latin typeface="Arial" panose="020B0604020202020204" pitchFamily="34" charset="0"/>
                <a:ea typeface="Gulim" panose="020B0600000101010101" pitchFamily="34" charset="-127"/>
              </a:rPr>
              <a:t>V.</a:t>
            </a:r>
            <a:r>
              <a:rPr lang="fr-FR" altLang="ko-KR" sz="2203" b="1" dirty="0">
                <a:solidFill>
                  <a:prstClr val="white">
                    <a:lumMod val="75000"/>
                  </a:prstClr>
                </a:solidFill>
                <a:latin typeface="Arial" panose="020B0604020202020204" pitchFamily="34" charset="0"/>
                <a:ea typeface="Gulim" panose="020B0600000101010101" pitchFamily="34" charset="-127"/>
              </a:rPr>
              <a:t> Plan de travail et chronogramme</a:t>
            </a:r>
            <a:r>
              <a:rPr lang="en-US" altLang="ko-KR" sz="2203" b="1" dirty="0">
                <a:solidFill>
                  <a:prstClr val="white">
                    <a:lumMod val="75000"/>
                  </a:prstClr>
                </a:solidFill>
                <a:latin typeface="Arial" panose="020B0604020202020204" pitchFamily="34" charset="0"/>
                <a:ea typeface="Gulim" panose="020B0600000101010101" pitchFamily="34" charset="-127"/>
              </a:rPr>
              <a:t> </a:t>
            </a:r>
          </a:p>
        </p:txBody>
      </p:sp>
      <p:sp>
        <p:nvSpPr>
          <p:cNvPr id="5" name="슬라이드 번호 개체 틀 63">
            <a:extLst>
              <a:ext uri="{FF2B5EF4-FFF2-40B4-BE49-F238E27FC236}">
                <a16:creationId xmlns:a16="http://schemas.microsoft.com/office/drawing/2014/main" id="{518F98E5-9063-7D49-8878-59953CA4B0D9}"/>
              </a:ext>
            </a:extLst>
          </p:cNvPr>
          <p:cNvSpPr txBox="1">
            <a:spLocks/>
          </p:cNvSpPr>
          <p:nvPr/>
        </p:nvSpPr>
        <p:spPr bwMode="auto">
          <a:xfrm>
            <a:off x="11204392" y="6363734"/>
            <a:ext cx="644986" cy="44831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defPPr>
              <a:defRPr lang="fr-FR"/>
            </a:defPPr>
            <a:lvl1pPr marL="0" algn="l" defTabSz="457200" rtl="0" eaLnBrk="1" latinLnBrk="0" hangingPunct="1">
              <a:spcBef>
                <a:spcPts val="925"/>
              </a:spcBef>
              <a:buClr>
                <a:schemeClr val="accent1"/>
              </a:buClr>
              <a:buSzPct val="80000"/>
              <a:buFont typeface="Wingdings 3" panose="05040102010807070707" pitchFamily="18" charset="2"/>
              <a:buChar char=""/>
              <a:defRPr sz="1600" kern="1200">
                <a:solidFill>
                  <a:srgbClr val="404040"/>
                </a:solidFill>
                <a:latin typeface="Trebuchet MS" panose="020B0603020202020204" pitchFamily="34" charset="0"/>
                <a:ea typeface="+mn-ea"/>
                <a:cs typeface="+mn-cs"/>
              </a:defRPr>
            </a:lvl1pPr>
            <a:lvl2pPr marL="681038" indent="-261938" algn="l" defTabSz="457200" rtl="0" eaLnBrk="1" latinLnBrk="0" hangingPunct="1">
              <a:spcBef>
                <a:spcPts val="925"/>
              </a:spcBef>
              <a:buClr>
                <a:schemeClr val="accent1"/>
              </a:buClr>
              <a:buSzPct val="80000"/>
              <a:buFont typeface="Wingdings 3" panose="05040102010807070707" pitchFamily="18" charset="2"/>
              <a:buChar char=""/>
              <a:defRPr sz="1400" kern="1200">
                <a:solidFill>
                  <a:srgbClr val="404040"/>
                </a:solidFill>
                <a:latin typeface="Trebuchet MS" panose="020B0603020202020204" pitchFamily="34" charset="0"/>
                <a:ea typeface="+mn-ea"/>
                <a:cs typeface="+mn-cs"/>
              </a:defRPr>
            </a:lvl2pPr>
            <a:lvl3pPr marL="1049338" indent="-209550" algn="l" defTabSz="457200" rtl="0" eaLnBrk="1" latinLnBrk="0" hangingPunct="1">
              <a:spcBef>
                <a:spcPts val="925"/>
              </a:spcBef>
              <a:buClr>
                <a:schemeClr val="accent1"/>
              </a:buClr>
              <a:buSzPct val="80000"/>
              <a:buFont typeface="Wingdings 3" panose="05040102010807070707" pitchFamily="18" charset="2"/>
              <a:buChar char=""/>
              <a:defRPr sz="1200" kern="1200">
                <a:solidFill>
                  <a:srgbClr val="404040"/>
                </a:solidFill>
                <a:latin typeface="Trebuchet MS" panose="020B0603020202020204" pitchFamily="34" charset="0"/>
                <a:ea typeface="+mn-ea"/>
                <a:cs typeface="+mn-cs"/>
              </a:defRPr>
            </a:lvl3pPr>
            <a:lvl4pPr marL="1470025" indent="-209550" algn="l" defTabSz="457200" rtl="0" eaLnBrk="1" latinLnBrk="0" hangingPunct="1">
              <a:spcBef>
                <a:spcPts val="925"/>
              </a:spcBef>
              <a:buClr>
                <a:schemeClr val="accent1"/>
              </a:buClr>
              <a:buSzPct val="80000"/>
              <a:buFont typeface="Wingdings 3" panose="05040102010807070707" pitchFamily="18" charset="2"/>
              <a:buChar char=""/>
              <a:defRPr sz="1100" kern="1200">
                <a:solidFill>
                  <a:srgbClr val="404040"/>
                </a:solidFill>
                <a:latin typeface="Trebuchet MS" panose="020B0603020202020204" pitchFamily="34" charset="0"/>
                <a:ea typeface="+mn-ea"/>
                <a:cs typeface="+mn-cs"/>
              </a:defRPr>
            </a:lvl4pPr>
            <a:lvl5pPr marL="1889125" indent="-209550" algn="l" defTabSz="457200" rtl="0" eaLnBrk="1" latinLnBrk="0" hangingPunct="1">
              <a:spcBef>
                <a:spcPts val="925"/>
              </a:spcBef>
              <a:buClr>
                <a:schemeClr val="accent1"/>
              </a:buClr>
              <a:buSzPct val="80000"/>
              <a:buFont typeface="Wingdings 3" panose="05040102010807070707" pitchFamily="18" charset="2"/>
              <a:buChar char=""/>
              <a:defRPr sz="1100" kern="1200">
                <a:solidFill>
                  <a:srgbClr val="404040"/>
                </a:solidFill>
                <a:latin typeface="Trebuchet MS" panose="020B0603020202020204" pitchFamily="34" charset="0"/>
                <a:ea typeface="+mn-ea"/>
                <a:cs typeface="+mn-cs"/>
              </a:defRPr>
            </a:lvl5pPr>
            <a:lvl6pPr marL="2346325" indent="-209550" algn="l" defTabSz="457200" rtl="0" eaLnBrk="0" fontAlgn="base" latinLnBrk="0" hangingPunct="0">
              <a:spcBef>
                <a:spcPts val="925"/>
              </a:spcBef>
              <a:spcAft>
                <a:spcPct val="0"/>
              </a:spcAft>
              <a:buClr>
                <a:schemeClr val="accent1"/>
              </a:buClr>
              <a:buSzPct val="80000"/>
              <a:buFont typeface="Wingdings 3" panose="05040102010807070707" pitchFamily="18" charset="2"/>
              <a:buChar char=""/>
              <a:defRPr sz="1100" kern="1200">
                <a:solidFill>
                  <a:srgbClr val="404040"/>
                </a:solidFill>
                <a:latin typeface="Trebuchet MS" panose="020B0603020202020204" pitchFamily="34" charset="0"/>
                <a:ea typeface="+mn-ea"/>
                <a:cs typeface="+mn-cs"/>
              </a:defRPr>
            </a:lvl6pPr>
            <a:lvl7pPr marL="2803525" indent="-209550" algn="l" defTabSz="457200" rtl="0" eaLnBrk="0" fontAlgn="base" latinLnBrk="0" hangingPunct="0">
              <a:spcBef>
                <a:spcPts val="925"/>
              </a:spcBef>
              <a:spcAft>
                <a:spcPct val="0"/>
              </a:spcAft>
              <a:buClr>
                <a:schemeClr val="accent1"/>
              </a:buClr>
              <a:buSzPct val="80000"/>
              <a:buFont typeface="Wingdings 3" panose="05040102010807070707" pitchFamily="18" charset="2"/>
              <a:buChar char=""/>
              <a:defRPr sz="1100" kern="1200">
                <a:solidFill>
                  <a:srgbClr val="404040"/>
                </a:solidFill>
                <a:latin typeface="Trebuchet MS" panose="020B0603020202020204" pitchFamily="34" charset="0"/>
                <a:ea typeface="+mn-ea"/>
                <a:cs typeface="+mn-cs"/>
              </a:defRPr>
            </a:lvl7pPr>
            <a:lvl8pPr marL="3260725" indent="-209550" algn="l" defTabSz="457200" rtl="0" eaLnBrk="0" fontAlgn="base" latinLnBrk="0" hangingPunct="0">
              <a:spcBef>
                <a:spcPts val="925"/>
              </a:spcBef>
              <a:spcAft>
                <a:spcPct val="0"/>
              </a:spcAft>
              <a:buClr>
                <a:schemeClr val="accent1"/>
              </a:buClr>
              <a:buSzPct val="80000"/>
              <a:buFont typeface="Wingdings 3" panose="05040102010807070707" pitchFamily="18" charset="2"/>
              <a:buChar char=""/>
              <a:defRPr sz="1100" kern="1200">
                <a:solidFill>
                  <a:srgbClr val="404040"/>
                </a:solidFill>
                <a:latin typeface="Trebuchet MS" panose="020B0603020202020204" pitchFamily="34" charset="0"/>
                <a:ea typeface="+mn-ea"/>
                <a:cs typeface="+mn-cs"/>
              </a:defRPr>
            </a:lvl8pPr>
            <a:lvl9pPr marL="3717925" indent="-209550" algn="l" defTabSz="457200" rtl="0" eaLnBrk="0" fontAlgn="base" latinLnBrk="0" hangingPunct="0">
              <a:spcBef>
                <a:spcPts val="925"/>
              </a:spcBef>
              <a:spcAft>
                <a:spcPct val="0"/>
              </a:spcAft>
              <a:buClr>
                <a:schemeClr val="accent1"/>
              </a:buClr>
              <a:buSzPct val="80000"/>
              <a:buFont typeface="Wingdings 3" panose="05040102010807070707" pitchFamily="18" charset="2"/>
              <a:buChar char=""/>
              <a:defRPr sz="1100" kern="1200">
                <a:solidFill>
                  <a:srgbClr val="404040"/>
                </a:solidFill>
                <a:latin typeface="Trebuchet MS" panose="020B0603020202020204" pitchFamily="34" charset="0"/>
                <a:ea typeface="+mn-ea"/>
                <a:cs typeface="+mn-cs"/>
              </a:defRPr>
            </a:lvl9pPr>
          </a:lstStyle>
          <a:p>
            <a:pPr defTabSz="609036" fontAlgn="base">
              <a:spcBef>
                <a:spcPct val="0"/>
              </a:spcBef>
              <a:spcAft>
                <a:spcPct val="0"/>
              </a:spcAft>
              <a:buClrTx/>
              <a:buSzTx/>
              <a:buNone/>
            </a:pPr>
            <a:fld id="{28836D35-1622-435B-8508-01785CDB2D49}" type="slidenum">
              <a:rPr lang="en-US" altLang="ko-KR" sz="1865" b="1">
                <a:solidFill>
                  <a:prstClr val="black"/>
                </a:solidFill>
                <a:latin typeface="Tahoma" panose="020B0604030504040204" pitchFamily="34" charset="0"/>
                <a:ea typeface="Gulim" panose="020B0600000101010101" pitchFamily="34" charset="-127"/>
              </a:rPr>
              <a:pPr defTabSz="609036" fontAlgn="base">
                <a:spcBef>
                  <a:spcPct val="0"/>
                </a:spcBef>
                <a:spcAft>
                  <a:spcPct val="0"/>
                </a:spcAft>
                <a:buClrTx/>
                <a:buSzTx/>
                <a:buNone/>
              </a:pPr>
              <a:t>30</a:t>
            </a:fld>
            <a:endParaRPr lang="en-US" altLang="ko-KR" sz="1865" b="1" dirty="0">
              <a:solidFill>
                <a:prstClr val="black"/>
              </a:solidFill>
              <a:latin typeface="Tahoma" panose="020B0604030504040204" pitchFamily="34" charset="0"/>
              <a:ea typeface="Gulim" panose="020B0600000101010101" pitchFamily="34" charset="-127"/>
            </a:endParaRPr>
          </a:p>
        </p:txBody>
      </p:sp>
    </p:spTree>
    <p:extLst>
      <p:ext uri="{BB962C8B-B14F-4D97-AF65-F5344CB8AC3E}">
        <p14:creationId xmlns:p14="http://schemas.microsoft.com/office/powerpoint/2010/main" val="2532424164"/>
      </p:ext>
    </p:extLst>
  </p:cSld>
  <p:clrMapOvr>
    <a:masterClrMapping/>
  </p:clrMapOvr>
  <mc:AlternateContent xmlns:mc="http://schemas.openxmlformats.org/markup-compatibility/2006" xmlns:p14="http://schemas.microsoft.com/office/powerpoint/2010/main">
    <mc:Choice Requires="p14">
      <p:transition spd="slow" p14:dur="1750" advTm="696"/>
    </mc:Choice>
    <mc:Fallback xmlns="">
      <p:transition spd="slow" advTm="696"/>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54">
            <a:extLst>
              <a:ext uri="{FF2B5EF4-FFF2-40B4-BE49-F238E27FC236}">
                <a16:creationId xmlns:a16="http://schemas.microsoft.com/office/drawing/2014/main" id="{C2475796-699E-4718-8E76-B71A2F04442F}"/>
              </a:ext>
            </a:extLst>
          </p:cNvPr>
          <p:cNvSpPr>
            <a:spLocks noChangeArrowheads="1"/>
          </p:cNvSpPr>
          <p:nvPr/>
        </p:nvSpPr>
        <p:spPr bwMode="auto">
          <a:xfrm>
            <a:off x="1397896" y="-56020"/>
            <a:ext cx="166102" cy="3842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2216" tIns="41109" rIns="82216" bIns="41109" anchor="ctr">
            <a:spAutoFit/>
          </a:bodyPr>
          <a:lstStyle>
            <a:lvl1pPr defTabSz="842963">
              <a:defRPr>
                <a:solidFill>
                  <a:schemeClr val="tx1"/>
                </a:solidFill>
                <a:latin typeface="Trebuchet MS" panose="020B0603020202020204" pitchFamily="34" charset="0"/>
              </a:defRPr>
            </a:lvl1pPr>
            <a:lvl2pPr marL="742950" indent="-285750" defTabSz="842963">
              <a:defRPr>
                <a:solidFill>
                  <a:schemeClr val="tx1"/>
                </a:solidFill>
                <a:latin typeface="Trebuchet MS" panose="020B0603020202020204" pitchFamily="34" charset="0"/>
              </a:defRPr>
            </a:lvl2pPr>
            <a:lvl3pPr marL="1143000" indent="-228600" defTabSz="842963">
              <a:defRPr>
                <a:solidFill>
                  <a:schemeClr val="tx1"/>
                </a:solidFill>
                <a:latin typeface="Trebuchet MS" panose="020B0603020202020204" pitchFamily="34" charset="0"/>
              </a:defRPr>
            </a:lvl3pPr>
            <a:lvl4pPr marL="1600200" indent="-228600" defTabSz="842963">
              <a:defRPr>
                <a:solidFill>
                  <a:schemeClr val="tx1"/>
                </a:solidFill>
                <a:latin typeface="Trebuchet MS" panose="020B0603020202020204" pitchFamily="34" charset="0"/>
              </a:defRPr>
            </a:lvl4pPr>
            <a:lvl5pPr marL="2057400" indent="-228600" defTabSz="842963">
              <a:defRPr>
                <a:solidFill>
                  <a:schemeClr val="tx1"/>
                </a:solidFill>
                <a:latin typeface="Trebuchet MS" panose="020B0603020202020204" pitchFamily="34" charset="0"/>
              </a:defRPr>
            </a:lvl5pPr>
            <a:lvl6pPr marL="2514600" indent="-228600" defTabSz="842963" eaLnBrk="0" fontAlgn="base" hangingPunct="0">
              <a:spcBef>
                <a:spcPct val="0"/>
              </a:spcBef>
              <a:spcAft>
                <a:spcPct val="0"/>
              </a:spcAft>
              <a:defRPr>
                <a:solidFill>
                  <a:schemeClr val="tx1"/>
                </a:solidFill>
                <a:latin typeface="Trebuchet MS" panose="020B0603020202020204" pitchFamily="34" charset="0"/>
              </a:defRPr>
            </a:lvl6pPr>
            <a:lvl7pPr marL="2971800" indent="-228600" defTabSz="842963" eaLnBrk="0" fontAlgn="base" hangingPunct="0">
              <a:spcBef>
                <a:spcPct val="0"/>
              </a:spcBef>
              <a:spcAft>
                <a:spcPct val="0"/>
              </a:spcAft>
              <a:defRPr>
                <a:solidFill>
                  <a:schemeClr val="tx1"/>
                </a:solidFill>
                <a:latin typeface="Trebuchet MS" panose="020B0603020202020204" pitchFamily="34" charset="0"/>
              </a:defRPr>
            </a:lvl7pPr>
            <a:lvl8pPr marL="3429000" indent="-228600" defTabSz="842963" eaLnBrk="0" fontAlgn="base" hangingPunct="0">
              <a:spcBef>
                <a:spcPct val="0"/>
              </a:spcBef>
              <a:spcAft>
                <a:spcPct val="0"/>
              </a:spcAft>
              <a:defRPr>
                <a:solidFill>
                  <a:schemeClr val="tx1"/>
                </a:solidFill>
                <a:latin typeface="Trebuchet MS" panose="020B0603020202020204" pitchFamily="34" charset="0"/>
              </a:defRPr>
            </a:lvl8pPr>
            <a:lvl9pPr marL="3886200" indent="-228600" defTabSz="842963" eaLnBrk="0" fontAlgn="base" hangingPunct="0">
              <a:spcBef>
                <a:spcPct val="0"/>
              </a:spcBef>
              <a:spcAft>
                <a:spcPct val="0"/>
              </a:spcAft>
              <a:defRPr>
                <a:solidFill>
                  <a:schemeClr val="tx1"/>
                </a:solidFill>
                <a:latin typeface="Trebuchet MS" panose="020B0603020202020204" pitchFamily="34" charset="0"/>
              </a:defRPr>
            </a:lvl9pPr>
          </a:lstStyle>
          <a:p>
            <a:pPr defTabSz="1122911"/>
            <a:endParaRPr lang="fr-FR" altLang="en-US" sz="1957">
              <a:solidFill>
                <a:srgbClr val="000000"/>
              </a:solidFill>
              <a:latin typeface="Arial" panose="020B0604020202020204" pitchFamily="34" charset="0"/>
              <a:cs typeface="Arial" panose="020B0604020202020204" pitchFamily="34" charset="0"/>
            </a:endParaRPr>
          </a:p>
        </p:txBody>
      </p:sp>
      <p:sp>
        <p:nvSpPr>
          <p:cNvPr id="14" name="Titre 13">
            <a:extLst>
              <a:ext uri="{FF2B5EF4-FFF2-40B4-BE49-F238E27FC236}">
                <a16:creationId xmlns:a16="http://schemas.microsoft.com/office/drawing/2014/main" id="{CAA27637-31EC-443C-8C07-192B7E4CB991}"/>
              </a:ext>
            </a:extLst>
          </p:cNvPr>
          <p:cNvSpPr>
            <a:spLocks noGrp="1"/>
          </p:cNvSpPr>
          <p:nvPr>
            <p:ph type="title"/>
          </p:nvPr>
        </p:nvSpPr>
        <p:spPr>
          <a:xfrm>
            <a:off x="610289" y="255914"/>
            <a:ext cx="10813176" cy="368990"/>
          </a:xfrm>
        </p:spPr>
        <p:txBody>
          <a:bodyPr>
            <a:normAutofit fontScale="90000"/>
          </a:bodyPr>
          <a:lstStyle/>
          <a:p>
            <a:pPr algn="l"/>
            <a:r>
              <a:rPr lang="fr-FR" sz="2398" dirty="0">
                <a:solidFill>
                  <a:schemeClr val="tx1"/>
                </a:solidFill>
                <a:latin typeface="LM Roman 12" panose="00000500000000000000" pitchFamily="50" charset="0"/>
              </a:rPr>
              <a:t>IV. RESULTAS ATTENDUS</a:t>
            </a:r>
          </a:p>
        </p:txBody>
      </p:sp>
      <p:sp>
        <p:nvSpPr>
          <p:cNvPr id="15" name="슬라이드 번호 개체 틀 63">
            <a:extLst>
              <a:ext uri="{FF2B5EF4-FFF2-40B4-BE49-F238E27FC236}">
                <a16:creationId xmlns:a16="http://schemas.microsoft.com/office/drawing/2014/main" id="{385AF603-06FE-469F-B462-7080FBE22FAD}"/>
              </a:ext>
            </a:extLst>
          </p:cNvPr>
          <p:cNvSpPr txBox="1">
            <a:spLocks/>
          </p:cNvSpPr>
          <p:nvPr/>
        </p:nvSpPr>
        <p:spPr bwMode="auto">
          <a:xfrm>
            <a:off x="11204392" y="6363734"/>
            <a:ext cx="644986" cy="44831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defPPr>
              <a:defRPr lang="fr-FR"/>
            </a:defPPr>
            <a:lvl1pPr marL="0" algn="l" defTabSz="457200" rtl="0" eaLnBrk="1" latinLnBrk="0" hangingPunct="1">
              <a:spcBef>
                <a:spcPts val="925"/>
              </a:spcBef>
              <a:buClr>
                <a:schemeClr val="accent1"/>
              </a:buClr>
              <a:buSzPct val="80000"/>
              <a:buFont typeface="Wingdings 3" panose="05040102010807070707" pitchFamily="18" charset="2"/>
              <a:buChar char=""/>
              <a:defRPr sz="1600" kern="1200">
                <a:solidFill>
                  <a:srgbClr val="404040"/>
                </a:solidFill>
                <a:latin typeface="Trebuchet MS" panose="020B0603020202020204" pitchFamily="34" charset="0"/>
                <a:ea typeface="+mn-ea"/>
                <a:cs typeface="+mn-cs"/>
              </a:defRPr>
            </a:lvl1pPr>
            <a:lvl2pPr marL="681038" indent="-261938" algn="l" defTabSz="457200" rtl="0" eaLnBrk="1" latinLnBrk="0" hangingPunct="1">
              <a:spcBef>
                <a:spcPts val="925"/>
              </a:spcBef>
              <a:buClr>
                <a:schemeClr val="accent1"/>
              </a:buClr>
              <a:buSzPct val="80000"/>
              <a:buFont typeface="Wingdings 3" panose="05040102010807070707" pitchFamily="18" charset="2"/>
              <a:buChar char=""/>
              <a:defRPr sz="1400" kern="1200">
                <a:solidFill>
                  <a:srgbClr val="404040"/>
                </a:solidFill>
                <a:latin typeface="Trebuchet MS" panose="020B0603020202020204" pitchFamily="34" charset="0"/>
                <a:ea typeface="+mn-ea"/>
                <a:cs typeface="+mn-cs"/>
              </a:defRPr>
            </a:lvl2pPr>
            <a:lvl3pPr marL="1049338" indent="-209550" algn="l" defTabSz="457200" rtl="0" eaLnBrk="1" latinLnBrk="0" hangingPunct="1">
              <a:spcBef>
                <a:spcPts val="925"/>
              </a:spcBef>
              <a:buClr>
                <a:schemeClr val="accent1"/>
              </a:buClr>
              <a:buSzPct val="80000"/>
              <a:buFont typeface="Wingdings 3" panose="05040102010807070707" pitchFamily="18" charset="2"/>
              <a:buChar char=""/>
              <a:defRPr sz="1200" kern="1200">
                <a:solidFill>
                  <a:srgbClr val="404040"/>
                </a:solidFill>
                <a:latin typeface="Trebuchet MS" panose="020B0603020202020204" pitchFamily="34" charset="0"/>
                <a:ea typeface="+mn-ea"/>
                <a:cs typeface="+mn-cs"/>
              </a:defRPr>
            </a:lvl3pPr>
            <a:lvl4pPr marL="1470025" indent="-209550" algn="l" defTabSz="457200" rtl="0" eaLnBrk="1" latinLnBrk="0" hangingPunct="1">
              <a:spcBef>
                <a:spcPts val="925"/>
              </a:spcBef>
              <a:buClr>
                <a:schemeClr val="accent1"/>
              </a:buClr>
              <a:buSzPct val="80000"/>
              <a:buFont typeface="Wingdings 3" panose="05040102010807070707" pitchFamily="18" charset="2"/>
              <a:buChar char=""/>
              <a:defRPr sz="1100" kern="1200">
                <a:solidFill>
                  <a:srgbClr val="404040"/>
                </a:solidFill>
                <a:latin typeface="Trebuchet MS" panose="020B0603020202020204" pitchFamily="34" charset="0"/>
                <a:ea typeface="+mn-ea"/>
                <a:cs typeface="+mn-cs"/>
              </a:defRPr>
            </a:lvl4pPr>
            <a:lvl5pPr marL="1889125" indent="-209550" algn="l" defTabSz="457200" rtl="0" eaLnBrk="1" latinLnBrk="0" hangingPunct="1">
              <a:spcBef>
                <a:spcPts val="925"/>
              </a:spcBef>
              <a:buClr>
                <a:schemeClr val="accent1"/>
              </a:buClr>
              <a:buSzPct val="80000"/>
              <a:buFont typeface="Wingdings 3" panose="05040102010807070707" pitchFamily="18" charset="2"/>
              <a:buChar char=""/>
              <a:defRPr sz="1100" kern="1200">
                <a:solidFill>
                  <a:srgbClr val="404040"/>
                </a:solidFill>
                <a:latin typeface="Trebuchet MS" panose="020B0603020202020204" pitchFamily="34" charset="0"/>
                <a:ea typeface="+mn-ea"/>
                <a:cs typeface="+mn-cs"/>
              </a:defRPr>
            </a:lvl5pPr>
            <a:lvl6pPr marL="2346325" indent="-209550" algn="l" defTabSz="457200" rtl="0" eaLnBrk="0" fontAlgn="base" latinLnBrk="0" hangingPunct="0">
              <a:spcBef>
                <a:spcPts val="925"/>
              </a:spcBef>
              <a:spcAft>
                <a:spcPct val="0"/>
              </a:spcAft>
              <a:buClr>
                <a:schemeClr val="accent1"/>
              </a:buClr>
              <a:buSzPct val="80000"/>
              <a:buFont typeface="Wingdings 3" panose="05040102010807070707" pitchFamily="18" charset="2"/>
              <a:buChar char=""/>
              <a:defRPr sz="1100" kern="1200">
                <a:solidFill>
                  <a:srgbClr val="404040"/>
                </a:solidFill>
                <a:latin typeface="Trebuchet MS" panose="020B0603020202020204" pitchFamily="34" charset="0"/>
                <a:ea typeface="+mn-ea"/>
                <a:cs typeface="+mn-cs"/>
              </a:defRPr>
            </a:lvl6pPr>
            <a:lvl7pPr marL="2803525" indent="-209550" algn="l" defTabSz="457200" rtl="0" eaLnBrk="0" fontAlgn="base" latinLnBrk="0" hangingPunct="0">
              <a:spcBef>
                <a:spcPts val="925"/>
              </a:spcBef>
              <a:spcAft>
                <a:spcPct val="0"/>
              </a:spcAft>
              <a:buClr>
                <a:schemeClr val="accent1"/>
              </a:buClr>
              <a:buSzPct val="80000"/>
              <a:buFont typeface="Wingdings 3" panose="05040102010807070707" pitchFamily="18" charset="2"/>
              <a:buChar char=""/>
              <a:defRPr sz="1100" kern="1200">
                <a:solidFill>
                  <a:srgbClr val="404040"/>
                </a:solidFill>
                <a:latin typeface="Trebuchet MS" panose="020B0603020202020204" pitchFamily="34" charset="0"/>
                <a:ea typeface="+mn-ea"/>
                <a:cs typeface="+mn-cs"/>
              </a:defRPr>
            </a:lvl7pPr>
            <a:lvl8pPr marL="3260725" indent="-209550" algn="l" defTabSz="457200" rtl="0" eaLnBrk="0" fontAlgn="base" latinLnBrk="0" hangingPunct="0">
              <a:spcBef>
                <a:spcPts val="925"/>
              </a:spcBef>
              <a:spcAft>
                <a:spcPct val="0"/>
              </a:spcAft>
              <a:buClr>
                <a:schemeClr val="accent1"/>
              </a:buClr>
              <a:buSzPct val="80000"/>
              <a:buFont typeface="Wingdings 3" panose="05040102010807070707" pitchFamily="18" charset="2"/>
              <a:buChar char=""/>
              <a:defRPr sz="1100" kern="1200">
                <a:solidFill>
                  <a:srgbClr val="404040"/>
                </a:solidFill>
                <a:latin typeface="Trebuchet MS" panose="020B0603020202020204" pitchFamily="34" charset="0"/>
                <a:ea typeface="+mn-ea"/>
                <a:cs typeface="+mn-cs"/>
              </a:defRPr>
            </a:lvl8pPr>
            <a:lvl9pPr marL="3717925" indent="-209550" algn="l" defTabSz="457200" rtl="0" eaLnBrk="0" fontAlgn="base" latinLnBrk="0" hangingPunct="0">
              <a:spcBef>
                <a:spcPts val="925"/>
              </a:spcBef>
              <a:spcAft>
                <a:spcPct val="0"/>
              </a:spcAft>
              <a:buClr>
                <a:schemeClr val="accent1"/>
              </a:buClr>
              <a:buSzPct val="80000"/>
              <a:buFont typeface="Wingdings 3" panose="05040102010807070707" pitchFamily="18" charset="2"/>
              <a:buChar char=""/>
              <a:defRPr sz="1100" kern="1200">
                <a:solidFill>
                  <a:srgbClr val="404040"/>
                </a:solidFill>
                <a:latin typeface="Trebuchet MS" panose="020B0603020202020204" pitchFamily="34" charset="0"/>
                <a:ea typeface="+mn-ea"/>
                <a:cs typeface="+mn-cs"/>
              </a:defRPr>
            </a:lvl9pPr>
          </a:lstStyle>
          <a:p>
            <a:pPr defTabSz="609036" fontAlgn="base">
              <a:spcBef>
                <a:spcPct val="0"/>
              </a:spcBef>
              <a:spcAft>
                <a:spcPct val="0"/>
              </a:spcAft>
              <a:buClrTx/>
              <a:buSzTx/>
              <a:buNone/>
            </a:pPr>
            <a:fld id="{28836D35-1622-435B-8508-01785CDB2D49}" type="slidenum">
              <a:rPr lang="en-US" altLang="ko-KR" sz="1865" b="1">
                <a:solidFill>
                  <a:prstClr val="black"/>
                </a:solidFill>
                <a:latin typeface="Tahoma" panose="020B0604030504040204" pitchFamily="34" charset="0"/>
                <a:ea typeface="Gulim" panose="020B0600000101010101" pitchFamily="34" charset="-127"/>
              </a:rPr>
              <a:pPr defTabSz="609036" fontAlgn="base">
                <a:spcBef>
                  <a:spcPct val="0"/>
                </a:spcBef>
                <a:spcAft>
                  <a:spcPct val="0"/>
                </a:spcAft>
                <a:buClrTx/>
                <a:buSzTx/>
                <a:buNone/>
              </a:pPr>
              <a:t>31</a:t>
            </a:fld>
            <a:endParaRPr lang="en-US" altLang="ko-KR" sz="1865" b="1" dirty="0">
              <a:solidFill>
                <a:prstClr val="black"/>
              </a:solidFill>
              <a:latin typeface="Tahoma" panose="020B0604030504040204" pitchFamily="34" charset="0"/>
              <a:ea typeface="Gulim" panose="020B0600000101010101" pitchFamily="34" charset="-127"/>
            </a:endParaRPr>
          </a:p>
        </p:txBody>
      </p:sp>
      <p:sp>
        <p:nvSpPr>
          <p:cNvPr id="19" name="TextBox 44">
            <a:extLst>
              <a:ext uri="{FF2B5EF4-FFF2-40B4-BE49-F238E27FC236}">
                <a16:creationId xmlns:a16="http://schemas.microsoft.com/office/drawing/2014/main" id="{E5DF299D-99A7-0339-4311-DEE3B4B5754F}"/>
              </a:ext>
            </a:extLst>
          </p:cNvPr>
          <p:cNvSpPr txBox="1"/>
          <p:nvPr/>
        </p:nvSpPr>
        <p:spPr>
          <a:xfrm>
            <a:off x="2805536" y="2899675"/>
            <a:ext cx="2468529" cy="438432"/>
          </a:xfrm>
          <a:prstGeom prst="rect">
            <a:avLst/>
          </a:prstGeom>
          <a:noFill/>
        </p:spPr>
        <p:txBody>
          <a:bodyPr wrap="square" rtlCol="0">
            <a:spAutoFit/>
          </a:bodyPr>
          <a:lstStyle/>
          <a:p>
            <a:pPr defTabSz="685029">
              <a:lnSpc>
                <a:spcPts val="1350"/>
              </a:lnSpc>
            </a:pPr>
            <a:r>
              <a:rPr lang="en-US" sz="899" spc="-8" dirty="0">
                <a:solidFill>
                  <a:srgbClr val="FFFFFF"/>
                </a:solidFill>
                <a:latin typeface="Poppins" pitchFamily="2" charset="77"/>
                <a:cs typeface="Poppins" pitchFamily="2" charset="77"/>
              </a:rPr>
              <a:t>Make a big impact with professional slides, charts, infographics and more.</a:t>
            </a:r>
          </a:p>
        </p:txBody>
      </p:sp>
      <p:pic>
        <p:nvPicPr>
          <p:cNvPr id="4" name="Picture 3">
            <a:extLst>
              <a:ext uri="{FF2B5EF4-FFF2-40B4-BE49-F238E27FC236}">
                <a16:creationId xmlns:a16="http://schemas.microsoft.com/office/drawing/2014/main" id="{DE850DAC-2767-21EB-DEDA-B8C97E980423}"/>
              </a:ext>
            </a:extLst>
          </p:cNvPr>
          <p:cNvPicPr>
            <a:picLocks noChangeAspect="1"/>
          </p:cNvPicPr>
          <p:nvPr/>
        </p:nvPicPr>
        <p:blipFill>
          <a:blip r:embed="rId3"/>
          <a:stretch>
            <a:fillRect/>
          </a:stretch>
        </p:blipFill>
        <p:spPr>
          <a:xfrm>
            <a:off x="123292" y="5595821"/>
            <a:ext cx="1736327" cy="621725"/>
          </a:xfrm>
          <a:prstGeom prst="rect">
            <a:avLst/>
          </a:prstGeom>
        </p:spPr>
      </p:pic>
      <p:sp>
        <p:nvSpPr>
          <p:cNvPr id="12" name="ZoneTexte 15">
            <a:extLst>
              <a:ext uri="{FF2B5EF4-FFF2-40B4-BE49-F238E27FC236}">
                <a16:creationId xmlns:a16="http://schemas.microsoft.com/office/drawing/2014/main" id="{95140728-23F3-5E08-4490-76EF2CED125D}"/>
              </a:ext>
            </a:extLst>
          </p:cNvPr>
          <p:cNvSpPr txBox="1"/>
          <p:nvPr/>
        </p:nvSpPr>
        <p:spPr>
          <a:xfrm>
            <a:off x="198396" y="810396"/>
            <a:ext cx="11005996" cy="538187"/>
          </a:xfrm>
          <a:prstGeom prst="rect">
            <a:avLst/>
          </a:prstGeom>
          <a:solidFill>
            <a:schemeClr val="bg1">
              <a:lumMod val="75000"/>
            </a:schemeClr>
          </a:solidFill>
        </p:spPr>
        <p:txBody>
          <a:bodyPr wrap="none"/>
          <a:lstStyle>
            <a:defPPr>
              <a:defRPr lang="en-US"/>
            </a:defPPr>
            <a:lvl1pPr marL="0" defTabSz="971445" eaLnBrk="1" fontAlgn="auto" latinLnBrk="0" hangingPunct="1">
              <a:spcBef>
                <a:spcPts val="0"/>
              </a:spcBef>
              <a:spcAft>
                <a:spcPts val="0"/>
              </a:spcAft>
              <a:defRPr sz="2000" b="1">
                <a:solidFill>
                  <a:schemeClr val="bg1"/>
                </a:solidFill>
                <a:latin typeface="Arial Rounded MT Bold" panose="020F0704030504030204" pitchFamily="34" charset="0"/>
                <a:ea typeface="+mj-ea"/>
                <a:cs typeface="Gisha" pitchFamily="34" charset="-79"/>
              </a:defRPr>
            </a:lvl1pPr>
            <a:lvl2pPr defTabSz="914400" eaLnBrk="1" latinLnBrk="0" hangingPunct="1">
              <a:defRPr sz="1800">
                <a:latin typeface="+mn-lt"/>
              </a:defRPr>
            </a:lvl2pPr>
            <a:lvl3pPr defTabSz="914400" eaLnBrk="1" latinLnBrk="0" hangingPunct="1">
              <a:defRPr sz="1800">
                <a:latin typeface="+mn-lt"/>
              </a:defRPr>
            </a:lvl3pPr>
            <a:lvl4pPr defTabSz="914400" eaLnBrk="1" latinLnBrk="0" hangingPunct="1">
              <a:defRPr sz="1800">
                <a:latin typeface="+mn-lt"/>
              </a:defRPr>
            </a:lvl4pPr>
            <a:lvl5pPr defTabSz="914400" eaLnBrk="1" latinLnBrk="0" hangingPunct="1">
              <a:defRPr sz="1800">
                <a:latin typeface="+mn-lt"/>
              </a:defRPr>
            </a:lvl5pPr>
            <a:lvl6pPr>
              <a:defRPr sz="1800">
                <a:latin typeface="+mn-lt"/>
              </a:defRPr>
            </a:lvl6pPr>
            <a:lvl7pPr>
              <a:defRPr sz="1800">
                <a:latin typeface="+mn-lt"/>
              </a:defRPr>
            </a:lvl7pPr>
            <a:lvl8pPr>
              <a:defRPr sz="1800">
                <a:latin typeface="+mn-lt"/>
              </a:defRPr>
            </a:lvl8pPr>
            <a:lvl9pPr>
              <a:defRPr sz="1800">
                <a:latin typeface="+mn-lt"/>
              </a:defRPr>
            </a:lvl9pPr>
          </a:lstStyle>
          <a:p>
            <a:pPr defTabSz="1294062"/>
            <a:r>
              <a:rPr lang="fr-FR" sz="2398" dirty="0">
                <a:solidFill>
                  <a:prstClr val="white"/>
                </a:solidFill>
                <a:latin typeface="LM Roman 12" panose="00000500000000000000" pitchFamily="50" charset="0"/>
              </a:rPr>
              <a:t>RESULTATS ATTENDUS</a:t>
            </a:r>
          </a:p>
          <a:p>
            <a:pPr defTabSz="1294062"/>
            <a:endParaRPr lang="en-US" sz="2398" dirty="0">
              <a:solidFill>
                <a:prstClr val="white"/>
              </a:solidFill>
              <a:latin typeface="LM Roman 12" panose="00000500000000000000" pitchFamily="50" charset="0"/>
            </a:endParaRPr>
          </a:p>
        </p:txBody>
      </p:sp>
      <p:sp>
        <p:nvSpPr>
          <p:cNvPr id="20" name="TextBox 19">
            <a:extLst>
              <a:ext uri="{FF2B5EF4-FFF2-40B4-BE49-F238E27FC236}">
                <a16:creationId xmlns:a16="http://schemas.microsoft.com/office/drawing/2014/main" id="{D63EC22B-8B02-AFA1-B443-6FE62E4F3464}"/>
              </a:ext>
            </a:extLst>
          </p:cNvPr>
          <p:cNvSpPr txBox="1"/>
          <p:nvPr/>
        </p:nvSpPr>
        <p:spPr>
          <a:xfrm>
            <a:off x="123292" y="1869483"/>
            <a:ext cx="11081101" cy="5138766"/>
          </a:xfrm>
          <a:prstGeom prst="rect">
            <a:avLst/>
          </a:prstGeom>
          <a:noFill/>
        </p:spPr>
        <p:txBody>
          <a:bodyPr wrap="square">
            <a:spAutoFit/>
          </a:bodyPr>
          <a:lstStyle/>
          <a:p>
            <a:pPr marL="548978" marR="86280" indent="-228388" algn="just" defTabSz="609036">
              <a:lnSpc>
                <a:spcPct val="103000"/>
              </a:lnSpc>
              <a:buFont typeface="Wingdings" panose="05000000000000000000" pitchFamily="2" charset="2"/>
              <a:buChar char="q"/>
            </a:pPr>
            <a:r>
              <a:rPr lang="fr-FR" sz="2131" dirty="0">
                <a:solidFill>
                  <a:prstClr val="black"/>
                </a:solidFill>
                <a:latin typeface="LM Roman 12" panose="00000500000000000000" pitchFamily="50" charset="0"/>
                <a:ea typeface="Calibri" panose="020F0502020204030204" pitchFamily="34" charset="0"/>
                <a:cs typeface="Arial" panose="020B0604020202020204" pitchFamily="34" charset="0"/>
              </a:rPr>
              <a:t> Les indicateurs de performances sur les  Orientations stratégiques de l’ARREC sont élaborés et au beau fixe</a:t>
            </a:r>
          </a:p>
          <a:p>
            <a:pPr marL="320590" marR="86280" algn="just" defTabSz="609036">
              <a:lnSpc>
                <a:spcPct val="103000"/>
              </a:lnSpc>
            </a:pPr>
            <a:endParaRPr lang="fr-FR" sz="2131" dirty="0">
              <a:solidFill>
                <a:prstClr val="black"/>
              </a:solidFill>
              <a:latin typeface="LM Roman 12" panose="00000500000000000000" pitchFamily="50" charset="0"/>
              <a:ea typeface="Calibri" panose="020F0502020204030204" pitchFamily="34" charset="0"/>
              <a:cs typeface="Arial" panose="020B0604020202020204" pitchFamily="34" charset="0"/>
            </a:endParaRPr>
          </a:p>
          <a:p>
            <a:pPr marL="548978" marR="86280" indent="-228388" algn="just" defTabSz="609036">
              <a:lnSpc>
                <a:spcPct val="103000"/>
              </a:lnSpc>
              <a:buFont typeface="Wingdings" panose="05000000000000000000" pitchFamily="2" charset="2"/>
              <a:buChar char="q"/>
            </a:pPr>
            <a:r>
              <a:rPr lang="fr-FR" sz="2131" dirty="0">
                <a:solidFill>
                  <a:prstClr val="black"/>
                </a:solidFill>
                <a:latin typeface="LM Roman 12" panose="00000500000000000000" pitchFamily="50" charset="0"/>
                <a:ea typeface="Calibri" panose="020F0502020204030204" pitchFamily="34" charset="0"/>
                <a:cs typeface="Arial" panose="020B0604020202020204" pitchFamily="34" charset="0"/>
              </a:rPr>
              <a:t> Les besoins en recherche et développement sur le marché régional de l’électricité sont satisfaits.</a:t>
            </a:r>
          </a:p>
          <a:p>
            <a:pPr marL="548978" marR="86280" indent="-228388" algn="just" defTabSz="609036">
              <a:lnSpc>
                <a:spcPct val="103000"/>
              </a:lnSpc>
              <a:buFont typeface="Wingdings" panose="05000000000000000000" pitchFamily="2" charset="2"/>
              <a:buChar char="q"/>
            </a:pPr>
            <a:endParaRPr lang="fr-FR" sz="2131" dirty="0">
              <a:solidFill>
                <a:prstClr val="black"/>
              </a:solidFill>
              <a:latin typeface="LM Roman 12" panose="00000500000000000000" pitchFamily="50" charset="0"/>
              <a:ea typeface="Calibri" panose="020F0502020204030204" pitchFamily="34" charset="0"/>
              <a:cs typeface="Arial" panose="020B0604020202020204" pitchFamily="34" charset="0"/>
            </a:endParaRPr>
          </a:p>
          <a:p>
            <a:pPr marL="320590" marR="86280" algn="just" defTabSz="609036">
              <a:lnSpc>
                <a:spcPct val="103000"/>
              </a:lnSpc>
            </a:pPr>
            <a:endParaRPr lang="fr-FR" sz="2131" dirty="0">
              <a:solidFill>
                <a:prstClr val="black"/>
              </a:solidFill>
              <a:latin typeface="LM Roman 12" panose="00000500000000000000" pitchFamily="50" charset="0"/>
              <a:ea typeface="Calibri" panose="020F0502020204030204" pitchFamily="34" charset="0"/>
              <a:cs typeface="Arial" panose="020B0604020202020204" pitchFamily="34" charset="0"/>
            </a:endParaRPr>
          </a:p>
          <a:p>
            <a:pPr marL="548978" marR="86280" indent="-228388" algn="just" defTabSz="609036">
              <a:lnSpc>
                <a:spcPct val="103000"/>
              </a:lnSpc>
              <a:buFont typeface="Wingdings" panose="05000000000000000000" pitchFamily="2" charset="2"/>
              <a:buChar char="q"/>
            </a:pPr>
            <a:r>
              <a:rPr lang="fr-FR" sz="2131" dirty="0">
                <a:solidFill>
                  <a:prstClr val="black"/>
                </a:solidFill>
                <a:latin typeface="LM Roman 12" panose="00000500000000000000" pitchFamily="50" charset="0"/>
                <a:ea typeface="Calibri" panose="020F0502020204030204" pitchFamily="34" charset="0"/>
                <a:cs typeface="Arial" panose="020B0604020202020204" pitchFamily="34" charset="0"/>
              </a:rPr>
              <a:t>Les programmes de renforcement de renforcement des capacités des acteurs du système en particulier les régulateurs sont élaborés et mis en œuvre.</a:t>
            </a:r>
          </a:p>
          <a:p>
            <a:pPr marL="548978" marR="86280" indent="-228388" algn="just" defTabSz="609036">
              <a:lnSpc>
                <a:spcPct val="103000"/>
              </a:lnSpc>
              <a:buFont typeface="Wingdings" panose="05000000000000000000" pitchFamily="2" charset="2"/>
              <a:buChar char="q"/>
            </a:pPr>
            <a:endParaRPr lang="fr-FR" sz="2131" dirty="0">
              <a:solidFill>
                <a:prstClr val="black"/>
              </a:solidFill>
              <a:latin typeface="LM Roman 12" panose="00000500000000000000" pitchFamily="50" charset="0"/>
              <a:ea typeface="Calibri" panose="020F0502020204030204" pitchFamily="34" charset="0"/>
              <a:cs typeface="Arial" panose="020B0604020202020204" pitchFamily="34" charset="0"/>
            </a:endParaRPr>
          </a:p>
          <a:p>
            <a:pPr marL="548978" marR="86280" indent="-228388" algn="just" defTabSz="609036">
              <a:lnSpc>
                <a:spcPct val="103000"/>
              </a:lnSpc>
              <a:buFont typeface="Wingdings" panose="05000000000000000000" pitchFamily="2" charset="2"/>
              <a:buChar char="q"/>
            </a:pPr>
            <a:endParaRPr lang="fr-FR" sz="2131" dirty="0">
              <a:solidFill>
                <a:prstClr val="black"/>
              </a:solidFill>
              <a:latin typeface="LM Roman 12" panose="00000500000000000000" pitchFamily="50" charset="0"/>
              <a:ea typeface="Calibri" panose="020F0502020204030204" pitchFamily="34" charset="0"/>
              <a:cs typeface="Arial" panose="020B0604020202020204" pitchFamily="34" charset="0"/>
            </a:endParaRPr>
          </a:p>
          <a:p>
            <a:pPr marL="320590" marR="86280" algn="just" defTabSz="609036">
              <a:lnSpc>
                <a:spcPct val="103000"/>
              </a:lnSpc>
            </a:pPr>
            <a:endParaRPr lang="fr-FR" sz="2131" dirty="0">
              <a:solidFill>
                <a:prstClr val="black"/>
              </a:solidFill>
              <a:latin typeface="LM Roman 12" panose="00000500000000000000" pitchFamily="50" charset="0"/>
              <a:ea typeface="Times New Roman" panose="02020603050405020304" pitchFamily="18" charset="0"/>
              <a:cs typeface="Arial" panose="020B0604020202020204" pitchFamily="34" charset="0"/>
            </a:endParaRPr>
          </a:p>
          <a:p>
            <a:pPr marL="548978" marR="86280" indent="-228388" algn="just" defTabSz="609036">
              <a:lnSpc>
                <a:spcPct val="103000"/>
              </a:lnSpc>
              <a:buFont typeface="Wingdings" panose="05000000000000000000" pitchFamily="2" charset="2"/>
              <a:buChar char="q"/>
            </a:pPr>
            <a:endParaRPr lang="fr-FR" sz="2131" dirty="0">
              <a:solidFill>
                <a:prstClr val="black"/>
              </a:solidFill>
              <a:latin typeface="LM Roman 12" panose="00000500000000000000" pitchFamily="50" charset="0"/>
              <a:ea typeface="Times New Roman" panose="02020603050405020304" pitchFamily="18" charset="0"/>
              <a:cs typeface="Arial" panose="020B0604020202020204" pitchFamily="34" charset="0"/>
            </a:endParaRPr>
          </a:p>
          <a:p>
            <a:pPr marL="548978" marR="86280" indent="-228388" algn="just" defTabSz="609036">
              <a:lnSpc>
                <a:spcPct val="103000"/>
              </a:lnSpc>
              <a:buFont typeface="Wingdings" panose="05000000000000000000" pitchFamily="2" charset="2"/>
              <a:buChar char="q"/>
            </a:pPr>
            <a:endParaRPr lang="fr-FR" sz="2131" dirty="0">
              <a:solidFill>
                <a:prstClr val="black"/>
              </a:solidFill>
              <a:latin typeface="LM Roman 12" panose="00000500000000000000" pitchFamily="50" charset="0"/>
              <a:ea typeface="Times New Roman" panose="02020603050405020304" pitchFamily="18" charset="0"/>
              <a:cs typeface="Arial" panose="020B0604020202020204" pitchFamily="34" charset="0"/>
            </a:endParaRPr>
          </a:p>
          <a:p>
            <a:pPr marL="320590" marR="86280" algn="just" defTabSz="609036">
              <a:lnSpc>
                <a:spcPct val="103000"/>
              </a:lnSpc>
            </a:pPr>
            <a:endParaRPr lang="en-GH" sz="2131" dirty="0">
              <a:solidFill>
                <a:prstClr val="black"/>
              </a:solidFill>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366213613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8" descr="data:image/jpeg;base64,/9j/4AAQSkZJRgABAQAAAQABAAD/2wCEAAkGBw0MDQwNDQ0UEA0MDw0ODA0PFBANDA0OFBUWIhUUFBQkHCggGBomHBQUIz0iJSoxMTovFyAzODMvNyg5LisBCgoKDg0OGxAQGywmHCQsLCwxLC0sLC4sLSwsLCw3LCwsLiwsLCwsLDcsLCwsLCw3NjUsLC4sNS8sNCwsLCwrLP/AABEIAJAAkAMBEQACEQEDEQH/xAAbAAEBAAIDAQAAAAAAAAAAAAAAAQMFAgQGB//EADIQAAICAgAFAgMIAQUBAAAAAAECAAMEEQUSEyExBkEiUWEUMkJicYGRoQcVM1KSoiP/xAAbAQEBAAIDAQAAAAAAAAAAAAAAAQQGAgMFB//EACsRAQACAgEEAQIFBQEAAAAAAAABEQIDBAUSITFBUWETFDJx0SIzkaHwBv/aAAwDAQACEQMRAD8A+4QEBAsCQLAQECQEBAsCQEBAQEBAQEBAsCQLAQJAQEBAQEBAQEBAQLAQEBAQEBAQECQEBAsCQEBAQECwEBAQJAsBAQJAQEBAQEBAQEBAsCQLAkBAQLAkBAQEBAQEBAQEBAsCQEBAQEBAQEBAQEBAQEBAQECwEDDl5VVCNZdYtda/edyFUSTMRFy569eezLtwi5+znTatiK6MGRwGVh3DKfBiJvymWM4zOOXuFZgAST2HmVxWAgWAgSAgICAgICAgICB5ez1rRRmZOJmJ0BTymm7mNq3qfoF+E+O3f3nR+PEZTjl4evHR9mzRjt0z3X7iqr/fl4X1/wCrE4k1dOOCMali/M3ZrbNaB17AAn+Zi793f4j02Ho/TJ4kTns/XPj9o/lm9GeujgKuLlAvjD/bde9lI+XL+Jf7H1l08js8ZenDqnRfzMzt1eM/mPif4l9IxeNYmbVYca9bNLtlU/Go+q+RM7DPHL1LUuRxN3H/ALuMwx5nqjh+PY9VuQFes6dSG7H+JzqWNcNurAgEeCAR+kiuUBAx5Fy1I9jnSVqWY/JR5MDjiZKX1pbU3NXYOZG8bEDNA6fEuJ4+GgfItWtSdLvyx+g94LOGcTozKzbj2c6BipI2NMPb+xBEu3AQMSZNbWPUrqbKwC6AgsgPjY9oHHGy1ta1VVx0m5GLoyKx/KSPiH1EDwP+QPSGZm5RycdVdOkgKFtPzLvwD2mHv05ZZXDaOj9V0cfT+FsmYm5819XzR6jWzIylWQlWQjlZWHkEe0wqrw2qMoyjuibiW49JcE/1LMrxyxWsA2WsPvci+w+p2BOzVr78qYXUeZ+V0TsiPPqP3eu4zx7B4fa2Hj8LqdKfgtNoCszfQ8pJ/U/ObDo6bhlhc/L5tyet8n8WZ7pmf3mG99F0Yhw78rGx+g2Sx6tfMXVSnYKh0Ph7k/uZjbOLjx9k4wys+p7udrxnbPq3XwuEZNnFOJuLbMdC9RVwgKXj5Ake2vb5yX4Y9eXLH4faeIcWyWrtbocj4abeuq5ijA69j412+cfBXlqeGYuX1uoKbK1uw8oPWqXqFsCsArFiSzb13lSGXh3Ccik8FvAv6r2MMrm6hFdexoMv4RomSyvRwvCsFeauTj5LcQavKDWkO2O4KnQB8HfsIIcuHcIyMZ+C21rd1LBaMrm6hSoADlVl/CO57fSLK9MPA8DN69Zd7qsxXt6jPTbZTbsdue3n5Sv7SyRbZcZwc2vKwczJrGWtHOtiY6HabPZgh8nv/wCZIWbc/UORdm14tiY+QuIt7jNpCtVkWLpeVgo7lfvRBPlqbMLNbF5UryFobiFRxkbn+0VUafmJ91XuvmVGLK4NkVjMNSZG8fNrGIAbWHSJbmZR7+F7xZTYPw66riPEzTTaLLa2bDuHN0hYwJbbePc6k+CvLL6Lw7kyEZmuQiphkVWU2pW7b7E2M5DN39hErD3M4uT5F/lahE4gjJ962hWs1/yBIBP7ATz+VEd7dv8Az2eWXFmJ9RPhq/Q/Gk4fnJbb2psVqrW/4A6036AicNOcYZXLL6rxMuTx5xw/VHmP4ei9a8ByMnLGVir16MlVPUp0wTlAB5jvX13No4fJ1xqqZ9PlnN4u2NtVL6BjXY74zLiujVUg1DpkMqlfaeV3983dvVz0Z6axyxmPHz9GD/VL7b76sahWTGZa7bLbDXuwgEqgCnegR3PzlddsuRxvGqsatmO0ZFscKxqrZvuhn8AmKLY8n1Di1WPW7NupkS1gjtXWW1y8za0N7ii3ZTidTX2Yy8xsqCmzSnkTYJG29vBkLdavj+PYrmttlarLkLhkSxE8sp13Hjx85aLcsTi3Vuoq5Bq7EGVzgnQ2QOUAjx38/wBRRbPm8Tqx7Kan5jZfzdJUVnJC65j28AcwkLddeNVnK6GxybNQfTfFkDZKb1rsBLRblVx3Ge1alLEvY9SPyN0msUHmUP4OtH+Iotwq45V0hY/l7raK0qD2O7IxGgNA7+E/SKLcn4/iiuqzmYi92rrVUdrDYu9qV1sEaPaKLZaeLVWUi+sOyczIQEbnVlJDBl9tEHzJRbBXxuu2zBFI5681b2FhJUr0wPw6+v8AUtFttIr4T61OWc+582vp2Of/AJr96vpD7vI34h9Z5e7u7/6n0Ppf4EcbGNE3Ee/rf3j4aQAkgAbJIAA7kk+AB7mdT0PTc2elOKVps4VoR+5C8rb/AFUHf9TtnTnHwwcep8PLLxsi4/73L2H+POBZ+J9qtvQ00W1gdF/v2OPDa/DoE/zMnja88ZufTwOvc3jb8ccMJ7son3HqI+n3ezs4ORdbdRkPSbypuRQjI7Aa5tEHR127TMtrFMeXwBLXtPVdash67MigcvJY66131sbCjevlFlOWTwGu1ctTYw+2WV2Prl+EoF0F7fl94spkfhCtlrltYxKo9YrAVVKtrYY62w7eDFlMGD6dqorsqV91vU9K/BULEVvzhdtr6xZTs4nCUpspsDsTRjDFUHWigIPMe3ntFlMt+Ar5FGSWIbHS5FUa5WFnLvf/AEEiurjcDrqve5G7PY1pQpWxDt50+uYDffW5bSmrx+DXplYwRXGNjX32jqNUawGDaCADmPdvfxFpTYjgCKlYS11sqvuyKrRyllawksCNaK/FqLWnOjgVafZiLHLY91uQWPLu2ywHmLdvzHxFlMVnp2pkVOo2lybcnTBHRmsJJVlI0QObtFlMuHwKqk4nK7H7H1+mDy6bq63vt7a9osptZFdfOwaMlOnfUtiH8LgMP2+UmWMZeJdurds1Zd2vKYn7NPg+jOHY2QmTVSVsrJKfG7Ip+YUnU6sdGGM3EM3b1flbdc6s8vE/aL/y9DO55ri6hgQfB7GBygICAgSAgICAgICAgICAgWAgSBYCAgIEgICAgICAgICAgIFgSAgWAgICBICAgICAgICAgICAgICAgICAgICAgICAgICAgICAgICAgICAgICAgICAgICAgICBYCBIFgICAgSAgICAgICBYEgICBYEgICBYCAgSAgICAgICAgIH//Z"/>
          <p:cNvSpPr>
            <a:spLocks noChangeAspect="1" noChangeArrowheads="1"/>
          </p:cNvSpPr>
          <p:nvPr/>
        </p:nvSpPr>
        <p:spPr bwMode="auto">
          <a:xfrm>
            <a:off x="1512367" y="-127704"/>
            <a:ext cx="276137" cy="276137"/>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82840" tIns="41421" rIns="82840" bIns="41421" numCol="1" anchor="t" anchorCtr="0" compatLnSpc="1">
            <a:prstTxWarp prst="textNoShape">
              <a:avLst/>
            </a:prstTxWarp>
          </a:bodyPr>
          <a:lstStyle/>
          <a:p>
            <a:pPr defTabSz="609036"/>
            <a:endParaRPr lang="fr-FR" sz="1631" dirty="0">
              <a:solidFill>
                <a:prstClr val="black"/>
              </a:solidFill>
              <a:latin typeface="Calibri"/>
            </a:endParaRPr>
          </a:p>
        </p:txBody>
      </p:sp>
      <p:sp>
        <p:nvSpPr>
          <p:cNvPr id="29" name="Rectangle 24"/>
          <p:cNvSpPr>
            <a:spLocks noChangeArrowheads="1"/>
          </p:cNvSpPr>
          <p:nvPr/>
        </p:nvSpPr>
        <p:spPr bwMode="auto">
          <a:xfrm>
            <a:off x="555754" y="6586135"/>
            <a:ext cx="11219436" cy="32615"/>
          </a:xfrm>
          <a:prstGeom prst="rect">
            <a:avLst/>
          </a:prstGeom>
          <a:gradFill rotWithShape="1">
            <a:gsLst>
              <a:gs pos="0">
                <a:srgbClr val="000066"/>
              </a:gs>
              <a:gs pos="100000">
                <a:srgbClr val="EFEFF5"/>
              </a:gs>
            </a:gsLst>
            <a:lin ang="0" scaled="1"/>
          </a:gradFill>
          <a:ln>
            <a:noFill/>
          </a:ln>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defTabSz="609036" eaLnBrk="1" hangingPunct="1"/>
            <a:endParaRPr lang="en-US" altLang="en-US" sz="2174">
              <a:solidFill>
                <a:prstClr val="black"/>
              </a:solidFill>
              <a:latin typeface="Times New Roman" pitchFamily="18" charset="0"/>
            </a:endParaRPr>
          </a:p>
        </p:txBody>
      </p:sp>
      <p:sp>
        <p:nvSpPr>
          <p:cNvPr id="3" name="AutoShape 47">
            <a:extLst>
              <a:ext uri="{FF2B5EF4-FFF2-40B4-BE49-F238E27FC236}">
                <a16:creationId xmlns:a16="http://schemas.microsoft.com/office/drawing/2014/main" id="{D736019F-66A4-6271-7260-2E8A0BE6F8B1}"/>
              </a:ext>
            </a:extLst>
          </p:cNvPr>
          <p:cNvSpPr>
            <a:spLocks noChangeArrowheads="1"/>
          </p:cNvSpPr>
          <p:nvPr/>
        </p:nvSpPr>
        <p:spPr bwMode="ltGray">
          <a:xfrm rot="5400000" flipH="1">
            <a:off x="-3420189" y="2280615"/>
            <a:ext cx="6851657" cy="2296774"/>
          </a:xfrm>
          <a:custGeom>
            <a:avLst/>
            <a:gdLst>
              <a:gd name="G0" fmla="+- 56 0 0"/>
              <a:gd name="G1" fmla="+- 11796480 0 0"/>
              <a:gd name="G2" fmla="+- 0 0 11796480"/>
              <a:gd name="T0" fmla="*/ 0 256 1"/>
              <a:gd name="T1" fmla="*/ 180 256 1"/>
              <a:gd name="G3" fmla="+- 11796480 T0 T1"/>
              <a:gd name="T2" fmla="*/ 0 256 1"/>
              <a:gd name="T3" fmla="*/ 90 256 1"/>
              <a:gd name="G4" fmla="+- 11796480 T2 T3"/>
              <a:gd name="G5" fmla="*/ G4 2 1"/>
              <a:gd name="T4" fmla="*/ 90 256 1"/>
              <a:gd name="T5" fmla="*/ 0 256 1"/>
              <a:gd name="G6" fmla="+- 11796480 T4 T5"/>
              <a:gd name="G7" fmla="*/ G6 2 1"/>
              <a:gd name="G8" fmla="abs 1179648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56"/>
              <a:gd name="G18" fmla="*/ 56 1 2"/>
              <a:gd name="G19" fmla="+- G18 5400 0"/>
              <a:gd name="G20" fmla="cos G19 11796480"/>
              <a:gd name="G21" fmla="sin G19 11796480"/>
              <a:gd name="G22" fmla="+- G20 10800 0"/>
              <a:gd name="G23" fmla="+- G21 10800 0"/>
              <a:gd name="G24" fmla="+- 10800 0 G20"/>
              <a:gd name="G25" fmla="+- 56 10800 0"/>
              <a:gd name="G26" fmla="?: G9 G17 G25"/>
              <a:gd name="G27" fmla="?: G9 0 21600"/>
              <a:gd name="G28" fmla="cos 10800 11796480"/>
              <a:gd name="G29" fmla="sin 10800 11796480"/>
              <a:gd name="G30" fmla="sin 56 11796480"/>
              <a:gd name="G31" fmla="+- G28 10800 0"/>
              <a:gd name="G32" fmla="+- G29 10800 0"/>
              <a:gd name="G33" fmla="+- G30 10800 0"/>
              <a:gd name="G34" fmla="?: G4 0 G31"/>
              <a:gd name="G35" fmla="?: 11796480 G34 0"/>
              <a:gd name="G36" fmla="?: G6 G35 G31"/>
              <a:gd name="G37" fmla="+- 21600 0 G36"/>
              <a:gd name="G38" fmla="?: G4 0 G33"/>
              <a:gd name="G39" fmla="?: 11796480 G38 G32"/>
              <a:gd name="G40" fmla="?: G6 G39 0"/>
              <a:gd name="G41" fmla="?: G4 G32 21600"/>
              <a:gd name="G42" fmla="?: G6 G41 G33"/>
              <a:gd name="T12" fmla="*/ 10800 w 21600"/>
              <a:gd name="T13" fmla="*/ 0 h 21600"/>
              <a:gd name="T14" fmla="*/ 5372 w 21600"/>
              <a:gd name="T15" fmla="*/ 10800 h 21600"/>
              <a:gd name="T16" fmla="*/ 10800 w 21600"/>
              <a:gd name="T17" fmla="*/ 10744 h 21600"/>
              <a:gd name="T18" fmla="*/ 16228 w 21600"/>
              <a:gd name="T19" fmla="*/ 10800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10744" y="10800"/>
                </a:moveTo>
                <a:cubicBezTo>
                  <a:pt x="10744" y="10769"/>
                  <a:pt x="10769" y="10744"/>
                  <a:pt x="10800" y="10744"/>
                </a:cubicBezTo>
                <a:cubicBezTo>
                  <a:pt x="10830" y="10743"/>
                  <a:pt x="10855" y="10769"/>
                  <a:pt x="10856" y="10799"/>
                </a:cubicBezTo>
                <a:lnTo>
                  <a:pt x="21600" y="10800"/>
                </a:lnTo>
                <a:cubicBezTo>
                  <a:pt x="21600" y="4835"/>
                  <a:pt x="16764" y="0"/>
                  <a:pt x="10800" y="0"/>
                </a:cubicBezTo>
                <a:cubicBezTo>
                  <a:pt x="4835" y="0"/>
                  <a:pt x="0" y="4835"/>
                  <a:pt x="0" y="10800"/>
                </a:cubicBezTo>
                <a:close/>
              </a:path>
            </a:pathLst>
          </a:custGeom>
          <a:solidFill>
            <a:schemeClr val="bg1">
              <a:lumMod val="75000"/>
            </a:schemeClr>
          </a:solidFill>
          <a:ln w="0" algn="ctr">
            <a:noFill/>
            <a:miter lim="800000"/>
            <a:headEnd/>
            <a:tailEnd/>
          </a:ln>
          <a:effectLst/>
        </p:spPr>
        <p:txBody>
          <a:bodyPr wrap="none" anchor="ctr"/>
          <a:lstStyle/>
          <a:p>
            <a:pPr defTabSz="609036">
              <a:defRPr/>
            </a:pPr>
            <a:endParaRPr lang="ko-KR" altLang="en-US" sz="2398" dirty="0">
              <a:solidFill>
                <a:prstClr val="black"/>
              </a:solidFill>
              <a:latin typeface="Calibri"/>
            </a:endParaRPr>
          </a:p>
        </p:txBody>
      </p:sp>
      <p:sp>
        <p:nvSpPr>
          <p:cNvPr id="6" name="Titre 13">
            <a:extLst>
              <a:ext uri="{FF2B5EF4-FFF2-40B4-BE49-F238E27FC236}">
                <a16:creationId xmlns:a16="http://schemas.microsoft.com/office/drawing/2014/main" id="{A16FF97E-0DB4-938F-FCA7-178703F51722}"/>
              </a:ext>
            </a:extLst>
          </p:cNvPr>
          <p:cNvSpPr txBox="1">
            <a:spLocks/>
          </p:cNvSpPr>
          <p:nvPr/>
        </p:nvSpPr>
        <p:spPr>
          <a:xfrm>
            <a:off x="3141753" y="125331"/>
            <a:ext cx="10723376" cy="573922"/>
          </a:xfrm>
          <a:prstGeom prst="rect">
            <a:avLst/>
          </a:prstGeom>
        </p:spPr>
        <p:txBody>
          <a:bodyPr vert="horz" lIns="0" tIns="0" rIns="0" bIns="0" rtlCol="0" anchor="t" anchorCtr="0">
            <a:spAutoFit/>
          </a:bodyPr>
          <a:lstStyle>
            <a:lvl1pPr algn="ctr" defTabSz="457189" rtl="0" eaLnBrk="1" latinLnBrk="0" hangingPunct="1">
              <a:spcBef>
                <a:spcPct val="0"/>
              </a:spcBef>
              <a:buNone/>
              <a:defRPr sz="2800" b="1" kern="1200" cap="all" spc="-100">
                <a:solidFill>
                  <a:schemeClr val="tx1"/>
                </a:solidFill>
                <a:latin typeface="Calibri" panose="020F0502020204030204" pitchFamily="34" charset="0"/>
                <a:ea typeface="+mj-ea"/>
                <a:cs typeface="Calibri" panose="020F0502020204030204" pitchFamily="34" charset="0"/>
              </a:defRPr>
            </a:lvl1pPr>
          </a:lstStyle>
          <a:p>
            <a:pPr algn="l" defTabSz="609021"/>
            <a:r>
              <a:rPr lang="en-US" sz="3730" spc="-133" dirty="0">
                <a:solidFill>
                  <a:prstClr val="black"/>
                </a:solidFill>
                <a:latin typeface="LM Roman 12" panose="00000500000000000000" pitchFamily="50" charset="0"/>
              </a:rPr>
              <a:t>PLAN DE LA Presentation</a:t>
            </a:r>
            <a:endParaRPr lang="fr-BJ" sz="3730" spc="-133" dirty="0">
              <a:solidFill>
                <a:prstClr val="black"/>
              </a:solidFill>
              <a:latin typeface="LM Roman 12" panose="00000500000000000000" pitchFamily="50" charset="0"/>
            </a:endParaRPr>
          </a:p>
        </p:txBody>
      </p:sp>
      <p:sp>
        <p:nvSpPr>
          <p:cNvPr id="15" name="AutoShape 51">
            <a:extLst>
              <a:ext uri="{FF2B5EF4-FFF2-40B4-BE49-F238E27FC236}">
                <a16:creationId xmlns:a16="http://schemas.microsoft.com/office/drawing/2014/main" id="{6363AC83-5D5D-C575-35BB-987C57CC9189}"/>
              </a:ext>
            </a:extLst>
          </p:cNvPr>
          <p:cNvSpPr>
            <a:spLocks noChangeArrowheads="1"/>
          </p:cNvSpPr>
          <p:nvPr/>
        </p:nvSpPr>
        <p:spPr bwMode="gray">
          <a:xfrm>
            <a:off x="726876" y="971279"/>
            <a:ext cx="9547677" cy="736854"/>
          </a:xfrm>
          <a:prstGeom prst="roundRect">
            <a:avLst>
              <a:gd name="adj" fmla="val 50000"/>
            </a:avLst>
          </a:prstGeom>
          <a:noFill/>
          <a:ln w="28575" algn="ctr">
            <a:solidFill>
              <a:schemeClr val="bg2"/>
            </a:solidFill>
            <a:round/>
            <a:headEnd/>
            <a:tailEnd/>
          </a:ln>
        </p:spPr>
        <p:txBody>
          <a:bodyPr wrap="none" anchor="ctr"/>
          <a:lstStyle>
            <a:lvl1pPr>
              <a:spcBef>
                <a:spcPct val="20000"/>
              </a:spcBef>
              <a:buClr>
                <a:srgbClr val="990000"/>
              </a:buClr>
              <a:buSzPct val="60000"/>
              <a:buFont typeface="Wingdings" panose="05000000000000000000" pitchFamily="2" charset="2"/>
              <a:buChar char="v"/>
              <a:defRPr sz="2400">
                <a:solidFill>
                  <a:srgbClr val="990000"/>
                </a:solidFill>
                <a:latin typeface="Tahoma" panose="020B0604030504040204" pitchFamily="34" charset="0"/>
              </a:defRPr>
            </a:lvl1pPr>
            <a:lvl2pPr marL="742950" indent="-285750">
              <a:spcBef>
                <a:spcPct val="20000"/>
              </a:spcBef>
              <a:buClr>
                <a:srgbClr val="669900"/>
              </a:buClr>
              <a:buSzPct val="55000"/>
              <a:buFont typeface="Wingdings" panose="05000000000000000000" pitchFamily="2" charset="2"/>
              <a:buChar char="v"/>
              <a:defRPr sz="2000">
                <a:solidFill>
                  <a:srgbClr val="990000"/>
                </a:solidFill>
                <a:latin typeface="Tahoma" panose="020B0604030504040204" pitchFamily="34" charset="0"/>
              </a:defRPr>
            </a:lvl2pPr>
            <a:lvl3pPr marL="1143000" indent="-228600">
              <a:spcBef>
                <a:spcPct val="20000"/>
              </a:spcBef>
              <a:buClr>
                <a:schemeClr val="folHlink"/>
              </a:buClr>
              <a:buSzPct val="50000"/>
              <a:buFont typeface="Wingdings" panose="05000000000000000000" pitchFamily="2" charset="2"/>
              <a:buChar char="n"/>
              <a:defRPr sz="2400">
                <a:solidFill>
                  <a:srgbClr val="990000"/>
                </a:solidFill>
                <a:latin typeface="Tahoma" panose="020B0604030504040204" pitchFamily="34" charset="0"/>
              </a:defRPr>
            </a:lvl3pPr>
            <a:lvl4pPr marL="1600200" indent="-228600">
              <a:spcBef>
                <a:spcPct val="20000"/>
              </a:spcBef>
              <a:buClr>
                <a:schemeClr val="accent2"/>
              </a:buClr>
              <a:buSzPct val="55000"/>
              <a:buFont typeface="Wingdings" panose="05000000000000000000" pitchFamily="2" charset="2"/>
              <a:buChar char="n"/>
              <a:defRPr sz="2000">
                <a:solidFill>
                  <a:srgbClr val="990000"/>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sz="2000">
                <a:solidFill>
                  <a:srgbClr val="990000"/>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rgbClr val="990000"/>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rgbClr val="990000"/>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rgbClr val="990000"/>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rgbClr val="990000"/>
                </a:solidFill>
                <a:latin typeface="Tahoma" panose="020B0604030504040204" pitchFamily="34" charset="0"/>
              </a:defRPr>
            </a:lvl9pPr>
          </a:lstStyle>
          <a:p>
            <a:pPr defTabSz="609036">
              <a:spcBef>
                <a:spcPct val="0"/>
              </a:spcBef>
              <a:buClrTx/>
              <a:buSzTx/>
              <a:buNone/>
              <a:defRPr/>
            </a:pPr>
            <a:endParaRPr lang="fr-FR" altLang="ko-KR" sz="2203" b="1" dirty="0">
              <a:solidFill>
                <a:srgbClr val="44546A"/>
              </a:solidFill>
              <a:latin typeface="Arial" panose="020B0604020202020204" pitchFamily="34" charset="0"/>
              <a:ea typeface="Gulim" panose="020B0600000101010101" pitchFamily="34" charset="-127"/>
            </a:endParaRPr>
          </a:p>
          <a:p>
            <a:pPr defTabSz="609036">
              <a:spcBef>
                <a:spcPct val="0"/>
              </a:spcBef>
              <a:buClrTx/>
              <a:buSzTx/>
              <a:buNone/>
              <a:defRPr/>
            </a:pPr>
            <a:r>
              <a:rPr lang="fr-FR" altLang="ko-KR" sz="2203" b="1" dirty="0">
                <a:solidFill>
                  <a:prstClr val="white">
                    <a:lumMod val="75000"/>
                  </a:prstClr>
                </a:solidFill>
                <a:latin typeface="Arial" panose="020B0604020202020204" pitchFamily="34" charset="0"/>
                <a:ea typeface="Gulim" panose="020B0600000101010101" pitchFamily="34" charset="-127"/>
              </a:rPr>
              <a:t>I.</a:t>
            </a:r>
            <a:r>
              <a:rPr lang="en-US" altLang="ko-KR" sz="2203" b="1" dirty="0">
                <a:solidFill>
                  <a:prstClr val="white">
                    <a:lumMod val="75000"/>
                  </a:prstClr>
                </a:solidFill>
                <a:latin typeface="Arial" panose="020B0604020202020204" pitchFamily="34" charset="0"/>
                <a:ea typeface="Gulim" panose="020B0600000101010101" pitchFamily="34" charset="-127"/>
              </a:rPr>
              <a:t> </a:t>
            </a:r>
            <a:r>
              <a:rPr lang="en-US" altLang="ko-KR" sz="2203" b="1" dirty="0" err="1">
                <a:solidFill>
                  <a:prstClr val="white">
                    <a:lumMod val="75000"/>
                  </a:prstClr>
                </a:solidFill>
                <a:latin typeface="Arial" panose="020B0604020202020204" pitchFamily="34" charset="0"/>
                <a:ea typeface="Gulim" panose="020B0600000101010101" pitchFamily="34" charset="-127"/>
              </a:rPr>
              <a:t>Contexte</a:t>
            </a:r>
            <a:r>
              <a:rPr lang="en-US" altLang="ko-KR" sz="2203" b="1" dirty="0">
                <a:solidFill>
                  <a:prstClr val="white">
                    <a:lumMod val="75000"/>
                  </a:prstClr>
                </a:solidFill>
                <a:latin typeface="Arial" panose="020B0604020202020204" pitchFamily="34" charset="0"/>
                <a:ea typeface="Gulim" panose="020B0600000101010101" pitchFamily="34" charset="-127"/>
              </a:rPr>
              <a:t> du </a:t>
            </a:r>
            <a:r>
              <a:rPr lang="en-US" altLang="ko-KR" sz="2203" b="1" dirty="0" err="1">
                <a:solidFill>
                  <a:prstClr val="white">
                    <a:lumMod val="75000"/>
                  </a:prstClr>
                </a:solidFill>
                <a:latin typeface="Arial" panose="020B0604020202020204" pitchFamily="34" charset="0"/>
                <a:ea typeface="Gulim" panose="020B0600000101010101" pitchFamily="34" charset="-127"/>
              </a:rPr>
              <a:t>marché</a:t>
            </a:r>
            <a:r>
              <a:rPr lang="en-US" altLang="ko-KR" sz="2203" b="1" dirty="0">
                <a:solidFill>
                  <a:prstClr val="white">
                    <a:lumMod val="75000"/>
                  </a:prstClr>
                </a:solidFill>
                <a:latin typeface="Arial" panose="020B0604020202020204" pitchFamily="34" charset="0"/>
                <a:ea typeface="Gulim" panose="020B0600000101010101" pitchFamily="34" charset="-127"/>
              </a:rPr>
              <a:t> regional de </a:t>
            </a:r>
            <a:r>
              <a:rPr lang="en-US" altLang="ko-KR" sz="2203" b="1" dirty="0" err="1">
                <a:solidFill>
                  <a:prstClr val="white">
                    <a:lumMod val="75000"/>
                  </a:prstClr>
                </a:solidFill>
                <a:latin typeface="Arial" panose="020B0604020202020204" pitchFamily="34" charset="0"/>
                <a:ea typeface="Gulim" panose="020B0600000101010101" pitchFamily="34" charset="-127"/>
              </a:rPr>
              <a:t>l’électricité</a:t>
            </a:r>
            <a:r>
              <a:rPr lang="en-US" altLang="ko-KR" sz="2203" b="1" dirty="0">
                <a:solidFill>
                  <a:prstClr val="white">
                    <a:lumMod val="75000"/>
                  </a:prstClr>
                </a:solidFill>
                <a:latin typeface="Arial" panose="020B0604020202020204" pitchFamily="34" charset="0"/>
                <a:ea typeface="Gulim" panose="020B0600000101010101" pitchFamily="34" charset="-127"/>
              </a:rPr>
              <a:t> (MRE) &amp; </a:t>
            </a:r>
            <a:r>
              <a:rPr lang="en-US" altLang="ko-KR" sz="2203" b="1" dirty="0" err="1">
                <a:solidFill>
                  <a:prstClr val="white">
                    <a:lumMod val="75000"/>
                  </a:prstClr>
                </a:solidFill>
                <a:latin typeface="Arial" panose="020B0604020202020204" pitchFamily="34" charset="0"/>
                <a:ea typeface="Gulim" panose="020B0600000101010101" pitchFamily="34" charset="-127"/>
              </a:rPr>
              <a:t>problématique</a:t>
            </a:r>
            <a:endParaRPr lang="en-US" altLang="ko-KR" sz="2203" b="1" dirty="0">
              <a:solidFill>
                <a:prstClr val="white">
                  <a:lumMod val="75000"/>
                </a:prstClr>
              </a:solidFill>
              <a:latin typeface="Arial" panose="020B0604020202020204" pitchFamily="34" charset="0"/>
              <a:ea typeface="Gulim" panose="020B0600000101010101" pitchFamily="34" charset="-127"/>
            </a:endParaRPr>
          </a:p>
          <a:p>
            <a:pPr defTabSz="609036">
              <a:spcBef>
                <a:spcPct val="0"/>
              </a:spcBef>
              <a:buClrTx/>
              <a:buSzTx/>
              <a:buNone/>
              <a:defRPr/>
            </a:pPr>
            <a:endParaRPr lang="fr-FR" altLang="ko-KR" sz="2203" b="1" dirty="0">
              <a:solidFill>
                <a:srgbClr val="44546A"/>
              </a:solidFill>
              <a:latin typeface="Arial" panose="020B0604020202020204" pitchFamily="34" charset="0"/>
              <a:ea typeface="Gulim" panose="020B0600000101010101" pitchFamily="34" charset="-127"/>
            </a:endParaRPr>
          </a:p>
        </p:txBody>
      </p:sp>
      <p:sp>
        <p:nvSpPr>
          <p:cNvPr id="17" name="AutoShape 51">
            <a:extLst>
              <a:ext uri="{FF2B5EF4-FFF2-40B4-BE49-F238E27FC236}">
                <a16:creationId xmlns:a16="http://schemas.microsoft.com/office/drawing/2014/main" id="{7F436EB7-F8A0-11DF-0A08-5F38B35C9F17}"/>
              </a:ext>
            </a:extLst>
          </p:cNvPr>
          <p:cNvSpPr>
            <a:spLocks noChangeArrowheads="1"/>
          </p:cNvSpPr>
          <p:nvPr/>
        </p:nvSpPr>
        <p:spPr bwMode="gray">
          <a:xfrm>
            <a:off x="1018740" y="1863879"/>
            <a:ext cx="9180229" cy="621724"/>
          </a:xfrm>
          <a:prstGeom prst="roundRect">
            <a:avLst>
              <a:gd name="adj" fmla="val 50000"/>
            </a:avLst>
          </a:prstGeom>
          <a:noFill/>
          <a:ln w="28575" algn="ctr">
            <a:solidFill>
              <a:schemeClr val="bg2"/>
            </a:solidFill>
            <a:round/>
            <a:headEnd/>
            <a:tailEnd/>
          </a:ln>
        </p:spPr>
        <p:txBody>
          <a:bodyPr wrap="none" anchor="ctr"/>
          <a:lstStyle>
            <a:lvl1pPr>
              <a:spcBef>
                <a:spcPct val="20000"/>
              </a:spcBef>
              <a:buClr>
                <a:srgbClr val="990000"/>
              </a:buClr>
              <a:buSzPct val="60000"/>
              <a:buFont typeface="Wingdings" panose="05000000000000000000" pitchFamily="2" charset="2"/>
              <a:buChar char="v"/>
              <a:defRPr sz="2400">
                <a:solidFill>
                  <a:srgbClr val="990000"/>
                </a:solidFill>
                <a:latin typeface="Tahoma" panose="020B0604030504040204" pitchFamily="34" charset="0"/>
              </a:defRPr>
            </a:lvl1pPr>
            <a:lvl2pPr marL="742950" indent="-285750">
              <a:spcBef>
                <a:spcPct val="20000"/>
              </a:spcBef>
              <a:buClr>
                <a:srgbClr val="669900"/>
              </a:buClr>
              <a:buSzPct val="55000"/>
              <a:buFont typeface="Wingdings" panose="05000000000000000000" pitchFamily="2" charset="2"/>
              <a:buChar char="v"/>
              <a:defRPr sz="2000">
                <a:solidFill>
                  <a:srgbClr val="990000"/>
                </a:solidFill>
                <a:latin typeface="Tahoma" panose="020B0604030504040204" pitchFamily="34" charset="0"/>
              </a:defRPr>
            </a:lvl2pPr>
            <a:lvl3pPr marL="1143000" indent="-228600">
              <a:spcBef>
                <a:spcPct val="20000"/>
              </a:spcBef>
              <a:buClr>
                <a:schemeClr val="folHlink"/>
              </a:buClr>
              <a:buSzPct val="50000"/>
              <a:buFont typeface="Wingdings" panose="05000000000000000000" pitchFamily="2" charset="2"/>
              <a:buChar char="n"/>
              <a:defRPr sz="2400">
                <a:solidFill>
                  <a:srgbClr val="990000"/>
                </a:solidFill>
                <a:latin typeface="Tahoma" panose="020B0604030504040204" pitchFamily="34" charset="0"/>
              </a:defRPr>
            </a:lvl3pPr>
            <a:lvl4pPr marL="1600200" indent="-228600">
              <a:spcBef>
                <a:spcPct val="20000"/>
              </a:spcBef>
              <a:buClr>
                <a:schemeClr val="accent2"/>
              </a:buClr>
              <a:buSzPct val="55000"/>
              <a:buFont typeface="Wingdings" panose="05000000000000000000" pitchFamily="2" charset="2"/>
              <a:buChar char="n"/>
              <a:defRPr sz="2000">
                <a:solidFill>
                  <a:srgbClr val="990000"/>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sz="2000">
                <a:solidFill>
                  <a:srgbClr val="990000"/>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rgbClr val="990000"/>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rgbClr val="990000"/>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rgbClr val="990000"/>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rgbClr val="990000"/>
                </a:solidFill>
                <a:latin typeface="Tahoma" panose="020B0604030504040204" pitchFamily="34" charset="0"/>
              </a:defRPr>
            </a:lvl9pPr>
          </a:lstStyle>
          <a:p>
            <a:pPr defTabSz="609036">
              <a:spcBef>
                <a:spcPct val="0"/>
              </a:spcBef>
              <a:buClrTx/>
              <a:buSzTx/>
              <a:buNone/>
              <a:defRPr/>
            </a:pPr>
            <a:endParaRPr lang="fr-FR" altLang="ko-KR" sz="2203" b="1" dirty="0">
              <a:solidFill>
                <a:prstClr val="white">
                  <a:lumMod val="75000"/>
                </a:prstClr>
              </a:solidFill>
              <a:latin typeface="Arial" panose="020B0604020202020204" pitchFamily="34" charset="0"/>
              <a:ea typeface="Gulim" panose="020B0600000101010101" pitchFamily="34" charset="-127"/>
            </a:endParaRPr>
          </a:p>
          <a:p>
            <a:pPr defTabSz="609036">
              <a:spcBef>
                <a:spcPct val="0"/>
              </a:spcBef>
              <a:buClrTx/>
              <a:buSzTx/>
              <a:buNone/>
              <a:defRPr/>
            </a:pPr>
            <a:r>
              <a:rPr lang="fr-FR" altLang="ko-KR" sz="2203" b="1" dirty="0">
                <a:solidFill>
                  <a:prstClr val="white">
                    <a:lumMod val="75000"/>
                  </a:prstClr>
                </a:solidFill>
                <a:latin typeface="Arial" panose="020B0604020202020204" pitchFamily="34" charset="0"/>
                <a:ea typeface="Gulim" panose="020B0600000101010101" pitchFamily="34" charset="-127"/>
              </a:rPr>
              <a:t>II. Objectifs</a:t>
            </a:r>
          </a:p>
          <a:p>
            <a:pPr defTabSz="609036">
              <a:spcBef>
                <a:spcPct val="0"/>
              </a:spcBef>
              <a:buClrTx/>
              <a:buSzTx/>
              <a:buNone/>
              <a:defRPr/>
            </a:pPr>
            <a:endParaRPr lang="en-US" altLang="ko-KR" sz="2203" b="1" dirty="0">
              <a:solidFill>
                <a:srgbClr val="44546A"/>
              </a:solidFill>
              <a:latin typeface="Arial" panose="020B0604020202020204" pitchFamily="34" charset="0"/>
              <a:ea typeface="Gulim" panose="020B0600000101010101" pitchFamily="34" charset="-127"/>
            </a:endParaRPr>
          </a:p>
        </p:txBody>
      </p:sp>
      <p:sp>
        <p:nvSpPr>
          <p:cNvPr id="18" name="AutoShape 51">
            <a:extLst>
              <a:ext uri="{FF2B5EF4-FFF2-40B4-BE49-F238E27FC236}">
                <a16:creationId xmlns:a16="http://schemas.microsoft.com/office/drawing/2014/main" id="{16EB3AFF-737C-78F7-5319-E83EA746B5BC}"/>
              </a:ext>
            </a:extLst>
          </p:cNvPr>
          <p:cNvSpPr>
            <a:spLocks noChangeArrowheads="1"/>
          </p:cNvSpPr>
          <p:nvPr/>
        </p:nvSpPr>
        <p:spPr bwMode="gray">
          <a:xfrm>
            <a:off x="1266595" y="3418220"/>
            <a:ext cx="9007958" cy="621724"/>
          </a:xfrm>
          <a:prstGeom prst="roundRect">
            <a:avLst>
              <a:gd name="adj" fmla="val 50000"/>
            </a:avLst>
          </a:prstGeom>
          <a:noFill/>
          <a:ln w="28575" algn="ctr">
            <a:solidFill>
              <a:schemeClr val="bg2"/>
            </a:solidFill>
            <a:round/>
            <a:headEnd/>
            <a:tailEnd/>
          </a:ln>
        </p:spPr>
        <p:txBody>
          <a:bodyPr wrap="none" anchor="ctr"/>
          <a:lstStyle>
            <a:lvl1pPr>
              <a:spcBef>
                <a:spcPct val="20000"/>
              </a:spcBef>
              <a:buClr>
                <a:srgbClr val="990000"/>
              </a:buClr>
              <a:buSzPct val="60000"/>
              <a:buFont typeface="Wingdings" panose="05000000000000000000" pitchFamily="2" charset="2"/>
              <a:buChar char="v"/>
              <a:defRPr sz="2400">
                <a:solidFill>
                  <a:srgbClr val="990000"/>
                </a:solidFill>
                <a:latin typeface="Tahoma" panose="020B0604030504040204" pitchFamily="34" charset="0"/>
              </a:defRPr>
            </a:lvl1pPr>
            <a:lvl2pPr marL="742950" indent="-285750">
              <a:spcBef>
                <a:spcPct val="20000"/>
              </a:spcBef>
              <a:buClr>
                <a:srgbClr val="669900"/>
              </a:buClr>
              <a:buSzPct val="55000"/>
              <a:buFont typeface="Wingdings" panose="05000000000000000000" pitchFamily="2" charset="2"/>
              <a:buChar char="v"/>
              <a:defRPr sz="2000">
                <a:solidFill>
                  <a:srgbClr val="990000"/>
                </a:solidFill>
                <a:latin typeface="Tahoma" panose="020B0604030504040204" pitchFamily="34" charset="0"/>
              </a:defRPr>
            </a:lvl2pPr>
            <a:lvl3pPr marL="1143000" indent="-228600">
              <a:spcBef>
                <a:spcPct val="20000"/>
              </a:spcBef>
              <a:buClr>
                <a:schemeClr val="folHlink"/>
              </a:buClr>
              <a:buSzPct val="50000"/>
              <a:buFont typeface="Wingdings" panose="05000000000000000000" pitchFamily="2" charset="2"/>
              <a:buChar char="n"/>
              <a:defRPr sz="2400">
                <a:solidFill>
                  <a:srgbClr val="990000"/>
                </a:solidFill>
                <a:latin typeface="Tahoma" panose="020B0604030504040204" pitchFamily="34" charset="0"/>
              </a:defRPr>
            </a:lvl3pPr>
            <a:lvl4pPr marL="1600200" indent="-228600">
              <a:spcBef>
                <a:spcPct val="20000"/>
              </a:spcBef>
              <a:buClr>
                <a:schemeClr val="accent2"/>
              </a:buClr>
              <a:buSzPct val="55000"/>
              <a:buFont typeface="Wingdings" panose="05000000000000000000" pitchFamily="2" charset="2"/>
              <a:buChar char="n"/>
              <a:defRPr sz="2000">
                <a:solidFill>
                  <a:srgbClr val="990000"/>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sz="2000">
                <a:solidFill>
                  <a:srgbClr val="990000"/>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rgbClr val="990000"/>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rgbClr val="990000"/>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rgbClr val="990000"/>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rgbClr val="990000"/>
                </a:solidFill>
                <a:latin typeface="Tahoma" panose="020B0604030504040204" pitchFamily="34" charset="0"/>
              </a:defRPr>
            </a:lvl9pPr>
          </a:lstStyle>
          <a:p>
            <a:pPr defTabSz="609036">
              <a:spcBef>
                <a:spcPct val="0"/>
              </a:spcBef>
              <a:buClrTx/>
              <a:buSzTx/>
              <a:buNone/>
              <a:defRPr/>
            </a:pPr>
            <a:r>
              <a:rPr lang="en-US" altLang="ko-KR" sz="2203" b="1" dirty="0">
                <a:solidFill>
                  <a:prstClr val="white">
                    <a:lumMod val="75000"/>
                  </a:prstClr>
                </a:solidFill>
                <a:latin typeface="Arial" panose="020B0604020202020204" pitchFamily="34" charset="0"/>
                <a:ea typeface="Gulim" panose="020B0600000101010101" pitchFamily="34" charset="-127"/>
              </a:rPr>
              <a:t>IV.</a:t>
            </a:r>
            <a:r>
              <a:rPr lang="fr-FR" altLang="ko-KR" sz="2203" b="1" dirty="0">
                <a:solidFill>
                  <a:prstClr val="white">
                    <a:lumMod val="75000"/>
                  </a:prstClr>
                </a:solidFill>
                <a:latin typeface="Arial" panose="020B0604020202020204" pitchFamily="34" charset="0"/>
                <a:ea typeface="Gulim" panose="020B0600000101010101" pitchFamily="34" charset="-127"/>
              </a:rPr>
              <a:t> Résultats attendus</a:t>
            </a:r>
            <a:endParaRPr lang="en-US" altLang="ko-KR" sz="2203" b="1" dirty="0">
              <a:solidFill>
                <a:prstClr val="white">
                  <a:lumMod val="75000"/>
                </a:prstClr>
              </a:solidFill>
              <a:latin typeface="Arial" panose="020B0604020202020204" pitchFamily="34" charset="0"/>
              <a:ea typeface="Gulim" panose="020B0600000101010101" pitchFamily="34" charset="-127"/>
            </a:endParaRPr>
          </a:p>
        </p:txBody>
      </p:sp>
      <p:sp>
        <p:nvSpPr>
          <p:cNvPr id="19" name="AutoShape 51">
            <a:extLst>
              <a:ext uri="{FF2B5EF4-FFF2-40B4-BE49-F238E27FC236}">
                <a16:creationId xmlns:a16="http://schemas.microsoft.com/office/drawing/2014/main" id="{10ED86CE-5013-AA52-3150-B2E5742D3102}"/>
              </a:ext>
            </a:extLst>
          </p:cNvPr>
          <p:cNvSpPr>
            <a:spLocks noChangeArrowheads="1"/>
          </p:cNvSpPr>
          <p:nvPr/>
        </p:nvSpPr>
        <p:spPr bwMode="gray">
          <a:xfrm>
            <a:off x="1018740" y="4981594"/>
            <a:ext cx="9218022" cy="621724"/>
          </a:xfrm>
          <a:prstGeom prst="roundRect">
            <a:avLst>
              <a:gd name="adj" fmla="val 50000"/>
            </a:avLst>
          </a:prstGeom>
          <a:noFill/>
          <a:ln w="28575" algn="ctr">
            <a:solidFill>
              <a:schemeClr val="bg2"/>
            </a:solidFill>
            <a:round/>
            <a:headEnd/>
            <a:tailEnd/>
          </a:ln>
        </p:spPr>
        <p:txBody>
          <a:bodyPr wrap="none" anchor="ctr"/>
          <a:lstStyle>
            <a:lvl1pPr>
              <a:spcBef>
                <a:spcPct val="20000"/>
              </a:spcBef>
              <a:buClr>
                <a:srgbClr val="990000"/>
              </a:buClr>
              <a:buSzPct val="60000"/>
              <a:buFont typeface="Wingdings" panose="05000000000000000000" pitchFamily="2" charset="2"/>
              <a:buChar char="v"/>
              <a:defRPr sz="2400">
                <a:solidFill>
                  <a:srgbClr val="990000"/>
                </a:solidFill>
                <a:latin typeface="Tahoma" panose="020B0604030504040204" pitchFamily="34" charset="0"/>
              </a:defRPr>
            </a:lvl1pPr>
            <a:lvl2pPr marL="742950" indent="-285750">
              <a:spcBef>
                <a:spcPct val="20000"/>
              </a:spcBef>
              <a:buClr>
                <a:srgbClr val="669900"/>
              </a:buClr>
              <a:buSzPct val="55000"/>
              <a:buFont typeface="Wingdings" panose="05000000000000000000" pitchFamily="2" charset="2"/>
              <a:buChar char="v"/>
              <a:defRPr sz="2000">
                <a:solidFill>
                  <a:srgbClr val="990000"/>
                </a:solidFill>
                <a:latin typeface="Tahoma" panose="020B0604030504040204" pitchFamily="34" charset="0"/>
              </a:defRPr>
            </a:lvl2pPr>
            <a:lvl3pPr marL="1143000" indent="-228600">
              <a:spcBef>
                <a:spcPct val="20000"/>
              </a:spcBef>
              <a:buClr>
                <a:schemeClr val="folHlink"/>
              </a:buClr>
              <a:buSzPct val="50000"/>
              <a:buFont typeface="Wingdings" panose="05000000000000000000" pitchFamily="2" charset="2"/>
              <a:buChar char="n"/>
              <a:defRPr sz="2400">
                <a:solidFill>
                  <a:srgbClr val="990000"/>
                </a:solidFill>
                <a:latin typeface="Tahoma" panose="020B0604030504040204" pitchFamily="34" charset="0"/>
              </a:defRPr>
            </a:lvl3pPr>
            <a:lvl4pPr marL="1600200" indent="-228600">
              <a:spcBef>
                <a:spcPct val="20000"/>
              </a:spcBef>
              <a:buClr>
                <a:schemeClr val="accent2"/>
              </a:buClr>
              <a:buSzPct val="55000"/>
              <a:buFont typeface="Wingdings" panose="05000000000000000000" pitchFamily="2" charset="2"/>
              <a:buChar char="n"/>
              <a:defRPr sz="2000">
                <a:solidFill>
                  <a:srgbClr val="990000"/>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sz="2000">
                <a:solidFill>
                  <a:srgbClr val="990000"/>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rgbClr val="990000"/>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rgbClr val="990000"/>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rgbClr val="990000"/>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rgbClr val="990000"/>
                </a:solidFill>
                <a:latin typeface="Tahoma" panose="020B0604030504040204" pitchFamily="34" charset="0"/>
              </a:defRPr>
            </a:lvl9pPr>
          </a:lstStyle>
          <a:p>
            <a:pPr defTabSz="609036">
              <a:spcBef>
                <a:spcPct val="0"/>
              </a:spcBef>
              <a:buClrTx/>
              <a:buSzTx/>
              <a:buNone/>
              <a:defRPr/>
            </a:pPr>
            <a:endParaRPr lang="fr-FR" altLang="ko-KR" sz="2203" b="1" dirty="0">
              <a:solidFill>
                <a:srgbClr val="44546A"/>
              </a:solidFill>
              <a:latin typeface="Arial" panose="020B0604020202020204" pitchFamily="34" charset="0"/>
              <a:ea typeface="Gulim" panose="020B0600000101010101" pitchFamily="34" charset="-127"/>
            </a:endParaRPr>
          </a:p>
          <a:p>
            <a:pPr defTabSz="609036">
              <a:spcBef>
                <a:spcPct val="0"/>
              </a:spcBef>
              <a:buClrTx/>
              <a:buSzTx/>
              <a:buNone/>
              <a:defRPr/>
            </a:pPr>
            <a:r>
              <a:rPr lang="fr-FR" altLang="ko-KR" sz="2203" b="1" dirty="0">
                <a:solidFill>
                  <a:prstClr val="white">
                    <a:lumMod val="75000"/>
                  </a:prstClr>
                </a:solidFill>
                <a:latin typeface="Arial" panose="020B0604020202020204" pitchFamily="34" charset="0"/>
                <a:ea typeface="Gulim" panose="020B0600000101010101" pitchFamily="34" charset="-127"/>
              </a:rPr>
              <a:t>VI. Etat des lieux sur les centres d’excellence en Afrique de l’Ouest  </a:t>
            </a:r>
          </a:p>
          <a:p>
            <a:pPr defTabSz="609036">
              <a:spcBef>
                <a:spcPct val="0"/>
              </a:spcBef>
              <a:buClrTx/>
              <a:buSzTx/>
              <a:buNone/>
              <a:defRPr/>
            </a:pPr>
            <a:endParaRPr lang="fr-FR" altLang="ko-KR" sz="2203" b="1" dirty="0">
              <a:solidFill>
                <a:srgbClr val="44546A"/>
              </a:solidFill>
              <a:latin typeface="Arial" panose="020B0604020202020204" pitchFamily="34" charset="0"/>
              <a:ea typeface="Gulim" panose="020B0600000101010101" pitchFamily="34" charset="-127"/>
            </a:endParaRPr>
          </a:p>
        </p:txBody>
      </p:sp>
      <p:sp>
        <p:nvSpPr>
          <p:cNvPr id="20" name="AutoShape 51">
            <a:extLst>
              <a:ext uri="{FF2B5EF4-FFF2-40B4-BE49-F238E27FC236}">
                <a16:creationId xmlns:a16="http://schemas.microsoft.com/office/drawing/2014/main" id="{0B7AFDAC-0259-94E5-4F89-C3FCE6E76E05}"/>
              </a:ext>
            </a:extLst>
          </p:cNvPr>
          <p:cNvSpPr>
            <a:spLocks noChangeArrowheads="1"/>
          </p:cNvSpPr>
          <p:nvPr/>
        </p:nvSpPr>
        <p:spPr bwMode="gray">
          <a:xfrm>
            <a:off x="768262" y="5782411"/>
            <a:ext cx="9468500" cy="621724"/>
          </a:xfrm>
          <a:prstGeom prst="roundRect">
            <a:avLst>
              <a:gd name="adj" fmla="val 50000"/>
            </a:avLst>
          </a:prstGeom>
          <a:noFill/>
          <a:ln w="28575" algn="ctr">
            <a:solidFill>
              <a:schemeClr val="bg2"/>
            </a:solidFill>
            <a:round/>
            <a:headEnd/>
            <a:tailEnd/>
          </a:ln>
        </p:spPr>
        <p:txBody>
          <a:bodyPr wrap="none" anchor="ctr"/>
          <a:lstStyle>
            <a:lvl1pPr>
              <a:spcBef>
                <a:spcPct val="20000"/>
              </a:spcBef>
              <a:buClr>
                <a:srgbClr val="990000"/>
              </a:buClr>
              <a:buSzPct val="60000"/>
              <a:buFont typeface="Wingdings" panose="05000000000000000000" pitchFamily="2" charset="2"/>
              <a:buChar char="v"/>
              <a:defRPr sz="2400">
                <a:solidFill>
                  <a:srgbClr val="990000"/>
                </a:solidFill>
                <a:latin typeface="Tahoma" panose="020B0604030504040204" pitchFamily="34" charset="0"/>
              </a:defRPr>
            </a:lvl1pPr>
            <a:lvl2pPr marL="742950" indent="-285750">
              <a:spcBef>
                <a:spcPct val="20000"/>
              </a:spcBef>
              <a:buClr>
                <a:srgbClr val="669900"/>
              </a:buClr>
              <a:buSzPct val="55000"/>
              <a:buFont typeface="Wingdings" panose="05000000000000000000" pitchFamily="2" charset="2"/>
              <a:buChar char="v"/>
              <a:defRPr sz="2000">
                <a:solidFill>
                  <a:srgbClr val="990000"/>
                </a:solidFill>
                <a:latin typeface="Tahoma" panose="020B0604030504040204" pitchFamily="34" charset="0"/>
              </a:defRPr>
            </a:lvl2pPr>
            <a:lvl3pPr marL="1143000" indent="-228600">
              <a:spcBef>
                <a:spcPct val="20000"/>
              </a:spcBef>
              <a:buClr>
                <a:schemeClr val="folHlink"/>
              </a:buClr>
              <a:buSzPct val="50000"/>
              <a:buFont typeface="Wingdings" panose="05000000000000000000" pitchFamily="2" charset="2"/>
              <a:buChar char="n"/>
              <a:defRPr sz="2400">
                <a:solidFill>
                  <a:srgbClr val="990000"/>
                </a:solidFill>
                <a:latin typeface="Tahoma" panose="020B0604030504040204" pitchFamily="34" charset="0"/>
              </a:defRPr>
            </a:lvl3pPr>
            <a:lvl4pPr marL="1600200" indent="-228600">
              <a:spcBef>
                <a:spcPct val="20000"/>
              </a:spcBef>
              <a:buClr>
                <a:schemeClr val="accent2"/>
              </a:buClr>
              <a:buSzPct val="55000"/>
              <a:buFont typeface="Wingdings" panose="05000000000000000000" pitchFamily="2" charset="2"/>
              <a:buChar char="n"/>
              <a:defRPr sz="2000">
                <a:solidFill>
                  <a:srgbClr val="990000"/>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sz="2000">
                <a:solidFill>
                  <a:srgbClr val="990000"/>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rgbClr val="990000"/>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rgbClr val="990000"/>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rgbClr val="990000"/>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rgbClr val="990000"/>
                </a:solidFill>
                <a:latin typeface="Tahoma" panose="020B0604030504040204" pitchFamily="34" charset="0"/>
              </a:defRPr>
            </a:lvl9pPr>
          </a:lstStyle>
          <a:p>
            <a:pPr defTabSz="609036">
              <a:spcBef>
                <a:spcPct val="0"/>
              </a:spcBef>
              <a:buClrTx/>
              <a:buSzTx/>
              <a:buNone/>
              <a:defRPr/>
            </a:pPr>
            <a:r>
              <a:rPr lang="en-US" altLang="ko-KR" sz="2203" b="1" dirty="0">
                <a:solidFill>
                  <a:prstClr val="white">
                    <a:lumMod val="75000"/>
                  </a:prstClr>
                </a:solidFill>
                <a:latin typeface="Arial" panose="020B0604020202020204" pitchFamily="34" charset="0"/>
                <a:ea typeface="Gulim" panose="020B0600000101010101" pitchFamily="34" charset="-127"/>
              </a:rPr>
              <a:t>VII. Conclusion et perspectives </a:t>
            </a:r>
          </a:p>
        </p:txBody>
      </p:sp>
      <p:sp>
        <p:nvSpPr>
          <p:cNvPr id="21" name="AutoShape 51">
            <a:extLst>
              <a:ext uri="{FF2B5EF4-FFF2-40B4-BE49-F238E27FC236}">
                <a16:creationId xmlns:a16="http://schemas.microsoft.com/office/drawing/2014/main" id="{52A36CEE-CACA-4177-C3F2-B15561394092}"/>
              </a:ext>
            </a:extLst>
          </p:cNvPr>
          <p:cNvSpPr>
            <a:spLocks noChangeArrowheads="1"/>
          </p:cNvSpPr>
          <p:nvPr/>
        </p:nvSpPr>
        <p:spPr bwMode="gray">
          <a:xfrm>
            <a:off x="1116235" y="2623781"/>
            <a:ext cx="9120526" cy="621724"/>
          </a:xfrm>
          <a:prstGeom prst="roundRect">
            <a:avLst>
              <a:gd name="adj" fmla="val 50000"/>
            </a:avLst>
          </a:prstGeom>
          <a:noFill/>
          <a:ln w="28575" algn="ctr">
            <a:solidFill>
              <a:schemeClr val="bg2"/>
            </a:solidFill>
            <a:round/>
            <a:headEnd/>
            <a:tailEnd/>
          </a:ln>
        </p:spPr>
        <p:txBody>
          <a:bodyPr wrap="none" anchor="ctr"/>
          <a:lstStyle>
            <a:lvl1pPr>
              <a:spcBef>
                <a:spcPct val="20000"/>
              </a:spcBef>
              <a:buClr>
                <a:srgbClr val="990000"/>
              </a:buClr>
              <a:buSzPct val="60000"/>
              <a:buFont typeface="Wingdings" panose="05000000000000000000" pitchFamily="2" charset="2"/>
              <a:buChar char="v"/>
              <a:defRPr sz="2400">
                <a:solidFill>
                  <a:srgbClr val="990000"/>
                </a:solidFill>
                <a:latin typeface="Tahoma" panose="020B0604030504040204" pitchFamily="34" charset="0"/>
              </a:defRPr>
            </a:lvl1pPr>
            <a:lvl2pPr marL="742950" indent="-285750">
              <a:spcBef>
                <a:spcPct val="20000"/>
              </a:spcBef>
              <a:buClr>
                <a:srgbClr val="669900"/>
              </a:buClr>
              <a:buSzPct val="55000"/>
              <a:buFont typeface="Wingdings" panose="05000000000000000000" pitchFamily="2" charset="2"/>
              <a:buChar char="v"/>
              <a:defRPr sz="2000">
                <a:solidFill>
                  <a:srgbClr val="990000"/>
                </a:solidFill>
                <a:latin typeface="Tahoma" panose="020B0604030504040204" pitchFamily="34" charset="0"/>
              </a:defRPr>
            </a:lvl2pPr>
            <a:lvl3pPr marL="1143000" indent="-228600">
              <a:spcBef>
                <a:spcPct val="20000"/>
              </a:spcBef>
              <a:buClr>
                <a:schemeClr val="folHlink"/>
              </a:buClr>
              <a:buSzPct val="50000"/>
              <a:buFont typeface="Wingdings" panose="05000000000000000000" pitchFamily="2" charset="2"/>
              <a:buChar char="n"/>
              <a:defRPr sz="2400">
                <a:solidFill>
                  <a:srgbClr val="990000"/>
                </a:solidFill>
                <a:latin typeface="Tahoma" panose="020B0604030504040204" pitchFamily="34" charset="0"/>
              </a:defRPr>
            </a:lvl3pPr>
            <a:lvl4pPr marL="1600200" indent="-228600">
              <a:spcBef>
                <a:spcPct val="20000"/>
              </a:spcBef>
              <a:buClr>
                <a:schemeClr val="accent2"/>
              </a:buClr>
              <a:buSzPct val="55000"/>
              <a:buFont typeface="Wingdings" panose="05000000000000000000" pitchFamily="2" charset="2"/>
              <a:buChar char="n"/>
              <a:defRPr sz="2000">
                <a:solidFill>
                  <a:srgbClr val="990000"/>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sz="2000">
                <a:solidFill>
                  <a:srgbClr val="990000"/>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rgbClr val="990000"/>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rgbClr val="990000"/>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rgbClr val="990000"/>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rgbClr val="990000"/>
                </a:solidFill>
                <a:latin typeface="Tahoma" panose="020B0604030504040204" pitchFamily="34" charset="0"/>
              </a:defRPr>
            </a:lvl9pPr>
          </a:lstStyle>
          <a:p>
            <a:pPr defTabSz="609036">
              <a:spcBef>
                <a:spcPct val="0"/>
              </a:spcBef>
              <a:buClrTx/>
              <a:buSzTx/>
              <a:buNone/>
              <a:defRPr/>
            </a:pPr>
            <a:endParaRPr lang="fr-FR" altLang="ko-KR" sz="2203" b="1" dirty="0">
              <a:solidFill>
                <a:prstClr val="black"/>
              </a:solidFill>
              <a:highlight>
                <a:srgbClr val="000000"/>
              </a:highlight>
              <a:latin typeface="Arial" panose="020B0604020202020204" pitchFamily="34" charset="0"/>
              <a:ea typeface="Gulim" panose="020B0600000101010101" pitchFamily="34" charset="-127"/>
            </a:endParaRPr>
          </a:p>
          <a:p>
            <a:pPr defTabSz="609036">
              <a:spcBef>
                <a:spcPct val="0"/>
              </a:spcBef>
              <a:buClrTx/>
              <a:buSzTx/>
              <a:buNone/>
              <a:defRPr/>
            </a:pPr>
            <a:r>
              <a:rPr lang="fr-FR" altLang="ko-KR" sz="2203" b="1" dirty="0">
                <a:solidFill>
                  <a:prstClr val="white">
                    <a:lumMod val="75000"/>
                  </a:prstClr>
                </a:solidFill>
                <a:latin typeface="Arial" panose="020B0604020202020204" pitchFamily="34" charset="0"/>
                <a:ea typeface="Gulim" panose="020B0600000101010101" pitchFamily="34" charset="-127"/>
              </a:rPr>
              <a:t>III. Méthodologie</a:t>
            </a:r>
          </a:p>
          <a:p>
            <a:pPr defTabSz="609036">
              <a:spcBef>
                <a:spcPct val="0"/>
              </a:spcBef>
              <a:buClrTx/>
              <a:buSzTx/>
              <a:buNone/>
              <a:defRPr/>
            </a:pPr>
            <a:endParaRPr lang="en-US" altLang="ko-KR" sz="2203" b="1" dirty="0">
              <a:solidFill>
                <a:srgbClr val="44546A"/>
              </a:solidFill>
              <a:latin typeface="Arial" panose="020B0604020202020204" pitchFamily="34" charset="0"/>
              <a:ea typeface="Gulim" panose="020B0600000101010101" pitchFamily="34" charset="-127"/>
            </a:endParaRPr>
          </a:p>
        </p:txBody>
      </p:sp>
      <p:sp>
        <p:nvSpPr>
          <p:cNvPr id="4" name="AutoShape 51">
            <a:extLst>
              <a:ext uri="{FF2B5EF4-FFF2-40B4-BE49-F238E27FC236}">
                <a16:creationId xmlns:a16="http://schemas.microsoft.com/office/drawing/2014/main" id="{0E4270F4-5EAD-3C9E-5899-CD19CF143432}"/>
              </a:ext>
            </a:extLst>
          </p:cNvPr>
          <p:cNvSpPr>
            <a:spLocks noChangeArrowheads="1"/>
          </p:cNvSpPr>
          <p:nvPr/>
        </p:nvSpPr>
        <p:spPr bwMode="gray">
          <a:xfrm>
            <a:off x="1147191" y="4158467"/>
            <a:ext cx="9089571" cy="621724"/>
          </a:xfrm>
          <a:prstGeom prst="roundRect">
            <a:avLst>
              <a:gd name="adj" fmla="val 50000"/>
            </a:avLst>
          </a:prstGeom>
          <a:noFill/>
          <a:ln w="28575" algn="ctr">
            <a:solidFill>
              <a:schemeClr val="bg2"/>
            </a:solidFill>
            <a:round/>
            <a:headEnd/>
            <a:tailEnd/>
          </a:ln>
        </p:spPr>
        <p:txBody>
          <a:bodyPr wrap="none" anchor="ctr"/>
          <a:lstStyle>
            <a:lvl1pPr>
              <a:spcBef>
                <a:spcPct val="20000"/>
              </a:spcBef>
              <a:buClr>
                <a:srgbClr val="990000"/>
              </a:buClr>
              <a:buSzPct val="60000"/>
              <a:buFont typeface="Wingdings" panose="05000000000000000000" pitchFamily="2" charset="2"/>
              <a:buChar char="v"/>
              <a:defRPr sz="2400">
                <a:solidFill>
                  <a:srgbClr val="990000"/>
                </a:solidFill>
                <a:latin typeface="Tahoma" panose="020B0604030504040204" pitchFamily="34" charset="0"/>
              </a:defRPr>
            </a:lvl1pPr>
            <a:lvl2pPr marL="742950" indent="-285750">
              <a:spcBef>
                <a:spcPct val="20000"/>
              </a:spcBef>
              <a:buClr>
                <a:srgbClr val="669900"/>
              </a:buClr>
              <a:buSzPct val="55000"/>
              <a:buFont typeface="Wingdings" panose="05000000000000000000" pitchFamily="2" charset="2"/>
              <a:buChar char="v"/>
              <a:defRPr sz="2000">
                <a:solidFill>
                  <a:srgbClr val="990000"/>
                </a:solidFill>
                <a:latin typeface="Tahoma" panose="020B0604030504040204" pitchFamily="34" charset="0"/>
              </a:defRPr>
            </a:lvl2pPr>
            <a:lvl3pPr marL="1143000" indent="-228600">
              <a:spcBef>
                <a:spcPct val="20000"/>
              </a:spcBef>
              <a:buClr>
                <a:schemeClr val="folHlink"/>
              </a:buClr>
              <a:buSzPct val="50000"/>
              <a:buFont typeface="Wingdings" panose="05000000000000000000" pitchFamily="2" charset="2"/>
              <a:buChar char="n"/>
              <a:defRPr sz="2400">
                <a:solidFill>
                  <a:srgbClr val="990000"/>
                </a:solidFill>
                <a:latin typeface="Tahoma" panose="020B0604030504040204" pitchFamily="34" charset="0"/>
              </a:defRPr>
            </a:lvl3pPr>
            <a:lvl4pPr marL="1600200" indent="-228600">
              <a:spcBef>
                <a:spcPct val="20000"/>
              </a:spcBef>
              <a:buClr>
                <a:schemeClr val="accent2"/>
              </a:buClr>
              <a:buSzPct val="55000"/>
              <a:buFont typeface="Wingdings" panose="05000000000000000000" pitchFamily="2" charset="2"/>
              <a:buChar char="n"/>
              <a:defRPr sz="2000">
                <a:solidFill>
                  <a:srgbClr val="990000"/>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sz="2000">
                <a:solidFill>
                  <a:srgbClr val="990000"/>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rgbClr val="990000"/>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rgbClr val="990000"/>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rgbClr val="990000"/>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rgbClr val="990000"/>
                </a:solidFill>
                <a:latin typeface="Tahoma" panose="020B0604030504040204" pitchFamily="34" charset="0"/>
              </a:defRPr>
            </a:lvl9pPr>
          </a:lstStyle>
          <a:p>
            <a:pPr defTabSz="609036">
              <a:spcBef>
                <a:spcPct val="0"/>
              </a:spcBef>
              <a:buClrTx/>
              <a:buSzTx/>
              <a:buNone/>
              <a:defRPr/>
            </a:pPr>
            <a:r>
              <a:rPr lang="en-US" altLang="ko-KR" sz="2203" b="1" dirty="0">
                <a:solidFill>
                  <a:prstClr val="black"/>
                </a:solidFill>
                <a:latin typeface="Arial" panose="020B0604020202020204" pitchFamily="34" charset="0"/>
                <a:ea typeface="Gulim" panose="020B0600000101010101" pitchFamily="34" charset="-127"/>
              </a:rPr>
              <a:t>V.</a:t>
            </a:r>
            <a:r>
              <a:rPr lang="fr-FR" altLang="ko-KR" sz="2203" b="1" dirty="0">
                <a:solidFill>
                  <a:prstClr val="black"/>
                </a:solidFill>
                <a:latin typeface="Arial" panose="020B0604020202020204" pitchFamily="34" charset="0"/>
                <a:ea typeface="Gulim" panose="020B0600000101010101" pitchFamily="34" charset="-127"/>
              </a:rPr>
              <a:t> Plan de travail et chronogramme</a:t>
            </a:r>
            <a:r>
              <a:rPr lang="en-US" altLang="ko-KR" sz="2203" b="1" dirty="0">
                <a:solidFill>
                  <a:prstClr val="black"/>
                </a:solidFill>
                <a:latin typeface="Arial" panose="020B0604020202020204" pitchFamily="34" charset="0"/>
                <a:ea typeface="Gulim" panose="020B0600000101010101" pitchFamily="34" charset="-127"/>
              </a:rPr>
              <a:t> </a:t>
            </a:r>
          </a:p>
        </p:txBody>
      </p:sp>
      <p:sp>
        <p:nvSpPr>
          <p:cNvPr id="5" name="슬라이드 번호 개체 틀 63">
            <a:extLst>
              <a:ext uri="{FF2B5EF4-FFF2-40B4-BE49-F238E27FC236}">
                <a16:creationId xmlns:a16="http://schemas.microsoft.com/office/drawing/2014/main" id="{518F98E5-9063-7D49-8878-59953CA4B0D9}"/>
              </a:ext>
            </a:extLst>
          </p:cNvPr>
          <p:cNvSpPr txBox="1">
            <a:spLocks/>
          </p:cNvSpPr>
          <p:nvPr/>
        </p:nvSpPr>
        <p:spPr bwMode="auto">
          <a:xfrm>
            <a:off x="11204392" y="6363734"/>
            <a:ext cx="644986" cy="44831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defPPr>
              <a:defRPr lang="fr-FR"/>
            </a:defPPr>
            <a:lvl1pPr marL="0" algn="l" defTabSz="457200" rtl="0" eaLnBrk="1" latinLnBrk="0" hangingPunct="1">
              <a:spcBef>
                <a:spcPts val="925"/>
              </a:spcBef>
              <a:buClr>
                <a:schemeClr val="accent1"/>
              </a:buClr>
              <a:buSzPct val="80000"/>
              <a:buFont typeface="Wingdings 3" panose="05040102010807070707" pitchFamily="18" charset="2"/>
              <a:buChar char=""/>
              <a:defRPr sz="1600" kern="1200">
                <a:solidFill>
                  <a:srgbClr val="404040"/>
                </a:solidFill>
                <a:latin typeface="Trebuchet MS" panose="020B0603020202020204" pitchFamily="34" charset="0"/>
                <a:ea typeface="+mn-ea"/>
                <a:cs typeface="+mn-cs"/>
              </a:defRPr>
            </a:lvl1pPr>
            <a:lvl2pPr marL="681038" indent="-261938" algn="l" defTabSz="457200" rtl="0" eaLnBrk="1" latinLnBrk="0" hangingPunct="1">
              <a:spcBef>
                <a:spcPts val="925"/>
              </a:spcBef>
              <a:buClr>
                <a:schemeClr val="accent1"/>
              </a:buClr>
              <a:buSzPct val="80000"/>
              <a:buFont typeface="Wingdings 3" panose="05040102010807070707" pitchFamily="18" charset="2"/>
              <a:buChar char=""/>
              <a:defRPr sz="1400" kern="1200">
                <a:solidFill>
                  <a:srgbClr val="404040"/>
                </a:solidFill>
                <a:latin typeface="Trebuchet MS" panose="020B0603020202020204" pitchFamily="34" charset="0"/>
                <a:ea typeface="+mn-ea"/>
                <a:cs typeface="+mn-cs"/>
              </a:defRPr>
            </a:lvl2pPr>
            <a:lvl3pPr marL="1049338" indent="-209550" algn="l" defTabSz="457200" rtl="0" eaLnBrk="1" latinLnBrk="0" hangingPunct="1">
              <a:spcBef>
                <a:spcPts val="925"/>
              </a:spcBef>
              <a:buClr>
                <a:schemeClr val="accent1"/>
              </a:buClr>
              <a:buSzPct val="80000"/>
              <a:buFont typeface="Wingdings 3" panose="05040102010807070707" pitchFamily="18" charset="2"/>
              <a:buChar char=""/>
              <a:defRPr sz="1200" kern="1200">
                <a:solidFill>
                  <a:srgbClr val="404040"/>
                </a:solidFill>
                <a:latin typeface="Trebuchet MS" panose="020B0603020202020204" pitchFamily="34" charset="0"/>
                <a:ea typeface="+mn-ea"/>
                <a:cs typeface="+mn-cs"/>
              </a:defRPr>
            </a:lvl3pPr>
            <a:lvl4pPr marL="1470025" indent="-209550" algn="l" defTabSz="457200" rtl="0" eaLnBrk="1" latinLnBrk="0" hangingPunct="1">
              <a:spcBef>
                <a:spcPts val="925"/>
              </a:spcBef>
              <a:buClr>
                <a:schemeClr val="accent1"/>
              </a:buClr>
              <a:buSzPct val="80000"/>
              <a:buFont typeface="Wingdings 3" panose="05040102010807070707" pitchFamily="18" charset="2"/>
              <a:buChar char=""/>
              <a:defRPr sz="1100" kern="1200">
                <a:solidFill>
                  <a:srgbClr val="404040"/>
                </a:solidFill>
                <a:latin typeface="Trebuchet MS" panose="020B0603020202020204" pitchFamily="34" charset="0"/>
                <a:ea typeface="+mn-ea"/>
                <a:cs typeface="+mn-cs"/>
              </a:defRPr>
            </a:lvl4pPr>
            <a:lvl5pPr marL="1889125" indent="-209550" algn="l" defTabSz="457200" rtl="0" eaLnBrk="1" latinLnBrk="0" hangingPunct="1">
              <a:spcBef>
                <a:spcPts val="925"/>
              </a:spcBef>
              <a:buClr>
                <a:schemeClr val="accent1"/>
              </a:buClr>
              <a:buSzPct val="80000"/>
              <a:buFont typeface="Wingdings 3" panose="05040102010807070707" pitchFamily="18" charset="2"/>
              <a:buChar char=""/>
              <a:defRPr sz="1100" kern="1200">
                <a:solidFill>
                  <a:srgbClr val="404040"/>
                </a:solidFill>
                <a:latin typeface="Trebuchet MS" panose="020B0603020202020204" pitchFamily="34" charset="0"/>
                <a:ea typeface="+mn-ea"/>
                <a:cs typeface="+mn-cs"/>
              </a:defRPr>
            </a:lvl5pPr>
            <a:lvl6pPr marL="2346325" indent="-209550" algn="l" defTabSz="457200" rtl="0" eaLnBrk="0" fontAlgn="base" latinLnBrk="0" hangingPunct="0">
              <a:spcBef>
                <a:spcPts val="925"/>
              </a:spcBef>
              <a:spcAft>
                <a:spcPct val="0"/>
              </a:spcAft>
              <a:buClr>
                <a:schemeClr val="accent1"/>
              </a:buClr>
              <a:buSzPct val="80000"/>
              <a:buFont typeface="Wingdings 3" panose="05040102010807070707" pitchFamily="18" charset="2"/>
              <a:buChar char=""/>
              <a:defRPr sz="1100" kern="1200">
                <a:solidFill>
                  <a:srgbClr val="404040"/>
                </a:solidFill>
                <a:latin typeface="Trebuchet MS" panose="020B0603020202020204" pitchFamily="34" charset="0"/>
                <a:ea typeface="+mn-ea"/>
                <a:cs typeface="+mn-cs"/>
              </a:defRPr>
            </a:lvl6pPr>
            <a:lvl7pPr marL="2803525" indent="-209550" algn="l" defTabSz="457200" rtl="0" eaLnBrk="0" fontAlgn="base" latinLnBrk="0" hangingPunct="0">
              <a:spcBef>
                <a:spcPts val="925"/>
              </a:spcBef>
              <a:spcAft>
                <a:spcPct val="0"/>
              </a:spcAft>
              <a:buClr>
                <a:schemeClr val="accent1"/>
              </a:buClr>
              <a:buSzPct val="80000"/>
              <a:buFont typeface="Wingdings 3" panose="05040102010807070707" pitchFamily="18" charset="2"/>
              <a:buChar char=""/>
              <a:defRPr sz="1100" kern="1200">
                <a:solidFill>
                  <a:srgbClr val="404040"/>
                </a:solidFill>
                <a:latin typeface="Trebuchet MS" panose="020B0603020202020204" pitchFamily="34" charset="0"/>
                <a:ea typeface="+mn-ea"/>
                <a:cs typeface="+mn-cs"/>
              </a:defRPr>
            </a:lvl7pPr>
            <a:lvl8pPr marL="3260725" indent="-209550" algn="l" defTabSz="457200" rtl="0" eaLnBrk="0" fontAlgn="base" latinLnBrk="0" hangingPunct="0">
              <a:spcBef>
                <a:spcPts val="925"/>
              </a:spcBef>
              <a:spcAft>
                <a:spcPct val="0"/>
              </a:spcAft>
              <a:buClr>
                <a:schemeClr val="accent1"/>
              </a:buClr>
              <a:buSzPct val="80000"/>
              <a:buFont typeface="Wingdings 3" panose="05040102010807070707" pitchFamily="18" charset="2"/>
              <a:buChar char=""/>
              <a:defRPr sz="1100" kern="1200">
                <a:solidFill>
                  <a:srgbClr val="404040"/>
                </a:solidFill>
                <a:latin typeface="Trebuchet MS" panose="020B0603020202020204" pitchFamily="34" charset="0"/>
                <a:ea typeface="+mn-ea"/>
                <a:cs typeface="+mn-cs"/>
              </a:defRPr>
            </a:lvl8pPr>
            <a:lvl9pPr marL="3717925" indent="-209550" algn="l" defTabSz="457200" rtl="0" eaLnBrk="0" fontAlgn="base" latinLnBrk="0" hangingPunct="0">
              <a:spcBef>
                <a:spcPts val="925"/>
              </a:spcBef>
              <a:spcAft>
                <a:spcPct val="0"/>
              </a:spcAft>
              <a:buClr>
                <a:schemeClr val="accent1"/>
              </a:buClr>
              <a:buSzPct val="80000"/>
              <a:buFont typeface="Wingdings 3" panose="05040102010807070707" pitchFamily="18" charset="2"/>
              <a:buChar char=""/>
              <a:defRPr sz="1100" kern="1200">
                <a:solidFill>
                  <a:srgbClr val="404040"/>
                </a:solidFill>
                <a:latin typeface="Trebuchet MS" panose="020B0603020202020204" pitchFamily="34" charset="0"/>
                <a:ea typeface="+mn-ea"/>
                <a:cs typeface="+mn-cs"/>
              </a:defRPr>
            </a:lvl9pPr>
          </a:lstStyle>
          <a:p>
            <a:pPr defTabSz="609036" fontAlgn="base">
              <a:spcBef>
                <a:spcPct val="0"/>
              </a:spcBef>
              <a:spcAft>
                <a:spcPct val="0"/>
              </a:spcAft>
              <a:buClrTx/>
              <a:buSzTx/>
              <a:buNone/>
            </a:pPr>
            <a:fld id="{28836D35-1622-435B-8508-01785CDB2D49}" type="slidenum">
              <a:rPr lang="en-US" altLang="ko-KR" sz="1865" b="1">
                <a:solidFill>
                  <a:prstClr val="black"/>
                </a:solidFill>
                <a:latin typeface="Tahoma" panose="020B0604030504040204" pitchFamily="34" charset="0"/>
                <a:ea typeface="Gulim" panose="020B0600000101010101" pitchFamily="34" charset="-127"/>
              </a:rPr>
              <a:pPr defTabSz="609036" fontAlgn="base">
                <a:spcBef>
                  <a:spcPct val="0"/>
                </a:spcBef>
                <a:spcAft>
                  <a:spcPct val="0"/>
                </a:spcAft>
                <a:buClrTx/>
                <a:buSzTx/>
                <a:buNone/>
              </a:pPr>
              <a:t>32</a:t>
            </a:fld>
            <a:endParaRPr lang="en-US" altLang="ko-KR" sz="1865" b="1" dirty="0">
              <a:solidFill>
                <a:prstClr val="black"/>
              </a:solidFill>
              <a:latin typeface="Tahoma" panose="020B0604030504040204" pitchFamily="34" charset="0"/>
              <a:ea typeface="Gulim" panose="020B0600000101010101" pitchFamily="34" charset="-127"/>
            </a:endParaRPr>
          </a:p>
        </p:txBody>
      </p:sp>
    </p:spTree>
    <p:extLst>
      <p:ext uri="{BB962C8B-B14F-4D97-AF65-F5344CB8AC3E}">
        <p14:creationId xmlns:p14="http://schemas.microsoft.com/office/powerpoint/2010/main" val="131917692"/>
      </p:ext>
    </p:extLst>
  </p:cSld>
  <p:clrMapOvr>
    <a:masterClrMapping/>
  </p:clrMapOvr>
  <mc:AlternateContent xmlns:mc="http://schemas.openxmlformats.org/markup-compatibility/2006" xmlns:p14="http://schemas.microsoft.com/office/powerpoint/2010/main">
    <mc:Choice Requires="p14">
      <p:transition spd="slow" p14:dur="1750" advTm="696"/>
    </mc:Choice>
    <mc:Fallback xmlns="">
      <p:transition spd="slow" advTm="696"/>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au 2">
            <a:extLst>
              <a:ext uri="{FF2B5EF4-FFF2-40B4-BE49-F238E27FC236}">
                <a16:creationId xmlns:a16="http://schemas.microsoft.com/office/drawing/2014/main" id="{0D370CF2-E69E-1B10-B1FB-39342F13328B}"/>
              </a:ext>
            </a:extLst>
          </p:cNvPr>
          <p:cNvGraphicFramePr>
            <a:graphicFrameLocks noGrp="1"/>
          </p:cNvGraphicFramePr>
          <p:nvPr/>
        </p:nvGraphicFramePr>
        <p:xfrm>
          <a:off x="182173" y="401143"/>
          <a:ext cx="11874609" cy="5827747"/>
        </p:xfrm>
        <a:graphic>
          <a:graphicData uri="http://schemas.openxmlformats.org/drawingml/2006/table">
            <a:tbl>
              <a:tblPr>
                <a:tableStyleId>{2D5ABB26-0587-4C30-8999-92F81FD0307C}</a:tableStyleId>
              </a:tblPr>
              <a:tblGrid>
                <a:gridCol w="891488">
                  <a:extLst>
                    <a:ext uri="{9D8B030D-6E8A-4147-A177-3AD203B41FA5}">
                      <a16:colId xmlns:a16="http://schemas.microsoft.com/office/drawing/2014/main" val="20000"/>
                    </a:ext>
                  </a:extLst>
                </a:gridCol>
                <a:gridCol w="2992220">
                  <a:extLst>
                    <a:ext uri="{9D8B030D-6E8A-4147-A177-3AD203B41FA5}">
                      <a16:colId xmlns:a16="http://schemas.microsoft.com/office/drawing/2014/main" val="20001"/>
                    </a:ext>
                  </a:extLst>
                </a:gridCol>
                <a:gridCol w="4348812">
                  <a:extLst>
                    <a:ext uri="{9D8B030D-6E8A-4147-A177-3AD203B41FA5}">
                      <a16:colId xmlns:a16="http://schemas.microsoft.com/office/drawing/2014/main" val="20002"/>
                    </a:ext>
                  </a:extLst>
                </a:gridCol>
                <a:gridCol w="1281452">
                  <a:extLst>
                    <a:ext uri="{9D8B030D-6E8A-4147-A177-3AD203B41FA5}">
                      <a16:colId xmlns:a16="http://schemas.microsoft.com/office/drawing/2014/main" val="20003"/>
                    </a:ext>
                  </a:extLst>
                </a:gridCol>
                <a:gridCol w="2360637">
                  <a:extLst>
                    <a:ext uri="{9D8B030D-6E8A-4147-A177-3AD203B41FA5}">
                      <a16:colId xmlns:a16="http://schemas.microsoft.com/office/drawing/2014/main" val="20005"/>
                    </a:ext>
                  </a:extLst>
                </a:gridCol>
              </a:tblGrid>
              <a:tr h="188114">
                <a:tc>
                  <a:txBody>
                    <a:bodyPr/>
                    <a:lstStyle/>
                    <a:p>
                      <a:pPr algn="ctr" fontAlgn="ctr"/>
                      <a:r>
                        <a:rPr lang="fr-FR" sz="1200" b="1" u="none" strike="noStrike" dirty="0">
                          <a:solidFill>
                            <a:srgbClr val="000000"/>
                          </a:solidFill>
                          <a:effectLst/>
                        </a:rPr>
                        <a:t>ANNÉE</a:t>
                      </a:r>
                      <a:endParaRPr lang="fr-FR" sz="12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5404" marR="5404" marT="540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fr-FR" sz="1200" b="1" u="none" strike="noStrike" dirty="0">
                          <a:solidFill>
                            <a:srgbClr val="000000"/>
                          </a:solidFill>
                          <a:effectLst/>
                        </a:rPr>
                        <a:t>OBJECTIFS SPÉCIFIQUES</a:t>
                      </a:r>
                      <a:endParaRPr lang="fr-FR" sz="12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5404" marR="5404" marT="540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fr-FR" sz="1200" b="1" u="none" strike="noStrike" dirty="0">
                          <a:solidFill>
                            <a:srgbClr val="000000"/>
                          </a:solidFill>
                          <a:effectLst/>
                        </a:rPr>
                        <a:t>CONTENU</a:t>
                      </a:r>
                      <a:endParaRPr lang="fr-FR" sz="1200" b="1" i="0" u="none" strike="noStrike" dirty="0">
                        <a:solidFill>
                          <a:srgbClr val="000000"/>
                        </a:solidFill>
                        <a:effectLst/>
                        <a:latin typeface="Agency FB" panose="020B0503020202020204" pitchFamily="34" charset="0"/>
                      </a:endParaRPr>
                    </a:p>
                  </a:txBody>
                  <a:tcPr marL="5404" marR="5404" marT="540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fr-FR" sz="1200" b="1" u="none" strike="noStrike" dirty="0">
                          <a:solidFill>
                            <a:srgbClr val="000000"/>
                          </a:solidFill>
                          <a:effectLst/>
                        </a:rPr>
                        <a:t> Période</a:t>
                      </a:r>
                      <a:endParaRPr lang="fr-FR" sz="12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5404" marR="5404" marT="540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fr-FR" sz="1200" b="1" u="none" strike="noStrike" dirty="0">
                          <a:solidFill>
                            <a:srgbClr val="000000"/>
                          </a:solidFill>
                          <a:effectLst/>
                        </a:rPr>
                        <a:t>STATUT</a:t>
                      </a:r>
                      <a:endParaRPr lang="fr-FR" sz="1200" b="1" i="0" u="none" strike="noStrike" dirty="0">
                        <a:solidFill>
                          <a:srgbClr val="000000"/>
                        </a:solidFill>
                        <a:effectLst/>
                        <a:latin typeface="Agency FB" panose="020B0503020202020204" pitchFamily="34" charset="0"/>
                      </a:endParaRPr>
                    </a:p>
                  </a:txBody>
                  <a:tcPr marL="5404" marR="5404" marT="540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674708">
                <a:tc rowSpan="5">
                  <a:txBody>
                    <a:bodyPr/>
                    <a:lstStyle/>
                    <a:p>
                      <a:pPr algn="ctr" fontAlgn="ctr"/>
                      <a:r>
                        <a:rPr lang="fr-FR" sz="1200" b="1" u="none" strike="noStrike" dirty="0">
                          <a:solidFill>
                            <a:srgbClr val="000000"/>
                          </a:solidFill>
                          <a:effectLst/>
                        </a:rPr>
                        <a:t> (2024-2025)</a:t>
                      </a:r>
                      <a:endParaRPr lang="fr-FR" sz="12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5404" marR="5404" marT="540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5">
                  <a:txBody>
                    <a:bodyPr/>
                    <a:lstStyle/>
                    <a:p>
                      <a:pPr algn="ctr" fontAlgn="ctr">
                        <a:buClr>
                          <a:srgbClr val="000000"/>
                        </a:buClr>
                        <a:buSzPts val="800"/>
                        <a:buFont typeface="Times New Roman" panose="02020603050405020304" pitchFamily="18" charset="0"/>
                        <a:buNone/>
                      </a:pPr>
                      <a:r>
                        <a:rPr lang="fr-FR" sz="1200" b="1" u="none" strike="noStrike" dirty="0">
                          <a:solidFill>
                            <a:srgbClr val="000000"/>
                          </a:solidFill>
                          <a:effectLst/>
                        </a:rPr>
                        <a:t>REALISATION D’UNE ETUDE SUR LE PROJET  LANCEMENT DES APPELS D’OFFRES ET SELECTION DES CONSULTANTS</a:t>
                      </a:r>
                    </a:p>
                    <a:p>
                      <a:pPr algn="ctr" fontAlgn="ctr">
                        <a:buClr>
                          <a:srgbClr val="000000"/>
                        </a:buClr>
                        <a:buSzPts val="800"/>
                        <a:buFont typeface="Times New Roman" panose="02020603050405020304" pitchFamily="18" charset="0"/>
                        <a:buNone/>
                      </a:pPr>
                      <a:endParaRPr lang="fr-FR" sz="1200" b="1" u="none" strike="noStrike" dirty="0">
                        <a:solidFill>
                          <a:srgbClr val="000000"/>
                        </a:solidFill>
                        <a:effectLst/>
                      </a:endParaRPr>
                    </a:p>
                    <a:p>
                      <a:pPr algn="ctr" fontAlgn="ctr">
                        <a:buClr>
                          <a:srgbClr val="000000"/>
                        </a:buClr>
                        <a:buSzPts val="800"/>
                        <a:buFont typeface="Times New Roman" panose="02020603050405020304" pitchFamily="18" charset="0"/>
                        <a:buNone/>
                      </a:pPr>
                      <a:endParaRPr lang="fr-FR" sz="1200" b="1" u="none" strike="noStrike" dirty="0">
                        <a:solidFill>
                          <a:srgbClr val="000000"/>
                        </a:solidFill>
                        <a:effectLst/>
                      </a:endParaRPr>
                    </a:p>
                    <a:p>
                      <a:pPr algn="ctr" fontAlgn="ctr">
                        <a:buClr>
                          <a:srgbClr val="000000"/>
                        </a:buClr>
                        <a:buSzPts val="800"/>
                        <a:buFont typeface="Times New Roman" panose="02020603050405020304" pitchFamily="18" charset="0"/>
                        <a:buNone/>
                      </a:pPr>
                      <a:endParaRPr lang="fr-FR" sz="1200" b="1" u="none" strike="noStrike" dirty="0">
                        <a:solidFill>
                          <a:srgbClr val="000000"/>
                        </a:solidFill>
                        <a:effectLst/>
                      </a:endParaRPr>
                    </a:p>
                    <a:p>
                      <a:pPr algn="ctr" fontAlgn="ctr">
                        <a:buClr>
                          <a:srgbClr val="000000"/>
                        </a:buClr>
                        <a:buSzPts val="800"/>
                        <a:buFont typeface="Times New Roman" panose="02020603050405020304" pitchFamily="18" charset="0"/>
                        <a:buNone/>
                      </a:pPr>
                      <a:endParaRPr lang="fr-FR" sz="1200" b="1" u="none" strike="noStrike" dirty="0">
                        <a:solidFill>
                          <a:srgbClr val="000000"/>
                        </a:solidFill>
                        <a:effectLst/>
                      </a:endParaRPr>
                    </a:p>
                    <a:p>
                      <a:pPr algn="ctr" fontAlgn="ctr">
                        <a:buClr>
                          <a:srgbClr val="000000"/>
                        </a:buClr>
                        <a:buSzPts val="800"/>
                        <a:buFont typeface="Times New Roman" panose="02020603050405020304" pitchFamily="18" charset="0"/>
                        <a:buNone/>
                      </a:pPr>
                      <a:r>
                        <a:rPr lang="fr-FR" sz="1200" b="1" u="none" strike="noStrike" dirty="0">
                          <a:solidFill>
                            <a:srgbClr val="000000"/>
                          </a:solidFill>
                          <a:effectLst/>
                        </a:rPr>
                        <a:t>ACCORDS DE PARTENARIATS ET BOUCLAGE FINANCIER</a:t>
                      </a:r>
                    </a:p>
                  </a:txBody>
                  <a:tcPr marL="5404" marR="5404" marT="540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fr-FR" sz="1200" b="0" i="0" u="none" strike="noStrike" dirty="0">
                          <a:solidFill>
                            <a:srgbClr val="000000"/>
                          </a:solidFill>
                          <a:effectLst/>
                          <a:latin typeface="Times New Roman" panose="02020603050405020304" pitchFamily="18" charset="0"/>
                          <a:cs typeface="Times New Roman" panose="02020603050405020304" pitchFamily="18" charset="0"/>
                        </a:rPr>
                        <a:t>Rédaction et validation des TDRs</a:t>
                      </a:r>
                    </a:p>
                  </a:txBody>
                  <a:tcPr marL="5404" marR="5404" marT="540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a:txBody>
                    <a:bodyPr/>
                    <a:lstStyle/>
                    <a:p>
                      <a:pPr algn="ctr" fontAlgn="ctr"/>
                      <a:r>
                        <a:rPr lang="fr-FR" sz="1200" b="1" u="none" strike="noStrike" dirty="0">
                          <a:solidFill>
                            <a:srgbClr val="000000"/>
                          </a:solidFill>
                          <a:effectLst/>
                        </a:rPr>
                        <a:t>3 mois</a:t>
                      </a:r>
                      <a:endParaRPr lang="fr-FR" sz="12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5404" marR="5404" marT="540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fr-FR" sz="1200" b="1" u="none" strike="noStrike" dirty="0">
                          <a:solidFill>
                            <a:srgbClr val="00B050"/>
                          </a:solidFill>
                          <a:effectLst/>
                        </a:rPr>
                        <a:t>Réalisé</a:t>
                      </a:r>
                      <a:endParaRPr lang="fr-FR" sz="1200" b="1" i="0" u="none" strike="noStrike" dirty="0">
                        <a:solidFill>
                          <a:srgbClr val="00B050"/>
                        </a:solidFill>
                        <a:effectLst/>
                        <a:latin typeface="Times New Roman" panose="02020603050405020304" pitchFamily="18" charset="0"/>
                        <a:cs typeface="Times New Roman" panose="02020603050405020304" pitchFamily="18" charset="0"/>
                      </a:endParaRPr>
                    </a:p>
                  </a:txBody>
                  <a:tcPr marL="5404" marR="5404" marT="540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943291">
                <a:tc vMerge="1">
                  <a:txBody>
                    <a:bodyPr/>
                    <a:lstStyle/>
                    <a:p>
                      <a:endParaRPr lang="fr-FR"/>
                    </a:p>
                  </a:txBody>
                  <a:tcPr/>
                </a:tc>
                <a:tc vMerge="1">
                  <a:txBody>
                    <a:bodyPr/>
                    <a:lstStyle/>
                    <a:p>
                      <a:endParaRPr lang="fr-FR"/>
                    </a:p>
                  </a:txBody>
                  <a:tcPr/>
                </a:tc>
                <a:tc>
                  <a:txBody>
                    <a:bodyPr/>
                    <a:lstStyle/>
                    <a:p>
                      <a:pPr algn="l" fontAlgn="b"/>
                      <a:r>
                        <a:rPr lang="fr-FR" sz="1200" b="0" u="none" strike="noStrike" dirty="0">
                          <a:solidFill>
                            <a:srgbClr val="000000"/>
                          </a:solidFill>
                          <a:effectLst/>
                        </a:rPr>
                        <a:t> Lancement des Appel d’offres et présentation des résultats</a:t>
                      </a:r>
                    </a:p>
                    <a:p>
                      <a:pPr algn="l" fontAlgn="b"/>
                      <a:endParaRPr lang="fr-FR" sz="1200" b="0" u="none" strike="noStrike" dirty="0">
                        <a:solidFill>
                          <a:srgbClr val="000000"/>
                        </a:solidFill>
                        <a:effectLst/>
                      </a:endParaRPr>
                    </a:p>
                    <a:p>
                      <a:pPr algn="l" fontAlgn="b"/>
                      <a:endParaRPr lang="fr-FR" sz="1200" b="0" u="none" strike="noStrike" dirty="0">
                        <a:solidFill>
                          <a:srgbClr val="000000"/>
                        </a:solidFill>
                        <a:effectLst/>
                      </a:endParaRPr>
                    </a:p>
                  </a:txBody>
                  <a:tcPr marL="5404" marR="5404" marT="540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fr-FR"/>
                    </a:p>
                  </a:txBody>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fr-FR" sz="1200" b="1" u="none" strike="noStrike" dirty="0" err="1">
                          <a:solidFill>
                            <a:srgbClr val="00B050"/>
                          </a:solidFill>
                          <a:effectLst/>
                        </a:rPr>
                        <a:t>Starting</a:t>
                      </a:r>
                      <a:r>
                        <a:rPr lang="fr-FR" sz="1200" b="1" u="none" strike="noStrike" dirty="0">
                          <a:solidFill>
                            <a:srgbClr val="00B050"/>
                          </a:solidFill>
                          <a:effectLst/>
                        </a:rPr>
                        <a:t> bloc</a:t>
                      </a:r>
                    </a:p>
                  </a:txBody>
                  <a:tcPr marL="5404" marR="5404" marT="540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1681216">
                <a:tc vMerge="1">
                  <a:txBody>
                    <a:bodyPr/>
                    <a:lstStyle/>
                    <a:p>
                      <a:endParaRPr lang="fr-FR"/>
                    </a:p>
                  </a:txBody>
                  <a:tcPr/>
                </a:tc>
                <a:tc vMerge="1">
                  <a:txBody>
                    <a:bodyPr/>
                    <a:lstStyle/>
                    <a:p>
                      <a:endParaRPr lang="fr-FR"/>
                    </a:p>
                  </a:txBody>
                  <a:tcPr/>
                </a:tc>
                <a:tc>
                  <a:txBody>
                    <a:bodyPr/>
                    <a:lstStyle/>
                    <a:p>
                      <a:pPr algn="l" fontAlgn="b"/>
                      <a:r>
                        <a:rPr lang="fr-FR" sz="1200" b="0" i="0" u="none" strike="noStrike" dirty="0">
                          <a:solidFill>
                            <a:srgbClr val="000000"/>
                          </a:solidFill>
                          <a:effectLst/>
                          <a:latin typeface="Times New Roman" panose="02020603050405020304" pitchFamily="18" charset="0"/>
                          <a:cs typeface="Times New Roman" panose="02020603050405020304" pitchFamily="18" charset="0"/>
                        </a:rPr>
                        <a:t>Accords de partenariats et bouclage financier du projet </a:t>
                      </a:r>
                    </a:p>
                    <a:p>
                      <a:pPr algn="l" fontAlgn="b"/>
                      <a:endParaRPr lang="fr-FR"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5404" marR="5404" marT="540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3">
                  <a:txBody>
                    <a:bodyPr/>
                    <a:lstStyle/>
                    <a:p>
                      <a:pPr algn="ctr" fontAlgn="ctr"/>
                      <a:r>
                        <a:rPr lang="fr-FR" sz="1200" b="1" u="none" strike="noStrike" dirty="0">
                          <a:solidFill>
                            <a:srgbClr val="000000"/>
                          </a:solidFill>
                          <a:effectLst/>
                        </a:rPr>
                        <a:t>9 mois</a:t>
                      </a:r>
                      <a:endParaRPr lang="fr-FR" sz="12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5404" marR="5404" marT="540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fr-FR" sz="1200" b="1" u="none" strike="noStrike" dirty="0">
                        <a:solidFill>
                          <a:srgbClr val="00B050"/>
                        </a:solidFill>
                        <a:effectLst/>
                      </a:endParaRPr>
                    </a:p>
                    <a:p>
                      <a:pPr marL="0" marR="0" lvl="0" indent="0" algn="ctr" defTabSz="914400" rtl="0" eaLnBrk="1" fontAlgn="ctr" latinLnBrk="0" hangingPunct="1">
                        <a:lnSpc>
                          <a:spcPct val="100000"/>
                        </a:lnSpc>
                        <a:spcBef>
                          <a:spcPts val="0"/>
                        </a:spcBef>
                        <a:spcAft>
                          <a:spcPts val="0"/>
                        </a:spcAft>
                        <a:buClrTx/>
                        <a:buSzTx/>
                        <a:buFontTx/>
                        <a:buNone/>
                        <a:tabLst/>
                        <a:defRPr/>
                      </a:pPr>
                      <a:r>
                        <a:rPr lang="fr-FR" sz="1200" b="1" u="none" strike="noStrike" dirty="0">
                          <a:solidFill>
                            <a:srgbClr val="00B050"/>
                          </a:solidFill>
                          <a:effectLst/>
                        </a:rPr>
                        <a:t>A VENIR</a:t>
                      </a:r>
                    </a:p>
                    <a:p>
                      <a:pPr algn="ctr" fontAlgn="ctr"/>
                      <a:endParaRPr lang="fr-FR" sz="1200" b="1" i="0" u="none" strike="noStrike" dirty="0">
                        <a:solidFill>
                          <a:srgbClr val="FF0000"/>
                        </a:solidFill>
                        <a:effectLst/>
                        <a:latin typeface="Times New Roman" panose="02020603050405020304" pitchFamily="18" charset="0"/>
                        <a:cs typeface="Times New Roman" panose="02020603050405020304" pitchFamily="18" charset="0"/>
                      </a:endParaRPr>
                    </a:p>
                  </a:txBody>
                  <a:tcPr marL="5404" marR="5404" marT="540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55572">
                <a:tc vMerge="1">
                  <a:txBody>
                    <a:bodyPr/>
                    <a:lstStyle/>
                    <a:p>
                      <a:endParaRPr lang="fr-BJ"/>
                    </a:p>
                  </a:txBody>
                  <a:tcPr/>
                </a:tc>
                <a:tc vMerge="1">
                  <a:txBody>
                    <a:bodyPr/>
                    <a:lstStyle/>
                    <a:p>
                      <a:endParaRPr lang="fr-BJ"/>
                    </a:p>
                  </a:txBody>
                  <a:tcPr/>
                </a:tc>
                <a:tc rowSpan="2">
                  <a:txBody>
                    <a:bodyPr/>
                    <a:lstStyle/>
                    <a:p>
                      <a:pPr algn="l" fontAlgn="b"/>
                      <a:endParaRPr lang="fr-FR"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5404" marR="5404" marT="540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fr-BJ"/>
                    </a:p>
                  </a:txBody>
                  <a:tcPr/>
                </a:tc>
                <a:tc vMerge="1">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fr-FR" sz="1400" b="1" i="0" u="none" strike="noStrike" dirty="0">
                          <a:solidFill>
                            <a:srgbClr val="00B050"/>
                          </a:solidFill>
                          <a:effectLst/>
                          <a:latin typeface="Times New Roman" panose="02020603050405020304" pitchFamily="18" charset="0"/>
                          <a:cs typeface="Times New Roman" panose="02020603050405020304" pitchFamily="18" charset="0"/>
                        </a:rPr>
                        <a:t>EN COURS</a:t>
                      </a:r>
                    </a:p>
                    <a:p>
                      <a:pPr marL="0" marR="0" lvl="0" indent="0" algn="ctr" defTabSz="914400" rtl="0" eaLnBrk="1" fontAlgn="ctr" latinLnBrk="0" hangingPunct="1">
                        <a:lnSpc>
                          <a:spcPct val="100000"/>
                        </a:lnSpc>
                        <a:spcBef>
                          <a:spcPts val="0"/>
                        </a:spcBef>
                        <a:spcAft>
                          <a:spcPts val="0"/>
                        </a:spcAft>
                        <a:buClrTx/>
                        <a:buSzTx/>
                        <a:buFontTx/>
                        <a:buNone/>
                        <a:tabLst/>
                        <a:defRPr/>
                      </a:pPr>
                      <a:endParaRPr lang="fr-FR" sz="1400" b="1" i="0" u="none" strike="noStrike" dirty="0">
                        <a:solidFill>
                          <a:srgbClr val="FF0000"/>
                        </a:solidFill>
                        <a:effectLst/>
                        <a:latin typeface="Times New Roman" panose="02020603050405020304" pitchFamily="18" charset="0"/>
                        <a:cs typeface="Times New Roman" panose="02020603050405020304" pitchFamily="18" charset="0"/>
                      </a:endParaRPr>
                    </a:p>
                    <a:p>
                      <a:pPr marL="0" marR="0" lvl="0" indent="0" algn="ctr" defTabSz="914400" rtl="0" eaLnBrk="1" fontAlgn="ctr" latinLnBrk="0" hangingPunct="1">
                        <a:lnSpc>
                          <a:spcPct val="100000"/>
                        </a:lnSpc>
                        <a:spcBef>
                          <a:spcPts val="0"/>
                        </a:spcBef>
                        <a:spcAft>
                          <a:spcPts val="0"/>
                        </a:spcAft>
                        <a:buClrTx/>
                        <a:buSzTx/>
                        <a:buFontTx/>
                        <a:buNone/>
                        <a:tabLst/>
                        <a:defRPr/>
                      </a:pPr>
                      <a:r>
                        <a:rPr lang="fr-FR" sz="1400" b="1" i="0" u="none" strike="noStrike" dirty="0">
                          <a:solidFill>
                            <a:srgbClr val="FF0000"/>
                          </a:solidFill>
                          <a:effectLst/>
                          <a:latin typeface="Times New Roman" panose="02020603050405020304" pitchFamily="18" charset="0"/>
                          <a:cs typeface="Times New Roman" panose="02020603050405020304" pitchFamily="18" charset="0"/>
                        </a:rPr>
                        <a:t>RESTE À FAIRE</a:t>
                      </a:r>
                    </a:p>
                  </a:txBody>
                  <a:tcPr marL="5409" marR="5409" marT="5408" marB="0" anchor="ctr">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82272295"/>
                  </a:ext>
                </a:extLst>
              </a:tr>
              <a:tr h="350554">
                <a:tc vMerge="1">
                  <a:txBody>
                    <a:bodyPr/>
                    <a:lstStyle/>
                    <a:p>
                      <a:pPr algn="ctr" fontAlgn="ctr"/>
                      <a:endParaRPr lang="fr-FR" sz="14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5409" marR="5409" marT="540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vMerge="1">
                  <a:txBody>
                    <a:bodyPr/>
                    <a:lstStyle/>
                    <a:p>
                      <a:pPr algn="ctr" fontAlgn="ctr">
                        <a:buClr>
                          <a:srgbClr val="000000"/>
                        </a:buClr>
                        <a:buSzPts val="800"/>
                        <a:buFont typeface="Times New Roman" panose="02020603050405020304" pitchFamily="18" charset="0"/>
                        <a:buNone/>
                      </a:pPr>
                      <a:endParaRPr lang="fr-FR" sz="14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5409" marR="5409" marT="540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vMerge="1">
                  <a:txBody>
                    <a:bodyPr/>
                    <a:lstStyle/>
                    <a:p>
                      <a:pPr algn="l" fontAlgn="b"/>
                      <a:endParaRPr lang="fr-FR"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5409" marR="5409" marT="540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vMerge="1">
                  <a:txBody>
                    <a:bodyPr/>
                    <a:lstStyle/>
                    <a:p>
                      <a:pPr algn="ctr" fontAlgn="ctr"/>
                      <a:endParaRPr lang="fr-FR" sz="14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5409" marR="5409" marT="5408" marB="0" anchor="ctr">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fr-FR" sz="1200" b="1" i="0" u="none" strike="noStrike" dirty="0">
                        <a:solidFill>
                          <a:srgbClr val="00B050"/>
                        </a:solidFill>
                        <a:effectLst/>
                        <a:latin typeface="Times New Roman" panose="02020603050405020304" pitchFamily="18" charset="0"/>
                        <a:cs typeface="Times New Roman" panose="02020603050405020304" pitchFamily="18" charset="0"/>
                      </a:endParaRPr>
                    </a:p>
                  </a:txBody>
                  <a:tcPr marL="5404" marR="5404" marT="540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256023218"/>
                  </a:ext>
                </a:extLst>
              </a:tr>
              <a:tr h="370825">
                <a:tc rowSpan="3">
                  <a:txBody>
                    <a:bodyPr/>
                    <a:lstStyle/>
                    <a:p>
                      <a:pPr algn="ctr" fontAlgn="ctr"/>
                      <a:r>
                        <a:rPr lang="fr-FR" sz="1200" b="1" u="none" strike="noStrike" dirty="0">
                          <a:solidFill>
                            <a:srgbClr val="000000"/>
                          </a:solidFill>
                          <a:effectLst/>
                        </a:rPr>
                        <a:t> (2026-2027)</a:t>
                      </a:r>
                      <a:endParaRPr lang="fr-FR" sz="12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5404" marR="5404" marT="540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3">
                  <a:txBody>
                    <a:bodyPr/>
                    <a:lstStyle/>
                    <a:p>
                      <a:pPr algn="ctr" fontAlgn="ctr">
                        <a:buClr>
                          <a:srgbClr val="000000"/>
                        </a:buClr>
                        <a:buSzPts val="800"/>
                        <a:buFont typeface="Times New Roman" panose="02020603050405020304" pitchFamily="18" charset="0"/>
                        <a:buNone/>
                      </a:pPr>
                      <a:r>
                        <a:rPr lang="fr-FR" sz="1200" b="1" u="none" strike="noStrike" dirty="0">
                          <a:solidFill>
                            <a:srgbClr val="000000"/>
                          </a:solidFill>
                          <a:effectLst/>
                        </a:rPr>
                        <a:t>DEMARRAGE DE LA MISE EN OEUVRE</a:t>
                      </a:r>
                    </a:p>
                    <a:p>
                      <a:pPr algn="ctr" fontAlgn="ctr">
                        <a:buClr>
                          <a:srgbClr val="000000"/>
                        </a:buClr>
                        <a:buSzPts val="800"/>
                        <a:buFont typeface="Times New Roman" panose="02020603050405020304" pitchFamily="18" charset="0"/>
                        <a:buNone/>
                      </a:pPr>
                      <a:r>
                        <a:rPr lang="fr-FR" sz="1200" b="1" u="none" strike="noStrike" dirty="0">
                          <a:solidFill>
                            <a:srgbClr val="000000"/>
                          </a:solidFill>
                          <a:effectLst/>
                        </a:rPr>
                        <a:t> </a:t>
                      </a:r>
                      <a:endParaRPr lang="fr-FR" sz="12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5404" marR="5404" marT="540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endParaRPr lang="fr-FR" sz="1200" b="0" i="0" u="none" strike="noStrike" dirty="0">
                        <a:solidFill>
                          <a:srgbClr val="000000"/>
                        </a:solidFill>
                        <a:effectLst/>
                        <a:latin typeface="Times New Roman" panose="02020603050405020304" pitchFamily="18" charset="0"/>
                        <a:cs typeface="Times New Roman" panose="02020603050405020304" pitchFamily="18" charset="0"/>
                      </a:endParaRPr>
                    </a:p>
                    <a:p>
                      <a:pPr algn="l" fontAlgn="b"/>
                      <a:endParaRPr lang="fr-FR"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5404" marR="5404" marT="540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a:txBody>
                    <a:bodyPr/>
                    <a:lstStyle/>
                    <a:p>
                      <a:pPr algn="ctr" fontAlgn="b"/>
                      <a:r>
                        <a:rPr lang="fr-FR" sz="1200" b="1" u="none" strike="noStrike" dirty="0">
                          <a:solidFill>
                            <a:srgbClr val="000000"/>
                          </a:solidFill>
                          <a:effectLst/>
                        </a:rPr>
                        <a:t>12 mois</a:t>
                      </a:r>
                    </a:p>
                    <a:p>
                      <a:pPr algn="ctr" fontAlgn="b"/>
                      <a:endParaRPr lang="fr-FR" sz="12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5404" marR="5404" marT="540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fr-FR" sz="1200" b="1" u="none" strike="noStrike" kern="1200" dirty="0">
                          <a:solidFill>
                            <a:srgbClr val="00B050"/>
                          </a:solidFill>
                          <a:effectLst/>
                        </a:rPr>
                        <a:t>A venir</a:t>
                      </a:r>
                      <a:endParaRPr lang="fr-FR" sz="1200" b="1" i="0" u="none" strike="noStrike" kern="1200" dirty="0">
                        <a:solidFill>
                          <a:srgbClr val="00B050"/>
                        </a:solidFill>
                        <a:effectLst/>
                        <a:latin typeface="Times New Roman" panose="02020603050405020304" pitchFamily="18" charset="0"/>
                        <a:ea typeface="+mn-ea"/>
                        <a:cs typeface="Times New Roman" panose="02020603050405020304" pitchFamily="18" charset="0"/>
                      </a:endParaRPr>
                    </a:p>
                  </a:txBody>
                  <a:tcPr marL="5404" marR="5404" marT="540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6"/>
                  </a:ext>
                </a:extLst>
              </a:tr>
              <a:tr h="1328957">
                <a:tc vMerge="1">
                  <a:txBody>
                    <a:bodyPr/>
                    <a:lstStyle/>
                    <a:p>
                      <a:endParaRPr lang="fr-FR"/>
                    </a:p>
                  </a:txBody>
                  <a:tcPr/>
                </a:tc>
                <a:tc vMerge="1">
                  <a:txBody>
                    <a:bodyPr/>
                    <a:lstStyle/>
                    <a:p>
                      <a:endParaRPr lang="fr-FR"/>
                    </a:p>
                  </a:txBody>
                  <a:tcPr/>
                </a:tc>
                <a:tc>
                  <a:txBody>
                    <a:bodyPr/>
                    <a:lstStyle/>
                    <a:p>
                      <a:pPr algn="l" fontAlgn="b"/>
                      <a:r>
                        <a:rPr lang="fr-FR" sz="1200" b="0" u="none" strike="noStrike" dirty="0">
                          <a:solidFill>
                            <a:srgbClr val="000000"/>
                          </a:solidFill>
                          <a:effectLst/>
                        </a:rPr>
                        <a:t>PROJET EN EXECUTION </a:t>
                      </a:r>
                    </a:p>
                  </a:txBody>
                  <a:tcPr marL="5404" marR="5404" marT="540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dirty="0"/>
                    </a:p>
                  </a:txBody>
                  <a:tcPr marL="5409" marR="5409" marT="540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fr-FR"/>
                    </a:p>
                  </a:txBody>
                  <a:tcPr/>
                </a:tc>
                <a:extLst>
                  <a:ext uri="{0D108BD9-81ED-4DB2-BD59-A6C34878D82A}">
                    <a16:rowId xmlns:a16="http://schemas.microsoft.com/office/drawing/2014/main" val="10007"/>
                  </a:ext>
                </a:extLst>
              </a:tr>
              <a:tr h="233792">
                <a:tc vMerge="1">
                  <a:txBody>
                    <a:bodyPr/>
                    <a:lstStyle/>
                    <a:p>
                      <a:endParaRPr lang="fr-FR"/>
                    </a:p>
                  </a:txBody>
                  <a:tcPr>
                    <a:lnT w="12700" cap="flat" cmpd="sng" algn="ctr">
                      <a:solidFill>
                        <a:schemeClr val="tx1"/>
                      </a:solidFill>
                      <a:prstDash val="solid"/>
                      <a:round/>
                      <a:headEnd type="none" w="med" len="med"/>
                      <a:tailEnd type="none" w="med" len="med"/>
                    </a:lnT>
                  </a:tcPr>
                </a:tc>
                <a:tc vMerge="1">
                  <a:txBody>
                    <a:bodyPr/>
                    <a:lstStyle/>
                    <a:p>
                      <a:pPr algn="ctr" fontAlgn="ctr">
                        <a:buClr>
                          <a:srgbClr val="000000"/>
                        </a:buClr>
                        <a:buSzPts val="800"/>
                        <a:buFont typeface="Times New Roman" panose="02020603050405020304" pitchFamily="18" charset="0"/>
                        <a:buNone/>
                      </a:pPr>
                      <a:endParaRPr lang="fr-FR" sz="11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4057" marR="4057" marT="4056" marB="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endParaRPr lang="fr-FR" sz="1500" b="0" u="none" strike="noStrike" dirty="0">
                        <a:solidFill>
                          <a:srgbClr val="000000"/>
                        </a:solidFill>
                        <a:effectLst/>
                      </a:endParaRPr>
                    </a:p>
                  </a:txBody>
                  <a:tcPr marL="5404" marR="5404" marT="540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endParaRPr lang="fr-FR" sz="1500" b="1" u="none" strike="noStrike" kern="1200" dirty="0">
                        <a:solidFill>
                          <a:srgbClr val="000000"/>
                        </a:solidFill>
                        <a:effectLst/>
                        <a:latin typeface="+mn-lt"/>
                        <a:ea typeface="+mn-ea"/>
                        <a:cs typeface="+mn-cs"/>
                      </a:endParaRPr>
                    </a:p>
                  </a:txBody>
                  <a:tcPr marL="5404" marR="5404" marT="540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endParaRPr lang="fr-FR" sz="1100" b="1" i="0" u="none" strike="noStrike" dirty="0">
                        <a:solidFill>
                          <a:srgbClr val="FF0000"/>
                        </a:solidFill>
                        <a:effectLst/>
                        <a:latin typeface="Agency FB" panose="020B0503020202020204" pitchFamily="34" charset="0"/>
                      </a:endParaRPr>
                    </a:p>
                  </a:txBody>
                  <a:tcPr marL="5404" marR="5404" marT="540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1"/>
                  </a:ext>
                </a:extLst>
              </a:tr>
            </a:tbl>
          </a:graphicData>
        </a:graphic>
      </p:graphicFrame>
      <p:sp>
        <p:nvSpPr>
          <p:cNvPr id="8" name="ZoneTexte 7">
            <a:extLst>
              <a:ext uri="{FF2B5EF4-FFF2-40B4-BE49-F238E27FC236}">
                <a16:creationId xmlns:a16="http://schemas.microsoft.com/office/drawing/2014/main" id="{AD3F6C4D-BC23-547B-9A5F-CFA0225905F1}"/>
              </a:ext>
            </a:extLst>
          </p:cNvPr>
          <p:cNvSpPr txBox="1"/>
          <p:nvPr/>
        </p:nvSpPr>
        <p:spPr>
          <a:xfrm>
            <a:off x="3269572" y="32153"/>
            <a:ext cx="6088434" cy="399740"/>
          </a:xfrm>
          <a:prstGeom prst="rect">
            <a:avLst/>
          </a:prstGeom>
          <a:noFill/>
        </p:spPr>
        <p:txBody>
          <a:bodyPr wrap="square">
            <a:spAutoFit/>
          </a:bodyPr>
          <a:lstStyle/>
          <a:p>
            <a:pPr algn="ctr" defTabSz="609036"/>
            <a:r>
              <a:rPr lang="fr-FR" altLang="fr-FR" sz="1998" b="1" dirty="0">
                <a:solidFill>
                  <a:prstClr val="black"/>
                </a:solidFill>
                <a:latin typeface="Times New Roman" panose="02020603050405020304" pitchFamily="18" charset="0"/>
                <a:cs typeface="Times New Roman" panose="02020603050405020304" pitchFamily="18" charset="0"/>
              </a:rPr>
              <a:t>Planning et Point d’avancement</a:t>
            </a:r>
            <a:endParaRPr lang="fr-BJ" sz="1998" b="1" dirty="0">
              <a:solidFill>
                <a:prstClr val="black"/>
              </a:solidFill>
              <a:latin typeface="Times New Roman" panose="02020603050405020304" pitchFamily="18" charset="0"/>
              <a:cs typeface="Times New Roman" panose="02020603050405020304" pitchFamily="18" charset="0"/>
            </a:endParaRPr>
          </a:p>
        </p:txBody>
      </p:sp>
      <p:sp>
        <p:nvSpPr>
          <p:cNvPr id="3" name="슬라이드 번호 개체 틀 63">
            <a:extLst>
              <a:ext uri="{FF2B5EF4-FFF2-40B4-BE49-F238E27FC236}">
                <a16:creationId xmlns:a16="http://schemas.microsoft.com/office/drawing/2014/main" id="{46CE6BE7-9237-5C8C-936F-62999AD463B0}"/>
              </a:ext>
            </a:extLst>
          </p:cNvPr>
          <p:cNvSpPr txBox="1">
            <a:spLocks/>
          </p:cNvSpPr>
          <p:nvPr/>
        </p:nvSpPr>
        <p:spPr bwMode="auto">
          <a:xfrm>
            <a:off x="11204392" y="6363734"/>
            <a:ext cx="644986" cy="44831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defPPr>
              <a:defRPr lang="fr-FR"/>
            </a:defPPr>
            <a:lvl1pPr marL="0" algn="l" defTabSz="457200" rtl="0" eaLnBrk="1" latinLnBrk="0" hangingPunct="1">
              <a:spcBef>
                <a:spcPts val="925"/>
              </a:spcBef>
              <a:buClr>
                <a:schemeClr val="accent1"/>
              </a:buClr>
              <a:buSzPct val="80000"/>
              <a:buFont typeface="Wingdings 3" panose="05040102010807070707" pitchFamily="18" charset="2"/>
              <a:buChar char=""/>
              <a:defRPr sz="1600" kern="1200">
                <a:solidFill>
                  <a:srgbClr val="404040"/>
                </a:solidFill>
                <a:latin typeface="Trebuchet MS" panose="020B0603020202020204" pitchFamily="34" charset="0"/>
                <a:ea typeface="+mn-ea"/>
                <a:cs typeface="+mn-cs"/>
              </a:defRPr>
            </a:lvl1pPr>
            <a:lvl2pPr marL="681038" indent="-261938" algn="l" defTabSz="457200" rtl="0" eaLnBrk="1" latinLnBrk="0" hangingPunct="1">
              <a:spcBef>
                <a:spcPts val="925"/>
              </a:spcBef>
              <a:buClr>
                <a:schemeClr val="accent1"/>
              </a:buClr>
              <a:buSzPct val="80000"/>
              <a:buFont typeface="Wingdings 3" panose="05040102010807070707" pitchFamily="18" charset="2"/>
              <a:buChar char=""/>
              <a:defRPr sz="1400" kern="1200">
                <a:solidFill>
                  <a:srgbClr val="404040"/>
                </a:solidFill>
                <a:latin typeface="Trebuchet MS" panose="020B0603020202020204" pitchFamily="34" charset="0"/>
                <a:ea typeface="+mn-ea"/>
                <a:cs typeface="+mn-cs"/>
              </a:defRPr>
            </a:lvl2pPr>
            <a:lvl3pPr marL="1049338" indent="-209550" algn="l" defTabSz="457200" rtl="0" eaLnBrk="1" latinLnBrk="0" hangingPunct="1">
              <a:spcBef>
                <a:spcPts val="925"/>
              </a:spcBef>
              <a:buClr>
                <a:schemeClr val="accent1"/>
              </a:buClr>
              <a:buSzPct val="80000"/>
              <a:buFont typeface="Wingdings 3" panose="05040102010807070707" pitchFamily="18" charset="2"/>
              <a:buChar char=""/>
              <a:defRPr sz="1200" kern="1200">
                <a:solidFill>
                  <a:srgbClr val="404040"/>
                </a:solidFill>
                <a:latin typeface="Trebuchet MS" panose="020B0603020202020204" pitchFamily="34" charset="0"/>
                <a:ea typeface="+mn-ea"/>
                <a:cs typeface="+mn-cs"/>
              </a:defRPr>
            </a:lvl3pPr>
            <a:lvl4pPr marL="1470025" indent="-209550" algn="l" defTabSz="457200" rtl="0" eaLnBrk="1" latinLnBrk="0" hangingPunct="1">
              <a:spcBef>
                <a:spcPts val="925"/>
              </a:spcBef>
              <a:buClr>
                <a:schemeClr val="accent1"/>
              </a:buClr>
              <a:buSzPct val="80000"/>
              <a:buFont typeface="Wingdings 3" panose="05040102010807070707" pitchFamily="18" charset="2"/>
              <a:buChar char=""/>
              <a:defRPr sz="1100" kern="1200">
                <a:solidFill>
                  <a:srgbClr val="404040"/>
                </a:solidFill>
                <a:latin typeface="Trebuchet MS" panose="020B0603020202020204" pitchFamily="34" charset="0"/>
                <a:ea typeface="+mn-ea"/>
                <a:cs typeface="+mn-cs"/>
              </a:defRPr>
            </a:lvl4pPr>
            <a:lvl5pPr marL="1889125" indent="-209550" algn="l" defTabSz="457200" rtl="0" eaLnBrk="1" latinLnBrk="0" hangingPunct="1">
              <a:spcBef>
                <a:spcPts val="925"/>
              </a:spcBef>
              <a:buClr>
                <a:schemeClr val="accent1"/>
              </a:buClr>
              <a:buSzPct val="80000"/>
              <a:buFont typeface="Wingdings 3" panose="05040102010807070707" pitchFamily="18" charset="2"/>
              <a:buChar char=""/>
              <a:defRPr sz="1100" kern="1200">
                <a:solidFill>
                  <a:srgbClr val="404040"/>
                </a:solidFill>
                <a:latin typeface="Trebuchet MS" panose="020B0603020202020204" pitchFamily="34" charset="0"/>
                <a:ea typeface="+mn-ea"/>
                <a:cs typeface="+mn-cs"/>
              </a:defRPr>
            </a:lvl5pPr>
            <a:lvl6pPr marL="2346325" indent="-209550" algn="l" defTabSz="457200" rtl="0" eaLnBrk="0" fontAlgn="base" latinLnBrk="0" hangingPunct="0">
              <a:spcBef>
                <a:spcPts val="925"/>
              </a:spcBef>
              <a:spcAft>
                <a:spcPct val="0"/>
              </a:spcAft>
              <a:buClr>
                <a:schemeClr val="accent1"/>
              </a:buClr>
              <a:buSzPct val="80000"/>
              <a:buFont typeface="Wingdings 3" panose="05040102010807070707" pitchFamily="18" charset="2"/>
              <a:buChar char=""/>
              <a:defRPr sz="1100" kern="1200">
                <a:solidFill>
                  <a:srgbClr val="404040"/>
                </a:solidFill>
                <a:latin typeface="Trebuchet MS" panose="020B0603020202020204" pitchFamily="34" charset="0"/>
                <a:ea typeface="+mn-ea"/>
                <a:cs typeface="+mn-cs"/>
              </a:defRPr>
            </a:lvl6pPr>
            <a:lvl7pPr marL="2803525" indent="-209550" algn="l" defTabSz="457200" rtl="0" eaLnBrk="0" fontAlgn="base" latinLnBrk="0" hangingPunct="0">
              <a:spcBef>
                <a:spcPts val="925"/>
              </a:spcBef>
              <a:spcAft>
                <a:spcPct val="0"/>
              </a:spcAft>
              <a:buClr>
                <a:schemeClr val="accent1"/>
              </a:buClr>
              <a:buSzPct val="80000"/>
              <a:buFont typeface="Wingdings 3" panose="05040102010807070707" pitchFamily="18" charset="2"/>
              <a:buChar char=""/>
              <a:defRPr sz="1100" kern="1200">
                <a:solidFill>
                  <a:srgbClr val="404040"/>
                </a:solidFill>
                <a:latin typeface="Trebuchet MS" panose="020B0603020202020204" pitchFamily="34" charset="0"/>
                <a:ea typeface="+mn-ea"/>
                <a:cs typeface="+mn-cs"/>
              </a:defRPr>
            </a:lvl7pPr>
            <a:lvl8pPr marL="3260725" indent="-209550" algn="l" defTabSz="457200" rtl="0" eaLnBrk="0" fontAlgn="base" latinLnBrk="0" hangingPunct="0">
              <a:spcBef>
                <a:spcPts val="925"/>
              </a:spcBef>
              <a:spcAft>
                <a:spcPct val="0"/>
              </a:spcAft>
              <a:buClr>
                <a:schemeClr val="accent1"/>
              </a:buClr>
              <a:buSzPct val="80000"/>
              <a:buFont typeface="Wingdings 3" panose="05040102010807070707" pitchFamily="18" charset="2"/>
              <a:buChar char=""/>
              <a:defRPr sz="1100" kern="1200">
                <a:solidFill>
                  <a:srgbClr val="404040"/>
                </a:solidFill>
                <a:latin typeface="Trebuchet MS" panose="020B0603020202020204" pitchFamily="34" charset="0"/>
                <a:ea typeface="+mn-ea"/>
                <a:cs typeface="+mn-cs"/>
              </a:defRPr>
            </a:lvl8pPr>
            <a:lvl9pPr marL="3717925" indent="-209550" algn="l" defTabSz="457200" rtl="0" eaLnBrk="0" fontAlgn="base" latinLnBrk="0" hangingPunct="0">
              <a:spcBef>
                <a:spcPts val="925"/>
              </a:spcBef>
              <a:spcAft>
                <a:spcPct val="0"/>
              </a:spcAft>
              <a:buClr>
                <a:schemeClr val="accent1"/>
              </a:buClr>
              <a:buSzPct val="80000"/>
              <a:buFont typeface="Wingdings 3" panose="05040102010807070707" pitchFamily="18" charset="2"/>
              <a:buChar char=""/>
              <a:defRPr sz="1100" kern="1200">
                <a:solidFill>
                  <a:srgbClr val="404040"/>
                </a:solidFill>
                <a:latin typeface="Trebuchet MS" panose="020B0603020202020204" pitchFamily="34" charset="0"/>
                <a:ea typeface="+mn-ea"/>
                <a:cs typeface="+mn-cs"/>
              </a:defRPr>
            </a:lvl9pPr>
          </a:lstStyle>
          <a:p>
            <a:pPr defTabSz="609036" fontAlgn="base">
              <a:spcBef>
                <a:spcPct val="0"/>
              </a:spcBef>
              <a:spcAft>
                <a:spcPct val="0"/>
              </a:spcAft>
              <a:buClrTx/>
              <a:buSzTx/>
              <a:buNone/>
            </a:pPr>
            <a:fld id="{28836D35-1622-435B-8508-01785CDB2D49}" type="slidenum">
              <a:rPr lang="en-US" altLang="ko-KR" sz="1865" b="1">
                <a:solidFill>
                  <a:prstClr val="black"/>
                </a:solidFill>
                <a:latin typeface="Tahoma" panose="020B0604030504040204" pitchFamily="34" charset="0"/>
                <a:ea typeface="Gulim" panose="020B0600000101010101" pitchFamily="34" charset="-127"/>
              </a:rPr>
              <a:pPr defTabSz="609036" fontAlgn="base">
                <a:spcBef>
                  <a:spcPct val="0"/>
                </a:spcBef>
                <a:spcAft>
                  <a:spcPct val="0"/>
                </a:spcAft>
                <a:buClrTx/>
                <a:buSzTx/>
                <a:buNone/>
              </a:pPr>
              <a:t>33</a:t>
            </a:fld>
            <a:endParaRPr lang="en-US" altLang="ko-KR" sz="1865" b="1" dirty="0">
              <a:solidFill>
                <a:prstClr val="black"/>
              </a:solidFill>
              <a:latin typeface="Tahoma" panose="020B0604030504040204" pitchFamily="34" charset="0"/>
              <a:ea typeface="Gulim" panose="020B0600000101010101" pitchFamily="34" charset="-127"/>
            </a:endParaRPr>
          </a:p>
        </p:txBody>
      </p:sp>
    </p:spTree>
    <p:extLst>
      <p:ext uri="{BB962C8B-B14F-4D97-AF65-F5344CB8AC3E}">
        <p14:creationId xmlns:p14="http://schemas.microsoft.com/office/powerpoint/2010/main" val="67855408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8" descr="data:image/jpeg;base64,/9j/4AAQSkZJRgABAQAAAQABAAD/2wCEAAkGBw0MDQwNDQ0UEA0MDw0ODA0PFBANDA0OFBUWIhUUFBQkHCggGBomHBQUIz0iJSoxMTovFyAzODMvNyg5LisBCgoKDg0OGxAQGywmHCQsLCwxLC0sLC4sLSwsLCw3LCwsLiwsLCwsLDcsLCwsLCw3NjUsLC4sNS8sNCwsLCwrLP/AABEIAJAAkAMBEQACEQEDEQH/xAAbAAEBAAIDAQAAAAAAAAAAAAAAAQMFAgQGB//EADIQAAICAgAFAgMIAQUBAAAAAAECAAMEEQUSEyExBkEiUWEUMkJicYGRoQcVM1KSoiP/xAAbAQEBAAIDAQAAAAAAAAAAAAAAAQQGAgMFB//EACsRAQACAgEEAQIFBQEAAAAAAAABEQIDBAUSITFBUWETFDJx0SIzkaHwBv/aAAwDAQACEQMRAD8A+4QEBAsCQLAQECQEBAsCQEBAQEBAQEBAsCQLAQJAQEBAQEBAQEBAQLAQEBAQEBAQECQEBAsCQEBAQECwEBAQJAsBAQJAQEBAQEBAQEBAsCQLAkBAQLAkBAQEBAQEBAQEBAsCQEBAQEBAQEBAQEBAQEBAQECwEDDl5VVCNZdYtda/edyFUSTMRFy569eezLtwi5+znTatiK6MGRwGVh3DKfBiJvymWM4zOOXuFZgAST2HmVxWAgWAgSAgICAgICAgICB5ez1rRRmZOJmJ0BTymm7mNq3qfoF+E+O3f3nR+PEZTjl4evHR9mzRjt0z3X7iqr/fl4X1/wCrE4k1dOOCMali/M3ZrbNaB17AAn+Zi793f4j02Ho/TJ4kTns/XPj9o/lm9GeujgKuLlAvjD/bde9lI+XL+Jf7H1l08js8ZenDqnRfzMzt1eM/mPif4l9IxeNYmbVYca9bNLtlU/Go+q+RM7DPHL1LUuRxN3H/ALuMwx5nqjh+PY9VuQFes6dSG7H+JzqWNcNurAgEeCAR+kiuUBAx5Fy1I9jnSVqWY/JR5MDjiZKX1pbU3NXYOZG8bEDNA6fEuJ4+GgfItWtSdLvyx+g94LOGcTozKzbj2c6BipI2NMPb+xBEu3AQMSZNbWPUrqbKwC6AgsgPjY9oHHGy1ta1VVx0m5GLoyKx/KSPiH1EDwP+QPSGZm5RycdVdOkgKFtPzLvwD2mHv05ZZXDaOj9V0cfT+FsmYm5819XzR6jWzIylWQlWQjlZWHkEe0wqrw2qMoyjuibiW49JcE/1LMrxyxWsA2WsPvci+w+p2BOzVr78qYXUeZ+V0TsiPPqP3eu4zx7B4fa2Hj8LqdKfgtNoCszfQ8pJ/U/ObDo6bhlhc/L5tyet8n8WZ7pmf3mG99F0Yhw78rGx+g2Sx6tfMXVSnYKh0Ph7k/uZjbOLjx9k4wys+p7udrxnbPq3XwuEZNnFOJuLbMdC9RVwgKXj5Ake2vb5yX4Y9eXLH4faeIcWyWrtbocj4abeuq5ijA69j412+cfBXlqeGYuX1uoKbK1uw8oPWqXqFsCsArFiSzb13lSGXh3Ccik8FvAv6r2MMrm6hFdexoMv4RomSyvRwvCsFeauTj5LcQavKDWkO2O4KnQB8HfsIIcuHcIyMZ+C21rd1LBaMrm6hSoADlVl/CO57fSLK9MPA8DN69Zd7qsxXt6jPTbZTbsdue3n5Sv7SyRbZcZwc2vKwczJrGWtHOtiY6HabPZgh8nv/wCZIWbc/UORdm14tiY+QuIt7jNpCtVkWLpeVgo7lfvRBPlqbMLNbF5UryFobiFRxkbn+0VUafmJ91XuvmVGLK4NkVjMNSZG8fNrGIAbWHSJbmZR7+F7xZTYPw66riPEzTTaLLa2bDuHN0hYwJbbePc6k+CvLL6Lw7kyEZmuQiphkVWU2pW7b7E2M5DN39hErD3M4uT5F/lahE4gjJ962hWs1/yBIBP7ATz+VEd7dv8Az2eWXFmJ9RPhq/Q/Gk4fnJbb2psVqrW/4A6036AicNOcYZXLL6rxMuTx5xw/VHmP4ei9a8ByMnLGVir16MlVPUp0wTlAB5jvX13No4fJ1xqqZ9PlnN4u2NtVL6BjXY74zLiujVUg1DpkMqlfaeV3983dvVz0Z6axyxmPHz9GD/VL7b76sahWTGZa7bLbDXuwgEqgCnegR3PzlddsuRxvGqsatmO0ZFscKxqrZvuhn8AmKLY8n1Di1WPW7NupkS1gjtXWW1y8za0N7ii3ZTidTX2Yy8xsqCmzSnkTYJG29vBkLdavj+PYrmttlarLkLhkSxE8sp13Hjx85aLcsTi3Vuoq5Bq7EGVzgnQ2QOUAjx38/wBRRbPm8Tqx7Kan5jZfzdJUVnJC65j28AcwkLddeNVnK6GxybNQfTfFkDZKb1rsBLRblVx3Ge1alLEvY9SPyN0msUHmUP4OtH+Iotwq45V0hY/l7raK0qD2O7IxGgNA7+E/SKLcn4/iiuqzmYi92rrVUdrDYu9qV1sEaPaKLZaeLVWUi+sOyczIQEbnVlJDBl9tEHzJRbBXxuu2zBFI5681b2FhJUr0wPw6+v8AUtFttIr4T61OWc+582vp2Of/AJr96vpD7vI34h9Z5e7u7/6n0Ppf4EcbGNE3Ee/rf3j4aQAkgAbJIAA7kk+AB7mdT0PTc2elOKVps4VoR+5C8rb/AFUHf9TtnTnHwwcep8PLLxsi4/73L2H+POBZ+J9qtvQ00W1gdF/v2OPDa/DoE/zMnja88ZufTwOvc3jb8ccMJ7son3HqI+n3ezs4ORdbdRkPSbypuRQjI7Aa5tEHR127TMtrFMeXwBLXtPVdash67MigcvJY66131sbCjevlFlOWTwGu1ctTYw+2WV2Prl+EoF0F7fl94spkfhCtlrltYxKo9YrAVVKtrYY62w7eDFlMGD6dqorsqV91vU9K/BULEVvzhdtr6xZTs4nCUpspsDsTRjDFUHWigIPMe3ntFlMt+Ar5FGSWIbHS5FUa5WFnLvf/AEEiurjcDrqve5G7PY1pQpWxDt50+uYDffW5bSmrx+DXplYwRXGNjX32jqNUawGDaCADmPdvfxFpTYjgCKlYS11sqvuyKrRyllawksCNaK/FqLWnOjgVafZiLHLY91uQWPLu2ywHmLdvzHxFlMVnp2pkVOo2lybcnTBHRmsJJVlI0QObtFlMuHwKqk4nK7H7H1+mDy6bq63vt7a9osptZFdfOwaMlOnfUtiH8LgMP2+UmWMZeJdurds1Zd2vKYn7NPg+jOHY2QmTVSVsrJKfG7Ip+YUnU6sdGGM3EM3b1flbdc6s8vE/aL/y9DO55ri6hgQfB7GBygICAgSAgICAgICAgICAgWAgSBYCAgIEgICAgICAgICAgIFgSAgWAgICBICAgICAgICAgICAgICAgICAgICAgICAgICAgICAgICAgICAgICAgICAgICAgICBYCBIFgICAgSAgICAgICBYEgICBYEgICBYCAgSAgICAgICAgIH//Z"/>
          <p:cNvSpPr>
            <a:spLocks noChangeAspect="1" noChangeArrowheads="1"/>
          </p:cNvSpPr>
          <p:nvPr/>
        </p:nvSpPr>
        <p:spPr bwMode="auto">
          <a:xfrm>
            <a:off x="1512367" y="-127704"/>
            <a:ext cx="276137" cy="276137"/>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82840" tIns="41421" rIns="82840" bIns="41421" numCol="1" anchor="t" anchorCtr="0" compatLnSpc="1">
            <a:prstTxWarp prst="textNoShape">
              <a:avLst/>
            </a:prstTxWarp>
          </a:bodyPr>
          <a:lstStyle/>
          <a:p>
            <a:pPr defTabSz="609036"/>
            <a:endParaRPr lang="fr-FR" sz="1631" dirty="0">
              <a:solidFill>
                <a:prstClr val="black"/>
              </a:solidFill>
              <a:latin typeface="Calibri"/>
            </a:endParaRPr>
          </a:p>
        </p:txBody>
      </p:sp>
      <p:sp>
        <p:nvSpPr>
          <p:cNvPr id="29" name="Rectangle 24"/>
          <p:cNvSpPr>
            <a:spLocks noChangeArrowheads="1"/>
          </p:cNvSpPr>
          <p:nvPr/>
        </p:nvSpPr>
        <p:spPr bwMode="auto">
          <a:xfrm>
            <a:off x="555754" y="6586135"/>
            <a:ext cx="11219436" cy="32615"/>
          </a:xfrm>
          <a:prstGeom prst="rect">
            <a:avLst/>
          </a:prstGeom>
          <a:gradFill rotWithShape="1">
            <a:gsLst>
              <a:gs pos="0">
                <a:srgbClr val="000066"/>
              </a:gs>
              <a:gs pos="100000">
                <a:srgbClr val="EFEFF5"/>
              </a:gs>
            </a:gsLst>
            <a:lin ang="0" scaled="1"/>
          </a:gradFill>
          <a:ln>
            <a:noFill/>
          </a:ln>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defTabSz="609036" eaLnBrk="1" hangingPunct="1"/>
            <a:endParaRPr lang="en-US" altLang="en-US" sz="2174">
              <a:solidFill>
                <a:prstClr val="black"/>
              </a:solidFill>
              <a:latin typeface="Times New Roman" pitchFamily="18" charset="0"/>
            </a:endParaRPr>
          </a:p>
        </p:txBody>
      </p:sp>
      <p:sp>
        <p:nvSpPr>
          <p:cNvPr id="3" name="AutoShape 47">
            <a:extLst>
              <a:ext uri="{FF2B5EF4-FFF2-40B4-BE49-F238E27FC236}">
                <a16:creationId xmlns:a16="http://schemas.microsoft.com/office/drawing/2014/main" id="{D736019F-66A4-6271-7260-2E8A0BE6F8B1}"/>
              </a:ext>
            </a:extLst>
          </p:cNvPr>
          <p:cNvSpPr>
            <a:spLocks noChangeArrowheads="1"/>
          </p:cNvSpPr>
          <p:nvPr/>
        </p:nvSpPr>
        <p:spPr bwMode="ltGray">
          <a:xfrm rot="5400000" flipH="1">
            <a:off x="-3420189" y="2280615"/>
            <a:ext cx="6851657" cy="2296774"/>
          </a:xfrm>
          <a:custGeom>
            <a:avLst/>
            <a:gdLst>
              <a:gd name="G0" fmla="+- 56 0 0"/>
              <a:gd name="G1" fmla="+- 11796480 0 0"/>
              <a:gd name="G2" fmla="+- 0 0 11796480"/>
              <a:gd name="T0" fmla="*/ 0 256 1"/>
              <a:gd name="T1" fmla="*/ 180 256 1"/>
              <a:gd name="G3" fmla="+- 11796480 T0 T1"/>
              <a:gd name="T2" fmla="*/ 0 256 1"/>
              <a:gd name="T3" fmla="*/ 90 256 1"/>
              <a:gd name="G4" fmla="+- 11796480 T2 T3"/>
              <a:gd name="G5" fmla="*/ G4 2 1"/>
              <a:gd name="T4" fmla="*/ 90 256 1"/>
              <a:gd name="T5" fmla="*/ 0 256 1"/>
              <a:gd name="G6" fmla="+- 11796480 T4 T5"/>
              <a:gd name="G7" fmla="*/ G6 2 1"/>
              <a:gd name="G8" fmla="abs 1179648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56"/>
              <a:gd name="G18" fmla="*/ 56 1 2"/>
              <a:gd name="G19" fmla="+- G18 5400 0"/>
              <a:gd name="G20" fmla="cos G19 11796480"/>
              <a:gd name="G21" fmla="sin G19 11796480"/>
              <a:gd name="G22" fmla="+- G20 10800 0"/>
              <a:gd name="G23" fmla="+- G21 10800 0"/>
              <a:gd name="G24" fmla="+- 10800 0 G20"/>
              <a:gd name="G25" fmla="+- 56 10800 0"/>
              <a:gd name="G26" fmla="?: G9 G17 G25"/>
              <a:gd name="G27" fmla="?: G9 0 21600"/>
              <a:gd name="G28" fmla="cos 10800 11796480"/>
              <a:gd name="G29" fmla="sin 10800 11796480"/>
              <a:gd name="G30" fmla="sin 56 11796480"/>
              <a:gd name="G31" fmla="+- G28 10800 0"/>
              <a:gd name="G32" fmla="+- G29 10800 0"/>
              <a:gd name="G33" fmla="+- G30 10800 0"/>
              <a:gd name="G34" fmla="?: G4 0 G31"/>
              <a:gd name="G35" fmla="?: 11796480 G34 0"/>
              <a:gd name="G36" fmla="?: G6 G35 G31"/>
              <a:gd name="G37" fmla="+- 21600 0 G36"/>
              <a:gd name="G38" fmla="?: G4 0 G33"/>
              <a:gd name="G39" fmla="?: 11796480 G38 G32"/>
              <a:gd name="G40" fmla="?: G6 G39 0"/>
              <a:gd name="G41" fmla="?: G4 G32 21600"/>
              <a:gd name="G42" fmla="?: G6 G41 G33"/>
              <a:gd name="T12" fmla="*/ 10800 w 21600"/>
              <a:gd name="T13" fmla="*/ 0 h 21600"/>
              <a:gd name="T14" fmla="*/ 5372 w 21600"/>
              <a:gd name="T15" fmla="*/ 10800 h 21600"/>
              <a:gd name="T16" fmla="*/ 10800 w 21600"/>
              <a:gd name="T17" fmla="*/ 10744 h 21600"/>
              <a:gd name="T18" fmla="*/ 16228 w 21600"/>
              <a:gd name="T19" fmla="*/ 10800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10744" y="10800"/>
                </a:moveTo>
                <a:cubicBezTo>
                  <a:pt x="10744" y="10769"/>
                  <a:pt x="10769" y="10744"/>
                  <a:pt x="10800" y="10744"/>
                </a:cubicBezTo>
                <a:cubicBezTo>
                  <a:pt x="10830" y="10743"/>
                  <a:pt x="10855" y="10769"/>
                  <a:pt x="10856" y="10799"/>
                </a:cubicBezTo>
                <a:lnTo>
                  <a:pt x="21600" y="10800"/>
                </a:lnTo>
                <a:cubicBezTo>
                  <a:pt x="21600" y="4835"/>
                  <a:pt x="16764" y="0"/>
                  <a:pt x="10800" y="0"/>
                </a:cubicBezTo>
                <a:cubicBezTo>
                  <a:pt x="4835" y="0"/>
                  <a:pt x="0" y="4835"/>
                  <a:pt x="0" y="10800"/>
                </a:cubicBezTo>
                <a:close/>
              </a:path>
            </a:pathLst>
          </a:custGeom>
          <a:solidFill>
            <a:schemeClr val="bg1">
              <a:lumMod val="75000"/>
            </a:schemeClr>
          </a:solidFill>
          <a:ln w="0" algn="ctr">
            <a:noFill/>
            <a:miter lim="800000"/>
            <a:headEnd/>
            <a:tailEnd/>
          </a:ln>
          <a:effectLst/>
        </p:spPr>
        <p:txBody>
          <a:bodyPr wrap="none" anchor="ctr"/>
          <a:lstStyle/>
          <a:p>
            <a:pPr defTabSz="609036">
              <a:defRPr/>
            </a:pPr>
            <a:endParaRPr lang="ko-KR" altLang="en-US" sz="2398" dirty="0">
              <a:solidFill>
                <a:prstClr val="black"/>
              </a:solidFill>
              <a:latin typeface="Calibri"/>
            </a:endParaRPr>
          </a:p>
        </p:txBody>
      </p:sp>
      <p:sp>
        <p:nvSpPr>
          <p:cNvPr id="6" name="Titre 13">
            <a:extLst>
              <a:ext uri="{FF2B5EF4-FFF2-40B4-BE49-F238E27FC236}">
                <a16:creationId xmlns:a16="http://schemas.microsoft.com/office/drawing/2014/main" id="{A16FF97E-0DB4-938F-FCA7-178703F51722}"/>
              </a:ext>
            </a:extLst>
          </p:cNvPr>
          <p:cNvSpPr txBox="1">
            <a:spLocks/>
          </p:cNvSpPr>
          <p:nvPr/>
        </p:nvSpPr>
        <p:spPr>
          <a:xfrm>
            <a:off x="3141753" y="125331"/>
            <a:ext cx="10723376" cy="573922"/>
          </a:xfrm>
          <a:prstGeom prst="rect">
            <a:avLst/>
          </a:prstGeom>
        </p:spPr>
        <p:txBody>
          <a:bodyPr vert="horz" lIns="0" tIns="0" rIns="0" bIns="0" rtlCol="0" anchor="t" anchorCtr="0">
            <a:spAutoFit/>
          </a:bodyPr>
          <a:lstStyle>
            <a:lvl1pPr algn="ctr" defTabSz="457189" rtl="0" eaLnBrk="1" latinLnBrk="0" hangingPunct="1">
              <a:spcBef>
                <a:spcPct val="0"/>
              </a:spcBef>
              <a:buNone/>
              <a:defRPr sz="2800" b="1" kern="1200" cap="all" spc="-100">
                <a:solidFill>
                  <a:schemeClr val="tx1"/>
                </a:solidFill>
                <a:latin typeface="Calibri" panose="020F0502020204030204" pitchFamily="34" charset="0"/>
                <a:ea typeface="+mj-ea"/>
                <a:cs typeface="Calibri" panose="020F0502020204030204" pitchFamily="34" charset="0"/>
              </a:defRPr>
            </a:lvl1pPr>
          </a:lstStyle>
          <a:p>
            <a:pPr algn="l" defTabSz="609021"/>
            <a:r>
              <a:rPr lang="en-US" sz="3730" spc="-133" dirty="0">
                <a:solidFill>
                  <a:prstClr val="black"/>
                </a:solidFill>
                <a:latin typeface="LM Roman 12" panose="00000500000000000000" pitchFamily="50" charset="0"/>
              </a:rPr>
              <a:t>PLAN DE LA Presentation</a:t>
            </a:r>
            <a:endParaRPr lang="fr-BJ" sz="3730" spc="-133" dirty="0">
              <a:solidFill>
                <a:prstClr val="black"/>
              </a:solidFill>
              <a:latin typeface="LM Roman 12" panose="00000500000000000000" pitchFamily="50" charset="0"/>
            </a:endParaRPr>
          </a:p>
        </p:txBody>
      </p:sp>
      <p:sp>
        <p:nvSpPr>
          <p:cNvPr id="15" name="AutoShape 51">
            <a:extLst>
              <a:ext uri="{FF2B5EF4-FFF2-40B4-BE49-F238E27FC236}">
                <a16:creationId xmlns:a16="http://schemas.microsoft.com/office/drawing/2014/main" id="{6363AC83-5D5D-C575-35BB-987C57CC9189}"/>
              </a:ext>
            </a:extLst>
          </p:cNvPr>
          <p:cNvSpPr>
            <a:spLocks noChangeArrowheads="1"/>
          </p:cNvSpPr>
          <p:nvPr/>
        </p:nvSpPr>
        <p:spPr bwMode="gray">
          <a:xfrm>
            <a:off x="726876" y="971279"/>
            <a:ext cx="9547677" cy="736854"/>
          </a:xfrm>
          <a:prstGeom prst="roundRect">
            <a:avLst>
              <a:gd name="adj" fmla="val 50000"/>
            </a:avLst>
          </a:prstGeom>
          <a:noFill/>
          <a:ln w="28575" algn="ctr">
            <a:solidFill>
              <a:schemeClr val="bg2"/>
            </a:solidFill>
            <a:round/>
            <a:headEnd/>
            <a:tailEnd/>
          </a:ln>
        </p:spPr>
        <p:txBody>
          <a:bodyPr wrap="none" anchor="ctr"/>
          <a:lstStyle>
            <a:lvl1pPr>
              <a:spcBef>
                <a:spcPct val="20000"/>
              </a:spcBef>
              <a:buClr>
                <a:srgbClr val="990000"/>
              </a:buClr>
              <a:buSzPct val="60000"/>
              <a:buFont typeface="Wingdings" panose="05000000000000000000" pitchFamily="2" charset="2"/>
              <a:buChar char="v"/>
              <a:defRPr sz="2400">
                <a:solidFill>
                  <a:srgbClr val="990000"/>
                </a:solidFill>
                <a:latin typeface="Tahoma" panose="020B0604030504040204" pitchFamily="34" charset="0"/>
              </a:defRPr>
            </a:lvl1pPr>
            <a:lvl2pPr marL="742950" indent="-285750">
              <a:spcBef>
                <a:spcPct val="20000"/>
              </a:spcBef>
              <a:buClr>
                <a:srgbClr val="669900"/>
              </a:buClr>
              <a:buSzPct val="55000"/>
              <a:buFont typeface="Wingdings" panose="05000000000000000000" pitchFamily="2" charset="2"/>
              <a:buChar char="v"/>
              <a:defRPr sz="2000">
                <a:solidFill>
                  <a:srgbClr val="990000"/>
                </a:solidFill>
                <a:latin typeface="Tahoma" panose="020B0604030504040204" pitchFamily="34" charset="0"/>
              </a:defRPr>
            </a:lvl2pPr>
            <a:lvl3pPr marL="1143000" indent="-228600">
              <a:spcBef>
                <a:spcPct val="20000"/>
              </a:spcBef>
              <a:buClr>
                <a:schemeClr val="folHlink"/>
              </a:buClr>
              <a:buSzPct val="50000"/>
              <a:buFont typeface="Wingdings" panose="05000000000000000000" pitchFamily="2" charset="2"/>
              <a:buChar char="n"/>
              <a:defRPr sz="2400">
                <a:solidFill>
                  <a:srgbClr val="990000"/>
                </a:solidFill>
                <a:latin typeface="Tahoma" panose="020B0604030504040204" pitchFamily="34" charset="0"/>
              </a:defRPr>
            </a:lvl3pPr>
            <a:lvl4pPr marL="1600200" indent="-228600">
              <a:spcBef>
                <a:spcPct val="20000"/>
              </a:spcBef>
              <a:buClr>
                <a:schemeClr val="accent2"/>
              </a:buClr>
              <a:buSzPct val="55000"/>
              <a:buFont typeface="Wingdings" panose="05000000000000000000" pitchFamily="2" charset="2"/>
              <a:buChar char="n"/>
              <a:defRPr sz="2000">
                <a:solidFill>
                  <a:srgbClr val="990000"/>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sz="2000">
                <a:solidFill>
                  <a:srgbClr val="990000"/>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rgbClr val="990000"/>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rgbClr val="990000"/>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rgbClr val="990000"/>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rgbClr val="990000"/>
                </a:solidFill>
                <a:latin typeface="Tahoma" panose="020B0604030504040204" pitchFamily="34" charset="0"/>
              </a:defRPr>
            </a:lvl9pPr>
          </a:lstStyle>
          <a:p>
            <a:pPr defTabSz="609036">
              <a:spcBef>
                <a:spcPct val="0"/>
              </a:spcBef>
              <a:buClrTx/>
              <a:buSzTx/>
              <a:buNone/>
              <a:defRPr/>
            </a:pPr>
            <a:endParaRPr lang="fr-FR" altLang="ko-KR" sz="2203" b="1" dirty="0">
              <a:solidFill>
                <a:srgbClr val="44546A"/>
              </a:solidFill>
              <a:latin typeface="Arial" panose="020B0604020202020204" pitchFamily="34" charset="0"/>
              <a:ea typeface="Gulim" panose="020B0600000101010101" pitchFamily="34" charset="-127"/>
            </a:endParaRPr>
          </a:p>
          <a:p>
            <a:pPr defTabSz="609036">
              <a:spcBef>
                <a:spcPct val="0"/>
              </a:spcBef>
              <a:buClrTx/>
              <a:buSzTx/>
              <a:buNone/>
              <a:defRPr/>
            </a:pPr>
            <a:r>
              <a:rPr lang="fr-FR" altLang="ko-KR" sz="2203" b="1" dirty="0">
                <a:solidFill>
                  <a:prstClr val="white">
                    <a:lumMod val="75000"/>
                  </a:prstClr>
                </a:solidFill>
                <a:latin typeface="Arial" panose="020B0604020202020204" pitchFamily="34" charset="0"/>
                <a:ea typeface="Gulim" panose="020B0600000101010101" pitchFamily="34" charset="-127"/>
              </a:rPr>
              <a:t>I.</a:t>
            </a:r>
            <a:r>
              <a:rPr lang="en-US" altLang="ko-KR" sz="2203" b="1" dirty="0">
                <a:solidFill>
                  <a:prstClr val="white">
                    <a:lumMod val="75000"/>
                  </a:prstClr>
                </a:solidFill>
                <a:latin typeface="Arial" panose="020B0604020202020204" pitchFamily="34" charset="0"/>
                <a:ea typeface="Gulim" panose="020B0600000101010101" pitchFamily="34" charset="-127"/>
              </a:rPr>
              <a:t> </a:t>
            </a:r>
            <a:r>
              <a:rPr lang="en-US" altLang="ko-KR" sz="2203" b="1" dirty="0" err="1">
                <a:solidFill>
                  <a:prstClr val="white">
                    <a:lumMod val="75000"/>
                  </a:prstClr>
                </a:solidFill>
                <a:latin typeface="Arial" panose="020B0604020202020204" pitchFamily="34" charset="0"/>
                <a:ea typeface="Gulim" panose="020B0600000101010101" pitchFamily="34" charset="-127"/>
              </a:rPr>
              <a:t>Contexte</a:t>
            </a:r>
            <a:r>
              <a:rPr lang="en-US" altLang="ko-KR" sz="2203" b="1" dirty="0">
                <a:solidFill>
                  <a:prstClr val="white">
                    <a:lumMod val="75000"/>
                  </a:prstClr>
                </a:solidFill>
                <a:latin typeface="Arial" panose="020B0604020202020204" pitchFamily="34" charset="0"/>
                <a:ea typeface="Gulim" panose="020B0600000101010101" pitchFamily="34" charset="-127"/>
              </a:rPr>
              <a:t> du </a:t>
            </a:r>
            <a:r>
              <a:rPr lang="en-US" altLang="ko-KR" sz="2203" b="1" dirty="0" err="1">
                <a:solidFill>
                  <a:prstClr val="white">
                    <a:lumMod val="75000"/>
                  </a:prstClr>
                </a:solidFill>
                <a:latin typeface="Arial" panose="020B0604020202020204" pitchFamily="34" charset="0"/>
                <a:ea typeface="Gulim" panose="020B0600000101010101" pitchFamily="34" charset="-127"/>
              </a:rPr>
              <a:t>marché</a:t>
            </a:r>
            <a:r>
              <a:rPr lang="en-US" altLang="ko-KR" sz="2203" b="1" dirty="0">
                <a:solidFill>
                  <a:prstClr val="white">
                    <a:lumMod val="75000"/>
                  </a:prstClr>
                </a:solidFill>
                <a:latin typeface="Arial" panose="020B0604020202020204" pitchFamily="34" charset="0"/>
                <a:ea typeface="Gulim" panose="020B0600000101010101" pitchFamily="34" charset="-127"/>
              </a:rPr>
              <a:t> regional de </a:t>
            </a:r>
            <a:r>
              <a:rPr lang="en-US" altLang="ko-KR" sz="2203" b="1" dirty="0" err="1">
                <a:solidFill>
                  <a:prstClr val="white">
                    <a:lumMod val="75000"/>
                  </a:prstClr>
                </a:solidFill>
                <a:latin typeface="Arial" panose="020B0604020202020204" pitchFamily="34" charset="0"/>
                <a:ea typeface="Gulim" panose="020B0600000101010101" pitchFamily="34" charset="-127"/>
              </a:rPr>
              <a:t>l’électricité</a:t>
            </a:r>
            <a:r>
              <a:rPr lang="en-US" altLang="ko-KR" sz="2203" b="1" dirty="0">
                <a:solidFill>
                  <a:prstClr val="white">
                    <a:lumMod val="75000"/>
                  </a:prstClr>
                </a:solidFill>
                <a:latin typeface="Arial" panose="020B0604020202020204" pitchFamily="34" charset="0"/>
                <a:ea typeface="Gulim" panose="020B0600000101010101" pitchFamily="34" charset="-127"/>
              </a:rPr>
              <a:t> (MRE) &amp; </a:t>
            </a:r>
            <a:r>
              <a:rPr lang="en-US" altLang="ko-KR" sz="2203" b="1" dirty="0" err="1">
                <a:solidFill>
                  <a:prstClr val="white">
                    <a:lumMod val="75000"/>
                  </a:prstClr>
                </a:solidFill>
                <a:latin typeface="Arial" panose="020B0604020202020204" pitchFamily="34" charset="0"/>
                <a:ea typeface="Gulim" panose="020B0600000101010101" pitchFamily="34" charset="-127"/>
              </a:rPr>
              <a:t>problématique</a:t>
            </a:r>
            <a:endParaRPr lang="en-US" altLang="ko-KR" sz="2203" b="1" dirty="0">
              <a:solidFill>
                <a:prstClr val="white">
                  <a:lumMod val="75000"/>
                </a:prstClr>
              </a:solidFill>
              <a:latin typeface="Arial" panose="020B0604020202020204" pitchFamily="34" charset="0"/>
              <a:ea typeface="Gulim" panose="020B0600000101010101" pitchFamily="34" charset="-127"/>
            </a:endParaRPr>
          </a:p>
          <a:p>
            <a:pPr defTabSz="609036">
              <a:spcBef>
                <a:spcPct val="0"/>
              </a:spcBef>
              <a:buClrTx/>
              <a:buSzTx/>
              <a:buNone/>
              <a:defRPr/>
            </a:pPr>
            <a:endParaRPr lang="fr-FR" altLang="ko-KR" sz="2203" b="1" dirty="0">
              <a:solidFill>
                <a:srgbClr val="44546A"/>
              </a:solidFill>
              <a:latin typeface="Arial" panose="020B0604020202020204" pitchFamily="34" charset="0"/>
              <a:ea typeface="Gulim" panose="020B0600000101010101" pitchFamily="34" charset="-127"/>
            </a:endParaRPr>
          </a:p>
        </p:txBody>
      </p:sp>
      <p:sp>
        <p:nvSpPr>
          <p:cNvPr id="17" name="AutoShape 51">
            <a:extLst>
              <a:ext uri="{FF2B5EF4-FFF2-40B4-BE49-F238E27FC236}">
                <a16:creationId xmlns:a16="http://schemas.microsoft.com/office/drawing/2014/main" id="{7F436EB7-F8A0-11DF-0A08-5F38B35C9F17}"/>
              </a:ext>
            </a:extLst>
          </p:cNvPr>
          <p:cNvSpPr>
            <a:spLocks noChangeArrowheads="1"/>
          </p:cNvSpPr>
          <p:nvPr/>
        </p:nvSpPr>
        <p:spPr bwMode="gray">
          <a:xfrm>
            <a:off x="1018740" y="1863879"/>
            <a:ext cx="9180229" cy="621724"/>
          </a:xfrm>
          <a:prstGeom prst="roundRect">
            <a:avLst>
              <a:gd name="adj" fmla="val 50000"/>
            </a:avLst>
          </a:prstGeom>
          <a:noFill/>
          <a:ln w="28575" algn="ctr">
            <a:solidFill>
              <a:schemeClr val="bg2"/>
            </a:solidFill>
            <a:round/>
            <a:headEnd/>
            <a:tailEnd/>
          </a:ln>
        </p:spPr>
        <p:txBody>
          <a:bodyPr wrap="none" anchor="ctr"/>
          <a:lstStyle>
            <a:lvl1pPr>
              <a:spcBef>
                <a:spcPct val="20000"/>
              </a:spcBef>
              <a:buClr>
                <a:srgbClr val="990000"/>
              </a:buClr>
              <a:buSzPct val="60000"/>
              <a:buFont typeface="Wingdings" panose="05000000000000000000" pitchFamily="2" charset="2"/>
              <a:buChar char="v"/>
              <a:defRPr sz="2400">
                <a:solidFill>
                  <a:srgbClr val="990000"/>
                </a:solidFill>
                <a:latin typeface="Tahoma" panose="020B0604030504040204" pitchFamily="34" charset="0"/>
              </a:defRPr>
            </a:lvl1pPr>
            <a:lvl2pPr marL="742950" indent="-285750">
              <a:spcBef>
                <a:spcPct val="20000"/>
              </a:spcBef>
              <a:buClr>
                <a:srgbClr val="669900"/>
              </a:buClr>
              <a:buSzPct val="55000"/>
              <a:buFont typeface="Wingdings" panose="05000000000000000000" pitchFamily="2" charset="2"/>
              <a:buChar char="v"/>
              <a:defRPr sz="2000">
                <a:solidFill>
                  <a:srgbClr val="990000"/>
                </a:solidFill>
                <a:latin typeface="Tahoma" panose="020B0604030504040204" pitchFamily="34" charset="0"/>
              </a:defRPr>
            </a:lvl2pPr>
            <a:lvl3pPr marL="1143000" indent="-228600">
              <a:spcBef>
                <a:spcPct val="20000"/>
              </a:spcBef>
              <a:buClr>
                <a:schemeClr val="folHlink"/>
              </a:buClr>
              <a:buSzPct val="50000"/>
              <a:buFont typeface="Wingdings" panose="05000000000000000000" pitchFamily="2" charset="2"/>
              <a:buChar char="n"/>
              <a:defRPr sz="2400">
                <a:solidFill>
                  <a:srgbClr val="990000"/>
                </a:solidFill>
                <a:latin typeface="Tahoma" panose="020B0604030504040204" pitchFamily="34" charset="0"/>
              </a:defRPr>
            </a:lvl3pPr>
            <a:lvl4pPr marL="1600200" indent="-228600">
              <a:spcBef>
                <a:spcPct val="20000"/>
              </a:spcBef>
              <a:buClr>
                <a:schemeClr val="accent2"/>
              </a:buClr>
              <a:buSzPct val="55000"/>
              <a:buFont typeface="Wingdings" panose="05000000000000000000" pitchFamily="2" charset="2"/>
              <a:buChar char="n"/>
              <a:defRPr sz="2000">
                <a:solidFill>
                  <a:srgbClr val="990000"/>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sz="2000">
                <a:solidFill>
                  <a:srgbClr val="990000"/>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rgbClr val="990000"/>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rgbClr val="990000"/>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rgbClr val="990000"/>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rgbClr val="990000"/>
                </a:solidFill>
                <a:latin typeface="Tahoma" panose="020B0604030504040204" pitchFamily="34" charset="0"/>
              </a:defRPr>
            </a:lvl9pPr>
          </a:lstStyle>
          <a:p>
            <a:pPr defTabSz="609036">
              <a:spcBef>
                <a:spcPct val="0"/>
              </a:spcBef>
              <a:buClrTx/>
              <a:buSzTx/>
              <a:buNone/>
              <a:defRPr/>
            </a:pPr>
            <a:endParaRPr lang="fr-FR" altLang="ko-KR" sz="2203" b="1" dirty="0">
              <a:solidFill>
                <a:prstClr val="white">
                  <a:lumMod val="75000"/>
                </a:prstClr>
              </a:solidFill>
              <a:latin typeface="Arial" panose="020B0604020202020204" pitchFamily="34" charset="0"/>
              <a:ea typeface="Gulim" panose="020B0600000101010101" pitchFamily="34" charset="-127"/>
            </a:endParaRPr>
          </a:p>
          <a:p>
            <a:pPr defTabSz="609036">
              <a:spcBef>
                <a:spcPct val="0"/>
              </a:spcBef>
              <a:buClrTx/>
              <a:buSzTx/>
              <a:buNone/>
              <a:defRPr/>
            </a:pPr>
            <a:r>
              <a:rPr lang="fr-FR" altLang="ko-KR" sz="2203" b="1" dirty="0">
                <a:solidFill>
                  <a:prstClr val="white">
                    <a:lumMod val="75000"/>
                  </a:prstClr>
                </a:solidFill>
                <a:latin typeface="Arial" panose="020B0604020202020204" pitchFamily="34" charset="0"/>
                <a:ea typeface="Gulim" panose="020B0600000101010101" pitchFamily="34" charset="-127"/>
              </a:rPr>
              <a:t>II. Objectifs</a:t>
            </a:r>
          </a:p>
          <a:p>
            <a:pPr defTabSz="609036">
              <a:spcBef>
                <a:spcPct val="0"/>
              </a:spcBef>
              <a:buClrTx/>
              <a:buSzTx/>
              <a:buNone/>
              <a:defRPr/>
            </a:pPr>
            <a:endParaRPr lang="en-US" altLang="ko-KR" sz="2203" b="1" dirty="0">
              <a:solidFill>
                <a:srgbClr val="44546A"/>
              </a:solidFill>
              <a:latin typeface="Arial" panose="020B0604020202020204" pitchFamily="34" charset="0"/>
              <a:ea typeface="Gulim" panose="020B0600000101010101" pitchFamily="34" charset="-127"/>
            </a:endParaRPr>
          </a:p>
        </p:txBody>
      </p:sp>
      <p:sp>
        <p:nvSpPr>
          <p:cNvPr id="18" name="AutoShape 51">
            <a:extLst>
              <a:ext uri="{FF2B5EF4-FFF2-40B4-BE49-F238E27FC236}">
                <a16:creationId xmlns:a16="http://schemas.microsoft.com/office/drawing/2014/main" id="{16EB3AFF-737C-78F7-5319-E83EA746B5BC}"/>
              </a:ext>
            </a:extLst>
          </p:cNvPr>
          <p:cNvSpPr>
            <a:spLocks noChangeArrowheads="1"/>
          </p:cNvSpPr>
          <p:nvPr/>
        </p:nvSpPr>
        <p:spPr bwMode="gray">
          <a:xfrm>
            <a:off x="1266595" y="3418220"/>
            <a:ext cx="9007958" cy="621724"/>
          </a:xfrm>
          <a:prstGeom prst="roundRect">
            <a:avLst>
              <a:gd name="adj" fmla="val 50000"/>
            </a:avLst>
          </a:prstGeom>
          <a:noFill/>
          <a:ln w="28575" algn="ctr">
            <a:solidFill>
              <a:schemeClr val="bg2"/>
            </a:solidFill>
            <a:round/>
            <a:headEnd/>
            <a:tailEnd/>
          </a:ln>
        </p:spPr>
        <p:txBody>
          <a:bodyPr wrap="none" anchor="ctr"/>
          <a:lstStyle>
            <a:lvl1pPr>
              <a:spcBef>
                <a:spcPct val="20000"/>
              </a:spcBef>
              <a:buClr>
                <a:srgbClr val="990000"/>
              </a:buClr>
              <a:buSzPct val="60000"/>
              <a:buFont typeface="Wingdings" panose="05000000000000000000" pitchFamily="2" charset="2"/>
              <a:buChar char="v"/>
              <a:defRPr sz="2400">
                <a:solidFill>
                  <a:srgbClr val="990000"/>
                </a:solidFill>
                <a:latin typeface="Tahoma" panose="020B0604030504040204" pitchFamily="34" charset="0"/>
              </a:defRPr>
            </a:lvl1pPr>
            <a:lvl2pPr marL="742950" indent="-285750">
              <a:spcBef>
                <a:spcPct val="20000"/>
              </a:spcBef>
              <a:buClr>
                <a:srgbClr val="669900"/>
              </a:buClr>
              <a:buSzPct val="55000"/>
              <a:buFont typeface="Wingdings" panose="05000000000000000000" pitchFamily="2" charset="2"/>
              <a:buChar char="v"/>
              <a:defRPr sz="2000">
                <a:solidFill>
                  <a:srgbClr val="990000"/>
                </a:solidFill>
                <a:latin typeface="Tahoma" panose="020B0604030504040204" pitchFamily="34" charset="0"/>
              </a:defRPr>
            </a:lvl2pPr>
            <a:lvl3pPr marL="1143000" indent="-228600">
              <a:spcBef>
                <a:spcPct val="20000"/>
              </a:spcBef>
              <a:buClr>
                <a:schemeClr val="folHlink"/>
              </a:buClr>
              <a:buSzPct val="50000"/>
              <a:buFont typeface="Wingdings" panose="05000000000000000000" pitchFamily="2" charset="2"/>
              <a:buChar char="n"/>
              <a:defRPr sz="2400">
                <a:solidFill>
                  <a:srgbClr val="990000"/>
                </a:solidFill>
                <a:latin typeface="Tahoma" panose="020B0604030504040204" pitchFamily="34" charset="0"/>
              </a:defRPr>
            </a:lvl3pPr>
            <a:lvl4pPr marL="1600200" indent="-228600">
              <a:spcBef>
                <a:spcPct val="20000"/>
              </a:spcBef>
              <a:buClr>
                <a:schemeClr val="accent2"/>
              </a:buClr>
              <a:buSzPct val="55000"/>
              <a:buFont typeface="Wingdings" panose="05000000000000000000" pitchFamily="2" charset="2"/>
              <a:buChar char="n"/>
              <a:defRPr sz="2000">
                <a:solidFill>
                  <a:srgbClr val="990000"/>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sz="2000">
                <a:solidFill>
                  <a:srgbClr val="990000"/>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rgbClr val="990000"/>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rgbClr val="990000"/>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rgbClr val="990000"/>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rgbClr val="990000"/>
                </a:solidFill>
                <a:latin typeface="Tahoma" panose="020B0604030504040204" pitchFamily="34" charset="0"/>
              </a:defRPr>
            </a:lvl9pPr>
          </a:lstStyle>
          <a:p>
            <a:pPr defTabSz="609036">
              <a:spcBef>
                <a:spcPct val="0"/>
              </a:spcBef>
              <a:buClrTx/>
              <a:buSzTx/>
              <a:buNone/>
              <a:defRPr/>
            </a:pPr>
            <a:r>
              <a:rPr lang="en-US" altLang="ko-KR" sz="2203" b="1" dirty="0">
                <a:solidFill>
                  <a:prstClr val="white">
                    <a:lumMod val="75000"/>
                  </a:prstClr>
                </a:solidFill>
                <a:latin typeface="Arial" panose="020B0604020202020204" pitchFamily="34" charset="0"/>
                <a:ea typeface="Gulim" panose="020B0600000101010101" pitchFamily="34" charset="-127"/>
              </a:rPr>
              <a:t>IV.</a:t>
            </a:r>
            <a:r>
              <a:rPr lang="fr-FR" altLang="ko-KR" sz="2203" b="1" dirty="0">
                <a:solidFill>
                  <a:prstClr val="white">
                    <a:lumMod val="75000"/>
                  </a:prstClr>
                </a:solidFill>
                <a:latin typeface="Arial" panose="020B0604020202020204" pitchFamily="34" charset="0"/>
                <a:ea typeface="Gulim" panose="020B0600000101010101" pitchFamily="34" charset="-127"/>
              </a:rPr>
              <a:t> Résultats attendus</a:t>
            </a:r>
            <a:endParaRPr lang="en-US" altLang="ko-KR" sz="2203" b="1" dirty="0">
              <a:solidFill>
                <a:prstClr val="white">
                  <a:lumMod val="75000"/>
                </a:prstClr>
              </a:solidFill>
              <a:latin typeface="Arial" panose="020B0604020202020204" pitchFamily="34" charset="0"/>
              <a:ea typeface="Gulim" panose="020B0600000101010101" pitchFamily="34" charset="-127"/>
            </a:endParaRPr>
          </a:p>
        </p:txBody>
      </p:sp>
      <p:sp>
        <p:nvSpPr>
          <p:cNvPr id="19" name="AutoShape 51">
            <a:extLst>
              <a:ext uri="{FF2B5EF4-FFF2-40B4-BE49-F238E27FC236}">
                <a16:creationId xmlns:a16="http://schemas.microsoft.com/office/drawing/2014/main" id="{10ED86CE-5013-AA52-3150-B2E5742D3102}"/>
              </a:ext>
            </a:extLst>
          </p:cNvPr>
          <p:cNvSpPr>
            <a:spLocks noChangeArrowheads="1"/>
          </p:cNvSpPr>
          <p:nvPr/>
        </p:nvSpPr>
        <p:spPr bwMode="gray">
          <a:xfrm>
            <a:off x="1018740" y="4981594"/>
            <a:ext cx="9218022" cy="621724"/>
          </a:xfrm>
          <a:prstGeom prst="roundRect">
            <a:avLst>
              <a:gd name="adj" fmla="val 50000"/>
            </a:avLst>
          </a:prstGeom>
          <a:noFill/>
          <a:ln w="28575" algn="ctr">
            <a:solidFill>
              <a:schemeClr val="bg2"/>
            </a:solidFill>
            <a:round/>
            <a:headEnd/>
            <a:tailEnd/>
          </a:ln>
        </p:spPr>
        <p:txBody>
          <a:bodyPr wrap="none" anchor="ctr"/>
          <a:lstStyle>
            <a:lvl1pPr>
              <a:spcBef>
                <a:spcPct val="20000"/>
              </a:spcBef>
              <a:buClr>
                <a:srgbClr val="990000"/>
              </a:buClr>
              <a:buSzPct val="60000"/>
              <a:buFont typeface="Wingdings" panose="05000000000000000000" pitchFamily="2" charset="2"/>
              <a:buChar char="v"/>
              <a:defRPr sz="2400">
                <a:solidFill>
                  <a:srgbClr val="990000"/>
                </a:solidFill>
                <a:latin typeface="Tahoma" panose="020B0604030504040204" pitchFamily="34" charset="0"/>
              </a:defRPr>
            </a:lvl1pPr>
            <a:lvl2pPr marL="742950" indent="-285750">
              <a:spcBef>
                <a:spcPct val="20000"/>
              </a:spcBef>
              <a:buClr>
                <a:srgbClr val="669900"/>
              </a:buClr>
              <a:buSzPct val="55000"/>
              <a:buFont typeface="Wingdings" panose="05000000000000000000" pitchFamily="2" charset="2"/>
              <a:buChar char="v"/>
              <a:defRPr sz="2000">
                <a:solidFill>
                  <a:srgbClr val="990000"/>
                </a:solidFill>
                <a:latin typeface="Tahoma" panose="020B0604030504040204" pitchFamily="34" charset="0"/>
              </a:defRPr>
            </a:lvl2pPr>
            <a:lvl3pPr marL="1143000" indent="-228600">
              <a:spcBef>
                <a:spcPct val="20000"/>
              </a:spcBef>
              <a:buClr>
                <a:schemeClr val="folHlink"/>
              </a:buClr>
              <a:buSzPct val="50000"/>
              <a:buFont typeface="Wingdings" panose="05000000000000000000" pitchFamily="2" charset="2"/>
              <a:buChar char="n"/>
              <a:defRPr sz="2400">
                <a:solidFill>
                  <a:srgbClr val="990000"/>
                </a:solidFill>
                <a:latin typeface="Tahoma" panose="020B0604030504040204" pitchFamily="34" charset="0"/>
              </a:defRPr>
            </a:lvl3pPr>
            <a:lvl4pPr marL="1600200" indent="-228600">
              <a:spcBef>
                <a:spcPct val="20000"/>
              </a:spcBef>
              <a:buClr>
                <a:schemeClr val="accent2"/>
              </a:buClr>
              <a:buSzPct val="55000"/>
              <a:buFont typeface="Wingdings" panose="05000000000000000000" pitchFamily="2" charset="2"/>
              <a:buChar char="n"/>
              <a:defRPr sz="2000">
                <a:solidFill>
                  <a:srgbClr val="990000"/>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sz="2000">
                <a:solidFill>
                  <a:srgbClr val="990000"/>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rgbClr val="990000"/>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rgbClr val="990000"/>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rgbClr val="990000"/>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rgbClr val="990000"/>
                </a:solidFill>
                <a:latin typeface="Tahoma" panose="020B0604030504040204" pitchFamily="34" charset="0"/>
              </a:defRPr>
            </a:lvl9pPr>
          </a:lstStyle>
          <a:p>
            <a:pPr defTabSz="609036">
              <a:spcBef>
                <a:spcPct val="0"/>
              </a:spcBef>
              <a:buClrTx/>
              <a:buSzTx/>
              <a:buNone/>
              <a:defRPr/>
            </a:pPr>
            <a:endParaRPr lang="fr-FR" altLang="ko-KR" sz="2203" b="1" dirty="0">
              <a:solidFill>
                <a:srgbClr val="44546A"/>
              </a:solidFill>
              <a:latin typeface="Arial" panose="020B0604020202020204" pitchFamily="34" charset="0"/>
              <a:ea typeface="Gulim" panose="020B0600000101010101" pitchFamily="34" charset="-127"/>
            </a:endParaRPr>
          </a:p>
          <a:p>
            <a:pPr defTabSz="609036">
              <a:spcBef>
                <a:spcPct val="0"/>
              </a:spcBef>
              <a:buClrTx/>
              <a:buSzTx/>
              <a:buNone/>
              <a:defRPr/>
            </a:pPr>
            <a:r>
              <a:rPr lang="fr-FR" altLang="ko-KR" sz="2203" b="1" dirty="0">
                <a:solidFill>
                  <a:prstClr val="black"/>
                </a:solidFill>
                <a:latin typeface="Arial" panose="020B0604020202020204" pitchFamily="34" charset="0"/>
                <a:ea typeface="Gulim" panose="020B0600000101010101" pitchFamily="34" charset="-127"/>
              </a:rPr>
              <a:t>VI. Etat des lieux sur les centres d’excellence en Afrique de l’Ouest  </a:t>
            </a:r>
          </a:p>
          <a:p>
            <a:pPr defTabSz="609036">
              <a:spcBef>
                <a:spcPct val="0"/>
              </a:spcBef>
              <a:buClrTx/>
              <a:buSzTx/>
              <a:buNone/>
              <a:defRPr/>
            </a:pPr>
            <a:endParaRPr lang="fr-FR" altLang="ko-KR" sz="2203" b="1" dirty="0">
              <a:solidFill>
                <a:srgbClr val="44546A"/>
              </a:solidFill>
              <a:latin typeface="Arial" panose="020B0604020202020204" pitchFamily="34" charset="0"/>
              <a:ea typeface="Gulim" panose="020B0600000101010101" pitchFamily="34" charset="-127"/>
            </a:endParaRPr>
          </a:p>
        </p:txBody>
      </p:sp>
      <p:sp>
        <p:nvSpPr>
          <p:cNvPr id="20" name="AutoShape 51">
            <a:extLst>
              <a:ext uri="{FF2B5EF4-FFF2-40B4-BE49-F238E27FC236}">
                <a16:creationId xmlns:a16="http://schemas.microsoft.com/office/drawing/2014/main" id="{0B7AFDAC-0259-94E5-4F89-C3FCE6E76E05}"/>
              </a:ext>
            </a:extLst>
          </p:cNvPr>
          <p:cNvSpPr>
            <a:spLocks noChangeArrowheads="1"/>
          </p:cNvSpPr>
          <p:nvPr/>
        </p:nvSpPr>
        <p:spPr bwMode="gray">
          <a:xfrm>
            <a:off x="768262" y="5782411"/>
            <a:ext cx="9468500" cy="621724"/>
          </a:xfrm>
          <a:prstGeom prst="roundRect">
            <a:avLst>
              <a:gd name="adj" fmla="val 50000"/>
            </a:avLst>
          </a:prstGeom>
          <a:noFill/>
          <a:ln w="28575" algn="ctr">
            <a:solidFill>
              <a:schemeClr val="bg2"/>
            </a:solidFill>
            <a:round/>
            <a:headEnd/>
            <a:tailEnd/>
          </a:ln>
        </p:spPr>
        <p:txBody>
          <a:bodyPr wrap="none" anchor="ctr"/>
          <a:lstStyle>
            <a:lvl1pPr>
              <a:spcBef>
                <a:spcPct val="20000"/>
              </a:spcBef>
              <a:buClr>
                <a:srgbClr val="990000"/>
              </a:buClr>
              <a:buSzPct val="60000"/>
              <a:buFont typeface="Wingdings" panose="05000000000000000000" pitchFamily="2" charset="2"/>
              <a:buChar char="v"/>
              <a:defRPr sz="2400">
                <a:solidFill>
                  <a:srgbClr val="990000"/>
                </a:solidFill>
                <a:latin typeface="Tahoma" panose="020B0604030504040204" pitchFamily="34" charset="0"/>
              </a:defRPr>
            </a:lvl1pPr>
            <a:lvl2pPr marL="742950" indent="-285750">
              <a:spcBef>
                <a:spcPct val="20000"/>
              </a:spcBef>
              <a:buClr>
                <a:srgbClr val="669900"/>
              </a:buClr>
              <a:buSzPct val="55000"/>
              <a:buFont typeface="Wingdings" panose="05000000000000000000" pitchFamily="2" charset="2"/>
              <a:buChar char="v"/>
              <a:defRPr sz="2000">
                <a:solidFill>
                  <a:srgbClr val="990000"/>
                </a:solidFill>
                <a:latin typeface="Tahoma" panose="020B0604030504040204" pitchFamily="34" charset="0"/>
              </a:defRPr>
            </a:lvl2pPr>
            <a:lvl3pPr marL="1143000" indent="-228600">
              <a:spcBef>
                <a:spcPct val="20000"/>
              </a:spcBef>
              <a:buClr>
                <a:schemeClr val="folHlink"/>
              </a:buClr>
              <a:buSzPct val="50000"/>
              <a:buFont typeface="Wingdings" panose="05000000000000000000" pitchFamily="2" charset="2"/>
              <a:buChar char="n"/>
              <a:defRPr sz="2400">
                <a:solidFill>
                  <a:srgbClr val="990000"/>
                </a:solidFill>
                <a:latin typeface="Tahoma" panose="020B0604030504040204" pitchFamily="34" charset="0"/>
              </a:defRPr>
            </a:lvl3pPr>
            <a:lvl4pPr marL="1600200" indent="-228600">
              <a:spcBef>
                <a:spcPct val="20000"/>
              </a:spcBef>
              <a:buClr>
                <a:schemeClr val="accent2"/>
              </a:buClr>
              <a:buSzPct val="55000"/>
              <a:buFont typeface="Wingdings" panose="05000000000000000000" pitchFamily="2" charset="2"/>
              <a:buChar char="n"/>
              <a:defRPr sz="2000">
                <a:solidFill>
                  <a:srgbClr val="990000"/>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sz="2000">
                <a:solidFill>
                  <a:srgbClr val="990000"/>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rgbClr val="990000"/>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rgbClr val="990000"/>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rgbClr val="990000"/>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rgbClr val="990000"/>
                </a:solidFill>
                <a:latin typeface="Tahoma" panose="020B0604030504040204" pitchFamily="34" charset="0"/>
              </a:defRPr>
            </a:lvl9pPr>
          </a:lstStyle>
          <a:p>
            <a:pPr defTabSz="609036">
              <a:spcBef>
                <a:spcPct val="0"/>
              </a:spcBef>
              <a:buClrTx/>
              <a:buSzTx/>
              <a:buNone/>
              <a:defRPr/>
            </a:pPr>
            <a:r>
              <a:rPr lang="en-US" altLang="ko-KR" sz="2203" b="1" dirty="0">
                <a:solidFill>
                  <a:prstClr val="white">
                    <a:lumMod val="75000"/>
                  </a:prstClr>
                </a:solidFill>
                <a:latin typeface="Arial" panose="020B0604020202020204" pitchFamily="34" charset="0"/>
                <a:ea typeface="Gulim" panose="020B0600000101010101" pitchFamily="34" charset="-127"/>
              </a:rPr>
              <a:t>VII. Conclusion et perspectives </a:t>
            </a:r>
          </a:p>
        </p:txBody>
      </p:sp>
      <p:sp>
        <p:nvSpPr>
          <p:cNvPr id="21" name="AutoShape 51">
            <a:extLst>
              <a:ext uri="{FF2B5EF4-FFF2-40B4-BE49-F238E27FC236}">
                <a16:creationId xmlns:a16="http://schemas.microsoft.com/office/drawing/2014/main" id="{52A36CEE-CACA-4177-C3F2-B15561394092}"/>
              </a:ext>
            </a:extLst>
          </p:cNvPr>
          <p:cNvSpPr>
            <a:spLocks noChangeArrowheads="1"/>
          </p:cNvSpPr>
          <p:nvPr/>
        </p:nvSpPr>
        <p:spPr bwMode="gray">
          <a:xfrm>
            <a:off x="1116235" y="2623781"/>
            <a:ext cx="9120526" cy="621724"/>
          </a:xfrm>
          <a:prstGeom prst="roundRect">
            <a:avLst>
              <a:gd name="adj" fmla="val 50000"/>
            </a:avLst>
          </a:prstGeom>
          <a:noFill/>
          <a:ln w="28575" algn="ctr">
            <a:solidFill>
              <a:schemeClr val="bg2"/>
            </a:solidFill>
            <a:round/>
            <a:headEnd/>
            <a:tailEnd/>
          </a:ln>
        </p:spPr>
        <p:txBody>
          <a:bodyPr wrap="none" anchor="ctr"/>
          <a:lstStyle>
            <a:lvl1pPr>
              <a:spcBef>
                <a:spcPct val="20000"/>
              </a:spcBef>
              <a:buClr>
                <a:srgbClr val="990000"/>
              </a:buClr>
              <a:buSzPct val="60000"/>
              <a:buFont typeface="Wingdings" panose="05000000000000000000" pitchFamily="2" charset="2"/>
              <a:buChar char="v"/>
              <a:defRPr sz="2400">
                <a:solidFill>
                  <a:srgbClr val="990000"/>
                </a:solidFill>
                <a:latin typeface="Tahoma" panose="020B0604030504040204" pitchFamily="34" charset="0"/>
              </a:defRPr>
            </a:lvl1pPr>
            <a:lvl2pPr marL="742950" indent="-285750">
              <a:spcBef>
                <a:spcPct val="20000"/>
              </a:spcBef>
              <a:buClr>
                <a:srgbClr val="669900"/>
              </a:buClr>
              <a:buSzPct val="55000"/>
              <a:buFont typeface="Wingdings" panose="05000000000000000000" pitchFamily="2" charset="2"/>
              <a:buChar char="v"/>
              <a:defRPr sz="2000">
                <a:solidFill>
                  <a:srgbClr val="990000"/>
                </a:solidFill>
                <a:latin typeface="Tahoma" panose="020B0604030504040204" pitchFamily="34" charset="0"/>
              </a:defRPr>
            </a:lvl2pPr>
            <a:lvl3pPr marL="1143000" indent="-228600">
              <a:spcBef>
                <a:spcPct val="20000"/>
              </a:spcBef>
              <a:buClr>
                <a:schemeClr val="folHlink"/>
              </a:buClr>
              <a:buSzPct val="50000"/>
              <a:buFont typeface="Wingdings" panose="05000000000000000000" pitchFamily="2" charset="2"/>
              <a:buChar char="n"/>
              <a:defRPr sz="2400">
                <a:solidFill>
                  <a:srgbClr val="990000"/>
                </a:solidFill>
                <a:latin typeface="Tahoma" panose="020B0604030504040204" pitchFamily="34" charset="0"/>
              </a:defRPr>
            </a:lvl3pPr>
            <a:lvl4pPr marL="1600200" indent="-228600">
              <a:spcBef>
                <a:spcPct val="20000"/>
              </a:spcBef>
              <a:buClr>
                <a:schemeClr val="accent2"/>
              </a:buClr>
              <a:buSzPct val="55000"/>
              <a:buFont typeface="Wingdings" panose="05000000000000000000" pitchFamily="2" charset="2"/>
              <a:buChar char="n"/>
              <a:defRPr sz="2000">
                <a:solidFill>
                  <a:srgbClr val="990000"/>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sz="2000">
                <a:solidFill>
                  <a:srgbClr val="990000"/>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rgbClr val="990000"/>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rgbClr val="990000"/>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rgbClr val="990000"/>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rgbClr val="990000"/>
                </a:solidFill>
                <a:latin typeface="Tahoma" panose="020B0604030504040204" pitchFamily="34" charset="0"/>
              </a:defRPr>
            </a:lvl9pPr>
          </a:lstStyle>
          <a:p>
            <a:pPr defTabSz="609036">
              <a:spcBef>
                <a:spcPct val="0"/>
              </a:spcBef>
              <a:buClrTx/>
              <a:buSzTx/>
              <a:buNone/>
              <a:defRPr/>
            </a:pPr>
            <a:endParaRPr lang="fr-FR" altLang="ko-KR" sz="2203" b="1" dirty="0">
              <a:solidFill>
                <a:prstClr val="black"/>
              </a:solidFill>
              <a:highlight>
                <a:srgbClr val="000000"/>
              </a:highlight>
              <a:latin typeface="Arial" panose="020B0604020202020204" pitchFamily="34" charset="0"/>
              <a:ea typeface="Gulim" panose="020B0600000101010101" pitchFamily="34" charset="-127"/>
            </a:endParaRPr>
          </a:p>
          <a:p>
            <a:pPr defTabSz="609036">
              <a:spcBef>
                <a:spcPct val="0"/>
              </a:spcBef>
              <a:buClrTx/>
              <a:buSzTx/>
              <a:buNone/>
              <a:defRPr/>
            </a:pPr>
            <a:r>
              <a:rPr lang="fr-FR" altLang="ko-KR" sz="2203" b="1" dirty="0">
                <a:solidFill>
                  <a:prstClr val="white">
                    <a:lumMod val="75000"/>
                  </a:prstClr>
                </a:solidFill>
                <a:latin typeface="Arial" panose="020B0604020202020204" pitchFamily="34" charset="0"/>
                <a:ea typeface="Gulim" panose="020B0600000101010101" pitchFamily="34" charset="-127"/>
              </a:rPr>
              <a:t>III. Méthodologie</a:t>
            </a:r>
          </a:p>
          <a:p>
            <a:pPr defTabSz="609036">
              <a:spcBef>
                <a:spcPct val="0"/>
              </a:spcBef>
              <a:buClrTx/>
              <a:buSzTx/>
              <a:buNone/>
              <a:defRPr/>
            </a:pPr>
            <a:endParaRPr lang="en-US" altLang="ko-KR" sz="2203" b="1" dirty="0">
              <a:solidFill>
                <a:srgbClr val="44546A"/>
              </a:solidFill>
              <a:latin typeface="Arial" panose="020B0604020202020204" pitchFamily="34" charset="0"/>
              <a:ea typeface="Gulim" panose="020B0600000101010101" pitchFamily="34" charset="-127"/>
            </a:endParaRPr>
          </a:p>
        </p:txBody>
      </p:sp>
      <p:sp>
        <p:nvSpPr>
          <p:cNvPr id="4" name="AutoShape 51">
            <a:extLst>
              <a:ext uri="{FF2B5EF4-FFF2-40B4-BE49-F238E27FC236}">
                <a16:creationId xmlns:a16="http://schemas.microsoft.com/office/drawing/2014/main" id="{0E4270F4-5EAD-3C9E-5899-CD19CF143432}"/>
              </a:ext>
            </a:extLst>
          </p:cNvPr>
          <p:cNvSpPr>
            <a:spLocks noChangeArrowheads="1"/>
          </p:cNvSpPr>
          <p:nvPr/>
        </p:nvSpPr>
        <p:spPr bwMode="gray">
          <a:xfrm>
            <a:off x="1147191" y="4158467"/>
            <a:ext cx="9089571" cy="621724"/>
          </a:xfrm>
          <a:prstGeom prst="roundRect">
            <a:avLst>
              <a:gd name="adj" fmla="val 50000"/>
            </a:avLst>
          </a:prstGeom>
          <a:noFill/>
          <a:ln w="28575" algn="ctr">
            <a:solidFill>
              <a:schemeClr val="bg2"/>
            </a:solidFill>
            <a:round/>
            <a:headEnd/>
            <a:tailEnd/>
          </a:ln>
        </p:spPr>
        <p:txBody>
          <a:bodyPr wrap="none" anchor="ctr"/>
          <a:lstStyle>
            <a:lvl1pPr>
              <a:spcBef>
                <a:spcPct val="20000"/>
              </a:spcBef>
              <a:buClr>
                <a:srgbClr val="990000"/>
              </a:buClr>
              <a:buSzPct val="60000"/>
              <a:buFont typeface="Wingdings" panose="05000000000000000000" pitchFamily="2" charset="2"/>
              <a:buChar char="v"/>
              <a:defRPr sz="2400">
                <a:solidFill>
                  <a:srgbClr val="990000"/>
                </a:solidFill>
                <a:latin typeface="Tahoma" panose="020B0604030504040204" pitchFamily="34" charset="0"/>
              </a:defRPr>
            </a:lvl1pPr>
            <a:lvl2pPr marL="742950" indent="-285750">
              <a:spcBef>
                <a:spcPct val="20000"/>
              </a:spcBef>
              <a:buClr>
                <a:srgbClr val="669900"/>
              </a:buClr>
              <a:buSzPct val="55000"/>
              <a:buFont typeface="Wingdings" panose="05000000000000000000" pitchFamily="2" charset="2"/>
              <a:buChar char="v"/>
              <a:defRPr sz="2000">
                <a:solidFill>
                  <a:srgbClr val="990000"/>
                </a:solidFill>
                <a:latin typeface="Tahoma" panose="020B0604030504040204" pitchFamily="34" charset="0"/>
              </a:defRPr>
            </a:lvl2pPr>
            <a:lvl3pPr marL="1143000" indent="-228600">
              <a:spcBef>
                <a:spcPct val="20000"/>
              </a:spcBef>
              <a:buClr>
                <a:schemeClr val="folHlink"/>
              </a:buClr>
              <a:buSzPct val="50000"/>
              <a:buFont typeface="Wingdings" panose="05000000000000000000" pitchFamily="2" charset="2"/>
              <a:buChar char="n"/>
              <a:defRPr sz="2400">
                <a:solidFill>
                  <a:srgbClr val="990000"/>
                </a:solidFill>
                <a:latin typeface="Tahoma" panose="020B0604030504040204" pitchFamily="34" charset="0"/>
              </a:defRPr>
            </a:lvl3pPr>
            <a:lvl4pPr marL="1600200" indent="-228600">
              <a:spcBef>
                <a:spcPct val="20000"/>
              </a:spcBef>
              <a:buClr>
                <a:schemeClr val="accent2"/>
              </a:buClr>
              <a:buSzPct val="55000"/>
              <a:buFont typeface="Wingdings" panose="05000000000000000000" pitchFamily="2" charset="2"/>
              <a:buChar char="n"/>
              <a:defRPr sz="2000">
                <a:solidFill>
                  <a:srgbClr val="990000"/>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sz="2000">
                <a:solidFill>
                  <a:srgbClr val="990000"/>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rgbClr val="990000"/>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rgbClr val="990000"/>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rgbClr val="990000"/>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rgbClr val="990000"/>
                </a:solidFill>
                <a:latin typeface="Tahoma" panose="020B0604030504040204" pitchFamily="34" charset="0"/>
              </a:defRPr>
            </a:lvl9pPr>
          </a:lstStyle>
          <a:p>
            <a:pPr defTabSz="609036">
              <a:spcBef>
                <a:spcPct val="0"/>
              </a:spcBef>
              <a:buClrTx/>
              <a:buSzTx/>
              <a:buNone/>
              <a:defRPr/>
            </a:pPr>
            <a:r>
              <a:rPr lang="en-US" altLang="ko-KR" sz="2203" b="1" dirty="0">
                <a:solidFill>
                  <a:prstClr val="white">
                    <a:lumMod val="75000"/>
                  </a:prstClr>
                </a:solidFill>
                <a:latin typeface="Arial" panose="020B0604020202020204" pitchFamily="34" charset="0"/>
                <a:ea typeface="Gulim" panose="020B0600000101010101" pitchFamily="34" charset="-127"/>
              </a:rPr>
              <a:t>V.</a:t>
            </a:r>
            <a:r>
              <a:rPr lang="fr-FR" altLang="ko-KR" sz="2203" b="1" dirty="0">
                <a:solidFill>
                  <a:prstClr val="white">
                    <a:lumMod val="75000"/>
                  </a:prstClr>
                </a:solidFill>
                <a:latin typeface="Arial" panose="020B0604020202020204" pitchFamily="34" charset="0"/>
                <a:ea typeface="Gulim" panose="020B0600000101010101" pitchFamily="34" charset="-127"/>
              </a:rPr>
              <a:t> Plan de travail et chronogramme</a:t>
            </a:r>
            <a:r>
              <a:rPr lang="en-US" altLang="ko-KR" sz="2203" b="1" dirty="0">
                <a:solidFill>
                  <a:prstClr val="white">
                    <a:lumMod val="75000"/>
                  </a:prstClr>
                </a:solidFill>
                <a:latin typeface="Arial" panose="020B0604020202020204" pitchFamily="34" charset="0"/>
                <a:ea typeface="Gulim" panose="020B0600000101010101" pitchFamily="34" charset="-127"/>
              </a:rPr>
              <a:t> </a:t>
            </a:r>
          </a:p>
        </p:txBody>
      </p:sp>
      <p:sp>
        <p:nvSpPr>
          <p:cNvPr id="5" name="슬라이드 번호 개체 틀 63">
            <a:extLst>
              <a:ext uri="{FF2B5EF4-FFF2-40B4-BE49-F238E27FC236}">
                <a16:creationId xmlns:a16="http://schemas.microsoft.com/office/drawing/2014/main" id="{518F98E5-9063-7D49-8878-59953CA4B0D9}"/>
              </a:ext>
            </a:extLst>
          </p:cNvPr>
          <p:cNvSpPr txBox="1">
            <a:spLocks/>
          </p:cNvSpPr>
          <p:nvPr/>
        </p:nvSpPr>
        <p:spPr bwMode="auto">
          <a:xfrm>
            <a:off x="11204392" y="6363734"/>
            <a:ext cx="644986" cy="44831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defPPr>
              <a:defRPr lang="fr-FR"/>
            </a:defPPr>
            <a:lvl1pPr marL="0" algn="l" defTabSz="457200" rtl="0" eaLnBrk="1" latinLnBrk="0" hangingPunct="1">
              <a:spcBef>
                <a:spcPts val="925"/>
              </a:spcBef>
              <a:buClr>
                <a:schemeClr val="accent1"/>
              </a:buClr>
              <a:buSzPct val="80000"/>
              <a:buFont typeface="Wingdings 3" panose="05040102010807070707" pitchFamily="18" charset="2"/>
              <a:buChar char=""/>
              <a:defRPr sz="1600" kern="1200">
                <a:solidFill>
                  <a:srgbClr val="404040"/>
                </a:solidFill>
                <a:latin typeface="Trebuchet MS" panose="020B0603020202020204" pitchFamily="34" charset="0"/>
                <a:ea typeface="+mn-ea"/>
                <a:cs typeface="+mn-cs"/>
              </a:defRPr>
            </a:lvl1pPr>
            <a:lvl2pPr marL="681038" indent="-261938" algn="l" defTabSz="457200" rtl="0" eaLnBrk="1" latinLnBrk="0" hangingPunct="1">
              <a:spcBef>
                <a:spcPts val="925"/>
              </a:spcBef>
              <a:buClr>
                <a:schemeClr val="accent1"/>
              </a:buClr>
              <a:buSzPct val="80000"/>
              <a:buFont typeface="Wingdings 3" panose="05040102010807070707" pitchFamily="18" charset="2"/>
              <a:buChar char=""/>
              <a:defRPr sz="1400" kern="1200">
                <a:solidFill>
                  <a:srgbClr val="404040"/>
                </a:solidFill>
                <a:latin typeface="Trebuchet MS" panose="020B0603020202020204" pitchFamily="34" charset="0"/>
                <a:ea typeface="+mn-ea"/>
                <a:cs typeface="+mn-cs"/>
              </a:defRPr>
            </a:lvl2pPr>
            <a:lvl3pPr marL="1049338" indent="-209550" algn="l" defTabSz="457200" rtl="0" eaLnBrk="1" latinLnBrk="0" hangingPunct="1">
              <a:spcBef>
                <a:spcPts val="925"/>
              </a:spcBef>
              <a:buClr>
                <a:schemeClr val="accent1"/>
              </a:buClr>
              <a:buSzPct val="80000"/>
              <a:buFont typeface="Wingdings 3" panose="05040102010807070707" pitchFamily="18" charset="2"/>
              <a:buChar char=""/>
              <a:defRPr sz="1200" kern="1200">
                <a:solidFill>
                  <a:srgbClr val="404040"/>
                </a:solidFill>
                <a:latin typeface="Trebuchet MS" panose="020B0603020202020204" pitchFamily="34" charset="0"/>
                <a:ea typeface="+mn-ea"/>
                <a:cs typeface="+mn-cs"/>
              </a:defRPr>
            </a:lvl3pPr>
            <a:lvl4pPr marL="1470025" indent="-209550" algn="l" defTabSz="457200" rtl="0" eaLnBrk="1" latinLnBrk="0" hangingPunct="1">
              <a:spcBef>
                <a:spcPts val="925"/>
              </a:spcBef>
              <a:buClr>
                <a:schemeClr val="accent1"/>
              </a:buClr>
              <a:buSzPct val="80000"/>
              <a:buFont typeface="Wingdings 3" panose="05040102010807070707" pitchFamily="18" charset="2"/>
              <a:buChar char=""/>
              <a:defRPr sz="1100" kern="1200">
                <a:solidFill>
                  <a:srgbClr val="404040"/>
                </a:solidFill>
                <a:latin typeface="Trebuchet MS" panose="020B0603020202020204" pitchFamily="34" charset="0"/>
                <a:ea typeface="+mn-ea"/>
                <a:cs typeface="+mn-cs"/>
              </a:defRPr>
            </a:lvl4pPr>
            <a:lvl5pPr marL="1889125" indent="-209550" algn="l" defTabSz="457200" rtl="0" eaLnBrk="1" latinLnBrk="0" hangingPunct="1">
              <a:spcBef>
                <a:spcPts val="925"/>
              </a:spcBef>
              <a:buClr>
                <a:schemeClr val="accent1"/>
              </a:buClr>
              <a:buSzPct val="80000"/>
              <a:buFont typeface="Wingdings 3" panose="05040102010807070707" pitchFamily="18" charset="2"/>
              <a:buChar char=""/>
              <a:defRPr sz="1100" kern="1200">
                <a:solidFill>
                  <a:srgbClr val="404040"/>
                </a:solidFill>
                <a:latin typeface="Trebuchet MS" panose="020B0603020202020204" pitchFamily="34" charset="0"/>
                <a:ea typeface="+mn-ea"/>
                <a:cs typeface="+mn-cs"/>
              </a:defRPr>
            </a:lvl5pPr>
            <a:lvl6pPr marL="2346325" indent="-209550" algn="l" defTabSz="457200" rtl="0" eaLnBrk="0" fontAlgn="base" latinLnBrk="0" hangingPunct="0">
              <a:spcBef>
                <a:spcPts val="925"/>
              </a:spcBef>
              <a:spcAft>
                <a:spcPct val="0"/>
              </a:spcAft>
              <a:buClr>
                <a:schemeClr val="accent1"/>
              </a:buClr>
              <a:buSzPct val="80000"/>
              <a:buFont typeface="Wingdings 3" panose="05040102010807070707" pitchFamily="18" charset="2"/>
              <a:buChar char=""/>
              <a:defRPr sz="1100" kern="1200">
                <a:solidFill>
                  <a:srgbClr val="404040"/>
                </a:solidFill>
                <a:latin typeface="Trebuchet MS" panose="020B0603020202020204" pitchFamily="34" charset="0"/>
                <a:ea typeface="+mn-ea"/>
                <a:cs typeface="+mn-cs"/>
              </a:defRPr>
            </a:lvl6pPr>
            <a:lvl7pPr marL="2803525" indent="-209550" algn="l" defTabSz="457200" rtl="0" eaLnBrk="0" fontAlgn="base" latinLnBrk="0" hangingPunct="0">
              <a:spcBef>
                <a:spcPts val="925"/>
              </a:spcBef>
              <a:spcAft>
                <a:spcPct val="0"/>
              </a:spcAft>
              <a:buClr>
                <a:schemeClr val="accent1"/>
              </a:buClr>
              <a:buSzPct val="80000"/>
              <a:buFont typeface="Wingdings 3" panose="05040102010807070707" pitchFamily="18" charset="2"/>
              <a:buChar char=""/>
              <a:defRPr sz="1100" kern="1200">
                <a:solidFill>
                  <a:srgbClr val="404040"/>
                </a:solidFill>
                <a:latin typeface="Trebuchet MS" panose="020B0603020202020204" pitchFamily="34" charset="0"/>
                <a:ea typeface="+mn-ea"/>
                <a:cs typeface="+mn-cs"/>
              </a:defRPr>
            </a:lvl7pPr>
            <a:lvl8pPr marL="3260725" indent="-209550" algn="l" defTabSz="457200" rtl="0" eaLnBrk="0" fontAlgn="base" latinLnBrk="0" hangingPunct="0">
              <a:spcBef>
                <a:spcPts val="925"/>
              </a:spcBef>
              <a:spcAft>
                <a:spcPct val="0"/>
              </a:spcAft>
              <a:buClr>
                <a:schemeClr val="accent1"/>
              </a:buClr>
              <a:buSzPct val="80000"/>
              <a:buFont typeface="Wingdings 3" panose="05040102010807070707" pitchFamily="18" charset="2"/>
              <a:buChar char=""/>
              <a:defRPr sz="1100" kern="1200">
                <a:solidFill>
                  <a:srgbClr val="404040"/>
                </a:solidFill>
                <a:latin typeface="Trebuchet MS" panose="020B0603020202020204" pitchFamily="34" charset="0"/>
                <a:ea typeface="+mn-ea"/>
                <a:cs typeface="+mn-cs"/>
              </a:defRPr>
            </a:lvl8pPr>
            <a:lvl9pPr marL="3717925" indent="-209550" algn="l" defTabSz="457200" rtl="0" eaLnBrk="0" fontAlgn="base" latinLnBrk="0" hangingPunct="0">
              <a:spcBef>
                <a:spcPts val="925"/>
              </a:spcBef>
              <a:spcAft>
                <a:spcPct val="0"/>
              </a:spcAft>
              <a:buClr>
                <a:schemeClr val="accent1"/>
              </a:buClr>
              <a:buSzPct val="80000"/>
              <a:buFont typeface="Wingdings 3" panose="05040102010807070707" pitchFamily="18" charset="2"/>
              <a:buChar char=""/>
              <a:defRPr sz="1100" kern="1200">
                <a:solidFill>
                  <a:srgbClr val="404040"/>
                </a:solidFill>
                <a:latin typeface="Trebuchet MS" panose="020B0603020202020204" pitchFamily="34" charset="0"/>
                <a:ea typeface="+mn-ea"/>
                <a:cs typeface="+mn-cs"/>
              </a:defRPr>
            </a:lvl9pPr>
          </a:lstStyle>
          <a:p>
            <a:pPr defTabSz="609036" fontAlgn="base">
              <a:spcBef>
                <a:spcPct val="0"/>
              </a:spcBef>
              <a:spcAft>
                <a:spcPct val="0"/>
              </a:spcAft>
              <a:buClrTx/>
              <a:buSzTx/>
              <a:buNone/>
            </a:pPr>
            <a:fld id="{28836D35-1622-435B-8508-01785CDB2D49}" type="slidenum">
              <a:rPr lang="en-US" altLang="ko-KR" sz="1865" b="1">
                <a:solidFill>
                  <a:prstClr val="black"/>
                </a:solidFill>
                <a:latin typeface="Tahoma" panose="020B0604030504040204" pitchFamily="34" charset="0"/>
                <a:ea typeface="Gulim" panose="020B0600000101010101" pitchFamily="34" charset="-127"/>
              </a:rPr>
              <a:pPr defTabSz="609036" fontAlgn="base">
                <a:spcBef>
                  <a:spcPct val="0"/>
                </a:spcBef>
                <a:spcAft>
                  <a:spcPct val="0"/>
                </a:spcAft>
                <a:buClrTx/>
                <a:buSzTx/>
                <a:buNone/>
              </a:pPr>
              <a:t>34</a:t>
            </a:fld>
            <a:endParaRPr lang="en-US" altLang="ko-KR" sz="1865" b="1" dirty="0">
              <a:solidFill>
                <a:prstClr val="black"/>
              </a:solidFill>
              <a:latin typeface="Tahoma" panose="020B0604030504040204" pitchFamily="34" charset="0"/>
              <a:ea typeface="Gulim" panose="020B0600000101010101" pitchFamily="34" charset="-127"/>
            </a:endParaRPr>
          </a:p>
        </p:txBody>
      </p:sp>
    </p:spTree>
    <p:extLst>
      <p:ext uri="{BB962C8B-B14F-4D97-AF65-F5344CB8AC3E}">
        <p14:creationId xmlns:p14="http://schemas.microsoft.com/office/powerpoint/2010/main" val="1868154556"/>
      </p:ext>
    </p:extLst>
  </p:cSld>
  <p:clrMapOvr>
    <a:masterClrMapping/>
  </p:clrMapOvr>
  <mc:AlternateContent xmlns:mc="http://schemas.openxmlformats.org/markup-compatibility/2006" xmlns:p14="http://schemas.microsoft.com/office/powerpoint/2010/main">
    <mc:Choice Requires="p14">
      <p:transition spd="slow" p14:dur="1750" advTm="696"/>
    </mc:Choice>
    <mc:Fallback xmlns="">
      <p:transition spd="slow" advTm="696"/>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p:cNvSpPr>
            <a:spLocks noGrp="1"/>
          </p:cNvSpPr>
          <p:nvPr>
            <p:ph type="sldNum" sz="quarter" idx="12"/>
          </p:nvPr>
        </p:nvSpPr>
        <p:spPr>
          <a:xfrm>
            <a:off x="11272807" y="6425181"/>
            <a:ext cx="569158" cy="364787"/>
          </a:xfrm>
        </p:spPr>
        <p:txBody>
          <a:bodyPr/>
          <a:lstStyle/>
          <a:p>
            <a:pPr defTabSz="609036"/>
            <a:fld id="{1F10D755-D764-453B-9334-B2D4CD5959DF}" type="slidenum">
              <a:rPr lang="en-US" sz="2797">
                <a:solidFill>
                  <a:prstClr val="black"/>
                </a:solidFill>
                <a:latin typeface="Times New Roman" panose="02020603050405020304" pitchFamily="18" charset="0"/>
                <a:cs typeface="Times New Roman" panose="02020603050405020304" pitchFamily="18" charset="0"/>
              </a:rPr>
              <a:pPr defTabSz="609036"/>
              <a:t>35</a:t>
            </a:fld>
            <a:endParaRPr lang="en-US" sz="2797" dirty="0">
              <a:solidFill>
                <a:prstClr val="black"/>
              </a:solidFill>
              <a:latin typeface="Times New Roman" panose="02020603050405020304" pitchFamily="18" charset="0"/>
              <a:cs typeface="Times New Roman" panose="02020603050405020304" pitchFamily="18" charset="0"/>
            </a:endParaRPr>
          </a:p>
        </p:txBody>
      </p:sp>
      <p:graphicFrame>
        <p:nvGraphicFramePr>
          <p:cNvPr id="12" name="Espace réservé du contenu 3">
            <a:extLst>
              <a:ext uri="{FF2B5EF4-FFF2-40B4-BE49-F238E27FC236}">
                <a16:creationId xmlns:a16="http://schemas.microsoft.com/office/drawing/2014/main" id="{E05FB906-5F9A-3E60-2D5C-4E5E26AD5E59}"/>
              </a:ext>
            </a:extLst>
          </p:cNvPr>
          <p:cNvGraphicFramePr>
            <a:graphicFrameLocks/>
          </p:cNvGraphicFramePr>
          <p:nvPr/>
        </p:nvGraphicFramePr>
        <p:xfrm>
          <a:off x="18329" y="3172"/>
          <a:ext cx="12168033" cy="1188636"/>
        </p:xfrm>
        <a:graphic>
          <a:graphicData uri="http://schemas.openxmlformats.org/drawingml/2006/table">
            <a:tbl>
              <a:tblPr firstRow="1" bandRow="1">
                <a:tableStyleId>{5C22544A-7EE6-4342-B048-85BDC9FD1C3A}</a:tableStyleId>
              </a:tblPr>
              <a:tblGrid>
                <a:gridCol w="12168033">
                  <a:extLst>
                    <a:ext uri="{9D8B030D-6E8A-4147-A177-3AD203B41FA5}">
                      <a16:colId xmlns:a16="http://schemas.microsoft.com/office/drawing/2014/main" val="888264110"/>
                    </a:ext>
                  </a:extLst>
                </a:gridCol>
              </a:tblGrid>
              <a:tr h="1187620">
                <a:tc>
                  <a:txBody>
                    <a:bodyPr/>
                    <a:lstStyle/>
                    <a:p>
                      <a:pPr algn="ctr"/>
                      <a:r>
                        <a:rPr lang="fr-FR" sz="3600" dirty="0">
                          <a:latin typeface="Times New Roman" panose="02020603050405020304" pitchFamily="18" charset="0"/>
                          <a:cs typeface="Times New Roman" panose="02020603050405020304" pitchFamily="18" charset="0"/>
                        </a:rPr>
                        <a:t>VI. Etat des lieux sur les centres d’excellence en Afrique de l’Ouest </a:t>
                      </a:r>
                    </a:p>
                  </a:txBody>
                  <a:tcPr marL="91355" marR="91355" marT="45678" marB="45678" anchor="ctr">
                    <a:solidFill>
                      <a:schemeClr val="accent6">
                        <a:lumMod val="75000"/>
                      </a:schemeClr>
                    </a:solidFill>
                  </a:tcPr>
                </a:tc>
                <a:extLst>
                  <a:ext uri="{0D108BD9-81ED-4DB2-BD59-A6C34878D82A}">
                    <a16:rowId xmlns:a16="http://schemas.microsoft.com/office/drawing/2014/main" val="1666709153"/>
                  </a:ext>
                </a:extLst>
              </a:tr>
            </a:tbl>
          </a:graphicData>
        </a:graphic>
      </p:graphicFrame>
      <p:sp>
        <p:nvSpPr>
          <p:cNvPr id="9" name="Content Placeholder 4">
            <a:extLst>
              <a:ext uri="{FF2B5EF4-FFF2-40B4-BE49-F238E27FC236}">
                <a16:creationId xmlns:a16="http://schemas.microsoft.com/office/drawing/2014/main" id="{9F021865-793F-C1D5-6F96-78BEF346C4BA}"/>
              </a:ext>
            </a:extLst>
          </p:cNvPr>
          <p:cNvSpPr>
            <a:spLocks noGrp="1"/>
          </p:cNvSpPr>
          <p:nvPr>
            <p:ph idx="1"/>
          </p:nvPr>
        </p:nvSpPr>
        <p:spPr>
          <a:xfrm>
            <a:off x="400007" y="1557453"/>
            <a:ext cx="11391987" cy="7185380"/>
          </a:xfrm>
        </p:spPr>
        <p:txBody>
          <a:bodyPr/>
          <a:lstStyle/>
          <a:p>
            <a:pPr algn="just"/>
            <a:r>
              <a:rPr lang="fr-FR" sz="2398" dirty="0">
                <a:latin typeface="LM Roman 12" panose="00000500000000000000" pitchFamily="50" charset="0"/>
                <a:ea typeface="Calibri" panose="020F0502020204030204" pitchFamily="34" charset="0"/>
                <a:cs typeface="Arial" panose="020B0604020202020204" pitchFamily="34" charset="0"/>
              </a:rPr>
              <a:t>Nous avons identifié des centres d’excellence pour la formation des opérateurs et deux centres d’excellence sur la régulation  :</a:t>
            </a:r>
          </a:p>
          <a:p>
            <a:pPr marL="380647" indent="-380647" algn="just">
              <a:buFont typeface="Wingdings" panose="05000000000000000000" pitchFamily="2" charset="2"/>
              <a:buChar char="q"/>
            </a:pPr>
            <a:r>
              <a:rPr lang="fr-FR" sz="2398" dirty="0">
                <a:latin typeface="LM Roman 12" panose="00000500000000000000" pitchFamily="50" charset="0"/>
                <a:ea typeface="Calibri" panose="020F0502020204030204" pitchFamily="34" charset="0"/>
                <a:cs typeface="Arial" panose="020B0604020202020204" pitchFamily="34" charset="0"/>
              </a:rPr>
              <a:t>- l’Association des société d’Electricité d’Afrique ASEA a développé un programme de renforcement de capacité des opérateurs sur le continent et dans l’ère géographique de l’Afrique de l’Ouest une mutualisation des efforts avec le WAPP a été concrétisée ;</a:t>
            </a:r>
          </a:p>
          <a:p>
            <a:pPr marL="380647" indent="-380647" algn="just">
              <a:buFont typeface="Wingdings" panose="05000000000000000000" pitchFamily="2" charset="2"/>
              <a:buChar char="q"/>
            </a:pPr>
            <a:r>
              <a:rPr lang="fr-FR" sz="2398" dirty="0">
                <a:latin typeface="LM Roman 12" panose="00000500000000000000" pitchFamily="50" charset="0"/>
                <a:ea typeface="Calibri" panose="020F0502020204030204" pitchFamily="34" charset="0"/>
                <a:cs typeface="Arial" panose="020B0604020202020204" pitchFamily="34" charset="0"/>
              </a:rPr>
              <a:t>- les centres d’excellence du WAPP sont donc créés et fonctionnels.</a:t>
            </a:r>
          </a:p>
          <a:p>
            <a:pPr algn="just"/>
            <a:endParaRPr lang="fr-FR" sz="2398" dirty="0">
              <a:latin typeface="LM Roman 12" panose="00000500000000000000" pitchFamily="50" charset="0"/>
              <a:ea typeface="Calibri" panose="020F0502020204030204" pitchFamily="34" charset="0"/>
              <a:cs typeface="Arial" panose="020B0604020202020204" pitchFamily="34" charset="0"/>
            </a:endParaRPr>
          </a:p>
          <a:p>
            <a:pPr algn="just"/>
            <a:r>
              <a:rPr lang="fr-FR" sz="2398" dirty="0">
                <a:latin typeface="LM Roman 12" panose="00000500000000000000" pitchFamily="50" charset="0"/>
                <a:ea typeface="Calibri" panose="020F0502020204030204" pitchFamily="34" charset="0"/>
                <a:cs typeface="Arial" panose="020B0604020202020204" pitchFamily="34" charset="0"/>
              </a:rPr>
              <a:t>Dans le domaine de la régulation :</a:t>
            </a:r>
          </a:p>
          <a:p>
            <a:pPr marL="380647" indent="-380647" algn="just">
              <a:buFont typeface="Wingdings" panose="05000000000000000000" pitchFamily="2" charset="2"/>
              <a:buChar char="q"/>
            </a:pPr>
            <a:r>
              <a:rPr lang="fr-FR" sz="2398" dirty="0">
                <a:latin typeface="LM Roman 12" panose="00000500000000000000" pitchFamily="50" charset="0"/>
                <a:ea typeface="Calibri" panose="020F0502020204030204" pitchFamily="34" charset="0"/>
                <a:cs typeface="Arial" panose="020B0604020202020204" pitchFamily="34" charset="0"/>
              </a:rPr>
              <a:t>- </a:t>
            </a:r>
            <a:r>
              <a:rPr lang="fr-FR" sz="2398" dirty="0" err="1">
                <a:latin typeface="LM Roman 12" panose="00000500000000000000" pitchFamily="50" charset="0"/>
                <a:ea typeface="Calibri" panose="020F0502020204030204" pitchFamily="34" charset="0"/>
                <a:cs typeface="Arial" panose="020B0604020202020204" pitchFamily="34" charset="0"/>
              </a:rPr>
              <a:t>African</a:t>
            </a:r>
            <a:r>
              <a:rPr lang="fr-FR" sz="2398" dirty="0">
                <a:latin typeface="LM Roman 12" panose="00000500000000000000" pitchFamily="50" charset="0"/>
                <a:ea typeface="Calibri" panose="020F0502020204030204" pitchFamily="34" charset="0"/>
                <a:cs typeface="Arial" panose="020B0604020202020204" pitchFamily="34" charset="0"/>
              </a:rPr>
              <a:t> </a:t>
            </a:r>
            <a:r>
              <a:rPr lang="fr-FR" sz="2398" dirty="0" err="1">
                <a:latin typeface="LM Roman 12" panose="00000500000000000000" pitchFamily="50" charset="0"/>
                <a:ea typeface="Calibri" panose="020F0502020204030204" pitchFamily="34" charset="0"/>
                <a:cs typeface="Arial" panose="020B0604020202020204" pitchFamily="34" charset="0"/>
              </a:rPr>
              <a:t>Shool</a:t>
            </a:r>
            <a:r>
              <a:rPr lang="fr-FR" sz="2398" dirty="0">
                <a:latin typeface="LM Roman 12" panose="00000500000000000000" pitchFamily="50" charset="0"/>
                <a:ea typeface="Calibri" panose="020F0502020204030204" pitchFamily="34" charset="0"/>
                <a:cs typeface="Arial" panose="020B0604020202020204" pitchFamily="34" charset="0"/>
              </a:rPr>
              <a:t> of </a:t>
            </a:r>
            <a:r>
              <a:rPr lang="fr-FR" sz="2398" dirty="0" err="1">
                <a:latin typeface="LM Roman 12" panose="00000500000000000000" pitchFamily="50" charset="0"/>
                <a:ea typeface="Calibri" panose="020F0502020204030204" pitchFamily="34" charset="0"/>
                <a:cs typeface="Arial" panose="020B0604020202020204" pitchFamily="34" charset="0"/>
              </a:rPr>
              <a:t>Regulation</a:t>
            </a:r>
            <a:r>
              <a:rPr lang="fr-FR" sz="2398" dirty="0">
                <a:latin typeface="LM Roman 12" panose="00000500000000000000" pitchFamily="50" charset="0"/>
                <a:ea typeface="Calibri" panose="020F0502020204030204" pitchFamily="34" charset="0"/>
                <a:cs typeface="Arial" panose="020B0604020202020204" pitchFamily="34" charset="0"/>
              </a:rPr>
              <a:t> (ASR) a été créée en 2023 au Ghana </a:t>
            </a:r>
          </a:p>
          <a:p>
            <a:pPr marL="380647" indent="-380647" algn="just">
              <a:buFont typeface="Wingdings" panose="05000000000000000000" pitchFamily="2" charset="2"/>
              <a:buChar char="q"/>
            </a:pPr>
            <a:r>
              <a:rPr lang="fr-FR" sz="2398" dirty="0">
                <a:latin typeface="LM Roman 12" panose="00000500000000000000" pitchFamily="50" charset="0"/>
                <a:ea typeface="Calibri" panose="020F0502020204030204" pitchFamily="34" charset="0"/>
                <a:cs typeface="Arial" panose="020B0604020202020204" pitchFamily="34" charset="0"/>
              </a:rPr>
              <a:t>- Centre of Excellence for Public Utilities </a:t>
            </a:r>
            <a:r>
              <a:rPr lang="fr-FR" sz="2398" dirty="0" err="1">
                <a:latin typeface="LM Roman 12" panose="00000500000000000000" pitchFamily="50" charset="0"/>
                <a:ea typeface="Calibri" panose="020F0502020204030204" pitchFamily="34" charset="0"/>
                <a:cs typeface="Arial" panose="020B0604020202020204" pitchFamily="34" charset="0"/>
              </a:rPr>
              <a:t>Regulation</a:t>
            </a:r>
            <a:r>
              <a:rPr lang="fr-FR" sz="2398" dirty="0">
                <a:latin typeface="LM Roman 12" panose="00000500000000000000" pitchFamily="50" charset="0"/>
                <a:ea typeface="Calibri" panose="020F0502020204030204" pitchFamily="34" charset="0"/>
                <a:cs typeface="Arial" panose="020B0604020202020204" pitchFamily="34" charset="0"/>
              </a:rPr>
              <a:t> (CEPUR) a été créée en 2023 au Ghana</a:t>
            </a:r>
          </a:p>
          <a:p>
            <a:pPr marL="380647" indent="-380647" algn="just">
              <a:buFont typeface="Wingdings" panose="05000000000000000000" pitchFamily="2" charset="2"/>
              <a:buChar char="q"/>
            </a:pPr>
            <a:r>
              <a:rPr lang="fr-FR" sz="2398" dirty="0">
                <a:latin typeface="LM Roman 12" panose="00000500000000000000" pitchFamily="50" charset="0"/>
                <a:ea typeface="Calibri" panose="020F0502020204030204" pitchFamily="34" charset="0"/>
                <a:cs typeface="Arial" panose="020B0604020202020204" pitchFamily="34" charset="0"/>
              </a:rPr>
              <a:t>- Formation BADGE mise en place dans le cadre de </a:t>
            </a:r>
            <a:r>
              <a:rPr lang="fr-FR" sz="2398" dirty="0" err="1">
                <a:latin typeface="LM Roman 12" panose="00000500000000000000" pitchFamily="50" charset="0"/>
                <a:ea typeface="Calibri" panose="020F0502020204030204" pitchFamily="34" charset="0"/>
                <a:cs typeface="Arial" panose="020B0604020202020204" pitchFamily="34" charset="0"/>
              </a:rPr>
              <a:t>Régulae.Fr</a:t>
            </a:r>
            <a:r>
              <a:rPr lang="fr-FR" sz="2398" dirty="0">
                <a:latin typeface="LM Roman 12" panose="00000500000000000000" pitchFamily="50" charset="0"/>
                <a:ea typeface="Calibri" panose="020F0502020204030204" pitchFamily="34" charset="0"/>
                <a:cs typeface="Arial" panose="020B0604020202020204" pitchFamily="34" charset="0"/>
              </a:rPr>
              <a:t> (Disponible pour les acteurs)</a:t>
            </a:r>
          </a:p>
          <a:p>
            <a:pPr algn="just"/>
            <a:endParaRPr lang="fr-FR" b="0" cap="none" dirty="0">
              <a:latin typeface="LM Roman 12" panose="00000500000000000000" pitchFamily="50" charset="0"/>
              <a:ea typeface="Calibri" panose="020F0502020204030204" pitchFamily="34" charset="0"/>
              <a:cs typeface="Arial" panose="020B0604020202020204" pitchFamily="34" charset="0"/>
            </a:endParaRPr>
          </a:p>
          <a:p>
            <a:endParaRPr lang="fr-FR" b="0" cap="none" dirty="0">
              <a:latin typeface="LM Roman 12" panose="00000500000000000000" pitchFamily="50" charset="0"/>
              <a:ea typeface="Calibri" panose="020F0502020204030204" pitchFamily="34" charset="0"/>
              <a:cs typeface="Arial" panose="020B0604020202020204" pitchFamily="34" charset="0"/>
            </a:endParaRPr>
          </a:p>
          <a:p>
            <a:r>
              <a:rPr lang="fr-FR" b="0" cap="none" dirty="0">
                <a:latin typeface="LM Roman 12" panose="00000500000000000000" pitchFamily="50" charset="0"/>
                <a:ea typeface="Calibri" panose="020F0502020204030204" pitchFamily="34" charset="0"/>
                <a:cs typeface="Arial" panose="020B0604020202020204" pitchFamily="34" charset="0"/>
              </a:rPr>
              <a:t> </a:t>
            </a:r>
            <a:endParaRPr lang="fr-FR" b="0" cap="none" dirty="0">
              <a:effectLst/>
              <a:latin typeface="LM Roman 12" panose="00000500000000000000" pitchFamily="50" charset="0"/>
              <a:ea typeface="Calibri" panose="020F0502020204030204" pitchFamily="34" charset="0"/>
              <a:cs typeface="Arial" panose="020B0604020202020204" pitchFamily="34" charset="0"/>
            </a:endParaRPr>
          </a:p>
          <a:p>
            <a:endParaRPr lang="fr-FR" b="0" cap="none" dirty="0">
              <a:latin typeface="LM Roman 12" panose="00000500000000000000" pitchFamily="50" charset="0"/>
              <a:ea typeface="Calibri" panose="020F0502020204030204" pitchFamily="34" charset="0"/>
              <a:cs typeface="Arial" panose="020B0604020202020204" pitchFamily="34" charset="0"/>
            </a:endParaRPr>
          </a:p>
          <a:p>
            <a:endParaRPr lang="fr-FR" b="0" cap="none" dirty="0">
              <a:effectLst/>
              <a:latin typeface="LM Roman 12" panose="00000500000000000000" pitchFamily="50"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65191702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713997" y="159502"/>
            <a:ext cx="10505872" cy="1311709"/>
          </a:xfrm>
        </p:spPr>
        <p:txBody>
          <a:bodyPr/>
          <a:lstStyle/>
          <a:p>
            <a:pPr algn="ctr"/>
            <a:r>
              <a:rPr lang="fr-FR" sz="2131" u="sng" dirty="0">
                <a:latin typeface="LM Roman 12" panose="00000500000000000000" pitchFamily="50" charset="0"/>
              </a:rPr>
              <a:t>OS3</a:t>
            </a:r>
            <a:br>
              <a:rPr lang="fr-FR" sz="2131" dirty="0">
                <a:latin typeface="LM Roman 12" panose="00000500000000000000" pitchFamily="50" charset="0"/>
              </a:rPr>
            </a:br>
            <a:br>
              <a:rPr lang="fr-FR" sz="2131" dirty="0">
                <a:latin typeface="LM Roman 12" panose="00000500000000000000" pitchFamily="50" charset="0"/>
              </a:rPr>
            </a:br>
            <a:r>
              <a:rPr lang="fr-FR" sz="2131" dirty="0">
                <a:latin typeface="LM Roman 12" panose="00000500000000000000" pitchFamily="50" charset="0"/>
              </a:rPr>
              <a:t>Renforcement des capacités des acteurs du système en particulier les régulateurs</a:t>
            </a:r>
            <a:br>
              <a:rPr lang="fr-FR" sz="2131" dirty="0">
                <a:latin typeface="LM Roman 12" panose="00000500000000000000" pitchFamily="50" charset="0"/>
              </a:rPr>
            </a:br>
            <a:endParaRPr lang="fr-FR" sz="2131" dirty="0">
              <a:latin typeface="LM Roman 12" panose="00000500000000000000" pitchFamily="50" charset="0"/>
            </a:endParaRPr>
          </a:p>
        </p:txBody>
      </p:sp>
      <p:sp>
        <p:nvSpPr>
          <p:cNvPr id="3" name="Espace réservé du contenu 2"/>
          <p:cNvSpPr>
            <a:spLocks noGrp="1"/>
          </p:cNvSpPr>
          <p:nvPr>
            <p:ph idx="1"/>
          </p:nvPr>
        </p:nvSpPr>
        <p:spPr>
          <a:xfrm>
            <a:off x="337304" y="2038895"/>
            <a:ext cx="11259258" cy="752726"/>
          </a:xfrm>
        </p:spPr>
        <p:txBody>
          <a:bodyPr>
            <a:normAutofit/>
          </a:bodyPr>
          <a:lstStyle/>
          <a:p>
            <a:pPr algn="ctr"/>
            <a:r>
              <a:rPr lang="fr-FR" sz="2398" dirty="0">
                <a:latin typeface="LM Roman 12" panose="00000500000000000000" pitchFamily="50" charset="0"/>
              </a:rPr>
              <a:t>SPECIFICITE DU CENTRE </a:t>
            </a:r>
          </a:p>
        </p:txBody>
      </p:sp>
      <p:sp>
        <p:nvSpPr>
          <p:cNvPr id="4" name="Espace réservé du numéro de diapositive 3"/>
          <p:cNvSpPr>
            <a:spLocks noGrp="1"/>
          </p:cNvSpPr>
          <p:nvPr>
            <p:ph type="sldNum" sz="quarter" idx="12"/>
          </p:nvPr>
        </p:nvSpPr>
        <p:spPr/>
        <p:txBody>
          <a:bodyPr/>
          <a:lstStyle/>
          <a:p>
            <a:pPr defTabSz="609036">
              <a:defRPr/>
            </a:pPr>
            <a:fld id="{FB438445-236C-4D41-978F-B8B121EF1E5F}" type="slidenum">
              <a:rPr lang="fr-FR" altLang="fr-FR" kern="1200">
                <a:ea typeface="+mn-ea"/>
              </a:rPr>
              <a:pPr defTabSz="609036">
                <a:defRPr/>
              </a:pPr>
              <a:t>36</a:t>
            </a:fld>
            <a:r>
              <a:rPr lang="fr-FR" altLang="fr-FR" kern="1200">
                <a:ea typeface="+mn-ea"/>
              </a:rPr>
              <a:t>/30</a:t>
            </a:r>
            <a:endParaRPr lang="fr-FR" altLang="fr-FR" kern="1200" dirty="0">
              <a:ea typeface="+mn-ea"/>
            </a:endParaRPr>
          </a:p>
        </p:txBody>
      </p:sp>
      <p:sp>
        <p:nvSpPr>
          <p:cNvPr id="5" name="ZoneTexte 4">
            <a:extLst>
              <a:ext uri="{FF2B5EF4-FFF2-40B4-BE49-F238E27FC236}">
                <a16:creationId xmlns:a16="http://schemas.microsoft.com/office/drawing/2014/main" id="{1F3DA97C-65AC-8139-3B98-8C434789D64D}"/>
              </a:ext>
            </a:extLst>
          </p:cNvPr>
          <p:cNvSpPr txBox="1"/>
          <p:nvPr/>
        </p:nvSpPr>
        <p:spPr>
          <a:xfrm>
            <a:off x="534966" y="2791619"/>
            <a:ext cx="10863934" cy="1568208"/>
          </a:xfrm>
          <a:prstGeom prst="rect">
            <a:avLst/>
          </a:prstGeom>
          <a:noFill/>
        </p:spPr>
        <p:txBody>
          <a:bodyPr wrap="square" rtlCol="0">
            <a:spAutoFit/>
          </a:bodyPr>
          <a:lstStyle/>
          <a:p>
            <a:pPr algn="just" defTabSz="609036"/>
            <a:r>
              <a:rPr lang="fr-FR" sz="2398" dirty="0">
                <a:solidFill>
                  <a:prstClr val="black"/>
                </a:solidFill>
                <a:latin typeface="LM Roman 12" panose="00000500000000000000" pitchFamily="50" charset="0"/>
              </a:rPr>
              <a:t>En lien avec les objectifs spécifiques OS1 et OS2, l’ARREC en tant que régulateur régionale est la seule institution qui a pour mission de Conseiller la CEDEAO ( les autorités politiques de Haut niveau) dans leur choix pour l’avenir énergétique des 400 millions d’habitants de la région. </a:t>
            </a:r>
          </a:p>
        </p:txBody>
      </p:sp>
    </p:spTree>
    <p:extLst>
      <p:ext uri="{BB962C8B-B14F-4D97-AF65-F5344CB8AC3E}">
        <p14:creationId xmlns:p14="http://schemas.microsoft.com/office/powerpoint/2010/main" val="261915808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8" descr="data:image/jpeg;base64,/9j/4AAQSkZJRgABAQAAAQABAAD/2wCEAAkGBw0MDQwNDQ0UEA0MDw0ODA0PFBANDA0OFBUWIhUUFBQkHCggGBomHBQUIz0iJSoxMTovFyAzODMvNyg5LisBCgoKDg0OGxAQGywmHCQsLCwxLC0sLC4sLSwsLCw3LCwsLiwsLCwsLDcsLCwsLCw3NjUsLC4sNS8sNCwsLCwrLP/AABEIAJAAkAMBEQACEQEDEQH/xAAbAAEBAAIDAQAAAAAAAAAAAAAAAQMFAgQGB//EADIQAAICAgAFAgMIAQUBAAAAAAECAAMEEQUSEyExBkEiUWEUMkJicYGRoQcVM1KSoiP/xAAbAQEBAAIDAQAAAAAAAAAAAAAAAQQGAgMFB//EACsRAQACAgEEAQIFBQEAAAAAAAABEQIDBAUSITFBUWETFDJx0SIzkaHwBv/aAAwDAQACEQMRAD8A+4QEBAsCQLAQECQEBAsCQEBAQEBAQEBAsCQLAQJAQEBAQEBAQEBAQLAQEBAQEBAQECQEBAsCQEBAQECwEBAQJAsBAQJAQEBAQEBAQEBAsCQLAkBAQLAkBAQEBAQEBAQEBAsCQEBAQEBAQEBAQEBAQEBAQECwEDDl5VVCNZdYtda/edyFUSTMRFy569eezLtwi5+znTatiK6MGRwGVh3DKfBiJvymWM4zOOXuFZgAST2HmVxWAgWAgSAgICAgICAgICB5ez1rRRmZOJmJ0BTymm7mNq3qfoF+E+O3f3nR+PEZTjl4evHR9mzRjt0z3X7iqr/fl4X1/wCrE4k1dOOCMali/M3ZrbNaB17AAn+Zi793f4j02Ho/TJ4kTns/XPj9o/lm9GeujgKuLlAvjD/bde9lI+XL+Jf7H1l08js8ZenDqnRfzMzt1eM/mPif4l9IxeNYmbVYca9bNLtlU/Go+q+RM7DPHL1LUuRxN3H/ALuMwx5nqjh+PY9VuQFes6dSG7H+JzqWNcNurAgEeCAR+kiuUBAx5Fy1I9jnSVqWY/JR5MDjiZKX1pbU3NXYOZG8bEDNA6fEuJ4+GgfItWtSdLvyx+g94LOGcTozKzbj2c6BipI2NMPb+xBEu3AQMSZNbWPUrqbKwC6AgsgPjY9oHHGy1ta1VVx0m5GLoyKx/KSPiH1EDwP+QPSGZm5RycdVdOkgKFtPzLvwD2mHv05ZZXDaOj9V0cfT+FsmYm5819XzR6jWzIylWQlWQjlZWHkEe0wqrw2qMoyjuibiW49JcE/1LMrxyxWsA2WsPvci+w+p2BOzVr78qYXUeZ+V0TsiPPqP3eu4zx7B4fa2Hj8LqdKfgtNoCszfQ8pJ/U/ObDo6bhlhc/L5tyet8n8WZ7pmf3mG99F0Yhw78rGx+g2Sx6tfMXVSnYKh0Ph7k/uZjbOLjx9k4wys+p7udrxnbPq3XwuEZNnFOJuLbMdC9RVwgKXj5Ake2vb5yX4Y9eXLH4faeIcWyWrtbocj4abeuq5ijA69j412+cfBXlqeGYuX1uoKbK1uw8oPWqXqFsCsArFiSzb13lSGXh3Ccik8FvAv6r2MMrm6hFdexoMv4RomSyvRwvCsFeauTj5LcQavKDWkO2O4KnQB8HfsIIcuHcIyMZ+C21rd1LBaMrm6hSoADlVl/CO57fSLK9MPA8DN69Zd7qsxXt6jPTbZTbsdue3n5Sv7SyRbZcZwc2vKwczJrGWtHOtiY6HabPZgh8nv/wCZIWbc/UORdm14tiY+QuIt7jNpCtVkWLpeVgo7lfvRBPlqbMLNbF5UryFobiFRxkbn+0VUafmJ91XuvmVGLK4NkVjMNSZG8fNrGIAbWHSJbmZR7+F7xZTYPw66riPEzTTaLLa2bDuHN0hYwJbbePc6k+CvLL6Lw7kyEZmuQiphkVWU2pW7b7E2M5DN39hErD3M4uT5F/lahE4gjJ962hWs1/yBIBP7ATz+VEd7dv8Az2eWXFmJ9RPhq/Q/Gk4fnJbb2psVqrW/4A6036AicNOcYZXLL6rxMuTx5xw/VHmP4ei9a8ByMnLGVir16MlVPUp0wTlAB5jvX13No4fJ1xqqZ9PlnN4u2NtVL6BjXY74zLiujVUg1DpkMqlfaeV3983dvVz0Z6axyxmPHz9GD/VL7b76sahWTGZa7bLbDXuwgEqgCnegR3PzlddsuRxvGqsatmO0ZFscKxqrZvuhn8AmKLY8n1Di1WPW7NupkS1gjtXWW1y8za0N7ii3ZTidTX2Yy8xsqCmzSnkTYJG29vBkLdavj+PYrmttlarLkLhkSxE8sp13Hjx85aLcsTi3Vuoq5Bq7EGVzgnQ2QOUAjx38/wBRRbPm8Tqx7Kan5jZfzdJUVnJC65j28AcwkLddeNVnK6GxybNQfTfFkDZKb1rsBLRblVx3Ge1alLEvY9SPyN0msUHmUP4OtH+Iotwq45V0hY/l7raK0qD2O7IxGgNA7+E/SKLcn4/iiuqzmYi92rrVUdrDYu9qV1sEaPaKLZaeLVWUi+sOyczIQEbnVlJDBl9tEHzJRbBXxuu2zBFI5681b2FhJUr0wPw6+v8AUtFttIr4T61OWc+582vp2Of/AJr96vpD7vI34h9Z5e7u7/6n0Ppf4EcbGNE3Ee/rf3j4aQAkgAbJIAA7kk+AB7mdT0PTc2elOKVps4VoR+5C8rb/AFUHf9TtnTnHwwcep8PLLxsi4/73L2H+POBZ+J9qtvQ00W1gdF/v2OPDa/DoE/zMnja88ZufTwOvc3jb8ccMJ7son3HqI+n3ezs4ORdbdRkPSbypuRQjI7Aa5tEHR127TMtrFMeXwBLXtPVdash67MigcvJY66131sbCjevlFlOWTwGu1ctTYw+2WV2Prl+EoF0F7fl94spkfhCtlrltYxKo9YrAVVKtrYY62w7eDFlMGD6dqorsqV91vU9K/BULEVvzhdtr6xZTs4nCUpspsDsTRjDFUHWigIPMe3ntFlMt+Ar5FGSWIbHS5FUa5WFnLvf/AEEiurjcDrqve5G7PY1pQpWxDt50+uYDffW5bSmrx+DXplYwRXGNjX32jqNUawGDaCADmPdvfxFpTYjgCKlYS11sqvuyKrRyllawksCNaK/FqLWnOjgVafZiLHLY91uQWPLu2ywHmLdvzHxFlMVnp2pkVOo2lybcnTBHRmsJJVlI0QObtFlMuHwKqk4nK7H7H1+mDy6bq63vt7a9osptZFdfOwaMlOnfUtiH8LgMP2+UmWMZeJdurds1Zd2vKYn7NPg+jOHY2QmTVSVsrJKfG7Ip+YUnU6sdGGM3EM3b1flbdc6s8vE/aL/y9DO55ri6hgQfB7GBygICAgSAgICAgICAgICAgWAgSBYCAgIEgICAgICAgICAgIFgSAgWAgICBICAgICAgICAgICAgICAgICAgICAgICAgICAgICAgICAgICAgICAgICAgICAgICBYCBIFgICAgSAgICAgICBYEgICBYEgICBYCAgSAgICAgICAgIH//Z"/>
          <p:cNvSpPr>
            <a:spLocks noChangeAspect="1" noChangeArrowheads="1"/>
          </p:cNvSpPr>
          <p:nvPr/>
        </p:nvSpPr>
        <p:spPr bwMode="auto">
          <a:xfrm>
            <a:off x="1512367" y="-127704"/>
            <a:ext cx="276137" cy="276137"/>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82840" tIns="41421" rIns="82840" bIns="41421" numCol="1" anchor="t" anchorCtr="0" compatLnSpc="1">
            <a:prstTxWarp prst="textNoShape">
              <a:avLst/>
            </a:prstTxWarp>
          </a:bodyPr>
          <a:lstStyle/>
          <a:p>
            <a:pPr defTabSz="609036"/>
            <a:endParaRPr lang="fr-FR" sz="1631" dirty="0">
              <a:solidFill>
                <a:prstClr val="black"/>
              </a:solidFill>
              <a:latin typeface="Calibri"/>
            </a:endParaRPr>
          </a:p>
        </p:txBody>
      </p:sp>
      <p:sp>
        <p:nvSpPr>
          <p:cNvPr id="29" name="Rectangle 24"/>
          <p:cNvSpPr>
            <a:spLocks noChangeArrowheads="1"/>
          </p:cNvSpPr>
          <p:nvPr/>
        </p:nvSpPr>
        <p:spPr bwMode="auto">
          <a:xfrm>
            <a:off x="555754" y="6586135"/>
            <a:ext cx="11219436" cy="32615"/>
          </a:xfrm>
          <a:prstGeom prst="rect">
            <a:avLst/>
          </a:prstGeom>
          <a:gradFill rotWithShape="1">
            <a:gsLst>
              <a:gs pos="0">
                <a:srgbClr val="000066"/>
              </a:gs>
              <a:gs pos="100000">
                <a:srgbClr val="EFEFF5"/>
              </a:gs>
            </a:gsLst>
            <a:lin ang="0" scaled="1"/>
          </a:gradFill>
          <a:ln>
            <a:noFill/>
          </a:ln>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defTabSz="609036" eaLnBrk="1" hangingPunct="1"/>
            <a:endParaRPr lang="en-US" altLang="en-US" sz="2174">
              <a:solidFill>
                <a:prstClr val="black"/>
              </a:solidFill>
              <a:latin typeface="Times New Roman" pitchFamily="18" charset="0"/>
            </a:endParaRPr>
          </a:p>
        </p:txBody>
      </p:sp>
      <p:sp>
        <p:nvSpPr>
          <p:cNvPr id="3" name="AutoShape 47">
            <a:extLst>
              <a:ext uri="{FF2B5EF4-FFF2-40B4-BE49-F238E27FC236}">
                <a16:creationId xmlns:a16="http://schemas.microsoft.com/office/drawing/2014/main" id="{D736019F-66A4-6271-7260-2E8A0BE6F8B1}"/>
              </a:ext>
            </a:extLst>
          </p:cNvPr>
          <p:cNvSpPr>
            <a:spLocks noChangeArrowheads="1"/>
          </p:cNvSpPr>
          <p:nvPr/>
        </p:nvSpPr>
        <p:spPr bwMode="ltGray">
          <a:xfrm rot="5400000" flipH="1">
            <a:off x="-3420189" y="2280615"/>
            <a:ext cx="6851657" cy="2296774"/>
          </a:xfrm>
          <a:custGeom>
            <a:avLst/>
            <a:gdLst>
              <a:gd name="G0" fmla="+- 56 0 0"/>
              <a:gd name="G1" fmla="+- 11796480 0 0"/>
              <a:gd name="G2" fmla="+- 0 0 11796480"/>
              <a:gd name="T0" fmla="*/ 0 256 1"/>
              <a:gd name="T1" fmla="*/ 180 256 1"/>
              <a:gd name="G3" fmla="+- 11796480 T0 T1"/>
              <a:gd name="T2" fmla="*/ 0 256 1"/>
              <a:gd name="T3" fmla="*/ 90 256 1"/>
              <a:gd name="G4" fmla="+- 11796480 T2 T3"/>
              <a:gd name="G5" fmla="*/ G4 2 1"/>
              <a:gd name="T4" fmla="*/ 90 256 1"/>
              <a:gd name="T5" fmla="*/ 0 256 1"/>
              <a:gd name="G6" fmla="+- 11796480 T4 T5"/>
              <a:gd name="G7" fmla="*/ G6 2 1"/>
              <a:gd name="G8" fmla="abs 1179648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56"/>
              <a:gd name="G18" fmla="*/ 56 1 2"/>
              <a:gd name="G19" fmla="+- G18 5400 0"/>
              <a:gd name="G20" fmla="cos G19 11796480"/>
              <a:gd name="G21" fmla="sin G19 11796480"/>
              <a:gd name="G22" fmla="+- G20 10800 0"/>
              <a:gd name="G23" fmla="+- G21 10800 0"/>
              <a:gd name="G24" fmla="+- 10800 0 G20"/>
              <a:gd name="G25" fmla="+- 56 10800 0"/>
              <a:gd name="G26" fmla="?: G9 G17 G25"/>
              <a:gd name="G27" fmla="?: G9 0 21600"/>
              <a:gd name="G28" fmla="cos 10800 11796480"/>
              <a:gd name="G29" fmla="sin 10800 11796480"/>
              <a:gd name="G30" fmla="sin 56 11796480"/>
              <a:gd name="G31" fmla="+- G28 10800 0"/>
              <a:gd name="G32" fmla="+- G29 10800 0"/>
              <a:gd name="G33" fmla="+- G30 10800 0"/>
              <a:gd name="G34" fmla="?: G4 0 G31"/>
              <a:gd name="G35" fmla="?: 11796480 G34 0"/>
              <a:gd name="G36" fmla="?: G6 G35 G31"/>
              <a:gd name="G37" fmla="+- 21600 0 G36"/>
              <a:gd name="G38" fmla="?: G4 0 G33"/>
              <a:gd name="G39" fmla="?: 11796480 G38 G32"/>
              <a:gd name="G40" fmla="?: G6 G39 0"/>
              <a:gd name="G41" fmla="?: G4 G32 21600"/>
              <a:gd name="G42" fmla="?: G6 G41 G33"/>
              <a:gd name="T12" fmla="*/ 10800 w 21600"/>
              <a:gd name="T13" fmla="*/ 0 h 21600"/>
              <a:gd name="T14" fmla="*/ 5372 w 21600"/>
              <a:gd name="T15" fmla="*/ 10800 h 21600"/>
              <a:gd name="T16" fmla="*/ 10800 w 21600"/>
              <a:gd name="T17" fmla="*/ 10744 h 21600"/>
              <a:gd name="T18" fmla="*/ 16228 w 21600"/>
              <a:gd name="T19" fmla="*/ 10800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10744" y="10800"/>
                </a:moveTo>
                <a:cubicBezTo>
                  <a:pt x="10744" y="10769"/>
                  <a:pt x="10769" y="10744"/>
                  <a:pt x="10800" y="10744"/>
                </a:cubicBezTo>
                <a:cubicBezTo>
                  <a:pt x="10830" y="10743"/>
                  <a:pt x="10855" y="10769"/>
                  <a:pt x="10856" y="10799"/>
                </a:cubicBezTo>
                <a:lnTo>
                  <a:pt x="21600" y="10800"/>
                </a:lnTo>
                <a:cubicBezTo>
                  <a:pt x="21600" y="4835"/>
                  <a:pt x="16764" y="0"/>
                  <a:pt x="10800" y="0"/>
                </a:cubicBezTo>
                <a:cubicBezTo>
                  <a:pt x="4835" y="0"/>
                  <a:pt x="0" y="4835"/>
                  <a:pt x="0" y="10800"/>
                </a:cubicBezTo>
                <a:close/>
              </a:path>
            </a:pathLst>
          </a:custGeom>
          <a:solidFill>
            <a:schemeClr val="bg1">
              <a:lumMod val="75000"/>
            </a:schemeClr>
          </a:solidFill>
          <a:ln w="0" algn="ctr">
            <a:noFill/>
            <a:miter lim="800000"/>
            <a:headEnd/>
            <a:tailEnd/>
          </a:ln>
          <a:effectLst/>
        </p:spPr>
        <p:txBody>
          <a:bodyPr wrap="none" anchor="ctr"/>
          <a:lstStyle/>
          <a:p>
            <a:pPr defTabSz="609036">
              <a:defRPr/>
            </a:pPr>
            <a:endParaRPr lang="ko-KR" altLang="en-US" sz="2398" dirty="0">
              <a:solidFill>
                <a:prstClr val="black"/>
              </a:solidFill>
              <a:latin typeface="Calibri"/>
            </a:endParaRPr>
          </a:p>
        </p:txBody>
      </p:sp>
      <p:sp>
        <p:nvSpPr>
          <p:cNvPr id="6" name="Titre 13">
            <a:extLst>
              <a:ext uri="{FF2B5EF4-FFF2-40B4-BE49-F238E27FC236}">
                <a16:creationId xmlns:a16="http://schemas.microsoft.com/office/drawing/2014/main" id="{A16FF97E-0DB4-938F-FCA7-178703F51722}"/>
              </a:ext>
            </a:extLst>
          </p:cNvPr>
          <p:cNvSpPr txBox="1">
            <a:spLocks/>
          </p:cNvSpPr>
          <p:nvPr/>
        </p:nvSpPr>
        <p:spPr>
          <a:xfrm>
            <a:off x="3141753" y="125331"/>
            <a:ext cx="10723376" cy="573922"/>
          </a:xfrm>
          <a:prstGeom prst="rect">
            <a:avLst/>
          </a:prstGeom>
        </p:spPr>
        <p:txBody>
          <a:bodyPr vert="horz" lIns="0" tIns="0" rIns="0" bIns="0" rtlCol="0" anchor="t" anchorCtr="0">
            <a:spAutoFit/>
          </a:bodyPr>
          <a:lstStyle>
            <a:lvl1pPr algn="ctr" defTabSz="457189" rtl="0" eaLnBrk="1" latinLnBrk="0" hangingPunct="1">
              <a:spcBef>
                <a:spcPct val="0"/>
              </a:spcBef>
              <a:buNone/>
              <a:defRPr sz="2800" b="1" kern="1200" cap="all" spc="-100">
                <a:solidFill>
                  <a:schemeClr val="tx1"/>
                </a:solidFill>
                <a:latin typeface="Calibri" panose="020F0502020204030204" pitchFamily="34" charset="0"/>
                <a:ea typeface="+mj-ea"/>
                <a:cs typeface="Calibri" panose="020F0502020204030204" pitchFamily="34" charset="0"/>
              </a:defRPr>
            </a:lvl1pPr>
          </a:lstStyle>
          <a:p>
            <a:pPr algn="l" defTabSz="609021"/>
            <a:r>
              <a:rPr lang="en-US" sz="3730" spc="-133" dirty="0">
                <a:solidFill>
                  <a:prstClr val="black"/>
                </a:solidFill>
                <a:latin typeface="LM Roman 12" panose="00000500000000000000" pitchFamily="50" charset="0"/>
              </a:rPr>
              <a:t>PLAN DE LA Presentation</a:t>
            </a:r>
            <a:endParaRPr lang="fr-BJ" sz="3730" spc="-133" dirty="0">
              <a:solidFill>
                <a:prstClr val="black"/>
              </a:solidFill>
              <a:latin typeface="LM Roman 12" panose="00000500000000000000" pitchFamily="50" charset="0"/>
            </a:endParaRPr>
          </a:p>
        </p:txBody>
      </p:sp>
      <p:sp>
        <p:nvSpPr>
          <p:cNvPr id="15" name="AutoShape 51">
            <a:extLst>
              <a:ext uri="{FF2B5EF4-FFF2-40B4-BE49-F238E27FC236}">
                <a16:creationId xmlns:a16="http://schemas.microsoft.com/office/drawing/2014/main" id="{6363AC83-5D5D-C575-35BB-987C57CC9189}"/>
              </a:ext>
            </a:extLst>
          </p:cNvPr>
          <p:cNvSpPr>
            <a:spLocks noChangeArrowheads="1"/>
          </p:cNvSpPr>
          <p:nvPr/>
        </p:nvSpPr>
        <p:spPr bwMode="gray">
          <a:xfrm>
            <a:off x="726876" y="971279"/>
            <a:ext cx="9547677" cy="736854"/>
          </a:xfrm>
          <a:prstGeom prst="roundRect">
            <a:avLst>
              <a:gd name="adj" fmla="val 50000"/>
            </a:avLst>
          </a:prstGeom>
          <a:noFill/>
          <a:ln w="28575" algn="ctr">
            <a:solidFill>
              <a:schemeClr val="bg2"/>
            </a:solidFill>
            <a:round/>
            <a:headEnd/>
            <a:tailEnd/>
          </a:ln>
        </p:spPr>
        <p:txBody>
          <a:bodyPr wrap="none" anchor="ctr"/>
          <a:lstStyle>
            <a:lvl1pPr>
              <a:spcBef>
                <a:spcPct val="20000"/>
              </a:spcBef>
              <a:buClr>
                <a:srgbClr val="990000"/>
              </a:buClr>
              <a:buSzPct val="60000"/>
              <a:buFont typeface="Wingdings" panose="05000000000000000000" pitchFamily="2" charset="2"/>
              <a:buChar char="v"/>
              <a:defRPr sz="2400">
                <a:solidFill>
                  <a:srgbClr val="990000"/>
                </a:solidFill>
                <a:latin typeface="Tahoma" panose="020B0604030504040204" pitchFamily="34" charset="0"/>
              </a:defRPr>
            </a:lvl1pPr>
            <a:lvl2pPr marL="742950" indent="-285750">
              <a:spcBef>
                <a:spcPct val="20000"/>
              </a:spcBef>
              <a:buClr>
                <a:srgbClr val="669900"/>
              </a:buClr>
              <a:buSzPct val="55000"/>
              <a:buFont typeface="Wingdings" panose="05000000000000000000" pitchFamily="2" charset="2"/>
              <a:buChar char="v"/>
              <a:defRPr sz="2000">
                <a:solidFill>
                  <a:srgbClr val="990000"/>
                </a:solidFill>
                <a:latin typeface="Tahoma" panose="020B0604030504040204" pitchFamily="34" charset="0"/>
              </a:defRPr>
            </a:lvl2pPr>
            <a:lvl3pPr marL="1143000" indent="-228600">
              <a:spcBef>
                <a:spcPct val="20000"/>
              </a:spcBef>
              <a:buClr>
                <a:schemeClr val="folHlink"/>
              </a:buClr>
              <a:buSzPct val="50000"/>
              <a:buFont typeface="Wingdings" panose="05000000000000000000" pitchFamily="2" charset="2"/>
              <a:buChar char="n"/>
              <a:defRPr sz="2400">
                <a:solidFill>
                  <a:srgbClr val="990000"/>
                </a:solidFill>
                <a:latin typeface="Tahoma" panose="020B0604030504040204" pitchFamily="34" charset="0"/>
              </a:defRPr>
            </a:lvl3pPr>
            <a:lvl4pPr marL="1600200" indent="-228600">
              <a:spcBef>
                <a:spcPct val="20000"/>
              </a:spcBef>
              <a:buClr>
                <a:schemeClr val="accent2"/>
              </a:buClr>
              <a:buSzPct val="55000"/>
              <a:buFont typeface="Wingdings" panose="05000000000000000000" pitchFamily="2" charset="2"/>
              <a:buChar char="n"/>
              <a:defRPr sz="2000">
                <a:solidFill>
                  <a:srgbClr val="990000"/>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sz="2000">
                <a:solidFill>
                  <a:srgbClr val="990000"/>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rgbClr val="990000"/>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rgbClr val="990000"/>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rgbClr val="990000"/>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rgbClr val="990000"/>
                </a:solidFill>
                <a:latin typeface="Tahoma" panose="020B0604030504040204" pitchFamily="34" charset="0"/>
              </a:defRPr>
            </a:lvl9pPr>
          </a:lstStyle>
          <a:p>
            <a:pPr defTabSz="609036">
              <a:spcBef>
                <a:spcPct val="0"/>
              </a:spcBef>
              <a:buClrTx/>
              <a:buSzTx/>
              <a:buNone/>
              <a:defRPr/>
            </a:pPr>
            <a:endParaRPr lang="fr-FR" altLang="ko-KR" sz="2203" b="1" dirty="0">
              <a:solidFill>
                <a:srgbClr val="44546A"/>
              </a:solidFill>
              <a:latin typeface="Arial" panose="020B0604020202020204" pitchFamily="34" charset="0"/>
              <a:ea typeface="Gulim" panose="020B0600000101010101" pitchFamily="34" charset="-127"/>
            </a:endParaRPr>
          </a:p>
          <a:p>
            <a:pPr defTabSz="609036">
              <a:spcBef>
                <a:spcPct val="0"/>
              </a:spcBef>
              <a:buClrTx/>
              <a:buSzTx/>
              <a:buNone/>
              <a:defRPr/>
            </a:pPr>
            <a:r>
              <a:rPr lang="fr-FR" altLang="ko-KR" sz="2203" b="1" dirty="0">
                <a:solidFill>
                  <a:prstClr val="white">
                    <a:lumMod val="75000"/>
                  </a:prstClr>
                </a:solidFill>
                <a:latin typeface="Arial" panose="020B0604020202020204" pitchFamily="34" charset="0"/>
                <a:ea typeface="Gulim" panose="020B0600000101010101" pitchFamily="34" charset="-127"/>
              </a:rPr>
              <a:t>I.</a:t>
            </a:r>
            <a:r>
              <a:rPr lang="en-US" altLang="ko-KR" sz="2203" b="1" dirty="0">
                <a:solidFill>
                  <a:prstClr val="white">
                    <a:lumMod val="75000"/>
                  </a:prstClr>
                </a:solidFill>
                <a:latin typeface="Arial" panose="020B0604020202020204" pitchFamily="34" charset="0"/>
                <a:ea typeface="Gulim" panose="020B0600000101010101" pitchFamily="34" charset="-127"/>
              </a:rPr>
              <a:t> </a:t>
            </a:r>
            <a:r>
              <a:rPr lang="en-US" altLang="ko-KR" sz="2203" b="1" dirty="0" err="1">
                <a:solidFill>
                  <a:prstClr val="white">
                    <a:lumMod val="75000"/>
                  </a:prstClr>
                </a:solidFill>
                <a:latin typeface="Arial" panose="020B0604020202020204" pitchFamily="34" charset="0"/>
                <a:ea typeface="Gulim" panose="020B0600000101010101" pitchFamily="34" charset="-127"/>
              </a:rPr>
              <a:t>Contexte</a:t>
            </a:r>
            <a:r>
              <a:rPr lang="en-US" altLang="ko-KR" sz="2203" b="1" dirty="0">
                <a:solidFill>
                  <a:prstClr val="white">
                    <a:lumMod val="75000"/>
                  </a:prstClr>
                </a:solidFill>
                <a:latin typeface="Arial" panose="020B0604020202020204" pitchFamily="34" charset="0"/>
                <a:ea typeface="Gulim" panose="020B0600000101010101" pitchFamily="34" charset="-127"/>
              </a:rPr>
              <a:t> du </a:t>
            </a:r>
            <a:r>
              <a:rPr lang="en-US" altLang="ko-KR" sz="2203" b="1" dirty="0" err="1">
                <a:solidFill>
                  <a:prstClr val="white">
                    <a:lumMod val="75000"/>
                  </a:prstClr>
                </a:solidFill>
                <a:latin typeface="Arial" panose="020B0604020202020204" pitchFamily="34" charset="0"/>
                <a:ea typeface="Gulim" panose="020B0600000101010101" pitchFamily="34" charset="-127"/>
              </a:rPr>
              <a:t>marché</a:t>
            </a:r>
            <a:r>
              <a:rPr lang="en-US" altLang="ko-KR" sz="2203" b="1" dirty="0">
                <a:solidFill>
                  <a:prstClr val="white">
                    <a:lumMod val="75000"/>
                  </a:prstClr>
                </a:solidFill>
                <a:latin typeface="Arial" panose="020B0604020202020204" pitchFamily="34" charset="0"/>
                <a:ea typeface="Gulim" panose="020B0600000101010101" pitchFamily="34" charset="-127"/>
              </a:rPr>
              <a:t> regional de </a:t>
            </a:r>
            <a:r>
              <a:rPr lang="en-US" altLang="ko-KR" sz="2203" b="1" dirty="0" err="1">
                <a:solidFill>
                  <a:prstClr val="white">
                    <a:lumMod val="75000"/>
                  </a:prstClr>
                </a:solidFill>
                <a:latin typeface="Arial" panose="020B0604020202020204" pitchFamily="34" charset="0"/>
                <a:ea typeface="Gulim" panose="020B0600000101010101" pitchFamily="34" charset="-127"/>
              </a:rPr>
              <a:t>l’électricité</a:t>
            </a:r>
            <a:r>
              <a:rPr lang="en-US" altLang="ko-KR" sz="2203" b="1" dirty="0">
                <a:solidFill>
                  <a:prstClr val="white">
                    <a:lumMod val="75000"/>
                  </a:prstClr>
                </a:solidFill>
                <a:latin typeface="Arial" panose="020B0604020202020204" pitchFamily="34" charset="0"/>
                <a:ea typeface="Gulim" panose="020B0600000101010101" pitchFamily="34" charset="-127"/>
              </a:rPr>
              <a:t> (MRE) &amp; </a:t>
            </a:r>
            <a:r>
              <a:rPr lang="en-US" altLang="ko-KR" sz="2203" b="1" dirty="0" err="1">
                <a:solidFill>
                  <a:prstClr val="white">
                    <a:lumMod val="75000"/>
                  </a:prstClr>
                </a:solidFill>
                <a:latin typeface="Arial" panose="020B0604020202020204" pitchFamily="34" charset="0"/>
                <a:ea typeface="Gulim" panose="020B0600000101010101" pitchFamily="34" charset="-127"/>
              </a:rPr>
              <a:t>problématique</a:t>
            </a:r>
            <a:endParaRPr lang="en-US" altLang="ko-KR" sz="2203" b="1" dirty="0">
              <a:solidFill>
                <a:prstClr val="white">
                  <a:lumMod val="75000"/>
                </a:prstClr>
              </a:solidFill>
              <a:latin typeface="Arial" panose="020B0604020202020204" pitchFamily="34" charset="0"/>
              <a:ea typeface="Gulim" panose="020B0600000101010101" pitchFamily="34" charset="-127"/>
            </a:endParaRPr>
          </a:p>
          <a:p>
            <a:pPr defTabSz="609036">
              <a:spcBef>
                <a:spcPct val="0"/>
              </a:spcBef>
              <a:buClrTx/>
              <a:buSzTx/>
              <a:buNone/>
              <a:defRPr/>
            </a:pPr>
            <a:endParaRPr lang="fr-FR" altLang="ko-KR" sz="2203" b="1" dirty="0">
              <a:solidFill>
                <a:srgbClr val="44546A"/>
              </a:solidFill>
              <a:latin typeface="Arial" panose="020B0604020202020204" pitchFamily="34" charset="0"/>
              <a:ea typeface="Gulim" panose="020B0600000101010101" pitchFamily="34" charset="-127"/>
            </a:endParaRPr>
          </a:p>
        </p:txBody>
      </p:sp>
      <p:sp>
        <p:nvSpPr>
          <p:cNvPr id="17" name="AutoShape 51">
            <a:extLst>
              <a:ext uri="{FF2B5EF4-FFF2-40B4-BE49-F238E27FC236}">
                <a16:creationId xmlns:a16="http://schemas.microsoft.com/office/drawing/2014/main" id="{7F436EB7-F8A0-11DF-0A08-5F38B35C9F17}"/>
              </a:ext>
            </a:extLst>
          </p:cNvPr>
          <p:cNvSpPr>
            <a:spLocks noChangeArrowheads="1"/>
          </p:cNvSpPr>
          <p:nvPr/>
        </p:nvSpPr>
        <p:spPr bwMode="gray">
          <a:xfrm>
            <a:off x="1018740" y="1863879"/>
            <a:ext cx="9180229" cy="621724"/>
          </a:xfrm>
          <a:prstGeom prst="roundRect">
            <a:avLst>
              <a:gd name="adj" fmla="val 50000"/>
            </a:avLst>
          </a:prstGeom>
          <a:noFill/>
          <a:ln w="28575" algn="ctr">
            <a:solidFill>
              <a:schemeClr val="bg2"/>
            </a:solidFill>
            <a:round/>
            <a:headEnd/>
            <a:tailEnd/>
          </a:ln>
        </p:spPr>
        <p:txBody>
          <a:bodyPr wrap="none" anchor="ctr"/>
          <a:lstStyle>
            <a:lvl1pPr>
              <a:spcBef>
                <a:spcPct val="20000"/>
              </a:spcBef>
              <a:buClr>
                <a:srgbClr val="990000"/>
              </a:buClr>
              <a:buSzPct val="60000"/>
              <a:buFont typeface="Wingdings" panose="05000000000000000000" pitchFamily="2" charset="2"/>
              <a:buChar char="v"/>
              <a:defRPr sz="2400">
                <a:solidFill>
                  <a:srgbClr val="990000"/>
                </a:solidFill>
                <a:latin typeface="Tahoma" panose="020B0604030504040204" pitchFamily="34" charset="0"/>
              </a:defRPr>
            </a:lvl1pPr>
            <a:lvl2pPr marL="742950" indent="-285750">
              <a:spcBef>
                <a:spcPct val="20000"/>
              </a:spcBef>
              <a:buClr>
                <a:srgbClr val="669900"/>
              </a:buClr>
              <a:buSzPct val="55000"/>
              <a:buFont typeface="Wingdings" panose="05000000000000000000" pitchFamily="2" charset="2"/>
              <a:buChar char="v"/>
              <a:defRPr sz="2000">
                <a:solidFill>
                  <a:srgbClr val="990000"/>
                </a:solidFill>
                <a:latin typeface="Tahoma" panose="020B0604030504040204" pitchFamily="34" charset="0"/>
              </a:defRPr>
            </a:lvl2pPr>
            <a:lvl3pPr marL="1143000" indent="-228600">
              <a:spcBef>
                <a:spcPct val="20000"/>
              </a:spcBef>
              <a:buClr>
                <a:schemeClr val="folHlink"/>
              </a:buClr>
              <a:buSzPct val="50000"/>
              <a:buFont typeface="Wingdings" panose="05000000000000000000" pitchFamily="2" charset="2"/>
              <a:buChar char="n"/>
              <a:defRPr sz="2400">
                <a:solidFill>
                  <a:srgbClr val="990000"/>
                </a:solidFill>
                <a:latin typeface="Tahoma" panose="020B0604030504040204" pitchFamily="34" charset="0"/>
              </a:defRPr>
            </a:lvl3pPr>
            <a:lvl4pPr marL="1600200" indent="-228600">
              <a:spcBef>
                <a:spcPct val="20000"/>
              </a:spcBef>
              <a:buClr>
                <a:schemeClr val="accent2"/>
              </a:buClr>
              <a:buSzPct val="55000"/>
              <a:buFont typeface="Wingdings" panose="05000000000000000000" pitchFamily="2" charset="2"/>
              <a:buChar char="n"/>
              <a:defRPr sz="2000">
                <a:solidFill>
                  <a:srgbClr val="990000"/>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sz="2000">
                <a:solidFill>
                  <a:srgbClr val="990000"/>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rgbClr val="990000"/>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rgbClr val="990000"/>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rgbClr val="990000"/>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rgbClr val="990000"/>
                </a:solidFill>
                <a:latin typeface="Tahoma" panose="020B0604030504040204" pitchFamily="34" charset="0"/>
              </a:defRPr>
            </a:lvl9pPr>
          </a:lstStyle>
          <a:p>
            <a:pPr defTabSz="609036">
              <a:spcBef>
                <a:spcPct val="0"/>
              </a:spcBef>
              <a:buClrTx/>
              <a:buSzTx/>
              <a:buNone/>
              <a:defRPr/>
            </a:pPr>
            <a:endParaRPr lang="fr-FR" altLang="ko-KR" sz="2203" b="1" dirty="0">
              <a:solidFill>
                <a:prstClr val="white">
                  <a:lumMod val="75000"/>
                </a:prstClr>
              </a:solidFill>
              <a:latin typeface="Arial" panose="020B0604020202020204" pitchFamily="34" charset="0"/>
              <a:ea typeface="Gulim" panose="020B0600000101010101" pitchFamily="34" charset="-127"/>
            </a:endParaRPr>
          </a:p>
          <a:p>
            <a:pPr defTabSz="609036">
              <a:spcBef>
                <a:spcPct val="0"/>
              </a:spcBef>
              <a:buClrTx/>
              <a:buSzTx/>
              <a:buNone/>
              <a:defRPr/>
            </a:pPr>
            <a:r>
              <a:rPr lang="fr-FR" altLang="ko-KR" sz="2203" b="1" dirty="0">
                <a:solidFill>
                  <a:prstClr val="white">
                    <a:lumMod val="75000"/>
                  </a:prstClr>
                </a:solidFill>
                <a:latin typeface="Arial" panose="020B0604020202020204" pitchFamily="34" charset="0"/>
                <a:ea typeface="Gulim" panose="020B0600000101010101" pitchFamily="34" charset="-127"/>
              </a:rPr>
              <a:t>II. Objectifs</a:t>
            </a:r>
          </a:p>
          <a:p>
            <a:pPr defTabSz="609036">
              <a:spcBef>
                <a:spcPct val="0"/>
              </a:spcBef>
              <a:buClrTx/>
              <a:buSzTx/>
              <a:buNone/>
              <a:defRPr/>
            </a:pPr>
            <a:endParaRPr lang="en-US" altLang="ko-KR" sz="2203" b="1" dirty="0">
              <a:solidFill>
                <a:srgbClr val="44546A"/>
              </a:solidFill>
              <a:latin typeface="Arial" panose="020B0604020202020204" pitchFamily="34" charset="0"/>
              <a:ea typeface="Gulim" panose="020B0600000101010101" pitchFamily="34" charset="-127"/>
            </a:endParaRPr>
          </a:p>
        </p:txBody>
      </p:sp>
      <p:sp>
        <p:nvSpPr>
          <p:cNvPr id="18" name="AutoShape 51">
            <a:extLst>
              <a:ext uri="{FF2B5EF4-FFF2-40B4-BE49-F238E27FC236}">
                <a16:creationId xmlns:a16="http://schemas.microsoft.com/office/drawing/2014/main" id="{16EB3AFF-737C-78F7-5319-E83EA746B5BC}"/>
              </a:ext>
            </a:extLst>
          </p:cNvPr>
          <p:cNvSpPr>
            <a:spLocks noChangeArrowheads="1"/>
          </p:cNvSpPr>
          <p:nvPr/>
        </p:nvSpPr>
        <p:spPr bwMode="gray">
          <a:xfrm>
            <a:off x="1266595" y="3418220"/>
            <a:ext cx="9007958" cy="621724"/>
          </a:xfrm>
          <a:prstGeom prst="roundRect">
            <a:avLst>
              <a:gd name="adj" fmla="val 50000"/>
            </a:avLst>
          </a:prstGeom>
          <a:noFill/>
          <a:ln w="28575" algn="ctr">
            <a:solidFill>
              <a:schemeClr val="bg2"/>
            </a:solidFill>
            <a:round/>
            <a:headEnd/>
            <a:tailEnd/>
          </a:ln>
        </p:spPr>
        <p:txBody>
          <a:bodyPr wrap="none" anchor="ctr"/>
          <a:lstStyle>
            <a:lvl1pPr>
              <a:spcBef>
                <a:spcPct val="20000"/>
              </a:spcBef>
              <a:buClr>
                <a:srgbClr val="990000"/>
              </a:buClr>
              <a:buSzPct val="60000"/>
              <a:buFont typeface="Wingdings" panose="05000000000000000000" pitchFamily="2" charset="2"/>
              <a:buChar char="v"/>
              <a:defRPr sz="2400">
                <a:solidFill>
                  <a:srgbClr val="990000"/>
                </a:solidFill>
                <a:latin typeface="Tahoma" panose="020B0604030504040204" pitchFamily="34" charset="0"/>
              </a:defRPr>
            </a:lvl1pPr>
            <a:lvl2pPr marL="742950" indent="-285750">
              <a:spcBef>
                <a:spcPct val="20000"/>
              </a:spcBef>
              <a:buClr>
                <a:srgbClr val="669900"/>
              </a:buClr>
              <a:buSzPct val="55000"/>
              <a:buFont typeface="Wingdings" panose="05000000000000000000" pitchFamily="2" charset="2"/>
              <a:buChar char="v"/>
              <a:defRPr sz="2000">
                <a:solidFill>
                  <a:srgbClr val="990000"/>
                </a:solidFill>
                <a:latin typeface="Tahoma" panose="020B0604030504040204" pitchFamily="34" charset="0"/>
              </a:defRPr>
            </a:lvl2pPr>
            <a:lvl3pPr marL="1143000" indent="-228600">
              <a:spcBef>
                <a:spcPct val="20000"/>
              </a:spcBef>
              <a:buClr>
                <a:schemeClr val="folHlink"/>
              </a:buClr>
              <a:buSzPct val="50000"/>
              <a:buFont typeface="Wingdings" panose="05000000000000000000" pitchFamily="2" charset="2"/>
              <a:buChar char="n"/>
              <a:defRPr sz="2400">
                <a:solidFill>
                  <a:srgbClr val="990000"/>
                </a:solidFill>
                <a:latin typeface="Tahoma" panose="020B0604030504040204" pitchFamily="34" charset="0"/>
              </a:defRPr>
            </a:lvl3pPr>
            <a:lvl4pPr marL="1600200" indent="-228600">
              <a:spcBef>
                <a:spcPct val="20000"/>
              </a:spcBef>
              <a:buClr>
                <a:schemeClr val="accent2"/>
              </a:buClr>
              <a:buSzPct val="55000"/>
              <a:buFont typeface="Wingdings" panose="05000000000000000000" pitchFamily="2" charset="2"/>
              <a:buChar char="n"/>
              <a:defRPr sz="2000">
                <a:solidFill>
                  <a:srgbClr val="990000"/>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sz="2000">
                <a:solidFill>
                  <a:srgbClr val="990000"/>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rgbClr val="990000"/>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rgbClr val="990000"/>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rgbClr val="990000"/>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rgbClr val="990000"/>
                </a:solidFill>
                <a:latin typeface="Tahoma" panose="020B0604030504040204" pitchFamily="34" charset="0"/>
              </a:defRPr>
            </a:lvl9pPr>
          </a:lstStyle>
          <a:p>
            <a:pPr defTabSz="609036">
              <a:spcBef>
                <a:spcPct val="0"/>
              </a:spcBef>
              <a:buClrTx/>
              <a:buSzTx/>
              <a:buNone/>
              <a:defRPr/>
            </a:pPr>
            <a:r>
              <a:rPr lang="en-US" altLang="ko-KR" sz="2203" b="1" dirty="0">
                <a:solidFill>
                  <a:prstClr val="white">
                    <a:lumMod val="75000"/>
                  </a:prstClr>
                </a:solidFill>
                <a:latin typeface="Arial" panose="020B0604020202020204" pitchFamily="34" charset="0"/>
                <a:ea typeface="Gulim" panose="020B0600000101010101" pitchFamily="34" charset="-127"/>
              </a:rPr>
              <a:t>IV.</a:t>
            </a:r>
            <a:r>
              <a:rPr lang="fr-FR" altLang="ko-KR" sz="2203" b="1" dirty="0">
                <a:solidFill>
                  <a:prstClr val="white">
                    <a:lumMod val="75000"/>
                  </a:prstClr>
                </a:solidFill>
                <a:latin typeface="Arial" panose="020B0604020202020204" pitchFamily="34" charset="0"/>
                <a:ea typeface="Gulim" panose="020B0600000101010101" pitchFamily="34" charset="-127"/>
              </a:rPr>
              <a:t> Résultats attendus</a:t>
            </a:r>
            <a:endParaRPr lang="en-US" altLang="ko-KR" sz="2203" b="1" dirty="0">
              <a:solidFill>
                <a:prstClr val="white">
                  <a:lumMod val="75000"/>
                </a:prstClr>
              </a:solidFill>
              <a:latin typeface="Arial" panose="020B0604020202020204" pitchFamily="34" charset="0"/>
              <a:ea typeface="Gulim" panose="020B0600000101010101" pitchFamily="34" charset="-127"/>
            </a:endParaRPr>
          </a:p>
        </p:txBody>
      </p:sp>
      <p:sp>
        <p:nvSpPr>
          <p:cNvPr id="19" name="AutoShape 51">
            <a:extLst>
              <a:ext uri="{FF2B5EF4-FFF2-40B4-BE49-F238E27FC236}">
                <a16:creationId xmlns:a16="http://schemas.microsoft.com/office/drawing/2014/main" id="{10ED86CE-5013-AA52-3150-B2E5742D3102}"/>
              </a:ext>
            </a:extLst>
          </p:cNvPr>
          <p:cNvSpPr>
            <a:spLocks noChangeArrowheads="1"/>
          </p:cNvSpPr>
          <p:nvPr/>
        </p:nvSpPr>
        <p:spPr bwMode="gray">
          <a:xfrm>
            <a:off x="1018740" y="4981594"/>
            <a:ext cx="9218022" cy="621724"/>
          </a:xfrm>
          <a:prstGeom prst="roundRect">
            <a:avLst>
              <a:gd name="adj" fmla="val 50000"/>
            </a:avLst>
          </a:prstGeom>
          <a:noFill/>
          <a:ln w="28575" algn="ctr">
            <a:solidFill>
              <a:schemeClr val="bg2"/>
            </a:solidFill>
            <a:round/>
            <a:headEnd/>
            <a:tailEnd/>
          </a:ln>
        </p:spPr>
        <p:txBody>
          <a:bodyPr wrap="none" anchor="ctr"/>
          <a:lstStyle>
            <a:lvl1pPr>
              <a:spcBef>
                <a:spcPct val="20000"/>
              </a:spcBef>
              <a:buClr>
                <a:srgbClr val="990000"/>
              </a:buClr>
              <a:buSzPct val="60000"/>
              <a:buFont typeface="Wingdings" panose="05000000000000000000" pitchFamily="2" charset="2"/>
              <a:buChar char="v"/>
              <a:defRPr sz="2400">
                <a:solidFill>
                  <a:srgbClr val="990000"/>
                </a:solidFill>
                <a:latin typeface="Tahoma" panose="020B0604030504040204" pitchFamily="34" charset="0"/>
              </a:defRPr>
            </a:lvl1pPr>
            <a:lvl2pPr marL="742950" indent="-285750">
              <a:spcBef>
                <a:spcPct val="20000"/>
              </a:spcBef>
              <a:buClr>
                <a:srgbClr val="669900"/>
              </a:buClr>
              <a:buSzPct val="55000"/>
              <a:buFont typeface="Wingdings" panose="05000000000000000000" pitchFamily="2" charset="2"/>
              <a:buChar char="v"/>
              <a:defRPr sz="2000">
                <a:solidFill>
                  <a:srgbClr val="990000"/>
                </a:solidFill>
                <a:latin typeface="Tahoma" panose="020B0604030504040204" pitchFamily="34" charset="0"/>
              </a:defRPr>
            </a:lvl2pPr>
            <a:lvl3pPr marL="1143000" indent="-228600">
              <a:spcBef>
                <a:spcPct val="20000"/>
              </a:spcBef>
              <a:buClr>
                <a:schemeClr val="folHlink"/>
              </a:buClr>
              <a:buSzPct val="50000"/>
              <a:buFont typeface="Wingdings" panose="05000000000000000000" pitchFamily="2" charset="2"/>
              <a:buChar char="n"/>
              <a:defRPr sz="2400">
                <a:solidFill>
                  <a:srgbClr val="990000"/>
                </a:solidFill>
                <a:latin typeface="Tahoma" panose="020B0604030504040204" pitchFamily="34" charset="0"/>
              </a:defRPr>
            </a:lvl3pPr>
            <a:lvl4pPr marL="1600200" indent="-228600">
              <a:spcBef>
                <a:spcPct val="20000"/>
              </a:spcBef>
              <a:buClr>
                <a:schemeClr val="accent2"/>
              </a:buClr>
              <a:buSzPct val="55000"/>
              <a:buFont typeface="Wingdings" panose="05000000000000000000" pitchFamily="2" charset="2"/>
              <a:buChar char="n"/>
              <a:defRPr sz="2000">
                <a:solidFill>
                  <a:srgbClr val="990000"/>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sz="2000">
                <a:solidFill>
                  <a:srgbClr val="990000"/>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rgbClr val="990000"/>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rgbClr val="990000"/>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rgbClr val="990000"/>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rgbClr val="990000"/>
                </a:solidFill>
                <a:latin typeface="Tahoma" panose="020B0604030504040204" pitchFamily="34" charset="0"/>
              </a:defRPr>
            </a:lvl9pPr>
          </a:lstStyle>
          <a:p>
            <a:pPr defTabSz="609036">
              <a:spcBef>
                <a:spcPct val="0"/>
              </a:spcBef>
              <a:buClrTx/>
              <a:buSzTx/>
              <a:buNone/>
              <a:defRPr/>
            </a:pPr>
            <a:endParaRPr lang="fr-FR" altLang="ko-KR" sz="2203" b="1" dirty="0">
              <a:solidFill>
                <a:prstClr val="white">
                  <a:lumMod val="75000"/>
                </a:prstClr>
              </a:solidFill>
              <a:latin typeface="Arial" panose="020B0604020202020204" pitchFamily="34" charset="0"/>
              <a:ea typeface="Gulim" panose="020B0600000101010101" pitchFamily="34" charset="-127"/>
            </a:endParaRPr>
          </a:p>
          <a:p>
            <a:pPr defTabSz="609036">
              <a:spcBef>
                <a:spcPct val="0"/>
              </a:spcBef>
              <a:buClrTx/>
              <a:buSzTx/>
              <a:buNone/>
              <a:defRPr/>
            </a:pPr>
            <a:r>
              <a:rPr lang="fr-FR" altLang="ko-KR" sz="2203" b="1" dirty="0">
                <a:solidFill>
                  <a:prstClr val="white">
                    <a:lumMod val="75000"/>
                  </a:prstClr>
                </a:solidFill>
                <a:latin typeface="Arial" panose="020B0604020202020204" pitchFamily="34" charset="0"/>
                <a:ea typeface="Gulim" panose="020B0600000101010101" pitchFamily="34" charset="-127"/>
              </a:rPr>
              <a:t>VI. Etat des lieux sur les centres d’excellence en Afrique de l’Ouest  </a:t>
            </a:r>
          </a:p>
          <a:p>
            <a:pPr defTabSz="609036">
              <a:spcBef>
                <a:spcPct val="0"/>
              </a:spcBef>
              <a:buClrTx/>
              <a:buSzTx/>
              <a:buNone/>
              <a:defRPr/>
            </a:pPr>
            <a:endParaRPr lang="fr-FR" altLang="ko-KR" sz="2203" b="1" dirty="0">
              <a:solidFill>
                <a:srgbClr val="44546A"/>
              </a:solidFill>
              <a:latin typeface="Arial" panose="020B0604020202020204" pitchFamily="34" charset="0"/>
              <a:ea typeface="Gulim" panose="020B0600000101010101" pitchFamily="34" charset="-127"/>
            </a:endParaRPr>
          </a:p>
        </p:txBody>
      </p:sp>
      <p:sp>
        <p:nvSpPr>
          <p:cNvPr id="20" name="AutoShape 51">
            <a:extLst>
              <a:ext uri="{FF2B5EF4-FFF2-40B4-BE49-F238E27FC236}">
                <a16:creationId xmlns:a16="http://schemas.microsoft.com/office/drawing/2014/main" id="{0B7AFDAC-0259-94E5-4F89-C3FCE6E76E05}"/>
              </a:ext>
            </a:extLst>
          </p:cNvPr>
          <p:cNvSpPr>
            <a:spLocks noChangeArrowheads="1"/>
          </p:cNvSpPr>
          <p:nvPr/>
        </p:nvSpPr>
        <p:spPr bwMode="gray">
          <a:xfrm>
            <a:off x="768262" y="5782411"/>
            <a:ext cx="9468500" cy="621724"/>
          </a:xfrm>
          <a:prstGeom prst="roundRect">
            <a:avLst>
              <a:gd name="adj" fmla="val 50000"/>
            </a:avLst>
          </a:prstGeom>
          <a:noFill/>
          <a:ln w="28575" algn="ctr">
            <a:solidFill>
              <a:schemeClr val="bg2"/>
            </a:solidFill>
            <a:round/>
            <a:headEnd/>
            <a:tailEnd/>
          </a:ln>
        </p:spPr>
        <p:txBody>
          <a:bodyPr wrap="none" anchor="ctr"/>
          <a:lstStyle>
            <a:lvl1pPr>
              <a:spcBef>
                <a:spcPct val="20000"/>
              </a:spcBef>
              <a:buClr>
                <a:srgbClr val="990000"/>
              </a:buClr>
              <a:buSzPct val="60000"/>
              <a:buFont typeface="Wingdings" panose="05000000000000000000" pitchFamily="2" charset="2"/>
              <a:buChar char="v"/>
              <a:defRPr sz="2400">
                <a:solidFill>
                  <a:srgbClr val="990000"/>
                </a:solidFill>
                <a:latin typeface="Tahoma" panose="020B0604030504040204" pitchFamily="34" charset="0"/>
              </a:defRPr>
            </a:lvl1pPr>
            <a:lvl2pPr marL="742950" indent="-285750">
              <a:spcBef>
                <a:spcPct val="20000"/>
              </a:spcBef>
              <a:buClr>
                <a:srgbClr val="669900"/>
              </a:buClr>
              <a:buSzPct val="55000"/>
              <a:buFont typeface="Wingdings" panose="05000000000000000000" pitchFamily="2" charset="2"/>
              <a:buChar char="v"/>
              <a:defRPr sz="2000">
                <a:solidFill>
                  <a:srgbClr val="990000"/>
                </a:solidFill>
                <a:latin typeface="Tahoma" panose="020B0604030504040204" pitchFamily="34" charset="0"/>
              </a:defRPr>
            </a:lvl2pPr>
            <a:lvl3pPr marL="1143000" indent="-228600">
              <a:spcBef>
                <a:spcPct val="20000"/>
              </a:spcBef>
              <a:buClr>
                <a:schemeClr val="folHlink"/>
              </a:buClr>
              <a:buSzPct val="50000"/>
              <a:buFont typeface="Wingdings" panose="05000000000000000000" pitchFamily="2" charset="2"/>
              <a:buChar char="n"/>
              <a:defRPr sz="2400">
                <a:solidFill>
                  <a:srgbClr val="990000"/>
                </a:solidFill>
                <a:latin typeface="Tahoma" panose="020B0604030504040204" pitchFamily="34" charset="0"/>
              </a:defRPr>
            </a:lvl3pPr>
            <a:lvl4pPr marL="1600200" indent="-228600">
              <a:spcBef>
                <a:spcPct val="20000"/>
              </a:spcBef>
              <a:buClr>
                <a:schemeClr val="accent2"/>
              </a:buClr>
              <a:buSzPct val="55000"/>
              <a:buFont typeface="Wingdings" panose="05000000000000000000" pitchFamily="2" charset="2"/>
              <a:buChar char="n"/>
              <a:defRPr sz="2000">
                <a:solidFill>
                  <a:srgbClr val="990000"/>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sz="2000">
                <a:solidFill>
                  <a:srgbClr val="990000"/>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rgbClr val="990000"/>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rgbClr val="990000"/>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rgbClr val="990000"/>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rgbClr val="990000"/>
                </a:solidFill>
                <a:latin typeface="Tahoma" panose="020B0604030504040204" pitchFamily="34" charset="0"/>
              </a:defRPr>
            </a:lvl9pPr>
          </a:lstStyle>
          <a:p>
            <a:pPr defTabSz="609036">
              <a:spcBef>
                <a:spcPct val="0"/>
              </a:spcBef>
              <a:buClrTx/>
              <a:buSzTx/>
              <a:buNone/>
              <a:defRPr/>
            </a:pPr>
            <a:r>
              <a:rPr lang="en-US" altLang="ko-KR" sz="2203" b="1" dirty="0">
                <a:solidFill>
                  <a:prstClr val="black"/>
                </a:solidFill>
                <a:latin typeface="Arial" panose="020B0604020202020204" pitchFamily="34" charset="0"/>
                <a:ea typeface="Gulim" panose="020B0600000101010101" pitchFamily="34" charset="-127"/>
              </a:rPr>
              <a:t>VII. Conclusion et perspectives </a:t>
            </a:r>
          </a:p>
        </p:txBody>
      </p:sp>
      <p:sp>
        <p:nvSpPr>
          <p:cNvPr id="21" name="AutoShape 51">
            <a:extLst>
              <a:ext uri="{FF2B5EF4-FFF2-40B4-BE49-F238E27FC236}">
                <a16:creationId xmlns:a16="http://schemas.microsoft.com/office/drawing/2014/main" id="{52A36CEE-CACA-4177-C3F2-B15561394092}"/>
              </a:ext>
            </a:extLst>
          </p:cNvPr>
          <p:cNvSpPr>
            <a:spLocks noChangeArrowheads="1"/>
          </p:cNvSpPr>
          <p:nvPr/>
        </p:nvSpPr>
        <p:spPr bwMode="gray">
          <a:xfrm>
            <a:off x="1116235" y="2623781"/>
            <a:ext cx="9120526" cy="621724"/>
          </a:xfrm>
          <a:prstGeom prst="roundRect">
            <a:avLst>
              <a:gd name="adj" fmla="val 50000"/>
            </a:avLst>
          </a:prstGeom>
          <a:noFill/>
          <a:ln w="28575" algn="ctr">
            <a:solidFill>
              <a:schemeClr val="bg2"/>
            </a:solidFill>
            <a:round/>
            <a:headEnd/>
            <a:tailEnd/>
          </a:ln>
        </p:spPr>
        <p:txBody>
          <a:bodyPr wrap="none" anchor="ctr"/>
          <a:lstStyle>
            <a:lvl1pPr>
              <a:spcBef>
                <a:spcPct val="20000"/>
              </a:spcBef>
              <a:buClr>
                <a:srgbClr val="990000"/>
              </a:buClr>
              <a:buSzPct val="60000"/>
              <a:buFont typeface="Wingdings" panose="05000000000000000000" pitchFamily="2" charset="2"/>
              <a:buChar char="v"/>
              <a:defRPr sz="2400">
                <a:solidFill>
                  <a:srgbClr val="990000"/>
                </a:solidFill>
                <a:latin typeface="Tahoma" panose="020B0604030504040204" pitchFamily="34" charset="0"/>
              </a:defRPr>
            </a:lvl1pPr>
            <a:lvl2pPr marL="742950" indent="-285750">
              <a:spcBef>
                <a:spcPct val="20000"/>
              </a:spcBef>
              <a:buClr>
                <a:srgbClr val="669900"/>
              </a:buClr>
              <a:buSzPct val="55000"/>
              <a:buFont typeface="Wingdings" panose="05000000000000000000" pitchFamily="2" charset="2"/>
              <a:buChar char="v"/>
              <a:defRPr sz="2000">
                <a:solidFill>
                  <a:srgbClr val="990000"/>
                </a:solidFill>
                <a:latin typeface="Tahoma" panose="020B0604030504040204" pitchFamily="34" charset="0"/>
              </a:defRPr>
            </a:lvl2pPr>
            <a:lvl3pPr marL="1143000" indent="-228600">
              <a:spcBef>
                <a:spcPct val="20000"/>
              </a:spcBef>
              <a:buClr>
                <a:schemeClr val="folHlink"/>
              </a:buClr>
              <a:buSzPct val="50000"/>
              <a:buFont typeface="Wingdings" panose="05000000000000000000" pitchFamily="2" charset="2"/>
              <a:buChar char="n"/>
              <a:defRPr sz="2400">
                <a:solidFill>
                  <a:srgbClr val="990000"/>
                </a:solidFill>
                <a:latin typeface="Tahoma" panose="020B0604030504040204" pitchFamily="34" charset="0"/>
              </a:defRPr>
            </a:lvl3pPr>
            <a:lvl4pPr marL="1600200" indent="-228600">
              <a:spcBef>
                <a:spcPct val="20000"/>
              </a:spcBef>
              <a:buClr>
                <a:schemeClr val="accent2"/>
              </a:buClr>
              <a:buSzPct val="55000"/>
              <a:buFont typeface="Wingdings" panose="05000000000000000000" pitchFamily="2" charset="2"/>
              <a:buChar char="n"/>
              <a:defRPr sz="2000">
                <a:solidFill>
                  <a:srgbClr val="990000"/>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sz="2000">
                <a:solidFill>
                  <a:srgbClr val="990000"/>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rgbClr val="990000"/>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rgbClr val="990000"/>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rgbClr val="990000"/>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rgbClr val="990000"/>
                </a:solidFill>
                <a:latin typeface="Tahoma" panose="020B0604030504040204" pitchFamily="34" charset="0"/>
              </a:defRPr>
            </a:lvl9pPr>
          </a:lstStyle>
          <a:p>
            <a:pPr defTabSz="609036">
              <a:spcBef>
                <a:spcPct val="0"/>
              </a:spcBef>
              <a:buClrTx/>
              <a:buSzTx/>
              <a:buNone/>
              <a:defRPr/>
            </a:pPr>
            <a:endParaRPr lang="fr-FR" altLang="ko-KR" sz="2203" b="1" dirty="0">
              <a:solidFill>
                <a:prstClr val="black"/>
              </a:solidFill>
              <a:highlight>
                <a:srgbClr val="000000"/>
              </a:highlight>
              <a:latin typeface="Arial" panose="020B0604020202020204" pitchFamily="34" charset="0"/>
              <a:ea typeface="Gulim" panose="020B0600000101010101" pitchFamily="34" charset="-127"/>
            </a:endParaRPr>
          </a:p>
          <a:p>
            <a:pPr defTabSz="609036">
              <a:spcBef>
                <a:spcPct val="0"/>
              </a:spcBef>
              <a:buClrTx/>
              <a:buSzTx/>
              <a:buNone/>
              <a:defRPr/>
            </a:pPr>
            <a:r>
              <a:rPr lang="fr-FR" altLang="ko-KR" sz="2203" b="1" dirty="0">
                <a:solidFill>
                  <a:prstClr val="white">
                    <a:lumMod val="75000"/>
                  </a:prstClr>
                </a:solidFill>
                <a:latin typeface="Arial" panose="020B0604020202020204" pitchFamily="34" charset="0"/>
                <a:ea typeface="Gulim" panose="020B0600000101010101" pitchFamily="34" charset="-127"/>
              </a:rPr>
              <a:t>III. Méthodologie</a:t>
            </a:r>
          </a:p>
          <a:p>
            <a:pPr defTabSz="609036">
              <a:spcBef>
                <a:spcPct val="0"/>
              </a:spcBef>
              <a:buClrTx/>
              <a:buSzTx/>
              <a:buNone/>
              <a:defRPr/>
            </a:pPr>
            <a:endParaRPr lang="en-US" altLang="ko-KR" sz="2203" b="1" dirty="0">
              <a:solidFill>
                <a:srgbClr val="44546A"/>
              </a:solidFill>
              <a:latin typeface="Arial" panose="020B0604020202020204" pitchFamily="34" charset="0"/>
              <a:ea typeface="Gulim" panose="020B0600000101010101" pitchFamily="34" charset="-127"/>
            </a:endParaRPr>
          </a:p>
        </p:txBody>
      </p:sp>
      <p:sp>
        <p:nvSpPr>
          <p:cNvPr id="4" name="AutoShape 51">
            <a:extLst>
              <a:ext uri="{FF2B5EF4-FFF2-40B4-BE49-F238E27FC236}">
                <a16:creationId xmlns:a16="http://schemas.microsoft.com/office/drawing/2014/main" id="{0E4270F4-5EAD-3C9E-5899-CD19CF143432}"/>
              </a:ext>
            </a:extLst>
          </p:cNvPr>
          <p:cNvSpPr>
            <a:spLocks noChangeArrowheads="1"/>
          </p:cNvSpPr>
          <p:nvPr/>
        </p:nvSpPr>
        <p:spPr bwMode="gray">
          <a:xfrm>
            <a:off x="1147191" y="4158467"/>
            <a:ext cx="9089571" cy="621724"/>
          </a:xfrm>
          <a:prstGeom prst="roundRect">
            <a:avLst>
              <a:gd name="adj" fmla="val 50000"/>
            </a:avLst>
          </a:prstGeom>
          <a:noFill/>
          <a:ln w="28575" algn="ctr">
            <a:solidFill>
              <a:schemeClr val="bg2"/>
            </a:solidFill>
            <a:round/>
            <a:headEnd/>
            <a:tailEnd/>
          </a:ln>
        </p:spPr>
        <p:txBody>
          <a:bodyPr wrap="none" anchor="ctr"/>
          <a:lstStyle>
            <a:lvl1pPr>
              <a:spcBef>
                <a:spcPct val="20000"/>
              </a:spcBef>
              <a:buClr>
                <a:srgbClr val="990000"/>
              </a:buClr>
              <a:buSzPct val="60000"/>
              <a:buFont typeface="Wingdings" panose="05000000000000000000" pitchFamily="2" charset="2"/>
              <a:buChar char="v"/>
              <a:defRPr sz="2400">
                <a:solidFill>
                  <a:srgbClr val="990000"/>
                </a:solidFill>
                <a:latin typeface="Tahoma" panose="020B0604030504040204" pitchFamily="34" charset="0"/>
              </a:defRPr>
            </a:lvl1pPr>
            <a:lvl2pPr marL="742950" indent="-285750">
              <a:spcBef>
                <a:spcPct val="20000"/>
              </a:spcBef>
              <a:buClr>
                <a:srgbClr val="669900"/>
              </a:buClr>
              <a:buSzPct val="55000"/>
              <a:buFont typeface="Wingdings" panose="05000000000000000000" pitchFamily="2" charset="2"/>
              <a:buChar char="v"/>
              <a:defRPr sz="2000">
                <a:solidFill>
                  <a:srgbClr val="990000"/>
                </a:solidFill>
                <a:latin typeface="Tahoma" panose="020B0604030504040204" pitchFamily="34" charset="0"/>
              </a:defRPr>
            </a:lvl2pPr>
            <a:lvl3pPr marL="1143000" indent="-228600">
              <a:spcBef>
                <a:spcPct val="20000"/>
              </a:spcBef>
              <a:buClr>
                <a:schemeClr val="folHlink"/>
              </a:buClr>
              <a:buSzPct val="50000"/>
              <a:buFont typeface="Wingdings" panose="05000000000000000000" pitchFamily="2" charset="2"/>
              <a:buChar char="n"/>
              <a:defRPr sz="2400">
                <a:solidFill>
                  <a:srgbClr val="990000"/>
                </a:solidFill>
                <a:latin typeface="Tahoma" panose="020B0604030504040204" pitchFamily="34" charset="0"/>
              </a:defRPr>
            </a:lvl3pPr>
            <a:lvl4pPr marL="1600200" indent="-228600">
              <a:spcBef>
                <a:spcPct val="20000"/>
              </a:spcBef>
              <a:buClr>
                <a:schemeClr val="accent2"/>
              </a:buClr>
              <a:buSzPct val="55000"/>
              <a:buFont typeface="Wingdings" panose="05000000000000000000" pitchFamily="2" charset="2"/>
              <a:buChar char="n"/>
              <a:defRPr sz="2000">
                <a:solidFill>
                  <a:srgbClr val="990000"/>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sz="2000">
                <a:solidFill>
                  <a:srgbClr val="990000"/>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rgbClr val="990000"/>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rgbClr val="990000"/>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rgbClr val="990000"/>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rgbClr val="990000"/>
                </a:solidFill>
                <a:latin typeface="Tahoma" panose="020B0604030504040204" pitchFamily="34" charset="0"/>
              </a:defRPr>
            </a:lvl9pPr>
          </a:lstStyle>
          <a:p>
            <a:pPr defTabSz="609036">
              <a:spcBef>
                <a:spcPct val="0"/>
              </a:spcBef>
              <a:buClrTx/>
              <a:buSzTx/>
              <a:buNone/>
              <a:defRPr/>
            </a:pPr>
            <a:r>
              <a:rPr lang="en-US" altLang="ko-KR" sz="2203" b="1" dirty="0">
                <a:solidFill>
                  <a:prstClr val="white">
                    <a:lumMod val="75000"/>
                  </a:prstClr>
                </a:solidFill>
                <a:latin typeface="Arial" panose="020B0604020202020204" pitchFamily="34" charset="0"/>
                <a:ea typeface="Gulim" panose="020B0600000101010101" pitchFamily="34" charset="-127"/>
              </a:rPr>
              <a:t>V.</a:t>
            </a:r>
            <a:r>
              <a:rPr lang="fr-FR" altLang="ko-KR" sz="2203" b="1" dirty="0">
                <a:solidFill>
                  <a:prstClr val="white">
                    <a:lumMod val="75000"/>
                  </a:prstClr>
                </a:solidFill>
                <a:latin typeface="Arial" panose="020B0604020202020204" pitchFamily="34" charset="0"/>
                <a:ea typeface="Gulim" panose="020B0600000101010101" pitchFamily="34" charset="-127"/>
              </a:rPr>
              <a:t> Plan de travail et chronogramme</a:t>
            </a:r>
            <a:r>
              <a:rPr lang="en-US" altLang="ko-KR" sz="2203" b="1" dirty="0">
                <a:solidFill>
                  <a:prstClr val="white">
                    <a:lumMod val="75000"/>
                  </a:prstClr>
                </a:solidFill>
                <a:latin typeface="Arial" panose="020B0604020202020204" pitchFamily="34" charset="0"/>
                <a:ea typeface="Gulim" panose="020B0600000101010101" pitchFamily="34" charset="-127"/>
              </a:rPr>
              <a:t> </a:t>
            </a:r>
          </a:p>
        </p:txBody>
      </p:sp>
      <p:sp>
        <p:nvSpPr>
          <p:cNvPr id="5" name="슬라이드 번호 개체 틀 63">
            <a:extLst>
              <a:ext uri="{FF2B5EF4-FFF2-40B4-BE49-F238E27FC236}">
                <a16:creationId xmlns:a16="http://schemas.microsoft.com/office/drawing/2014/main" id="{518F98E5-9063-7D49-8878-59953CA4B0D9}"/>
              </a:ext>
            </a:extLst>
          </p:cNvPr>
          <p:cNvSpPr txBox="1">
            <a:spLocks/>
          </p:cNvSpPr>
          <p:nvPr/>
        </p:nvSpPr>
        <p:spPr bwMode="auto">
          <a:xfrm>
            <a:off x="11204392" y="6363734"/>
            <a:ext cx="644986" cy="44831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defPPr>
              <a:defRPr lang="fr-FR"/>
            </a:defPPr>
            <a:lvl1pPr marL="0" algn="l" defTabSz="457200" rtl="0" eaLnBrk="1" latinLnBrk="0" hangingPunct="1">
              <a:spcBef>
                <a:spcPts val="925"/>
              </a:spcBef>
              <a:buClr>
                <a:schemeClr val="accent1"/>
              </a:buClr>
              <a:buSzPct val="80000"/>
              <a:buFont typeface="Wingdings 3" panose="05040102010807070707" pitchFamily="18" charset="2"/>
              <a:buChar char=""/>
              <a:defRPr sz="1600" kern="1200">
                <a:solidFill>
                  <a:srgbClr val="404040"/>
                </a:solidFill>
                <a:latin typeface="Trebuchet MS" panose="020B0603020202020204" pitchFamily="34" charset="0"/>
                <a:ea typeface="+mn-ea"/>
                <a:cs typeface="+mn-cs"/>
              </a:defRPr>
            </a:lvl1pPr>
            <a:lvl2pPr marL="681038" indent="-261938" algn="l" defTabSz="457200" rtl="0" eaLnBrk="1" latinLnBrk="0" hangingPunct="1">
              <a:spcBef>
                <a:spcPts val="925"/>
              </a:spcBef>
              <a:buClr>
                <a:schemeClr val="accent1"/>
              </a:buClr>
              <a:buSzPct val="80000"/>
              <a:buFont typeface="Wingdings 3" panose="05040102010807070707" pitchFamily="18" charset="2"/>
              <a:buChar char=""/>
              <a:defRPr sz="1400" kern="1200">
                <a:solidFill>
                  <a:srgbClr val="404040"/>
                </a:solidFill>
                <a:latin typeface="Trebuchet MS" panose="020B0603020202020204" pitchFamily="34" charset="0"/>
                <a:ea typeface="+mn-ea"/>
                <a:cs typeface="+mn-cs"/>
              </a:defRPr>
            </a:lvl2pPr>
            <a:lvl3pPr marL="1049338" indent="-209550" algn="l" defTabSz="457200" rtl="0" eaLnBrk="1" latinLnBrk="0" hangingPunct="1">
              <a:spcBef>
                <a:spcPts val="925"/>
              </a:spcBef>
              <a:buClr>
                <a:schemeClr val="accent1"/>
              </a:buClr>
              <a:buSzPct val="80000"/>
              <a:buFont typeface="Wingdings 3" panose="05040102010807070707" pitchFamily="18" charset="2"/>
              <a:buChar char=""/>
              <a:defRPr sz="1200" kern="1200">
                <a:solidFill>
                  <a:srgbClr val="404040"/>
                </a:solidFill>
                <a:latin typeface="Trebuchet MS" panose="020B0603020202020204" pitchFamily="34" charset="0"/>
                <a:ea typeface="+mn-ea"/>
                <a:cs typeface="+mn-cs"/>
              </a:defRPr>
            </a:lvl3pPr>
            <a:lvl4pPr marL="1470025" indent="-209550" algn="l" defTabSz="457200" rtl="0" eaLnBrk="1" latinLnBrk="0" hangingPunct="1">
              <a:spcBef>
                <a:spcPts val="925"/>
              </a:spcBef>
              <a:buClr>
                <a:schemeClr val="accent1"/>
              </a:buClr>
              <a:buSzPct val="80000"/>
              <a:buFont typeface="Wingdings 3" panose="05040102010807070707" pitchFamily="18" charset="2"/>
              <a:buChar char=""/>
              <a:defRPr sz="1100" kern="1200">
                <a:solidFill>
                  <a:srgbClr val="404040"/>
                </a:solidFill>
                <a:latin typeface="Trebuchet MS" panose="020B0603020202020204" pitchFamily="34" charset="0"/>
                <a:ea typeface="+mn-ea"/>
                <a:cs typeface="+mn-cs"/>
              </a:defRPr>
            </a:lvl4pPr>
            <a:lvl5pPr marL="1889125" indent="-209550" algn="l" defTabSz="457200" rtl="0" eaLnBrk="1" latinLnBrk="0" hangingPunct="1">
              <a:spcBef>
                <a:spcPts val="925"/>
              </a:spcBef>
              <a:buClr>
                <a:schemeClr val="accent1"/>
              </a:buClr>
              <a:buSzPct val="80000"/>
              <a:buFont typeface="Wingdings 3" panose="05040102010807070707" pitchFamily="18" charset="2"/>
              <a:buChar char=""/>
              <a:defRPr sz="1100" kern="1200">
                <a:solidFill>
                  <a:srgbClr val="404040"/>
                </a:solidFill>
                <a:latin typeface="Trebuchet MS" panose="020B0603020202020204" pitchFamily="34" charset="0"/>
                <a:ea typeface="+mn-ea"/>
                <a:cs typeface="+mn-cs"/>
              </a:defRPr>
            </a:lvl5pPr>
            <a:lvl6pPr marL="2346325" indent="-209550" algn="l" defTabSz="457200" rtl="0" eaLnBrk="0" fontAlgn="base" latinLnBrk="0" hangingPunct="0">
              <a:spcBef>
                <a:spcPts val="925"/>
              </a:spcBef>
              <a:spcAft>
                <a:spcPct val="0"/>
              </a:spcAft>
              <a:buClr>
                <a:schemeClr val="accent1"/>
              </a:buClr>
              <a:buSzPct val="80000"/>
              <a:buFont typeface="Wingdings 3" panose="05040102010807070707" pitchFamily="18" charset="2"/>
              <a:buChar char=""/>
              <a:defRPr sz="1100" kern="1200">
                <a:solidFill>
                  <a:srgbClr val="404040"/>
                </a:solidFill>
                <a:latin typeface="Trebuchet MS" panose="020B0603020202020204" pitchFamily="34" charset="0"/>
                <a:ea typeface="+mn-ea"/>
                <a:cs typeface="+mn-cs"/>
              </a:defRPr>
            </a:lvl6pPr>
            <a:lvl7pPr marL="2803525" indent="-209550" algn="l" defTabSz="457200" rtl="0" eaLnBrk="0" fontAlgn="base" latinLnBrk="0" hangingPunct="0">
              <a:spcBef>
                <a:spcPts val="925"/>
              </a:spcBef>
              <a:spcAft>
                <a:spcPct val="0"/>
              </a:spcAft>
              <a:buClr>
                <a:schemeClr val="accent1"/>
              </a:buClr>
              <a:buSzPct val="80000"/>
              <a:buFont typeface="Wingdings 3" panose="05040102010807070707" pitchFamily="18" charset="2"/>
              <a:buChar char=""/>
              <a:defRPr sz="1100" kern="1200">
                <a:solidFill>
                  <a:srgbClr val="404040"/>
                </a:solidFill>
                <a:latin typeface="Trebuchet MS" panose="020B0603020202020204" pitchFamily="34" charset="0"/>
                <a:ea typeface="+mn-ea"/>
                <a:cs typeface="+mn-cs"/>
              </a:defRPr>
            </a:lvl7pPr>
            <a:lvl8pPr marL="3260725" indent="-209550" algn="l" defTabSz="457200" rtl="0" eaLnBrk="0" fontAlgn="base" latinLnBrk="0" hangingPunct="0">
              <a:spcBef>
                <a:spcPts val="925"/>
              </a:spcBef>
              <a:spcAft>
                <a:spcPct val="0"/>
              </a:spcAft>
              <a:buClr>
                <a:schemeClr val="accent1"/>
              </a:buClr>
              <a:buSzPct val="80000"/>
              <a:buFont typeface="Wingdings 3" panose="05040102010807070707" pitchFamily="18" charset="2"/>
              <a:buChar char=""/>
              <a:defRPr sz="1100" kern="1200">
                <a:solidFill>
                  <a:srgbClr val="404040"/>
                </a:solidFill>
                <a:latin typeface="Trebuchet MS" panose="020B0603020202020204" pitchFamily="34" charset="0"/>
                <a:ea typeface="+mn-ea"/>
                <a:cs typeface="+mn-cs"/>
              </a:defRPr>
            </a:lvl8pPr>
            <a:lvl9pPr marL="3717925" indent="-209550" algn="l" defTabSz="457200" rtl="0" eaLnBrk="0" fontAlgn="base" latinLnBrk="0" hangingPunct="0">
              <a:spcBef>
                <a:spcPts val="925"/>
              </a:spcBef>
              <a:spcAft>
                <a:spcPct val="0"/>
              </a:spcAft>
              <a:buClr>
                <a:schemeClr val="accent1"/>
              </a:buClr>
              <a:buSzPct val="80000"/>
              <a:buFont typeface="Wingdings 3" panose="05040102010807070707" pitchFamily="18" charset="2"/>
              <a:buChar char=""/>
              <a:defRPr sz="1100" kern="1200">
                <a:solidFill>
                  <a:srgbClr val="404040"/>
                </a:solidFill>
                <a:latin typeface="Trebuchet MS" panose="020B0603020202020204" pitchFamily="34" charset="0"/>
                <a:ea typeface="+mn-ea"/>
                <a:cs typeface="+mn-cs"/>
              </a:defRPr>
            </a:lvl9pPr>
          </a:lstStyle>
          <a:p>
            <a:pPr defTabSz="609036" fontAlgn="base">
              <a:spcBef>
                <a:spcPct val="0"/>
              </a:spcBef>
              <a:spcAft>
                <a:spcPct val="0"/>
              </a:spcAft>
              <a:buClrTx/>
              <a:buSzTx/>
              <a:buNone/>
            </a:pPr>
            <a:fld id="{28836D35-1622-435B-8508-01785CDB2D49}" type="slidenum">
              <a:rPr lang="en-US" altLang="ko-KR" sz="1865" b="1">
                <a:solidFill>
                  <a:prstClr val="black"/>
                </a:solidFill>
                <a:latin typeface="Tahoma" panose="020B0604030504040204" pitchFamily="34" charset="0"/>
                <a:ea typeface="Gulim" panose="020B0600000101010101" pitchFamily="34" charset="-127"/>
              </a:rPr>
              <a:pPr defTabSz="609036" fontAlgn="base">
                <a:spcBef>
                  <a:spcPct val="0"/>
                </a:spcBef>
                <a:spcAft>
                  <a:spcPct val="0"/>
                </a:spcAft>
                <a:buClrTx/>
                <a:buSzTx/>
                <a:buNone/>
              </a:pPr>
              <a:t>37</a:t>
            </a:fld>
            <a:endParaRPr lang="en-US" altLang="ko-KR" sz="1865" b="1" dirty="0">
              <a:solidFill>
                <a:prstClr val="black"/>
              </a:solidFill>
              <a:latin typeface="Tahoma" panose="020B0604030504040204" pitchFamily="34" charset="0"/>
              <a:ea typeface="Gulim" panose="020B0600000101010101" pitchFamily="34" charset="-127"/>
            </a:endParaRPr>
          </a:p>
        </p:txBody>
      </p:sp>
    </p:spTree>
    <p:extLst>
      <p:ext uri="{BB962C8B-B14F-4D97-AF65-F5344CB8AC3E}">
        <p14:creationId xmlns:p14="http://schemas.microsoft.com/office/powerpoint/2010/main" val="877099922"/>
      </p:ext>
    </p:extLst>
  </p:cSld>
  <p:clrMapOvr>
    <a:masterClrMapping/>
  </p:clrMapOvr>
  <mc:AlternateContent xmlns:mc="http://schemas.openxmlformats.org/markup-compatibility/2006" xmlns:p14="http://schemas.microsoft.com/office/powerpoint/2010/main">
    <mc:Choice Requires="p14">
      <p:transition spd="slow" p14:dur="1750" advTm="696"/>
    </mc:Choice>
    <mc:Fallback xmlns="">
      <p:transition spd="slow" advTm="696"/>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4153B081-946F-471F-8D90-4F4D09C0F412}"/>
              </a:ext>
            </a:extLst>
          </p:cNvPr>
          <p:cNvSpPr>
            <a:spLocks noGrp="1"/>
          </p:cNvSpPr>
          <p:nvPr>
            <p:ph idx="1"/>
          </p:nvPr>
        </p:nvSpPr>
        <p:spPr>
          <a:xfrm>
            <a:off x="418545" y="1049026"/>
            <a:ext cx="11354910" cy="5463404"/>
          </a:xfrm>
        </p:spPr>
        <p:txBody>
          <a:bodyPr rtlCol="0">
            <a:noAutofit/>
          </a:bodyPr>
          <a:lstStyle/>
          <a:p>
            <a:pPr lvl="1" defTabSz="444112">
              <a:lnSpc>
                <a:spcPct val="150000"/>
              </a:lnSpc>
              <a:spcBef>
                <a:spcPct val="0"/>
              </a:spcBef>
              <a:buClr>
                <a:srgbClr val="254061"/>
              </a:buClr>
              <a:buSzPct val="75000"/>
              <a:defRPr/>
            </a:pPr>
            <a:r>
              <a:rPr lang="fr" sz="2398" dirty="0">
                <a:latin typeface="LM Roman 12" panose="00000500000000000000" pitchFamily="50" charset="0"/>
                <a:cs typeface="Arial" panose="020B0604020202020204" pitchFamily="34" charset="0"/>
              </a:rPr>
              <a:t>La mise en place d'un Marché Régional de l'Électricité vise à créer un environnement technique, organisationnel, juridique et commercial afin de vendre et d'acheter de l'énergie électrique de manière transparente à des coûts compétitifs au bénéfice de la population de l’Afrique de l'Ouest.</a:t>
            </a:r>
          </a:p>
          <a:p>
            <a:pPr lvl="1" defTabSz="444112">
              <a:lnSpc>
                <a:spcPct val="150000"/>
              </a:lnSpc>
              <a:spcBef>
                <a:spcPct val="0"/>
              </a:spcBef>
              <a:buClr>
                <a:srgbClr val="254061"/>
              </a:buClr>
              <a:buSzPct val="75000"/>
              <a:defRPr/>
            </a:pPr>
            <a:r>
              <a:rPr lang="fr" sz="2398" dirty="0">
                <a:latin typeface="LM Roman 12" panose="00000500000000000000" pitchFamily="50" charset="0"/>
                <a:cs typeface="Arial" panose="020B0604020202020204" pitchFamily="34" charset="0"/>
              </a:rPr>
              <a:t>L’initiative de la c’éation du Centre d’excellence sur le marché de l’électricité est un outil d’aide à la décision et un levier qui permettra à l’ARREC de mettre en </a:t>
            </a:r>
            <a:r>
              <a:rPr lang="fr-FR" sz="2398" dirty="0">
                <a:latin typeface="LM Roman 12" panose="00000500000000000000" pitchFamily="50" charset="0"/>
                <a:cs typeface="Arial" panose="020B0604020202020204" pitchFamily="34" charset="0"/>
              </a:rPr>
              <a:t>œ</a:t>
            </a:r>
            <a:r>
              <a:rPr lang="fr" sz="2398" dirty="0">
                <a:latin typeface="LM Roman 12" panose="00000500000000000000" pitchFamily="50" charset="0"/>
                <a:cs typeface="Arial" panose="020B0604020202020204" pitchFamily="34" charset="0"/>
              </a:rPr>
              <a:t>uvre ses </a:t>
            </a:r>
            <a:r>
              <a:rPr lang="fr-FR" sz="2398" dirty="0">
                <a:latin typeface="LM Roman 12" panose="00000500000000000000" pitchFamily="50" charset="0"/>
                <a:cs typeface="Arial" panose="020B0604020202020204" pitchFamily="34" charset="0"/>
              </a:rPr>
              <a:t>orientations stratégiques fondées sur sa </a:t>
            </a:r>
            <a:r>
              <a:rPr lang="fr-FR" sz="2398" b="1" dirty="0">
                <a:latin typeface="LM Roman 12" panose="00000500000000000000" pitchFamily="50" charset="0"/>
                <a:cs typeface="Arial" panose="020B0604020202020204" pitchFamily="34" charset="0"/>
              </a:rPr>
              <a:t>vision</a:t>
            </a:r>
            <a:r>
              <a:rPr lang="fr-FR" sz="2398" dirty="0">
                <a:latin typeface="LM Roman 12" panose="00000500000000000000" pitchFamily="50" charset="0"/>
                <a:cs typeface="Arial" panose="020B0604020202020204" pitchFamily="34" charset="0"/>
              </a:rPr>
              <a:t> de « garantir l’application des normes les plus élevées en matière de régulation pour parvenir à un marché régional de l’électricité durable et efficace dans l’espace CEDEAO », ses </a:t>
            </a:r>
            <a:r>
              <a:rPr lang="fr-FR" sz="2398" b="1" dirty="0">
                <a:latin typeface="LM Roman 12" panose="00000500000000000000" pitchFamily="50" charset="0"/>
                <a:cs typeface="Arial" panose="020B0604020202020204" pitchFamily="34" charset="0"/>
              </a:rPr>
              <a:t>valeurs</a:t>
            </a:r>
            <a:r>
              <a:rPr lang="fr-FR" sz="2398" dirty="0">
                <a:latin typeface="LM Roman 12" panose="00000500000000000000" pitchFamily="50" charset="0"/>
                <a:cs typeface="Arial" panose="020B0604020202020204" pitchFamily="34" charset="0"/>
              </a:rPr>
              <a:t> « Expertise, Intégrité, Responsabilité, Transparence, Concertation, Crédibilité » et sa </a:t>
            </a:r>
            <a:r>
              <a:rPr lang="fr-FR" sz="2398" b="1" dirty="0">
                <a:latin typeface="LM Roman 12" panose="00000500000000000000" pitchFamily="50" charset="0"/>
                <a:cs typeface="Arial" panose="020B0604020202020204" pitchFamily="34" charset="0"/>
              </a:rPr>
              <a:t>devise</a:t>
            </a:r>
            <a:r>
              <a:rPr lang="fr-FR" sz="2398" dirty="0">
                <a:latin typeface="LM Roman 12" panose="00000500000000000000" pitchFamily="50" charset="0"/>
                <a:cs typeface="Arial" panose="020B0604020202020204" pitchFamily="34" charset="0"/>
              </a:rPr>
              <a:t> « Les meilleures pratiques de régulation au service de la CEDEAO ».</a:t>
            </a:r>
          </a:p>
          <a:p>
            <a:pPr lvl="1" defTabSz="444112">
              <a:lnSpc>
                <a:spcPct val="150000"/>
              </a:lnSpc>
              <a:spcBef>
                <a:spcPct val="0"/>
              </a:spcBef>
              <a:buClr>
                <a:srgbClr val="254061"/>
              </a:buClr>
              <a:buSzPct val="75000"/>
              <a:defRPr/>
            </a:pPr>
            <a:endParaRPr lang="fr-FR" sz="2398" dirty="0">
              <a:latin typeface="LM Roman 12" panose="00000500000000000000" pitchFamily="50" charset="0"/>
            </a:endParaRPr>
          </a:p>
        </p:txBody>
      </p:sp>
      <p:sp>
        <p:nvSpPr>
          <p:cNvPr id="8" name="ZoneTexte 7">
            <a:extLst>
              <a:ext uri="{FF2B5EF4-FFF2-40B4-BE49-F238E27FC236}">
                <a16:creationId xmlns:a16="http://schemas.microsoft.com/office/drawing/2014/main" id="{497E015F-FDFC-279C-4659-5F3481B1FA07}"/>
              </a:ext>
            </a:extLst>
          </p:cNvPr>
          <p:cNvSpPr txBox="1"/>
          <p:nvPr/>
        </p:nvSpPr>
        <p:spPr>
          <a:xfrm>
            <a:off x="2059846" y="345570"/>
            <a:ext cx="6090361" cy="461238"/>
          </a:xfrm>
          <a:prstGeom prst="rect">
            <a:avLst/>
          </a:prstGeom>
          <a:noFill/>
        </p:spPr>
        <p:txBody>
          <a:bodyPr wrap="square">
            <a:spAutoFit/>
          </a:bodyPr>
          <a:lstStyle/>
          <a:p>
            <a:pPr defTabSz="609036">
              <a:spcBef>
                <a:spcPct val="0"/>
              </a:spcBef>
              <a:defRPr/>
            </a:pPr>
            <a:r>
              <a:rPr lang="en-US" altLang="ko-KR" sz="2398" b="1" dirty="0">
                <a:solidFill>
                  <a:prstClr val="black"/>
                </a:solidFill>
                <a:latin typeface="Arial" panose="020B0604020202020204" pitchFamily="34" charset="0"/>
                <a:ea typeface="Gulim" panose="020B0600000101010101" pitchFamily="34" charset="-127"/>
              </a:rPr>
              <a:t>VII. Conclusion et perspectives </a:t>
            </a:r>
          </a:p>
        </p:txBody>
      </p:sp>
    </p:spTree>
    <p:extLst>
      <p:ext uri="{BB962C8B-B14F-4D97-AF65-F5344CB8AC3E}">
        <p14:creationId xmlns:p14="http://schemas.microsoft.com/office/powerpoint/2010/main" val="2641870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4" name="Tableau 23">
            <a:extLst>
              <a:ext uri="{FF2B5EF4-FFF2-40B4-BE49-F238E27FC236}">
                <a16:creationId xmlns:a16="http://schemas.microsoft.com/office/drawing/2014/main" id="{564EBF02-C0D5-4CC1-B2B9-3C6155217B5B}"/>
              </a:ext>
            </a:extLst>
          </p:cNvPr>
          <p:cNvGraphicFramePr>
            <a:graphicFrameLocks noGrp="1"/>
          </p:cNvGraphicFramePr>
          <p:nvPr/>
        </p:nvGraphicFramePr>
        <p:xfrm>
          <a:off x="5640" y="54964"/>
          <a:ext cx="939103" cy="6727362"/>
        </p:xfrm>
        <a:graphic>
          <a:graphicData uri="http://schemas.openxmlformats.org/drawingml/2006/table">
            <a:tbl>
              <a:tblPr/>
              <a:tblGrid>
                <a:gridCol w="939103">
                  <a:extLst>
                    <a:ext uri="{9D8B030D-6E8A-4147-A177-3AD203B41FA5}">
                      <a16:colId xmlns:a16="http://schemas.microsoft.com/office/drawing/2014/main" val="20000"/>
                    </a:ext>
                  </a:extLst>
                </a:gridCol>
              </a:tblGrid>
              <a:tr h="6727362">
                <a:tc>
                  <a:txBody>
                    <a:bodyPr/>
                    <a:lstStyle/>
                    <a:p>
                      <a:endParaRPr lang="fr-FR" sz="1700" dirty="0"/>
                    </a:p>
                  </a:txBody>
                  <a:tcPr marL="99435" marR="99435" marT="49713" marB="49713">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extLst>
                  <a:ext uri="{0D108BD9-81ED-4DB2-BD59-A6C34878D82A}">
                    <a16:rowId xmlns:a16="http://schemas.microsoft.com/office/drawing/2014/main" val="10000"/>
                  </a:ext>
                </a:extLst>
              </a:tr>
            </a:tbl>
          </a:graphicData>
        </a:graphic>
      </p:graphicFrame>
      <p:pic>
        <p:nvPicPr>
          <p:cNvPr id="47115" name="Image 1">
            <a:extLst>
              <a:ext uri="{FF2B5EF4-FFF2-40B4-BE49-F238E27FC236}">
                <a16:creationId xmlns:a16="http://schemas.microsoft.com/office/drawing/2014/main" id="{BE640C27-95A5-4605-A23A-0A67C5FFC534}"/>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008249" y="79530"/>
            <a:ext cx="10203444" cy="6722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4">
            <a:extLst>
              <a:ext uri="{FF2B5EF4-FFF2-40B4-BE49-F238E27FC236}">
                <a16:creationId xmlns:a16="http://schemas.microsoft.com/office/drawing/2014/main" id="{70BC345A-FE53-456C-A067-36C8974146EE}"/>
              </a:ext>
            </a:extLst>
          </p:cNvPr>
          <p:cNvSpPr>
            <a:spLocks noChangeArrowheads="1"/>
          </p:cNvSpPr>
          <p:nvPr/>
        </p:nvSpPr>
        <p:spPr bwMode="auto">
          <a:xfrm>
            <a:off x="2540702" y="-69332"/>
            <a:ext cx="7509374" cy="65178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Trebuchet MS" panose="020B0603020202020204" pitchFamily="34" charset="0"/>
              </a:defRPr>
            </a:lvl1pPr>
            <a:lvl2pPr marL="742950" indent="-285750">
              <a:defRPr>
                <a:solidFill>
                  <a:schemeClr val="tx1"/>
                </a:solidFill>
                <a:latin typeface="Trebuchet MS" panose="020B0603020202020204" pitchFamily="34" charset="0"/>
              </a:defRPr>
            </a:lvl2pPr>
            <a:lvl3pPr marL="1143000" indent="-228600">
              <a:defRPr>
                <a:solidFill>
                  <a:schemeClr val="tx1"/>
                </a:solidFill>
                <a:latin typeface="Trebuchet MS" panose="020B0603020202020204" pitchFamily="34" charset="0"/>
              </a:defRPr>
            </a:lvl3pPr>
            <a:lvl4pPr marL="1600200" indent="-228600">
              <a:defRPr>
                <a:solidFill>
                  <a:schemeClr val="tx1"/>
                </a:solidFill>
                <a:latin typeface="Trebuchet MS" panose="020B0603020202020204" pitchFamily="34" charset="0"/>
              </a:defRPr>
            </a:lvl4pPr>
            <a:lvl5pPr marL="2057400" indent="-228600">
              <a:defRPr>
                <a:solidFill>
                  <a:schemeClr val="tx1"/>
                </a:solidFill>
                <a:latin typeface="Trebuchet MS" panose="020B0603020202020204" pitchFamily="34" charset="0"/>
              </a:defRPr>
            </a:lvl5pPr>
            <a:lvl6pPr marL="2514600" indent="-228600" defTabSz="457200" eaLnBrk="0" fontAlgn="base" hangingPunct="0">
              <a:spcBef>
                <a:spcPct val="0"/>
              </a:spcBef>
              <a:spcAft>
                <a:spcPct val="0"/>
              </a:spcAft>
              <a:defRPr>
                <a:solidFill>
                  <a:schemeClr val="tx1"/>
                </a:solidFill>
                <a:latin typeface="Trebuchet MS" panose="020B0603020202020204" pitchFamily="34" charset="0"/>
              </a:defRPr>
            </a:lvl6pPr>
            <a:lvl7pPr marL="2971800" indent="-228600" defTabSz="457200" eaLnBrk="0" fontAlgn="base" hangingPunct="0">
              <a:spcBef>
                <a:spcPct val="0"/>
              </a:spcBef>
              <a:spcAft>
                <a:spcPct val="0"/>
              </a:spcAft>
              <a:defRPr>
                <a:solidFill>
                  <a:schemeClr val="tx1"/>
                </a:solidFill>
                <a:latin typeface="Trebuchet MS" panose="020B0603020202020204" pitchFamily="34" charset="0"/>
              </a:defRPr>
            </a:lvl7pPr>
            <a:lvl8pPr marL="3429000" indent="-228600" defTabSz="457200" eaLnBrk="0" fontAlgn="base" hangingPunct="0">
              <a:spcBef>
                <a:spcPct val="0"/>
              </a:spcBef>
              <a:spcAft>
                <a:spcPct val="0"/>
              </a:spcAft>
              <a:defRPr>
                <a:solidFill>
                  <a:schemeClr val="tx1"/>
                </a:solidFill>
                <a:latin typeface="Trebuchet MS" panose="020B0603020202020204" pitchFamily="34" charset="0"/>
              </a:defRPr>
            </a:lvl8pPr>
            <a:lvl9pPr marL="3886200" indent="-228600" defTabSz="457200" eaLnBrk="0" fontAlgn="base" hangingPunct="0">
              <a:spcBef>
                <a:spcPct val="0"/>
              </a:spcBef>
              <a:spcAft>
                <a:spcPct val="0"/>
              </a:spcAft>
              <a:defRPr>
                <a:solidFill>
                  <a:schemeClr val="tx1"/>
                </a:solidFill>
                <a:latin typeface="Trebuchet MS" panose="020B0603020202020204" pitchFamily="34" charset="0"/>
              </a:defRPr>
            </a:lvl9pPr>
          </a:lstStyle>
          <a:p>
            <a:pPr algn="ctr" defTabSz="609036"/>
            <a:endParaRPr lang="en-GB" altLang="en-US" sz="5219" b="1" dirty="0">
              <a:solidFill>
                <a:srgbClr val="0070C0"/>
              </a:solidFill>
              <a:latin typeface="Arial Black" panose="020B0A04020102020204" pitchFamily="34" charset="0"/>
              <a:cs typeface="Arial" panose="020B0604020202020204" pitchFamily="34" charset="0"/>
            </a:endParaRPr>
          </a:p>
          <a:p>
            <a:pPr algn="ctr" defTabSz="609036"/>
            <a:endParaRPr lang="en-GB" altLang="en-US" sz="5219" b="1" dirty="0">
              <a:solidFill>
                <a:srgbClr val="0070C0"/>
              </a:solidFill>
              <a:latin typeface="Arial Black" panose="020B0A04020102020204" pitchFamily="34" charset="0"/>
              <a:cs typeface="Arial" panose="020B0604020202020204" pitchFamily="34" charset="0"/>
            </a:endParaRPr>
          </a:p>
          <a:p>
            <a:pPr algn="ctr" defTabSz="609036"/>
            <a:endParaRPr lang="en-GB" altLang="en-US" sz="5219" b="1" dirty="0">
              <a:solidFill>
                <a:srgbClr val="990033"/>
              </a:solidFill>
              <a:latin typeface="Arial Black" panose="020B0A04020102020204" pitchFamily="34" charset="0"/>
              <a:cs typeface="Arial" panose="020B0604020202020204" pitchFamily="34" charset="0"/>
            </a:endParaRPr>
          </a:p>
          <a:p>
            <a:pPr algn="ctr" defTabSz="609036"/>
            <a:endParaRPr lang="en-GB" altLang="en-US" sz="5219" b="1" dirty="0">
              <a:solidFill>
                <a:srgbClr val="990033"/>
              </a:solidFill>
              <a:latin typeface="Arial Black" panose="020B0A04020102020204" pitchFamily="34" charset="0"/>
              <a:cs typeface="Arial" panose="020B0604020202020204" pitchFamily="34" charset="0"/>
            </a:endParaRPr>
          </a:p>
          <a:p>
            <a:pPr algn="ctr" defTabSz="609036"/>
            <a:endParaRPr lang="en-GB" altLang="en-US" sz="5219" b="1" dirty="0">
              <a:solidFill>
                <a:srgbClr val="990033"/>
              </a:solidFill>
              <a:latin typeface="Arial Black" panose="020B0A04020102020204" pitchFamily="34" charset="0"/>
              <a:cs typeface="Arial" panose="020B0604020202020204" pitchFamily="34" charset="0"/>
            </a:endParaRPr>
          </a:p>
          <a:p>
            <a:pPr algn="ctr" defTabSz="609036"/>
            <a:r>
              <a:rPr lang="en-GB" altLang="en-US" sz="5219" b="1" dirty="0">
                <a:solidFill>
                  <a:prstClr val="white"/>
                </a:solidFill>
                <a:latin typeface="Arial Black" panose="020B0A04020102020204" pitchFamily="34" charset="0"/>
                <a:cs typeface="Arial" panose="020B0604020202020204" pitchFamily="34" charset="0"/>
              </a:rPr>
              <a:t>MERCI DE VOTRE AIMABLE ATTENTION</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style.rotation</p:attrName>
                                        </p:attrNameLst>
                                      </p:cBhvr>
                                      <p:tavLst>
                                        <p:tav tm="0">
                                          <p:val>
                                            <p:fltVal val="90"/>
                                          </p:val>
                                        </p:tav>
                                        <p:tav tm="100000">
                                          <p:val>
                                            <p:fltVal val="0"/>
                                          </p:val>
                                        </p:tav>
                                      </p:tavLst>
                                    </p:anim>
                                    <p:animEffect transition="in" filter="fade">
                                      <p:cBhvr>
                                        <p:cTn id="10"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8" descr="data:image/jpeg;base64,/9j/4AAQSkZJRgABAQAAAQABAAD/2wCEAAkGBw0MDQwNDQ0UEA0MDw0ODA0PFBANDA0OFBUWIhUUFBQkHCggGBomHBQUIz0iJSoxMTovFyAzODMvNyg5LisBCgoKDg0OGxAQGywmHCQsLCwxLC0sLC4sLSwsLCw3LCwsLiwsLCwsLDcsLCwsLCw3NjUsLC4sNS8sNCwsLCwrLP/AABEIAJAAkAMBEQACEQEDEQH/xAAbAAEBAAIDAQAAAAAAAAAAAAAAAQMFAgQGB//EADIQAAICAgAFAgMIAQUBAAAAAAECAAMEEQUSEyExBkEiUWEUMkJicYGRoQcVM1KSoiP/xAAbAQEBAAIDAQAAAAAAAAAAAAAAAQQGAgMFB//EACsRAQACAgEEAQIFBQEAAAAAAAABEQIDBAUSITFBUWETFDJx0SIzkaHwBv/aAAwDAQACEQMRAD8A+4QEBAsCQLAQECQEBAsCQEBAQEBAQEBAsCQLAQJAQEBAQEBAQEBAQLAQEBAQEBAQECQEBAsCQEBAQECwEBAQJAsBAQJAQEBAQEBAQEBAsCQLAkBAQLAkBAQEBAQEBAQEBAsCQEBAQEBAQEBAQEBAQEBAQECwEDDl5VVCNZdYtda/edyFUSTMRFy569eezLtwi5+znTatiK6MGRwGVh3DKfBiJvymWM4zOOXuFZgAST2HmVxWAgWAgSAgICAgICAgICB5ez1rRRmZOJmJ0BTymm7mNq3qfoF+E+O3f3nR+PEZTjl4evHR9mzRjt0z3X7iqr/fl4X1/wCrE4k1dOOCMali/M3ZrbNaB17AAn+Zi793f4j02Ho/TJ4kTns/XPj9o/lm9GeujgKuLlAvjD/bde9lI+XL+Jf7H1l08js8ZenDqnRfzMzt1eM/mPif4l9IxeNYmbVYca9bNLtlU/Go+q+RM7DPHL1LUuRxN3H/ALuMwx5nqjh+PY9VuQFes6dSG7H+JzqWNcNurAgEeCAR+kiuUBAx5Fy1I9jnSVqWY/JR5MDjiZKX1pbU3NXYOZG8bEDNA6fEuJ4+GgfItWtSdLvyx+g94LOGcTozKzbj2c6BipI2NMPb+xBEu3AQMSZNbWPUrqbKwC6AgsgPjY9oHHGy1ta1VVx0m5GLoyKx/KSPiH1EDwP+QPSGZm5RycdVdOkgKFtPzLvwD2mHv05ZZXDaOj9V0cfT+FsmYm5819XzR6jWzIylWQlWQjlZWHkEe0wqrw2qMoyjuibiW49JcE/1LMrxyxWsA2WsPvci+w+p2BOzVr78qYXUeZ+V0TsiPPqP3eu4zx7B4fa2Hj8LqdKfgtNoCszfQ8pJ/U/ObDo6bhlhc/L5tyet8n8WZ7pmf3mG99F0Yhw78rGx+g2Sx6tfMXVSnYKh0Ph7k/uZjbOLjx9k4wys+p7udrxnbPq3XwuEZNnFOJuLbMdC9RVwgKXj5Ake2vb5yX4Y9eXLH4faeIcWyWrtbocj4abeuq5ijA69j412+cfBXlqeGYuX1uoKbK1uw8oPWqXqFsCsArFiSzb13lSGXh3Ccik8FvAv6r2MMrm6hFdexoMv4RomSyvRwvCsFeauTj5LcQavKDWkO2O4KnQB8HfsIIcuHcIyMZ+C21rd1LBaMrm6hSoADlVl/CO57fSLK9MPA8DN69Zd7qsxXt6jPTbZTbsdue3n5Sv7SyRbZcZwc2vKwczJrGWtHOtiY6HabPZgh8nv/wCZIWbc/UORdm14tiY+QuIt7jNpCtVkWLpeVgo7lfvRBPlqbMLNbF5UryFobiFRxkbn+0VUafmJ91XuvmVGLK4NkVjMNSZG8fNrGIAbWHSJbmZR7+F7xZTYPw66riPEzTTaLLa2bDuHN0hYwJbbePc6k+CvLL6Lw7kyEZmuQiphkVWU2pW7b7E2M5DN39hErD3M4uT5F/lahE4gjJ962hWs1/yBIBP7ATz+VEd7dv8Az2eWXFmJ9RPhq/Q/Gk4fnJbb2psVqrW/4A6036AicNOcYZXLL6rxMuTx5xw/VHmP4ei9a8ByMnLGVir16MlVPUp0wTlAB5jvX13No4fJ1xqqZ9PlnN4u2NtVL6BjXY74zLiujVUg1DpkMqlfaeV3983dvVz0Z6axyxmPHz9GD/VL7b76sahWTGZa7bLbDXuwgEqgCnegR3PzlddsuRxvGqsatmO0ZFscKxqrZvuhn8AmKLY8n1Di1WPW7NupkS1gjtXWW1y8za0N7ii3ZTidTX2Yy8xsqCmzSnkTYJG29vBkLdavj+PYrmttlarLkLhkSxE8sp13Hjx85aLcsTi3Vuoq5Bq7EGVzgnQ2QOUAjx38/wBRRbPm8Tqx7Kan5jZfzdJUVnJC65j28AcwkLddeNVnK6GxybNQfTfFkDZKb1rsBLRblVx3Ge1alLEvY9SPyN0msUHmUP4OtH+Iotwq45V0hY/l7raK0qD2O7IxGgNA7+E/SKLcn4/iiuqzmYi92rrVUdrDYu9qV1sEaPaKLZaeLVWUi+sOyczIQEbnVlJDBl9tEHzJRbBXxuu2zBFI5681b2FhJUr0wPw6+v8AUtFttIr4T61OWc+582vp2Of/AJr96vpD7vI34h9Z5e7u7/6n0Ppf4EcbGNE3Ee/rf3j4aQAkgAbJIAA7kk+AB7mdT0PTc2elOKVps4VoR+5C8rb/AFUHf9TtnTnHwwcep8PLLxsi4/73L2H+POBZ+J9qtvQ00W1gdF/v2OPDa/DoE/zMnja88ZufTwOvc3jb8ccMJ7son3HqI+n3ezs4ORdbdRkPSbypuRQjI7Aa5tEHR127TMtrFMeXwBLXtPVdash67MigcvJY66131sbCjevlFlOWTwGu1ctTYw+2WV2Prl+EoF0F7fl94spkfhCtlrltYxKo9YrAVVKtrYY62w7eDFlMGD6dqorsqV91vU9K/BULEVvzhdtr6xZTs4nCUpspsDsTRjDFUHWigIPMe3ntFlMt+Ar5FGSWIbHS5FUa5WFnLvf/AEEiurjcDrqve5G7PY1pQpWxDt50+uYDffW5bSmrx+DXplYwRXGNjX32jqNUawGDaCADmPdvfxFpTYjgCKlYS11sqvuyKrRyllawksCNaK/FqLWnOjgVafZiLHLY91uQWPLu2ywHmLdvzHxFlMVnp2pkVOo2lybcnTBHRmsJJVlI0QObtFlMuHwKqk4nK7H7H1+mDy6bq63vt7a9osptZFdfOwaMlOnfUtiH8LgMP2+UmWMZeJdurds1Zd2vKYn7NPg+jOHY2QmTVSVsrJKfG7Ip+YUnU6sdGGM3EM3b1flbdc6s8vE/aL/y9DO55ri6hgQfB7GBygICAgSAgICAgICAgICAgWAgSBYCAgIEgICAgICAgICAgIFgSAgWAgICBICAgICAgICAgICAgICAgICAgICAgICAgICAgICAgICAgICAgICAgICAgICAgICBYCBIFgICAgSAgICAgICBYEgICBYEgICBYCAgSAgICAgICAgIH//Z"/>
          <p:cNvSpPr>
            <a:spLocks noChangeAspect="1" noChangeArrowheads="1"/>
          </p:cNvSpPr>
          <p:nvPr/>
        </p:nvSpPr>
        <p:spPr bwMode="auto">
          <a:xfrm>
            <a:off x="1512367" y="-127704"/>
            <a:ext cx="276137" cy="276137"/>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82840" tIns="41421" rIns="82840" bIns="41421" numCol="1" anchor="t" anchorCtr="0" compatLnSpc="1">
            <a:prstTxWarp prst="textNoShape">
              <a:avLst/>
            </a:prstTxWarp>
          </a:bodyPr>
          <a:lstStyle/>
          <a:p>
            <a:endParaRPr lang="fr-FR" sz="1631" dirty="0"/>
          </a:p>
        </p:txBody>
      </p:sp>
      <p:sp>
        <p:nvSpPr>
          <p:cNvPr id="29" name="Rectangle 24"/>
          <p:cNvSpPr>
            <a:spLocks noChangeArrowheads="1"/>
          </p:cNvSpPr>
          <p:nvPr/>
        </p:nvSpPr>
        <p:spPr bwMode="auto">
          <a:xfrm>
            <a:off x="555754" y="6586135"/>
            <a:ext cx="11219436" cy="32615"/>
          </a:xfrm>
          <a:prstGeom prst="rect">
            <a:avLst/>
          </a:prstGeom>
          <a:gradFill rotWithShape="1">
            <a:gsLst>
              <a:gs pos="0">
                <a:srgbClr val="000066"/>
              </a:gs>
              <a:gs pos="100000">
                <a:srgbClr val="EFEFF5"/>
              </a:gs>
            </a:gsLst>
            <a:lin ang="0" scaled="1"/>
          </a:gradFill>
          <a:ln>
            <a:noFill/>
          </a:ln>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en-US" altLang="en-US" sz="2174">
              <a:latin typeface="Times New Roman" pitchFamily="18" charset="0"/>
            </a:endParaRPr>
          </a:p>
        </p:txBody>
      </p:sp>
      <p:sp>
        <p:nvSpPr>
          <p:cNvPr id="3" name="AutoShape 47">
            <a:extLst>
              <a:ext uri="{FF2B5EF4-FFF2-40B4-BE49-F238E27FC236}">
                <a16:creationId xmlns:a16="http://schemas.microsoft.com/office/drawing/2014/main" id="{D736019F-66A4-6271-7260-2E8A0BE6F8B1}"/>
              </a:ext>
            </a:extLst>
          </p:cNvPr>
          <p:cNvSpPr>
            <a:spLocks noChangeArrowheads="1"/>
          </p:cNvSpPr>
          <p:nvPr/>
        </p:nvSpPr>
        <p:spPr bwMode="ltGray">
          <a:xfrm rot="5400000" flipH="1">
            <a:off x="-3420189" y="2280615"/>
            <a:ext cx="6851657" cy="2296774"/>
          </a:xfrm>
          <a:custGeom>
            <a:avLst/>
            <a:gdLst>
              <a:gd name="G0" fmla="+- 56 0 0"/>
              <a:gd name="G1" fmla="+- 11796480 0 0"/>
              <a:gd name="G2" fmla="+- 0 0 11796480"/>
              <a:gd name="T0" fmla="*/ 0 256 1"/>
              <a:gd name="T1" fmla="*/ 180 256 1"/>
              <a:gd name="G3" fmla="+- 11796480 T0 T1"/>
              <a:gd name="T2" fmla="*/ 0 256 1"/>
              <a:gd name="T3" fmla="*/ 90 256 1"/>
              <a:gd name="G4" fmla="+- 11796480 T2 T3"/>
              <a:gd name="G5" fmla="*/ G4 2 1"/>
              <a:gd name="T4" fmla="*/ 90 256 1"/>
              <a:gd name="T5" fmla="*/ 0 256 1"/>
              <a:gd name="G6" fmla="+- 11796480 T4 T5"/>
              <a:gd name="G7" fmla="*/ G6 2 1"/>
              <a:gd name="G8" fmla="abs 1179648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56"/>
              <a:gd name="G18" fmla="*/ 56 1 2"/>
              <a:gd name="G19" fmla="+- G18 5400 0"/>
              <a:gd name="G20" fmla="cos G19 11796480"/>
              <a:gd name="G21" fmla="sin G19 11796480"/>
              <a:gd name="G22" fmla="+- G20 10800 0"/>
              <a:gd name="G23" fmla="+- G21 10800 0"/>
              <a:gd name="G24" fmla="+- 10800 0 G20"/>
              <a:gd name="G25" fmla="+- 56 10800 0"/>
              <a:gd name="G26" fmla="?: G9 G17 G25"/>
              <a:gd name="G27" fmla="?: G9 0 21600"/>
              <a:gd name="G28" fmla="cos 10800 11796480"/>
              <a:gd name="G29" fmla="sin 10800 11796480"/>
              <a:gd name="G30" fmla="sin 56 11796480"/>
              <a:gd name="G31" fmla="+- G28 10800 0"/>
              <a:gd name="G32" fmla="+- G29 10800 0"/>
              <a:gd name="G33" fmla="+- G30 10800 0"/>
              <a:gd name="G34" fmla="?: G4 0 G31"/>
              <a:gd name="G35" fmla="?: 11796480 G34 0"/>
              <a:gd name="G36" fmla="?: G6 G35 G31"/>
              <a:gd name="G37" fmla="+- 21600 0 G36"/>
              <a:gd name="G38" fmla="?: G4 0 G33"/>
              <a:gd name="G39" fmla="?: 11796480 G38 G32"/>
              <a:gd name="G40" fmla="?: G6 G39 0"/>
              <a:gd name="G41" fmla="?: G4 G32 21600"/>
              <a:gd name="G42" fmla="?: G6 G41 G33"/>
              <a:gd name="T12" fmla="*/ 10800 w 21600"/>
              <a:gd name="T13" fmla="*/ 0 h 21600"/>
              <a:gd name="T14" fmla="*/ 5372 w 21600"/>
              <a:gd name="T15" fmla="*/ 10800 h 21600"/>
              <a:gd name="T16" fmla="*/ 10800 w 21600"/>
              <a:gd name="T17" fmla="*/ 10744 h 21600"/>
              <a:gd name="T18" fmla="*/ 16228 w 21600"/>
              <a:gd name="T19" fmla="*/ 10800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10744" y="10800"/>
                </a:moveTo>
                <a:cubicBezTo>
                  <a:pt x="10744" y="10769"/>
                  <a:pt x="10769" y="10744"/>
                  <a:pt x="10800" y="10744"/>
                </a:cubicBezTo>
                <a:cubicBezTo>
                  <a:pt x="10830" y="10743"/>
                  <a:pt x="10855" y="10769"/>
                  <a:pt x="10856" y="10799"/>
                </a:cubicBezTo>
                <a:lnTo>
                  <a:pt x="21600" y="10800"/>
                </a:lnTo>
                <a:cubicBezTo>
                  <a:pt x="21600" y="4835"/>
                  <a:pt x="16764" y="0"/>
                  <a:pt x="10800" y="0"/>
                </a:cubicBezTo>
                <a:cubicBezTo>
                  <a:pt x="4835" y="0"/>
                  <a:pt x="0" y="4835"/>
                  <a:pt x="0" y="10800"/>
                </a:cubicBezTo>
                <a:close/>
              </a:path>
            </a:pathLst>
          </a:custGeom>
          <a:solidFill>
            <a:schemeClr val="bg1">
              <a:lumMod val="75000"/>
            </a:schemeClr>
          </a:solidFill>
          <a:ln w="0" algn="ctr">
            <a:noFill/>
            <a:miter lim="800000"/>
            <a:headEnd/>
            <a:tailEnd/>
          </a:ln>
          <a:effectLst/>
        </p:spPr>
        <p:txBody>
          <a:bodyPr wrap="none" anchor="ctr"/>
          <a:lstStyle/>
          <a:p>
            <a:pPr>
              <a:defRPr/>
            </a:pPr>
            <a:endParaRPr lang="ko-KR" altLang="en-US" sz="1798" dirty="0"/>
          </a:p>
        </p:txBody>
      </p:sp>
      <p:sp>
        <p:nvSpPr>
          <p:cNvPr id="6" name="Titre 13">
            <a:extLst>
              <a:ext uri="{FF2B5EF4-FFF2-40B4-BE49-F238E27FC236}">
                <a16:creationId xmlns:a16="http://schemas.microsoft.com/office/drawing/2014/main" id="{A16FF97E-0DB4-938F-FCA7-178703F51722}"/>
              </a:ext>
            </a:extLst>
          </p:cNvPr>
          <p:cNvSpPr txBox="1">
            <a:spLocks/>
          </p:cNvSpPr>
          <p:nvPr/>
        </p:nvSpPr>
        <p:spPr>
          <a:xfrm>
            <a:off x="3141753" y="125331"/>
            <a:ext cx="10723376" cy="573922"/>
          </a:xfrm>
          <a:prstGeom prst="rect">
            <a:avLst/>
          </a:prstGeom>
        </p:spPr>
        <p:txBody>
          <a:bodyPr vert="horz" lIns="0" tIns="0" rIns="0" bIns="0" rtlCol="0" anchor="t" anchorCtr="0">
            <a:spAutoFit/>
          </a:bodyPr>
          <a:lstStyle>
            <a:lvl1pPr algn="ctr" defTabSz="457189" rtl="0" eaLnBrk="1" latinLnBrk="0" hangingPunct="1">
              <a:spcBef>
                <a:spcPct val="0"/>
              </a:spcBef>
              <a:buNone/>
              <a:defRPr sz="2800" b="1" kern="1200" cap="all" spc="-100">
                <a:solidFill>
                  <a:schemeClr val="tx1"/>
                </a:solidFill>
                <a:latin typeface="Calibri" panose="020F0502020204030204" pitchFamily="34" charset="0"/>
                <a:ea typeface="+mj-ea"/>
                <a:cs typeface="Calibri" panose="020F0502020204030204" pitchFamily="34" charset="0"/>
              </a:defRPr>
            </a:lvl1pPr>
          </a:lstStyle>
          <a:p>
            <a:pPr algn="l"/>
            <a:r>
              <a:rPr lang="en-US" sz="3730" dirty="0">
                <a:latin typeface="LM Roman 12" panose="00000500000000000000" pitchFamily="50" charset="0"/>
              </a:rPr>
              <a:t>PLAN DE LA Presentation</a:t>
            </a:r>
            <a:endParaRPr lang="fr-BJ" sz="3730" dirty="0">
              <a:latin typeface="LM Roman 12" panose="00000500000000000000" pitchFamily="50" charset="0"/>
            </a:endParaRPr>
          </a:p>
        </p:txBody>
      </p:sp>
      <p:sp>
        <p:nvSpPr>
          <p:cNvPr id="15" name="AutoShape 51">
            <a:extLst>
              <a:ext uri="{FF2B5EF4-FFF2-40B4-BE49-F238E27FC236}">
                <a16:creationId xmlns:a16="http://schemas.microsoft.com/office/drawing/2014/main" id="{6363AC83-5D5D-C575-35BB-987C57CC9189}"/>
              </a:ext>
            </a:extLst>
          </p:cNvPr>
          <p:cNvSpPr>
            <a:spLocks noChangeArrowheads="1"/>
          </p:cNvSpPr>
          <p:nvPr/>
        </p:nvSpPr>
        <p:spPr bwMode="gray">
          <a:xfrm>
            <a:off x="726876" y="971279"/>
            <a:ext cx="9547677" cy="736854"/>
          </a:xfrm>
          <a:prstGeom prst="roundRect">
            <a:avLst>
              <a:gd name="adj" fmla="val 50000"/>
            </a:avLst>
          </a:prstGeom>
          <a:noFill/>
          <a:ln w="28575" algn="ctr">
            <a:solidFill>
              <a:schemeClr val="bg2"/>
            </a:solidFill>
            <a:round/>
            <a:headEnd/>
            <a:tailEnd/>
          </a:ln>
        </p:spPr>
        <p:txBody>
          <a:bodyPr wrap="none" anchor="ctr"/>
          <a:lstStyle>
            <a:lvl1pPr>
              <a:spcBef>
                <a:spcPct val="20000"/>
              </a:spcBef>
              <a:buClr>
                <a:srgbClr val="990000"/>
              </a:buClr>
              <a:buSzPct val="60000"/>
              <a:buFont typeface="Wingdings" panose="05000000000000000000" pitchFamily="2" charset="2"/>
              <a:buChar char="v"/>
              <a:defRPr sz="2400">
                <a:solidFill>
                  <a:srgbClr val="990000"/>
                </a:solidFill>
                <a:latin typeface="Tahoma" panose="020B0604030504040204" pitchFamily="34" charset="0"/>
              </a:defRPr>
            </a:lvl1pPr>
            <a:lvl2pPr marL="742950" indent="-285750">
              <a:spcBef>
                <a:spcPct val="20000"/>
              </a:spcBef>
              <a:buClr>
                <a:srgbClr val="669900"/>
              </a:buClr>
              <a:buSzPct val="55000"/>
              <a:buFont typeface="Wingdings" panose="05000000000000000000" pitchFamily="2" charset="2"/>
              <a:buChar char="v"/>
              <a:defRPr sz="2000">
                <a:solidFill>
                  <a:srgbClr val="990000"/>
                </a:solidFill>
                <a:latin typeface="Tahoma" panose="020B0604030504040204" pitchFamily="34" charset="0"/>
              </a:defRPr>
            </a:lvl2pPr>
            <a:lvl3pPr marL="1143000" indent="-228600">
              <a:spcBef>
                <a:spcPct val="20000"/>
              </a:spcBef>
              <a:buClr>
                <a:schemeClr val="folHlink"/>
              </a:buClr>
              <a:buSzPct val="50000"/>
              <a:buFont typeface="Wingdings" panose="05000000000000000000" pitchFamily="2" charset="2"/>
              <a:buChar char="n"/>
              <a:defRPr sz="2400">
                <a:solidFill>
                  <a:srgbClr val="990000"/>
                </a:solidFill>
                <a:latin typeface="Tahoma" panose="020B0604030504040204" pitchFamily="34" charset="0"/>
              </a:defRPr>
            </a:lvl3pPr>
            <a:lvl4pPr marL="1600200" indent="-228600">
              <a:spcBef>
                <a:spcPct val="20000"/>
              </a:spcBef>
              <a:buClr>
                <a:schemeClr val="accent2"/>
              </a:buClr>
              <a:buSzPct val="55000"/>
              <a:buFont typeface="Wingdings" panose="05000000000000000000" pitchFamily="2" charset="2"/>
              <a:buChar char="n"/>
              <a:defRPr sz="2000">
                <a:solidFill>
                  <a:srgbClr val="990000"/>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sz="2000">
                <a:solidFill>
                  <a:srgbClr val="990000"/>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rgbClr val="990000"/>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rgbClr val="990000"/>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rgbClr val="990000"/>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rgbClr val="990000"/>
                </a:solidFill>
                <a:latin typeface="Tahoma" panose="020B0604030504040204" pitchFamily="34" charset="0"/>
              </a:defRPr>
            </a:lvl9pPr>
          </a:lstStyle>
          <a:p>
            <a:pPr>
              <a:spcBef>
                <a:spcPct val="0"/>
              </a:spcBef>
              <a:buClrTx/>
              <a:buSzTx/>
              <a:buNone/>
              <a:defRPr/>
            </a:pPr>
            <a:endParaRPr lang="fr-FR" altLang="ko-KR" sz="2203" b="1" dirty="0">
              <a:solidFill>
                <a:schemeClr val="tx2"/>
              </a:solidFill>
              <a:latin typeface="Arial" panose="020B0604020202020204" pitchFamily="34" charset="0"/>
              <a:ea typeface="Gulim" panose="020B0600000101010101" pitchFamily="34" charset="-127"/>
            </a:endParaRPr>
          </a:p>
          <a:p>
            <a:pPr>
              <a:spcBef>
                <a:spcPct val="0"/>
              </a:spcBef>
              <a:buClrTx/>
              <a:buSzTx/>
              <a:buNone/>
              <a:defRPr/>
            </a:pPr>
            <a:r>
              <a:rPr lang="fr-FR" altLang="ko-KR" sz="2203" b="1" dirty="0">
                <a:solidFill>
                  <a:schemeClr val="tx1"/>
                </a:solidFill>
                <a:latin typeface="Arial" panose="020B0604020202020204" pitchFamily="34" charset="0"/>
                <a:ea typeface="Gulim" panose="020B0600000101010101" pitchFamily="34" charset="-127"/>
              </a:rPr>
              <a:t>I.</a:t>
            </a:r>
            <a:r>
              <a:rPr lang="en-US" altLang="ko-KR" sz="2203" b="1" dirty="0">
                <a:solidFill>
                  <a:schemeClr val="tx1"/>
                </a:solidFill>
                <a:latin typeface="Arial" panose="020B0604020202020204" pitchFamily="34" charset="0"/>
                <a:ea typeface="Gulim" panose="020B0600000101010101" pitchFamily="34" charset="-127"/>
              </a:rPr>
              <a:t> </a:t>
            </a:r>
            <a:r>
              <a:rPr lang="en-US" altLang="ko-KR" sz="2203" b="1" dirty="0" err="1">
                <a:solidFill>
                  <a:schemeClr val="tx1"/>
                </a:solidFill>
                <a:latin typeface="Arial" panose="020B0604020202020204" pitchFamily="34" charset="0"/>
                <a:ea typeface="Gulim" panose="020B0600000101010101" pitchFamily="34" charset="-127"/>
              </a:rPr>
              <a:t>Contexte</a:t>
            </a:r>
            <a:r>
              <a:rPr lang="en-US" altLang="ko-KR" sz="2203" b="1" dirty="0">
                <a:solidFill>
                  <a:schemeClr val="tx1"/>
                </a:solidFill>
                <a:latin typeface="Arial" panose="020B0604020202020204" pitchFamily="34" charset="0"/>
                <a:ea typeface="Gulim" panose="020B0600000101010101" pitchFamily="34" charset="-127"/>
              </a:rPr>
              <a:t> du </a:t>
            </a:r>
            <a:r>
              <a:rPr lang="en-US" altLang="ko-KR" sz="2203" b="1" dirty="0" err="1">
                <a:solidFill>
                  <a:schemeClr val="tx1"/>
                </a:solidFill>
                <a:latin typeface="Arial" panose="020B0604020202020204" pitchFamily="34" charset="0"/>
                <a:ea typeface="Gulim" panose="020B0600000101010101" pitchFamily="34" charset="-127"/>
              </a:rPr>
              <a:t>marché</a:t>
            </a:r>
            <a:r>
              <a:rPr lang="en-US" altLang="ko-KR" sz="2203" b="1" dirty="0">
                <a:solidFill>
                  <a:schemeClr val="tx1"/>
                </a:solidFill>
                <a:latin typeface="Arial" panose="020B0604020202020204" pitchFamily="34" charset="0"/>
                <a:ea typeface="Gulim" panose="020B0600000101010101" pitchFamily="34" charset="-127"/>
              </a:rPr>
              <a:t> regional de </a:t>
            </a:r>
            <a:r>
              <a:rPr lang="en-US" altLang="ko-KR" sz="2203" b="1" dirty="0" err="1">
                <a:solidFill>
                  <a:schemeClr val="tx1"/>
                </a:solidFill>
                <a:latin typeface="Arial" panose="020B0604020202020204" pitchFamily="34" charset="0"/>
                <a:ea typeface="Gulim" panose="020B0600000101010101" pitchFamily="34" charset="-127"/>
              </a:rPr>
              <a:t>l’électricité</a:t>
            </a:r>
            <a:r>
              <a:rPr lang="en-US" altLang="ko-KR" sz="2203" b="1" dirty="0">
                <a:solidFill>
                  <a:schemeClr val="tx1"/>
                </a:solidFill>
                <a:latin typeface="Arial" panose="020B0604020202020204" pitchFamily="34" charset="0"/>
                <a:ea typeface="Gulim" panose="020B0600000101010101" pitchFamily="34" charset="-127"/>
              </a:rPr>
              <a:t> (MRE) &amp; </a:t>
            </a:r>
            <a:r>
              <a:rPr lang="en-US" altLang="ko-KR" sz="2203" b="1" dirty="0" err="1">
                <a:solidFill>
                  <a:schemeClr val="tx1"/>
                </a:solidFill>
                <a:latin typeface="Arial" panose="020B0604020202020204" pitchFamily="34" charset="0"/>
                <a:ea typeface="Gulim" panose="020B0600000101010101" pitchFamily="34" charset="-127"/>
              </a:rPr>
              <a:t>problématique</a:t>
            </a:r>
            <a:endParaRPr lang="en-US" altLang="ko-KR" sz="2203" b="1" dirty="0">
              <a:solidFill>
                <a:schemeClr val="tx1"/>
              </a:solidFill>
              <a:latin typeface="Arial" panose="020B0604020202020204" pitchFamily="34" charset="0"/>
              <a:ea typeface="Gulim" panose="020B0600000101010101" pitchFamily="34" charset="-127"/>
            </a:endParaRPr>
          </a:p>
          <a:p>
            <a:pPr>
              <a:spcBef>
                <a:spcPct val="0"/>
              </a:spcBef>
              <a:buClrTx/>
              <a:buSzTx/>
              <a:buNone/>
              <a:defRPr/>
            </a:pPr>
            <a:endParaRPr lang="fr-FR" altLang="ko-KR" sz="2203" b="1" dirty="0">
              <a:solidFill>
                <a:schemeClr val="tx2"/>
              </a:solidFill>
              <a:latin typeface="Arial" panose="020B0604020202020204" pitchFamily="34" charset="0"/>
              <a:ea typeface="Gulim" panose="020B0600000101010101" pitchFamily="34" charset="-127"/>
            </a:endParaRPr>
          </a:p>
        </p:txBody>
      </p:sp>
      <p:sp>
        <p:nvSpPr>
          <p:cNvPr id="17" name="AutoShape 51">
            <a:extLst>
              <a:ext uri="{FF2B5EF4-FFF2-40B4-BE49-F238E27FC236}">
                <a16:creationId xmlns:a16="http://schemas.microsoft.com/office/drawing/2014/main" id="{7F436EB7-F8A0-11DF-0A08-5F38B35C9F17}"/>
              </a:ext>
            </a:extLst>
          </p:cNvPr>
          <p:cNvSpPr>
            <a:spLocks noChangeArrowheads="1"/>
          </p:cNvSpPr>
          <p:nvPr/>
        </p:nvSpPr>
        <p:spPr bwMode="gray">
          <a:xfrm>
            <a:off x="1018740" y="1863879"/>
            <a:ext cx="9180229" cy="621724"/>
          </a:xfrm>
          <a:prstGeom prst="roundRect">
            <a:avLst>
              <a:gd name="adj" fmla="val 50000"/>
            </a:avLst>
          </a:prstGeom>
          <a:noFill/>
          <a:ln w="28575" algn="ctr">
            <a:solidFill>
              <a:schemeClr val="bg2"/>
            </a:solidFill>
            <a:round/>
            <a:headEnd/>
            <a:tailEnd/>
          </a:ln>
        </p:spPr>
        <p:txBody>
          <a:bodyPr wrap="none" anchor="ctr"/>
          <a:lstStyle>
            <a:lvl1pPr>
              <a:spcBef>
                <a:spcPct val="20000"/>
              </a:spcBef>
              <a:buClr>
                <a:srgbClr val="990000"/>
              </a:buClr>
              <a:buSzPct val="60000"/>
              <a:buFont typeface="Wingdings" panose="05000000000000000000" pitchFamily="2" charset="2"/>
              <a:buChar char="v"/>
              <a:defRPr sz="2400">
                <a:solidFill>
                  <a:srgbClr val="990000"/>
                </a:solidFill>
                <a:latin typeface="Tahoma" panose="020B0604030504040204" pitchFamily="34" charset="0"/>
              </a:defRPr>
            </a:lvl1pPr>
            <a:lvl2pPr marL="742950" indent="-285750">
              <a:spcBef>
                <a:spcPct val="20000"/>
              </a:spcBef>
              <a:buClr>
                <a:srgbClr val="669900"/>
              </a:buClr>
              <a:buSzPct val="55000"/>
              <a:buFont typeface="Wingdings" panose="05000000000000000000" pitchFamily="2" charset="2"/>
              <a:buChar char="v"/>
              <a:defRPr sz="2000">
                <a:solidFill>
                  <a:srgbClr val="990000"/>
                </a:solidFill>
                <a:latin typeface="Tahoma" panose="020B0604030504040204" pitchFamily="34" charset="0"/>
              </a:defRPr>
            </a:lvl2pPr>
            <a:lvl3pPr marL="1143000" indent="-228600">
              <a:spcBef>
                <a:spcPct val="20000"/>
              </a:spcBef>
              <a:buClr>
                <a:schemeClr val="folHlink"/>
              </a:buClr>
              <a:buSzPct val="50000"/>
              <a:buFont typeface="Wingdings" panose="05000000000000000000" pitchFamily="2" charset="2"/>
              <a:buChar char="n"/>
              <a:defRPr sz="2400">
                <a:solidFill>
                  <a:srgbClr val="990000"/>
                </a:solidFill>
                <a:latin typeface="Tahoma" panose="020B0604030504040204" pitchFamily="34" charset="0"/>
              </a:defRPr>
            </a:lvl3pPr>
            <a:lvl4pPr marL="1600200" indent="-228600">
              <a:spcBef>
                <a:spcPct val="20000"/>
              </a:spcBef>
              <a:buClr>
                <a:schemeClr val="accent2"/>
              </a:buClr>
              <a:buSzPct val="55000"/>
              <a:buFont typeface="Wingdings" panose="05000000000000000000" pitchFamily="2" charset="2"/>
              <a:buChar char="n"/>
              <a:defRPr sz="2000">
                <a:solidFill>
                  <a:srgbClr val="990000"/>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sz="2000">
                <a:solidFill>
                  <a:srgbClr val="990000"/>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rgbClr val="990000"/>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rgbClr val="990000"/>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rgbClr val="990000"/>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rgbClr val="990000"/>
                </a:solidFill>
                <a:latin typeface="Tahoma" panose="020B0604030504040204" pitchFamily="34" charset="0"/>
              </a:defRPr>
            </a:lvl9pPr>
          </a:lstStyle>
          <a:p>
            <a:pPr>
              <a:spcBef>
                <a:spcPct val="0"/>
              </a:spcBef>
              <a:buClrTx/>
              <a:buSzTx/>
              <a:buNone/>
              <a:defRPr/>
            </a:pPr>
            <a:endParaRPr lang="fr-FR" altLang="ko-KR" sz="2203" b="1" dirty="0">
              <a:solidFill>
                <a:schemeClr val="tx1"/>
              </a:solidFill>
              <a:latin typeface="Arial" panose="020B0604020202020204" pitchFamily="34" charset="0"/>
              <a:ea typeface="Gulim" panose="020B0600000101010101" pitchFamily="34" charset="-127"/>
            </a:endParaRPr>
          </a:p>
          <a:p>
            <a:pPr>
              <a:spcBef>
                <a:spcPct val="0"/>
              </a:spcBef>
              <a:buClrTx/>
              <a:buSzTx/>
              <a:buNone/>
              <a:defRPr/>
            </a:pPr>
            <a:r>
              <a:rPr lang="fr-FR" altLang="ko-KR" sz="2203" b="1" dirty="0">
                <a:solidFill>
                  <a:schemeClr val="tx1"/>
                </a:solidFill>
                <a:latin typeface="Arial" panose="020B0604020202020204" pitchFamily="34" charset="0"/>
                <a:ea typeface="Gulim" panose="020B0600000101010101" pitchFamily="34" charset="-127"/>
              </a:rPr>
              <a:t>II. Objectifs</a:t>
            </a:r>
          </a:p>
          <a:p>
            <a:pPr>
              <a:spcBef>
                <a:spcPct val="0"/>
              </a:spcBef>
              <a:buClrTx/>
              <a:buSzTx/>
              <a:buNone/>
              <a:defRPr/>
            </a:pPr>
            <a:endParaRPr lang="en-US" altLang="ko-KR" sz="2203" b="1" dirty="0">
              <a:solidFill>
                <a:schemeClr val="tx2"/>
              </a:solidFill>
              <a:latin typeface="Arial" panose="020B0604020202020204" pitchFamily="34" charset="0"/>
              <a:ea typeface="Gulim" panose="020B0600000101010101" pitchFamily="34" charset="-127"/>
            </a:endParaRPr>
          </a:p>
        </p:txBody>
      </p:sp>
      <p:sp>
        <p:nvSpPr>
          <p:cNvPr id="18" name="AutoShape 51">
            <a:extLst>
              <a:ext uri="{FF2B5EF4-FFF2-40B4-BE49-F238E27FC236}">
                <a16:creationId xmlns:a16="http://schemas.microsoft.com/office/drawing/2014/main" id="{16EB3AFF-737C-78F7-5319-E83EA746B5BC}"/>
              </a:ext>
            </a:extLst>
          </p:cNvPr>
          <p:cNvSpPr>
            <a:spLocks noChangeArrowheads="1"/>
          </p:cNvSpPr>
          <p:nvPr/>
        </p:nvSpPr>
        <p:spPr bwMode="gray">
          <a:xfrm>
            <a:off x="1266595" y="3418220"/>
            <a:ext cx="9007958" cy="621724"/>
          </a:xfrm>
          <a:prstGeom prst="roundRect">
            <a:avLst>
              <a:gd name="adj" fmla="val 50000"/>
            </a:avLst>
          </a:prstGeom>
          <a:noFill/>
          <a:ln w="28575" algn="ctr">
            <a:solidFill>
              <a:schemeClr val="bg2"/>
            </a:solidFill>
            <a:round/>
            <a:headEnd/>
            <a:tailEnd/>
          </a:ln>
        </p:spPr>
        <p:txBody>
          <a:bodyPr wrap="none" anchor="ctr"/>
          <a:lstStyle>
            <a:lvl1pPr>
              <a:spcBef>
                <a:spcPct val="20000"/>
              </a:spcBef>
              <a:buClr>
                <a:srgbClr val="990000"/>
              </a:buClr>
              <a:buSzPct val="60000"/>
              <a:buFont typeface="Wingdings" panose="05000000000000000000" pitchFamily="2" charset="2"/>
              <a:buChar char="v"/>
              <a:defRPr sz="2400">
                <a:solidFill>
                  <a:srgbClr val="990000"/>
                </a:solidFill>
                <a:latin typeface="Tahoma" panose="020B0604030504040204" pitchFamily="34" charset="0"/>
              </a:defRPr>
            </a:lvl1pPr>
            <a:lvl2pPr marL="742950" indent="-285750">
              <a:spcBef>
                <a:spcPct val="20000"/>
              </a:spcBef>
              <a:buClr>
                <a:srgbClr val="669900"/>
              </a:buClr>
              <a:buSzPct val="55000"/>
              <a:buFont typeface="Wingdings" panose="05000000000000000000" pitchFamily="2" charset="2"/>
              <a:buChar char="v"/>
              <a:defRPr sz="2000">
                <a:solidFill>
                  <a:srgbClr val="990000"/>
                </a:solidFill>
                <a:latin typeface="Tahoma" panose="020B0604030504040204" pitchFamily="34" charset="0"/>
              </a:defRPr>
            </a:lvl2pPr>
            <a:lvl3pPr marL="1143000" indent="-228600">
              <a:spcBef>
                <a:spcPct val="20000"/>
              </a:spcBef>
              <a:buClr>
                <a:schemeClr val="folHlink"/>
              </a:buClr>
              <a:buSzPct val="50000"/>
              <a:buFont typeface="Wingdings" panose="05000000000000000000" pitchFamily="2" charset="2"/>
              <a:buChar char="n"/>
              <a:defRPr sz="2400">
                <a:solidFill>
                  <a:srgbClr val="990000"/>
                </a:solidFill>
                <a:latin typeface="Tahoma" panose="020B0604030504040204" pitchFamily="34" charset="0"/>
              </a:defRPr>
            </a:lvl3pPr>
            <a:lvl4pPr marL="1600200" indent="-228600">
              <a:spcBef>
                <a:spcPct val="20000"/>
              </a:spcBef>
              <a:buClr>
                <a:schemeClr val="accent2"/>
              </a:buClr>
              <a:buSzPct val="55000"/>
              <a:buFont typeface="Wingdings" panose="05000000000000000000" pitchFamily="2" charset="2"/>
              <a:buChar char="n"/>
              <a:defRPr sz="2000">
                <a:solidFill>
                  <a:srgbClr val="990000"/>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sz="2000">
                <a:solidFill>
                  <a:srgbClr val="990000"/>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rgbClr val="990000"/>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rgbClr val="990000"/>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rgbClr val="990000"/>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rgbClr val="990000"/>
                </a:solidFill>
                <a:latin typeface="Tahoma" panose="020B0604030504040204" pitchFamily="34" charset="0"/>
              </a:defRPr>
            </a:lvl9pPr>
          </a:lstStyle>
          <a:p>
            <a:pPr>
              <a:spcBef>
                <a:spcPct val="0"/>
              </a:spcBef>
              <a:buClrTx/>
              <a:buSzTx/>
              <a:buNone/>
              <a:defRPr/>
            </a:pPr>
            <a:r>
              <a:rPr lang="en-US" altLang="ko-KR" sz="2203" b="1" dirty="0">
                <a:solidFill>
                  <a:schemeClr val="tx1"/>
                </a:solidFill>
                <a:latin typeface="Arial" panose="020B0604020202020204" pitchFamily="34" charset="0"/>
                <a:ea typeface="Gulim" panose="020B0600000101010101" pitchFamily="34" charset="-127"/>
              </a:rPr>
              <a:t>IV.</a:t>
            </a:r>
            <a:r>
              <a:rPr lang="fr-FR" altLang="ko-KR" sz="2203" b="1" dirty="0">
                <a:solidFill>
                  <a:schemeClr val="tx1"/>
                </a:solidFill>
                <a:latin typeface="Arial" panose="020B0604020202020204" pitchFamily="34" charset="0"/>
                <a:ea typeface="Gulim" panose="020B0600000101010101" pitchFamily="34" charset="-127"/>
              </a:rPr>
              <a:t> Résultats attendus</a:t>
            </a:r>
            <a:endParaRPr lang="en-US" altLang="ko-KR" sz="2203" b="1" dirty="0">
              <a:solidFill>
                <a:schemeClr val="tx1"/>
              </a:solidFill>
              <a:latin typeface="Arial" panose="020B0604020202020204" pitchFamily="34" charset="0"/>
              <a:ea typeface="Gulim" panose="020B0600000101010101" pitchFamily="34" charset="-127"/>
            </a:endParaRPr>
          </a:p>
        </p:txBody>
      </p:sp>
      <p:sp>
        <p:nvSpPr>
          <p:cNvPr id="19" name="AutoShape 51">
            <a:extLst>
              <a:ext uri="{FF2B5EF4-FFF2-40B4-BE49-F238E27FC236}">
                <a16:creationId xmlns:a16="http://schemas.microsoft.com/office/drawing/2014/main" id="{10ED86CE-5013-AA52-3150-B2E5742D3102}"/>
              </a:ext>
            </a:extLst>
          </p:cNvPr>
          <p:cNvSpPr>
            <a:spLocks noChangeArrowheads="1"/>
          </p:cNvSpPr>
          <p:nvPr/>
        </p:nvSpPr>
        <p:spPr bwMode="gray">
          <a:xfrm>
            <a:off x="1018740" y="4981594"/>
            <a:ext cx="9218022" cy="621724"/>
          </a:xfrm>
          <a:prstGeom prst="roundRect">
            <a:avLst>
              <a:gd name="adj" fmla="val 50000"/>
            </a:avLst>
          </a:prstGeom>
          <a:noFill/>
          <a:ln w="28575" algn="ctr">
            <a:solidFill>
              <a:schemeClr val="bg2"/>
            </a:solidFill>
            <a:round/>
            <a:headEnd/>
            <a:tailEnd/>
          </a:ln>
        </p:spPr>
        <p:txBody>
          <a:bodyPr wrap="none" anchor="ctr"/>
          <a:lstStyle>
            <a:lvl1pPr>
              <a:spcBef>
                <a:spcPct val="20000"/>
              </a:spcBef>
              <a:buClr>
                <a:srgbClr val="990000"/>
              </a:buClr>
              <a:buSzPct val="60000"/>
              <a:buFont typeface="Wingdings" panose="05000000000000000000" pitchFamily="2" charset="2"/>
              <a:buChar char="v"/>
              <a:defRPr sz="2400">
                <a:solidFill>
                  <a:srgbClr val="990000"/>
                </a:solidFill>
                <a:latin typeface="Tahoma" panose="020B0604030504040204" pitchFamily="34" charset="0"/>
              </a:defRPr>
            </a:lvl1pPr>
            <a:lvl2pPr marL="742950" indent="-285750">
              <a:spcBef>
                <a:spcPct val="20000"/>
              </a:spcBef>
              <a:buClr>
                <a:srgbClr val="669900"/>
              </a:buClr>
              <a:buSzPct val="55000"/>
              <a:buFont typeface="Wingdings" panose="05000000000000000000" pitchFamily="2" charset="2"/>
              <a:buChar char="v"/>
              <a:defRPr sz="2000">
                <a:solidFill>
                  <a:srgbClr val="990000"/>
                </a:solidFill>
                <a:latin typeface="Tahoma" panose="020B0604030504040204" pitchFamily="34" charset="0"/>
              </a:defRPr>
            </a:lvl2pPr>
            <a:lvl3pPr marL="1143000" indent="-228600">
              <a:spcBef>
                <a:spcPct val="20000"/>
              </a:spcBef>
              <a:buClr>
                <a:schemeClr val="folHlink"/>
              </a:buClr>
              <a:buSzPct val="50000"/>
              <a:buFont typeface="Wingdings" panose="05000000000000000000" pitchFamily="2" charset="2"/>
              <a:buChar char="n"/>
              <a:defRPr sz="2400">
                <a:solidFill>
                  <a:srgbClr val="990000"/>
                </a:solidFill>
                <a:latin typeface="Tahoma" panose="020B0604030504040204" pitchFamily="34" charset="0"/>
              </a:defRPr>
            </a:lvl3pPr>
            <a:lvl4pPr marL="1600200" indent="-228600">
              <a:spcBef>
                <a:spcPct val="20000"/>
              </a:spcBef>
              <a:buClr>
                <a:schemeClr val="accent2"/>
              </a:buClr>
              <a:buSzPct val="55000"/>
              <a:buFont typeface="Wingdings" panose="05000000000000000000" pitchFamily="2" charset="2"/>
              <a:buChar char="n"/>
              <a:defRPr sz="2000">
                <a:solidFill>
                  <a:srgbClr val="990000"/>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sz="2000">
                <a:solidFill>
                  <a:srgbClr val="990000"/>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rgbClr val="990000"/>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rgbClr val="990000"/>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rgbClr val="990000"/>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rgbClr val="990000"/>
                </a:solidFill>
                <a:latin typeface="Tahoma" panose="020B0604030504040204" pitchFamily="34" charset="0"/>
              </a:defRPr>
            </a:lvl9pPr>
          </a:lstStyle>
          <a:p>
            <a:pPr>
              <a:spcBef>
                <a:spcPct val="0"/>
              </a:spcBef>
              <a:buClrTx/>
              <a:buSzTx/>
              <a:buNone/>
              <a:defRPr/>
            </a:pPr>
            <a:endParaRPr lang="fr-FR" altLang="ko-KR" sz="2203" b="1" dirty="0">
              <a:solidFill>
                <a:schemeClr val="tx2"/>
              </a:solidFill>
              <a:latin typeface="Arial" panose="020B0604020202020204" pitchFamily="34" charset="0"/>
              <a:ea typeface="Gulim" panose="020B0600000101010101" pitchFamily="34" charset="-127"/>
            </a:endParaRPr>
          </a:p>
          <a:p>
            <a:pPr>
              <a:spcBef>
                <a:spcPct val="0"/>
              </a:spcBef>
              <a:buClrTx/>
              <a:buSzTx/>
              <a:buNone/>
              <a:defRPr/>
            </a:pPr>
            <a:r>
              <a:rPr lang="fr-FR" altLang="ko-KR" sz="2203" b="1" dirty="0">
                <a:solidFill>
                  <a:schemeClr val="tx1"/>
                </a:solidFill>
                <a:latin typeface="Arial" panose="020B0604020202020204" pitchFamily="34" charset="0"/>
                <a:ea typeface="Gulim" panose="020B0600000101010101" pitchFamily="34" charset="-127"/>
              </a:rPr>
              <a:t>VI. Etat des lieux sur les centres d’excellence en Afrique de l’Ouest  </a:t>
            </a:r>
          </a:p>
          <a:p>
            <a:pPr>
              <a:spcBef>
                <a:spcPct val="0"/>
              </a:spcBef>
              <a:buClrTx/>
              <a:buSzTx/>
              <a:buNone/>
              <a:defRPr/>
            </a:pPr>
            <a:endParaRPr lang="fr-FR" altLang="ko-KR" sz="2203" b="1" dirty="0">
              <a:solidFill>
                <a:schemeClr val="tx2"/>
              </a:solidFill>
              <a:latin typeface="Arial" panose="020B0604020202020204" pitchFamily="34" charset="0"/>
              <a:ea typeface="Gulim" panose="020B0600000101010101" pitchFamily="34" charset="-127"/>
            </a:endParaRPr>
          </a:p>
        </p:txBody>
      </p:sp>
      <p:sp>
        <p:nvSpPr>
          <p:cNvPr id="20" name="AutoShape 51">
            <a:extLst>
              <a:ext uri="{FF2B5EF4-FFF2-40B4-BE49-F238E27FC236}">
                <a16:creationId xmlns:a16="http://schemas.microsoft.com/office/drawing/2014/main" id="{0B7AFDAC-0259-94E5-4F89-C3FCE6E76E05}"/>
              </a:ext>
            </a:extLst>
          </p:cNvPr>
          <p:cNvSpPr>
            <a:spLocks noChangeArrowheads="1"/>
          </p:cNvSpPr>
          <p:nvPr/>
        </p:nvSpPr>
        <p:spPr bwMode="gray">
          <a:xfrm>
            <a:off x="768262" y="5782411"/>
            <a:ext cx="9468500" cy="621724"/>
          </a:xfrm>
          <a:prstGeom prst="roundRect">
            <a:avLst>
              <a:gd name="adj" fmla="val 50000"/>
            </a:avLst>
          </a:prstGeom>
          <a:noFill/>
          <a:ln w="28575" algn="ctr">
            <a:solidFill>
              <a:schemeClr val="bg2"/>
            </a:solidFill>
            <a:round/>
            <a:headEnd/>
            <a:tailEnd/>
          </a:ln>
        </p:spPr>
        <p:txBody>
          <a:bodyPr wrap="none" anchor="ctr"/>
          <a:lstStyle>
            <a:lvl1pPr>
              <a:spcBef>
                <a:spcPct val="20000"/>
              </a:spcBef>
              <a:buClr>
                <a:srgbClr val="990000"/>
              </a:buClr>
              <a:buSzPct val="60000"/>
              <a:buFont typeface="Wingdings" panose="05000000000000000000" pitchFamily="2" charset="2"/>
              <a:buChar char="v"/>
              <a:defRPr sz="2400">
                <a:solidFill>
                  <a:srgbClr val="990000"/>
                </a:solidFill>
                <a:latin typeface="Tahoma" panose="020B0604030504040204" pitchFamily="34" charset="0"/>
              </a:defRPr>
            </a:lvl1pPr>
            <a:lvl2pPr marL="742950" indent="-285750">
              <a:spcBef>
                <a:spcPct val="20000"/>
              </a:spcBef>
              <a:buClr>
                <a:srgbClr val="669900"/>
              </a:buClr>
              <a:buSzPct val="55000"/>
              <a:buFont typeface="Wingdings" panose="05000000000000000000" pitchFamily="2" charset="2"/>
              <a:buChar char="v"/>
              <a:defRPr sz="2000">
                <a:solidFill>
                  <a:srgbClr val="990000"/>
                </a:solidFill>
                <a:latin typeface="Tahoma" panose="020B0604030504040204" pitchFamily="34" charset="0"/>
              </a:defRPr>
            </a:lvl2pPr>
            <a:lvl3pPr marL="1143000" indent="-228600">
              <a:spcBef>
                <a:spcPct val="20000"/>
              </a:spcBef>
              <a:buClr>
                <a:schemeClr val="folHlink"/>
              </a:buClr>
              <a:buSzPct val="50000"/>
              <a:buFont typeface="Wingdings" panose="05000000000000000000" pitchFamily="2" charset="2"/>
              <a:buChar char="n"/>
              <a:defRPr sz="2400">
                <a:solidFill>
                  <a:srgbClr val="990000"/>
                </a:solidFill>
                <a:latin typeface="Tahoma" panose="020B0604030504040204" pitchFamily="34" charset="0"/>
              </a:defRPr>
            </a:lvl3pPr>
            <a:lvl4pPr marL="1600200" indent="-228600">
              <a:spcBef>
                <a:spcPct val="20000"/>
              </a:spcBef>
              <a:buClr>
                <a:schemeClr val="accent2"/>
              </a:buClr>
              <a:buSzPct val="55000"/>
              <a:buFont typeface="Wingdings" panose="05000000000000000000" pitchFamily="2" charset="2"/>
              <a:buChar char="n"/>
              <a:defRPr sz="2000">
                <a:solidFill>
                  <a:srgbClr val="990000"/>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sz="2000">
                <a:solidFill>
                  <a:srgbClr val="990000"/>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rgbClr val="990000"/>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rgbClr val="990000"/>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rgbClr val="990000"/>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rgbClr val="990000"/>
                </a:solidFill>
                <a:latin typeface="Tahoma" panose="020B0604030504040204" pitchFamily="34" charset="0"/>
              </a:defRPr>
            </a:lvl9pPr>
          </a:lstStyle>
          <a:p>
            <a:pPr>
              <a:spcBef>
                <a:spcPct val="0"/>
              </a:spcBef>
              <a:buClrTx/>
              <a:buSzTx/>
              <a:buNone/>
              <a:defRPr/>
            </a:pPr>
            <a:r>
              <a:rPr lang="en-US" altLang="ko-KR" sz="2203" b="1" dirty="0">
                <a:solidFill>
                  <a:schemeClr val="tx1"/>
                </a:solidFill>
                <a:latin typeface="Arial" panose="020B0604020202020204" pitchFamily="34" charset="0"/>
                <a:ea typeface="Gulim" panose="020B0600000101010101" pitchFamily="34" charset="-127"/>
              </a:rPr>
              <a:t>VII. Conclusion et perspectives </a:t>
            </a:r>
          </a:p>
        </p:txBody>
      </p:sp>
      <p:sp>
        <p:nvSpPr>
          <p:cNvPr id="21" name="AutoShape 51">
            <a:extLst>
              <a:ext uri="{FF2B5EF4-FFF2-40B4-BE49-F238E27FC236}">
                <a16:creationId xmlns:a16="http://schemas.microsoft.com/office/drawing/2014/main" id="{52A36CEE-CACA-4177-C3F2-B15561394092}"/>
              </a:ext>
            </a:extLst>
          </p:cNvPr>
          <p:cNvSpPr>
            <a:spLocks noChangeArrowheads="1"/>
          </p:cNvSpPr>
          <p:nvPr/>
        </p:nvSpPr>
        <p:spPr bwMode="gray">
          <a:xfrm>
            <a:off x="1116235" y="2623781"/>
            <a:ext cx="9120526" cy="621724"/>
          </a:xfrm>
          <a:prstGeom prst="roundRect">
            <a:avLst>
              <a:gd name="adj" fmla="val 50000"/>
            </a:avLst>
          </a:prstGeom>
          <a:noFill/>
          <a:ln w="28575" algn="ctr">
            <a:solidFill>
              <a:schemeClr val="bg2"/>
            </a:solidFill>
            <a:round/>
            <a:headEnd/>
            <a:tailEnd/>
          </a:ln>
        </p:spPr>
        <p:txBody>
          <a:bodyPr wrap="none" anchor="ctr"/>
          <a:lstStyle>
            <a:lvl1pPr>
              <a:spcBef>
                <a:spcPct val="20000"/>
              </a:spcBef>
              <a:buClr>
                <a:srgbClr val="990000"/>
              </a:buClr>
              <a:buSzPct val="60000"/>
              <a:buFont typeface="Wingdings" panose="05000000000000000000" pitchFamily="2" charset="2"/>
              <a:buChar char="v"/>
              <a:defRPr sz="2400">
                <a:solidFill>
                  <a:srgbClr val="990000"/>
                </a:solidFill>
                <a:latin typeface="Tahoma" panose="020B0604030504040204" pitchFamily="34" charset="0"/>
              </a:defRPr>
            </a:lvl1pPr>
            <a:lvl2pPr marL="742950" indent="-285750">
              <a:spcBef>
                <a:spcPct val="20000"/>
              </a:spcBef>
              <a:buClr>
                <a:srgbClr val="669900"/>
              </a:buClr>
              <a:buSzPct val="55000"/>
              <a:buFont typeface="Wingdings" panose="05000000000000000000" pitchFamily="2" charset="2"/>
              <a:buChar char="v"/>
              <a:defRPr sz="2000">
                <a:solidFill>
                  <a:srgbClr val="990000"/>
                </a:solidFill>
                <a:latin typeface="Tahoma" panose="020B0604030504040204" pitchFamily="34" charset="0"/>
              </a:defRPr>
            </a:lvl2pPr>
            <a:lvl3pPr marL="1143000" indent="-228600">
              <a:spcBef>
                <a:spcPct val="20000"/>
              </a:spcBef>
              <a:buClr>
                <a:schemeClr val="folHlink"/>
              </a:buClr>
              <a:buSzPct val="50000"/>
              <a:buFont typeface="Wingdings" panose="05000000000000000000" pitchFamily="2" charset="2"/>
              <a:buChar char="n"/>
              <a:defRPr sz="2400">
                <a:solidFill>
                  <a:srgbClr val="990000"/>
                </a:solidFill>
                <a:latin typeface="Tahoma" panose="020B0604030504040204" pitchFamily="34" charset="0"/>
              </a:defRPr>
            </a:lvl3pPr>
            <a:lvl4pPr marL="1600200" indent="-228600">
              <a:spcBef>
                <a:spcPct val="20000"/>
              </a:spcBef>
              <a:buClr>
                <a:schemeClr val="accent2"/>
              </a:buClr>
              <a:buSzPct val="55000"/>
              <a:buFont typeface="Wingdings" panose="05000000000000000000" pitchFamily="2" charset="2"/>
              <a:buChar char="n"/>
              <a:defRPr sz="2000">
                <a:solidFill>
                  <a:srgbClr val="990000"/>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sz="2000">
                <a:solidFill>
                  <a:srgbClr val="990000"/>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rgbClr val="990000"/>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rgbClr val="990000"/>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rgbClr val="990000"/>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rgbClr val="990000"/>
                </a:solidFill>
                <a:latin typeface="Tahoma" panose="020B0604030504040204" pitchFamily="34" charset="0"/>
              </a:defRPr>
            </a:lvl9pPr>
          </a:lstStyle>
          <a:p>
            <a:pPr>
              <a:spcBef>
                <a:spcPct val="0"/>
              </a:spcBef>
              <a:buClrTx/>
              <a:buSzTx/>
              <a:buNone/>
              <a:defRPr/>
            </a:pPr>
            <a:endParaRPr lang="fr-FR" altLang="ko-KR" sz="2203" b="1" dirty="0">
              <a:solidFill>
                <a:schemeClr val="tx1"/>
              </a:solidFill>
              <a:highlight>
                <a:srgbClr val="000000"/>
              </a:highlight>
              <a:latin typeface="Arial" panose="020B0604020202020204" pitchFamily="34" charset="0"/>
              <a:ea typeface="Gulim" panose="020B0600000101010101" pitchFamily="34" charset="-127"/>
            </a:endParaRPr>
          </a:p>
          <a:p>
            <a:pPr>
              <a:spcBef>
                <a:spcPct val="0"/>
              </a:spcBef>
              <a:buClrTx/>
              <a:buSzTx/>
              <a:buNone/>
              <a:defRPr/>
            </a:pPr>
            <a:r>
              <a:rPr lang="fr-FR" altLang="ko-KR" sz="2203" b="1" dirty="0">
                <a:solidFill>
                  <a:schemeClr val="tx1"/>
                </a:solidFill>
                <a:latin typeface="Arial" panose="020B0604020202020204" pitchFamily="34" charset="0"/>
                <a:ea typeface="Gulim" panose="020B0600000101010101" pitchFamily="34" charset="-127"/>
              </a:rPr>
              <a:t>III. Méthodologie</a:t>
            </a:r>
          </a:p>
          <a:p>
            <a:pPr>
              <a:spcBef>
                <a:spcPct val="0"/>
              </a:spcBef>
              <a:buClrTx/>
              <a:buSzTx/>
              <a:buNone/>
              <a:defRPr/>
            </a:pPr>
            <a:endParaRPr lang="en-US" altLang="ko-KR" sz="2203" b="1" dirty="0">
              <a:solidFill>
                <a:schemeClr val="tx2"/>
              </a:solidFill>
              <a:latin typeface="Arial" panose="020B0604020202020204" pitchFamily="34" charset="0"/>
              <a:ea typeface="Gulim" panose="020B0600000101010101" pitchFamily="34" charset="-127"/>
            </a:endParaRPr>
          </a:p>
        </p:txBody>
      </p:sp>
      <p:sp>
        <p:nvSpPr>
          <p:cNvPr id="4" name="AutoShape 51">
            <a:extLst>
              <a:ext uri="{FF2B5EF4-FFF2-40B4-BE49-F238E27FC236}">
                <a16:creationId xmlns:a16="http://schemas.microsoft.com/office/drawing/2014/main" id="{0E4270F4-5EAD-3C9E-5899-CD19CF143432}"/>
              </a:ext>
            </a:extLst>
          </p:cNvPr>
          <p:cNvSpPr>
            <a:spLocks noChangeArrowheads="1"/>
          </p:cNvSpPr>
          <p:nvPr/>
        </p:nvSpPr>
        <p:spPr bwMode="gray">
          <a:xfrm>
            <a:off x="1147191" y="4158467"/>
            <a:ext cx="9089571" cy="621724"/>
          </a:xfrm>
          <a:prstGeom prst="roundRect">
            <a:avLst>
              <a:gd name="adj" fmla="val 50000"/>
            </a:avLst>
          </a:prstGeom>
          <a:noFill/>
          <a:ln w="28575" algn="ctr">
            <a:solidFill>
              <a:schemeClr val="bg2"/>
            </a:solidFill>
            <a:round/>
            <a:headEnd/>
            <a:tailEnd/>
          </a:ln>
        </p:spPr>
        <p:txBody>
          <a:bodyPr wrap="none" anchor="ctr"/>
          <a:lstStyle>
            <a:lvl1pPr>
              <a:spcBef>
                <a:spcPct val="20000"/>
              </a:spcBef>
              <a:buClr>
                <a:srgbClr val="990000"/>
              </a:buClr>
              <a:buSzPct val="60000"/>
              <a:buFont typeface="Wingdings" panose="05000000000000000000" pitchFamily="2" charset="2"/>
              <a:buChar char="v"/>
              <a:defRPr sz="2400">
                <a:solidFill>
                  <a:srgbClr val="990000"/>
                </a:solidFill>
                <a:latin typeface="Tahoma" panose="020B0604030504040204" pitchFamily="34" charset="0"/>
              </a:defRPr>
            </a:lvl1pPr>
            <a:lvl2pPr marL="742950" indent="-285750">
              <a:spcBef>
                <a:spcPct val="20000"/>
              </a:spcBef>
              <a:buClr>
                <a:srgbClr val="669900"/>
              </a:buClr>
              <a:buSzPct val="55000"/>
              <a:buFont typeface="Wingdings" panose="05000000000000000000" pitchFamily="2" charset="2"/>
              <a:buChar char="v"/>
              <a:defRPr sz="2000">
                <a:solidFill>
                  <a:srgbClr val="990000"/>
                </a:solidFill>
                <a:latin typeface="Tahoma" panose="020B0604030504040204" pitchFamily="34" charset="0"/>
              </a:defRPr>
            </a:lvl2pPr>
            <a:lvl3pPr marL="1143000" indent="-228600">
              <a:spcBef>
                <a:spcPct val="20000"/>
              </a:spcBef>
              <a:buClr>
                <a:schemeClr val="folHlink"/>
              </a:buClr>
              <a:buSzPct val="50000"/>
              <a:buFont typeface="Wingdings" panose="05000000000000000000" pitchFamily="2" charset="2"/>
              <a:buChar char="n"/>
              <a:defRPr sz="2400">
                <a:solidFill>
                  <a:srgbClr val="990000"/>
                </a:solidFill>
                <a:latin typeface="Tahoma" panose="020B0604030504040204" pitchFamily="34" charset="0"/>
              </a:defRPr>
            </a:lvl3pPr>
            <a:lvl4pPr marL="1600200" indent="-228600">
              <a:spcBef>
                <a:spcPct val="20000"/>
              </a:spcBef>
              <a:buClr>
                <a:schemeClr val="accent2"/>
              </a:buClr>
              <a:buSzPct val="55000"/>
              <a:buFont typeface="Wingdings" panose="05000000000000000000" pitchFamily="2" charset="2"/>
              <a:buChar char="n"/>
              <a:defRPr sz="2000">
                <a:solidFill>
                  <a:srgbClr val="990000"/>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sz="2000">
                <a:solidFill>
                  <a:srgbClr val="990000"/>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rgbClr val="990000"/>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rgbClr val="990000"/>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rgbClr val="990000"/>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rgbClr val="990000"/>
                </a:solidFill>
                <a:latin typeface="Tahoma" panose="020B0604030504040204" pitchFamily="34" charset="0"/>
              </a:defRPr>
            </a:lvl9pPr>
          </a:lstStyle>
          <a:p>
            <a:pPr>
              <a:spcBef>
                <a:spcPct val="0"/>
              </a:spcBef>
              <a:buClrTx/>
              <a:buSzTx/>
              <a:buNone/>
              <a:defRPr/>
            </a:pPr>
            <a:r>
              <a:rPr lang="en-US" altLang="ko-KR" sz="2203" b="1" dirty="0">
                <a:solidFill>
                  <a:schemeClr val="tx1"/>
                </a:solidFill>
                <a:latin typeface="Arial" panose="020B0604020202020204" pitchFamily="34" charset="0"/>
                <a:ea typeface="Gulim" panose="020B0600000101010101" pitchFamily="34" charset="-127"/>
              </a:rPr>
              <a:t>V.</a:t>
            </a:r>
            <a:r>
              <a:rPr lang="fr-FR" altLang="ko-KR" sz="2203" b="1" dirty="0">
                <a:solidFill>
                  <a:schemeClr val="tx1"/>
                </a:solidFill>
                <a:latin typeface="Arial" panose="020B0604020202020204" pitchFamily="34" charset="0"/>
                <a:ea typeface="Gulim" panose="020B0600000101010101" pitchFamily="34" charset="-127"/>
              </a:rPr>
              <a:t> Plan de travail et chronogramme</a:t>
            </a:r>
            <a:r>
              <a:rPr lang="en-US" altLang="ko-KR" sz="2203" b="1" dirty="0">
                <a:solidFill>
                  <a:schemeClr val="tx1"/>
                </a:solidFill>
                <a:latin typeface="Arial" panose="020B0604020202020204" pitchFamily="34" charset="0"/>
                <a:ea typeface="Gulim" panose="020B0600000101010101" pitchFamily="34" charset="-127"/>
              </a:rPr>
              <a:t> </a:t>
            </a:r>
          </a:p>
        </p:txBody>
      </p:sp>
      <p:sp>
        <p:nvSpPr>
          <p:cNvPr id="5" name="슬라이드 번호 개체 틀 63">
            <a:extLst>
              <a:ext uri="{FF2B5EF4-FFF2-40B4-BE49-F238E27FC236}">
                <a16:creationId xmlns:a16="http://schemas.microsoft.com/office/drawing/2014/main" id="{518F98E5-9063-7D49-8878-59953CA4B0D9}"/>
              </a:ext>
            </a:extLst>
          </p:cNvPr>
          <p:cNvSpPr txBox="1">
            <a:spLocks/>
          </p:cNvSpPr>
          <p:nvPr/>
        </p:nvSpPr>
        <p:spPr bwMode="auto">
          <a:xfrm>
            <a:off x="11204392" y="6363734"/>
            <a:ext cx="644986" cy="44831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defPPr>
              <a:defRPr lang="fr-FR"/>
            </a:defPPr>
            <a:lvl1pPr marL="0" algn="l" defTabSz="457200" rtl="0" eaLnBrk="1" latinLnBrk="0" hangingPunct="1">
              <a:spcBef>
                <a:spcPts val="925"/>
              </a:spcBef>
              <a:buClr>
                <a:schemeClr val="accent1"/>
              </a:buClr>
              <a:buSzPct val="80000"/>
              <a:buFont typeface="Wingdings 3" panose="05040102010807070707" pitchFamily="18" charset="2"/>
              <a:buChar char=""/>
              <a:defRPr sz="1600" kern="1200">
                <a:solidFill>
                  <a:srgbClr val="404040"/>
                </a:solidFill>
                <a:latin typeface="Trebuchet MS" panose="020B0603020202020204" pitchFamily="34" charset="0"/>
                <a:ea typeface="+mn-ea"/>
                <a:cs typeface="+mn-cs"/>
              </a:defRPr>
            </a:lvl1pPr>
            <a:lvl2pPr marL="681038" indent="-261938" algn="l" defTabSz="457200" rtl="0" eaLnBrk="1" latinLnBrk="0" hangingPunct="1">
              <a:spcBef>
                <a:spcPts val="925"/>
              </a:spcBef>
              <a:buClr>
                <a:schemeClr val="accent1"/>
              </a:buClr>
              <a:buSzPct val="80000"/>
              <a:buFont typeface="Wingdings 3" panose="05040102010807070707" pitchFamily="18" charset="2"/>
              <a:buChar char=""/>
              <a:defRPr sz="1400" kern="1200">
                <a:solidFill>
                  <a:srgbClr val="404040"/>
                </a:solidFill>
                <a:latin typeface="Trebuchet MS" panose="020B0603020202020204" pitchFamily="34" charset="0"/>
                <a:ea typeface="+mn-ea"/>
                <a:cs typeface="+mn-cs"/>
              </a:defRPr>
            </a:lvl2pPr>
            <a:lvl3pPr marL="1049338" indent="-209550" algn="l" defTabSz="457200" rtl="0" eaLnBrk="1" latinLnBrk="0" hangingPunct="1">
              <a:spcBef>
                <a:spcPts val="925"/>
              </a:spcBef>
              <a:buClr>
                <a:schemeClr val="accent1"/>
              </a:buClr>
              <a:buSzPct val="80000"/>
              <a:buFont typeface="Wingdings 3" panose="05040102010807070707" pitchFamily="18" charset="2"/>
              <a:buChar char=""/>
              <a:defRPr sz="1200" kern="1200">
                <a:solidFill>
                  <a:srgbClr val="404040"/>
                </a:solidFill>
                <a:latin typeface="Trebuchet MS" panose="020B0603020202020204" pitchFamily="34" charset="0"/>
                <a:ea typeface="+mn-ea"/>
                <a:cs typeface="+mn-cs"/>
              </a:defRPr>
            </a:lvl3pPr>
            <a:lvl4pPr marL="1470025" indent="-209550" algn="l" defTabSz="457200" rtl="0" eaLnBrk="1" latinLnBrk="0" hangingPunct="1">
              <a:spcBef>
                <a:spcPts val="925"/>
              </a:spcBef>
              <a:buClr>
                <a:schemeClr val="accent1"/>
              </a:buClr>
              <a:buSzPct val="80000"/>
              <a:buFont typeface="Wingdings 3" panose="05040102010807070707" pitchFamily="18" charset="2"/>
              <a:buChar char=""/>
              <a:defRPr sz="1100" kern="1200">
                <a:solidFill>
                  <a:srgbClr val="404040"/>
                </a:solidFill>
                <a:latin typeface="Trebuchet MS" panose="020B0603020202020204" pitchFamily="34" charset="0"/>
                <a:ea typeface="+mn-ea"/>
                <a:cs typeface="+mn-cs"/>
              </a:defRPr>
            </a:lvl4pPr>
            <a:lvl5pPr marL="1889125" indent="-209550" algn="l" defTabSz="457200" rtl="0" eaLnBrk="1" latinLnBrk="0" hangingPunct="1">
              <a:spcBef>
                <a:spcPts val="925"/>
              </a:spcBef>
              <a:buClr>
                <a:schemeClr val="accent1"/>
              </a:buClr>
              <a:buSzPct val="80000"/>
              <a:buFont typeface="Wingdings 3" panose="05040102010807070707" pitchFamily="18" charset="2"/>
              <a:buChar char=""/>
              <a:defRPr sz="1100" kern="1200">
                <a:solidFill>
                  <a:srgbClr val="404040"/>
                </a:solidFill>
                <a:latin typeface="Trebuchet MS" panose="020B0603020202020204" pitchFamily="34" charset="0"/>
                <a:ea typeface="+mn-ea"/>
                <a:cs typeface="+mn-cs"/>
              </a:defRPr>
            </a:lvl5pPr>
            <a:lvl6pPr marL="2346325" indent="-209550" algn="l" defTabSz="457200" rtl="0" eaLnBrk="0" fontAlgn="base" latinLnBrk="0" hangingPunct="0">
              <a:spcBef>
                <a:spcPts val="925"/>
              </a:spcBef>
              <a:spcAft>
                <a:spcPct val="0"/>
              </a:spcAft>
              <a:buClr>
                <a:schemeClr val="accent1"/>
              </a:buClr>
              <a:buSzPct val="80000"/>
              <a:buFont typeface="Wingdings 3" panose="05040102010807070707" pitchFamily="18" charset="2"/>
              <a:buChar char=""/>
              <a:defRPr sz="1100" kern="1200">
                <a:solidFill>
                  <a:srgbClr val="404040"/>
                </a:solidFill>
                <a:latin typeface="Trebuchet MS" panose="020B0603020202020204" pitchFamily="34" charset="0"/>
                <a:ea typeface="+mn-ea"/>
                <a:cs typeface="+mn-cs"/>
              </a:defRPr>
            </a:lvl6pPr>
            <a:lvl7pPr marL="2803525" indent="-209550" algn="l" defTabSz="457200" rtl="0" eaLnBrk="0" fontAlgn="base" latinLnBrk="0" hangingPunct="0">
              <a:spcBef>
                <a:spcPts val="925"/>
              </a:spcBef>
              <a:spcAft>
                <a:spcPct val="0"/>
              </a:spcAft>
              <a:buClr>
                <a:schemeClr val="accent1"/>
              </a:buClr>
              <a:buSzPct val="80000"/>
              <a:buFont typeface="Wingdings 3" panose="05040102010807070707" pitchFamily="18" charset="2"/>
              <a:buChar char=""/>
              <a:defRPr sz="1100" kern="1200">
                <a:solidFill>
                  <a:srgbClr val="404040"/>
                </a:solidFill>
                <a:latin typeface="Trebuchet MS" panose="020B0603020202020204" pitchFamily="34" charset="0"/>
                <a:ea typeface="+mn-ea"/>
                <a:cs typeface="+mn-cs"/>
              </a:defRPr>
            </a:lvl7pPr>
            <a:lvl8pPr marL="3260725" indent="-209550" algn="l" defTabSz="457200" rtl="0" eaLnBrk="0" fontAlgn="base" latinLnBrk="0" hangingPunct="0">
              <a:spcBef>
                <a:spcPts val="925"/>
              </a:spcBef>
              <a:spcAft>
                <a:spcPct val="0"/>
              </a:spcAft>
              <a:buClr>
                <a:schemeClr val="accent1"/>
              </a:buClr>
              <a:buSzPct val="80000"/>
              <a:buFont typeface="Wingdings 3" panose="05040102010807070707" pitchFamily="18" charset="2"/>
              <a:buChar char=""/>
              <a:defRPr sz="1100" kern="1200">
                <a:solidFill>
                  <a:srgbClr val="404040"/>
                </a:solidFill>
                <a:latin typeface="Trebuchet MS" panose="020B0603020202020204" pitchFamily="34" charset="0"/>
                <a:ea typeface="+mn-ea"/>
                <a:cs typeface="+mn-cs"/>
              </a:defRPr>
            </a:lvl8pPr>
            <a:lvl9pPr marL="3717925" indent="-209550" algn="l" defTabSz="457200" rtl="0" eaLnBrk="0" fontAlgn="base" latinLnBrk="0" hangingPunct="0">
              <a:spcBef>
                <a:spcPts val="925"/>
              </a:spcBef>
              <a:spcAft>
                <a:spcPct val="0"/>
              </a:spcAft>
              <a:buClr>
                <a:schemeClr val="accent1"/>
              </a:buClr>
              <a:buSzPct val="80000"/>
              <a:buFont typeface="Wingdings 3" panose="05040102010807070707" pitchFamily="18" charset="2"/>
              <a:buChar char=""/>
              <a:defRPr sz="1100" kern="1200">
                <a:solidFill>
                  <a:srgbClr val="404040"/>
                </a:solidFill>
                <a:latin typeface="Trebuchet MS" panose="020B0603020202020204" pitchFamily="34" charset="0"/>
                <a:ea typeface="+mn-ea"/>
                <a:cs typeface="+mn-cs"/>
              </a:defRPr>
            </a:lvl9pPr>
          </a:lstStyle>
          <a:p>
            <a:pPr fontAlgn="base">
              <a:spcBef>
                <a:spcPct val="0"/>
              </a:spcBef>
              <a:spcAft>
                <a:spcPct val="0"/>
              </a:spcAft>
              <a:buClrTx/>
              <a:buSzTx/>
              <a:buFontTx/>
              <a:buNone/>
            </a:pPr>
            <a:fld id="{28836D35-1622-435B-8508-01785CDB2D49}" type="slidenum">
              <a:rPr lang="en-US" altLang="ko-KR" sz="1865" b="1">
                <a:solidFill>
                  <a:schemeClr val="tx1"/>
                </a:solidFill>
                <a:latin typeface="Tahoma" panose="020B0604030504040204" pitchFamily="34" charset="0"/>
                <a:ea typeface="Gulim" panose="020B0600000101010101" pitchFamily="34" charset="-127"/>
              </a:rPr>
              <a:pPr fontAlgn="base">
                <a:spcBef>
                  <a:spcPct val="0"/>
                </a:spcBef>
                <a:spcAft>
                  <a:spcPct val="0"/>
                </a:spcAft>
                <a:buClrTx/>
                <a:buSzTx/>
                <a:buFontTx/>
                <a:buNone/>
              </a:pPr>
              <a:t>4</a:t>
            </a:fld>
            <a:endParaRPr lang="en-US" altLang="ko-KR" sz="1865" b="1" dirty="0">
              <a:solidFill>
                <a:schemeClr val="tx1"/>
              </a:solidFill>
              <a:latin typeface="Tahoma" panose="020B0604030504040204" pitchFamily="34" charset="0"/>
              <a:ea typeface="Gulim" panose="020B0600000101010101" pitchFamily="34" charset="-127"/>
            </a:endParaRPr>
          </a:p>
        </p:txBody>
      </p:sp>
    </p:spTree>
    <p:extLst>
      <p:ext uri="{BB962C8B-B14F-4D97-AF65-F5344CB8AC3E}">
        <p14:creationId xmlns:p14="http://schemas.microsoft.com/office/powerpoint/2010/main" val="3937478509"/>
      </p:ext>
    </p:extLst>
  </p:cSld>
  <p:clrMapOvr>
    <a:masterClrMapping/>
  </p:clrMapOvr>
  <mc:AlternateContent xmlns:mc="http://schemas.openxmlformats.org/markup-compatibility/2006" xmlns:p14="http://schemas.microsoft.com/office/powerpoint/2010/main">
    <mc:Choice Requires="p14">
      <p:transition spd="slow" p14:dur="1750" advTm="696"/>
    </mc:Choice>
    <mc:Fallback xmlns="">
      <p:transition spd="slow" advTm="696"/>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9" name="Picture 3" descr="AFRICE~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998447" y="570998"/>
            <a:ext cx="2094606" cy="23079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0" name="Line 6"/>
          <p:cNvSpPr>
            <a:spLocks noChangeShapeType="1"/>
          </p:cNvSpPr>
          <p:nvPr/>
        </p:nvSpPr>
        <p:spPr bwMode="auto">
          <a:xfrm flipV="1">
            <a:off x="6710379" y="2403241"/>
            <a:ext cx="1024231" cy="644228"/>
          </a:xfrm>
          <a:prstGeom prst="line">
            <a:avLst/>
          </a:prstGeom>
          <a:noFill/>
          <a:ln w="76200">
            <a:solidFill>
              <a:schemeClr val="tx1"/>
            </a:solidFill>
            <a:round/>
            <a:headEnd type="none" w="sm" len="sm"/>
            <a:tailEnd type="triangle" w="med" len="med"/>
          </a:ln>
          <a:extLst>
            <a:ext uri="{909E8E84-426E-40DD-AFC4-6F175D3DCCD1}">
              <a14:hiddenFill xmlns:a14="http://schemas.microsoft.com/office/drawing/2010/main">
                <a:noFill/>
              </a14:hiddenFill>
            </a:ext>
          </a:extLst>
        </p:spPr>
        <p:txBody>
          <a:bodyPr wrap="none"/>
          <a:lstStyle/>
          <a:p>
            <a:endParaRPr lang="fr-FR" sz="1350"/>
          </a:p>
        </p:txBody>
      </p:sp>
      <p:graphicFrame>
        <p:nvGraphicFramePr>
          <p:cNvPr id="3" name="Tableau 2"/>
          <p:cNvGraphicFramePr>
            <a:graphicFrameLocks noGrp="1"/>
          </p:cNvGraphicFramePr>
          <p:nvPr/>
        </p:nvGraphicFramePr>
        <p:xfrm>
          <a:off x="582656" y="435878"/>
          <a:ext cx="6683017" cy="5233751"/>
        </p:xfrm>
        <a:graphic>
          <a:graphicData uri="http://schemas.openxmlformats.org/drawingml/2006/table">
            <a:tbl>
              <a:tblPr firstRow="1" bandRow="1">
                <a:tableStyleId>{3B4B98B0-60AC-42C2-AFA5-B58CD77FA1E5}</a:tableStyleId>
              </a:tblPr>
              <a:tblGrid>
                <a:gridCol w="6683017">
                  <a:extLst>
                    <a:ext uri="{9D8B030D-6E8A-4147-A177-3AD203B41FA5}">
                      <a16:colId xmlns:a16="http://schemas.microsoft.com/office/drawing/2014/main" val="20000"/>
                    </a:ext>
                  </a:extLst>
                </a:gridCol>
              </a:tblGrid>
              <a:tr h="3549721">
                <a:tc>
                  <a:txBody>
                    <a:bodyPr/>
                    <a:lstStyle/>
                    <a:p>
                      <a:pPr marL="285750" indent="-285750" algn="l" defTabSz="914400" rtl="0" eaLnBrk="1" fontAlgn="auto" latinLnBrk="0" hangingPunct="1">
                        <a:spcBef>
                          <a:spcPts val="600"/>
                        </a:spcBef>
                        <a:spcAft>
                          <a:spcPts val="0"/>
                        </a:spcAft>
                        <a:buClr>
                          <a:srgbClr val="4DAB51"/>
                        </a:buClr>
                        <a:buFont typeface="Wingdings" charset="2"/>
                        <a:buChar char="§"/>
                        <a:defRPr/>
                      </a:pPr>
                      <a:r>
                        <a:rPr lang="fr" sz="1200" b="1" kern="1200" noProof="0" dirty="0">
                          <a:solidFill>
                            <a:schemeClr val="tx1"/>
                          </a:solidFill>
                          <a:latin typeface="Calibri" panose="020F0502020204030204" pitchFamily="34" charset="0"/>
                          <a:ea typeface="+mn-ea"/>
                          <a:cs typeface="Calibri" panose="020F0502020204030204" pitchFamily="34" charset="0"/>
                        </a:rPr>
                        <a:t>15 États membres</a:t>
                      </a:r>
                    </a:p>
                    <a:p>
                      <a:pPr marL="285750" indent="-285750" algn="l" defTabSz="914400" rtl="0" eaLnBrk="1" fontAlgn="auto" latinLnBrk="0" hangingPunct="1">
                        <a:spcBef>
                          <a:spcPts val="600"/>
                        </a:spcBef>
                        <a:spcAft>
                          <a:spcPts val="0"/>
                        </a:spcAft>
                        <a:buClr>
                          <a:srgbClr val="4DAB51"/>
                        </a:buClr>
                        <a:buFont typeface="Wingdings" charset="2"/>
                        <a:buChar char="§"/>
                        <a:defRPr/>
                      </a:pPr>
                      <a:r>
                        <a:rPr lang="fr" sz="1200" b="1" kern="1200" noProof="0" dirty="0">
                          <a:solidFill>
                            <a:schemeClr val="tx1"/>
                          </a:solidFill>
                          <a:latin typeface="Calibri" panose="020F0502020204030204" pitchFamily="34" charset="0"/>
                          <a:ea typeface="+mn-ea"/>
                          <a:cs typeface="Calibri" panose="020F0502020204030204" pitchFamily="34" charset="0"/>
                        </a:rPr>
                        <a:t>Superficie : 5 112 903 km2 (soit 7ème mondial)</a:t>
                      </a:r>
                    </a:p>
                    <a:p>
                      <a:pPr marL="285750" indent="-285750" algn="l" defTabSz="914400" rtl="0" eaLnBrk="1" fontAlgn="auto" latinLnBrk="0" hangingPunct="1">
                        <a:spcBef>
                          <a:spcPts val="600"/>
                        </a:spcBef>
                        <a:spcAft>
                          <a:spcPts val="0"/>
                        </a:spcAft>
                        <a:buClr>
                          <a:srgbClr val="4DAB51"/>
                        </a:buClr>
                        <a:buFont typeface="Wingdings" charset="2"/>
                        <a:buChar char="§"/>
                        <a:defRPr/>
                      </a:pPr>
                      <a:r>
                        <a:rPr lang="fr" sz="1200" b="1" kern="1200" noProof="0" dirty="0">
                          <a:solidFill>
                            <a:schemeClr val="tx1"/>
                          </a:solidFill>
                          <a:latin typeface="Calibri" panose="020F0502020204030204" pitchFamily="34" charset="0"/>
                          <a:ea typeface="+mn-ea"/>
                          <a:cs typeface="Calibri" panose="020F0502020204030204" pitchFamily="34" charset="0"/>
                        </a:rPr>
                        <a:t>Population (2022) : 401 861 254 ( </a:t>
                      </a:r>
                      <a:r>
                        <a:rPr lang="fr" sz="1200" b="1" kern="1200" noProof="0" dirty="0" err="1">
                          <a:solidFill>
                            <a:schemeClr val="tx1"/>
                          </a:solidFill>
                          <a:latin typeface="Calibri" panose="020F0502020204030204" pitchFamily="34" charset="0"/>
                          <a:ea typeface="+mn-ea"/>
                          <a:cs typeface="Calibri" panose="020F0502020204030204" pitchFamily="34" charset="0"/>
                        </a:rPr>
                        <a:t>estimation de l'ONU </a:t>
                      </a:r>
                      <a:r>
                        <a:rPr lang="fr" sz="1200" b="1" kern="1200" noProof="0" dirty="0">
                          <a:solidFill>
                            <a:schemeClr val="tx1"/>
                          </a:solidFill>
                          <a:latin typeface="Calibri" panose="020F0502020204030204" pitchFamily="34" charset="0"/>
                          <a:ea typeface="+mn-ea"/>
                          <a:cs typeface="Calibri" panose="020F0502020204030204" pitchFamily="34" charset="0"/>
                        </a:rPr>
                        <a:t>)</a:t>
                      </a:r>
                      <a:endParaRPr lang="en-US" sz="1200" b="1" kern="1200" noProof="0" dirty="0">
                        <a:solidFill>
                          <a:schemeClr val="tx1"/>
                        </a:solidFill>
                        <a:latin typeface="Calibri" panose="020F0502020204030204" pitchFamily="34" charset="0"/>
                        <a:ea typeface="+mn-ea"/>
                        <a:cs typeface="Calibri" panose="020F0502020204030204" pitchFamily="34" charset="0"/>
                      </a:endParaRPr>
                    </a:p>
                    <a:p>
                      <a:pPr marL="285750" indent="-285750" algn="l" defTabSz="914400" rtl="0" eaLnBrk="1" fontAlgn="auto" latinLnBrk="0" hangingPunct="1">
                        <a:spcBef>
                          <a:spcPts val="600"/>
                        </a:spcBef>
                        <a:spcAft>
                          <a:spcPts val="0"/>
                        </a:spcAft>
                        <a:buClr>
                          <a:srgbClr val="4DAB51"/>
                        </a:buClr>
                        <a:buFont typeface="Wingdings" charset="2"/>
                        <a:buChar char="§"/>
                        <a:defRPr/>
                      </a:pPr>
                      <a:r>
                        <a:rPr lang="fr" sz="1200" b="1" kern="1200" noProof="0" dirty="0">
                          <a:solidFill>
                            <a:schemeClr val="tx1"/>
                          </a:solidFill>
                          <a:latin typeface="Calibri" panose="020F0502020204030204" pitchFamily="34" charset="0"/>
                          <a:ea typeface="+mn-ea"/>
                          <a:cs typeface="Calibri" panose="020F0502020204030204" pitchFamily="34" charset="0"/>
                        </a:rPr>
                        <a:t>30 % des réserves prouvées de pétrole brut et 31 % des réserves prouvées de gaz naturel en Afrique</a:t>
                      </a:r>
                    </a:p>
                    <a:p>
                      <a:pPr marL="285750" indent="-285750" algn="l" defTabSz="914400" rtl="0" eaLnBrk="1" fontAlgn="auto" latinLnBrk="0" hangingPunct="1">
                        <a:spcBef>
                          <a:spcPts val="600"/>
                        </a:spcBef>
                        <a:spcAft>
                          <a:spcPts val="0"/>
                        </a:spcAft>
                        <a:buClr>
                          <a:srgbClr val="4DAB51"/>
                        </a:buClr>
                        <a:buFont typeface="Wingdings" charset="2"/>
                        <a:buChar char="§"/>
                        <a:defRPr/>
                      </a:pPr>
                      <a:r>
                        <a:rPr lang="fr" sz="1200" b="1" kern="1200" noProof="0" dirty="0">
                          <a:solidFill>
                            <a:schemeClr val="tx1"/>
                          </a:solidFill>
                          <a:latin typeface="Calibri" panose="020F0502020204030204" pitchFamily="34" charset="0"/>
                          <a:ea typeface="+mn-ea"/>
                          <a:cs typeface="Calibri" panose="020F0502020204030204" pitchFamily="34" charset="0"/>
                        </a:rPr>
                        <a:t>546 millions de tonnes de charbon [1] - 225 459 UT d'Uranium [2]</a:t>
                      </a:r>
                    </a:p>
                    <a:p>
                      <a:pPr marL="285750" indent="-285750" algn="l" defTabSz="914400" rtl="0" eaLnBrk="1" fontAlgn="auto" latinLnBrk="0" hangingPunct="1">
                        <a:spcBef>
                          <a:spcPts val="600"/>
                        </a:spcBef>
                        <a:spcAft>
                          <a:spcPts val="0"/>
                        </a:spcAft>
                        <a:buClr>
                          <a:srgbClr val="4DAB51"/>
                        </a:buClr>
                        <a:buFont typeface="Wingdings" charset="2"/>
                        <a:buChar char="§"/>
                        <a:defRPr/>
                      </a:pPr>
                      <a:r>
                        <a:rPr lang="fr" sz="1200" b="1" kern="1200" noProof="0" dirty="0">
                          <a:solidFill>
                            <a:schemeClr val="tx1"/>
                          </a:solidFill>
                          <a:latin typeface="Calibri" panose="020F0502020204030204" pitchFamily="34" charset="0"/>
                          <a:ea typeface="+mn-ea"/>
                          <a:cs typeface="Calibri" panose="020F0502020204030204" pitchFamily="34" charset="0"/>
                        </a:rPr>
                        <a:t>23 900 MW de potentiel hydroélectrique, seulement 16 % exploités</a:t>
                      </a:r>
                    </a:p>
                    <a:p>
                      <a:pPr marL="285750" indent="-285750" algn="l" defTabSz="914400" rtl="0" eaLnBrk="1" fontAlgn="auto" latinLnBrk="0" hangingPunct="1">
                        <a:spcBef>
                          <a:spcPts val="600"/>
                        </a:spcBef>
                        <a:spcAft>
                          <a:spcPts val="0"/>
                        </a:spcAft>
                        <a:buClr>
                          <a:srgbClr val="4DAB51"/>
                        </a:buClr>
                        <a:buFont typeface="Wingdings" charset="2"/>
                        <a:buChar char="§"/>
                        <a:defRPr/>
                      </a:pPr>
                      <a:r>
                        <a:rPr lang="fr" sz="1200" b="1" kern="1200" noProof="0" dirty="0">
                          <a:solidFill>
                            <a:schemeClr val="tx1"/>
                          </a:solidFill>
                          <a:latin typeface="Calibri" panose="020F0502020204030204" pitchFamily="34" charset="0"/>
                          <a:ea typeface="+mn-ea"/>
                          <a:cs typeface="Calibri" panose="020F0502020204030204" pitchFamily="34" charset="0"/>
                        </a:rPr>
                        <a:t>Ensoleillement &gt; 5 kWh/m2/jour ; Vitesse du vent 5-6 m/s à certains endroits</a:t>
                      </a:r>
                    </a:p>
                    <a:p>
                      <a:pPr marL="285750" indent="-285750" algn="l" defTabSz="914400" rtl="0" eaLnBrk="1" fontAlgn="auto" latinLnBrk="0" hangingPunct="1">
                        <a:spcBef>
                          <a:spcPts val="600"/>
                        </a:spcBef>
                        <a:spcAft>
                          <a:spcPts val="0"/>
                        </a:spcAft>
                        <a:buClr>
                          <a:srgbClr val="4DAB51"/>
                        </a:buClr>
                        <a:buFont typeface="Wingdings" charset="2"/>
                        <a:buChar char="§"/>
                        <a:defRPr/>
                      </a:pPr>
                      <a:r>
                        <a:rPr lang="fr" sz="1200" b="1" kern="1200" noProof="0" dirty="0">
                          <a:solidFill>
                            <a:schemeClr val="tx1"/>
                          </a:solidFill>
                          <a:latin typeface="Calibri" panose="020F0502020204030204" pitchFamily="34" charset="0"/>
                          <a:ea typeface="+mn-ea"/>
                          <a:cs typeface="Calibri" panose="020F0502020204030204" pitchFamily="34" charset="0"/>
                        </a:rPr>
                        <a:t>Un énorme potentiel de biomasse</a:t>
                      </a:r>
                    </a:p>
                    <a:p>
                      <a:pPr marL="285750" indent="-285750" algn="l" defTabSz="914400" rtl="0" eaLnBrk="1" fontAlgn="auto" latinLnBrk="0" hangingPunct="1">
                        <a:spcBef>
                          <a:spcPts val="600"/>
                        </a:spcBef>
                        <a:spcAft>
                          <a:spcPts val="0"/>
                        </a:spcAft>
                        <a:buClr>
                          <a:srgbClr val="4DAB51"/>
                        </a:buClr>
                        <a:buFont typeface="Wingdings" charset="2"/>
                        <a:buChar char="§"/>
                        <a:defRPr/>
                      </a:pPr>
                      <a:r>
                        <a:rPr lang="fr" sz="1200" b="1" kern="1200" noProof="0" dirty="0">
                          <a:solidFill>
                            <a:schemeClr val="tx1"/>
                          </a:solidFill>
                          <a:latin typeface="Calibri" panose="020F0502020204030204" pitchFamily="34" charset="0"/>
                          <a:ea typeface="+mn-ea"/>
                          <a:cs typeface="Calibri" panose="020F0502020204030204" pitchFamily="34" charset="0"/>
                        </a:rPr>
                        <a:t>Taux d'accès à l'électricité </a:t>
                      </a:r>
                      <a:r>
                        <a:rPr lang="fr" sz="1500" b="1" kern="1200" noProof="0" dirty="0">
                          <a:solidFill>
                            <a:schemeClr val="tx1"/>
                          </a:solidFill>
                          <a:latin typeface="Calibri" panose="020F0502020204030204" pitchFamily="34" charset="0"/>
                          <a:ea typeface="+mn-ea"/>
                          <a:cs typeface="Calibri" panose="020F0502020204030204" pitchFamily="34" charset="0"/>
                        </a:rPr>
                        <a:t>: 50 %</a:t>
                      </a:r>
                      <a:endParaRPr lang="fr-FR" sz="900" b="0" dirty="0">
                        <a:latin typeface="Calibri" panose="020F0502020204030204" pitchFamily="34" charset="0"/>
                        <a:cs typeface="Calibri" panose="020F0502020204030204" pitchFamily="34" charset="0"/>
                      </a:endParaRPr>
                    </a:p>
                  </a:txBody>
                  <a:tcPr marL="68526" marR="68526" marT="34267" marB="34267"/>
                </a:tc>
                <a:extLst>
                  <a:ext uri="{0D108BD9-81ED-4DB2-BD59-A6C34878D82A}">
                    <a16:rowId xmlns:a16="http://schemas.microsoft.com/office/drawing/2014/main" val="10000"/>
                  </a:ext>
                </a:extLst>
              </a:tr>
              <a:tr h="168403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fr-FR" sz="900" b="0" dirty="0">
                        <a:latin typeface="Calibri" panose="020F0502020204030204" pitchFamily="34" charset="0"/>
                        <a:cs typeface="Calibri" panose="020F0502020204030204" pitchFamily="34" charset="0"/>
                      </a:endParaRPr>
                    </a:p>
                  </a:txBody>
                  <a:tcPr marL="68526" marR="68526" marT="34267" marB="34267"/>
                </a:tc>
                <a:extLst>
                  <a:ext uri="{0D108BD9-81ED-4DB2-BD59-A6C34878D82A}">
                    <a16:rowId xmlns:a16="http://schemas.microsoft.com/office/drawing/2014/main" val="2904006454"/>
                  </a:ext>
                </a:extLst>
              </a:tr>
            </a:tbl>
          </a:graphicData>
        </a:graphic>
      </p:graphicFrame>
      <p:pic>
        <p:nvPicPr>
          <p:cNvPr id="14347" name="Content Placeholder 6" descr="Map_Prioritaires.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77466" y="3096833"/>
            <a:ext cx="5908486" cy="27767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Arc 8"/>
          <p:cNvSpPr/>
          <p:nvPr/>
        </p:nvSpPr>
        <p:spPr bwMode="auto">
          <a:xfrm rot="11290546">
            <a:off x="1606336" y="4029937"/>
            <a:ext cx="2880653" cy="1598456"/>
          </a:xfrm>
          <a:prstGeom prst="arc">
            <a:avLst>
              <a:gd name="adj1" fmla="val 10860934"/>
              <a:gd name="adj2" fmla="val 21074342"/>
            </a:avLst>
          </a:prstGeom>
          <a:noFill/>
          <a:ln w="127000" cap="flat" cmpd="sng" algn="ctr">
            <a:solidFill>
              <a:srgbClr val="7030A0">
                <a:alpha val="46000"/>
              </a:srgbClr>
            </a:solidFill>
            <a:prstDash val="solid"/>
            <a:round/>
            <a:headEnd type="triangle" w="med" len="med"/>
            <a:tailEnd type="triangle" w="med" len="med"/>
          </a:ln>
          <a:effectLst/>
        </p:spPr>
        <p:txBody>
          <a:bodyPr lIns="51373" tIns="25687" rIns="51373" bIns="25687"/>
          <a:lstStyle/>
          <a:p>
            <a:pPr defTabSz="513731">
              <a:defRPr/>
            </a:pPr>
            <a:endParaRPr lang="en-US" sz="1350" b="1" dirty="0">
              <a:solidFill>
                <a:srgbClr val="000000"/>
              </a:solidFill>
              <a:latin typeface="Tahoma" charset="0"/>
              <a:cs typeface="Arial" pitchFamily="34" charset="0"/>
            </a:endParaRPr>
          </a:p>
        </p:txBody>
      </p:sp>
      <p:pic>
        <p:nvPicPr>
          <p:cNvPr id="14349" name="Image 3"/>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826424" y="3862273"/>
            <a:ext cx="2536065" cy="6804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Right Arrow 11"/>
          <p:cNvSpPr>
            <a:spLocks noChangeArrowheads="1"/>
          </p:cNvSpPr>
          <p:nvPr/>
        </p:nvSpPr>
        <p:spPr bwMode="auto">
          <a:xfrm rot="-9194506">
            <a:off x="3575060" y="5041695"/>
            <a:ext cx="390746" cy="251288"/>
          </a:xfrm>
          <a:prstGeom prst="rightArrow">
            <a:avLst>
              <a:gd name="adj1" fmla="val 35787"/>
              <a:gd name="adj2" fmla="val 78021"/>
            </a:avLst>
          </a:prstGeom>
          <a:solidFill>
            <a:srgbClr val="7030A0">
              <a:alpha val="45882"/>
            </a:srgbClr>
          </a:solidFill>
          <a:ln w="0" algn="ctr">
            <a:solidFill>
              <a:srgbClr val="7030A0"/>
            </a:solidFill>
            <a:round/>
            <a:headEnd/>
            <a:tailEnd/>
          </a:ln>
        </p:spPr>
        <p:txBody>
          <a:bodyPr lIns="51373" tIns="25687" rIns="51373" bIns="25687"/>
          <a:lstStyle>
            <a:lvl1pPr defTabSz="684213">
              <a:spcBef>
                <a:spcPct val="20000"/>
              </a:spcBef>
              <a:buFont typeface="Arial" panose="020B0604020202020204" pitchFamily="34" charset="0"/>
              <a:buChar char="•"/>
              <a:defRPr sz="2400">
                <a:solidFill>
                  <a:schemeClr val="tx1"/>
                </a:solidFill>
                <a:latin typeface="Arial" panose="020B0604020202020204" pitchFamily="34" charset="0"/>
                <a:cs typeface="Arial" panose="020B0604020202020204" pitchFamily="34" charset="0"/>
              </a:defRPr>
            </a:lvl1pPr>
            <a:lvl2pPr marL="742950" indent="-285750" defTabSz="684213">
              <a:spcBef>
                <a:spcPct val="20000"/>
              </a:spcBef>
              <a:buFont typeface="Arial" panose="020B0604020202020204" pitchFamily="34" charset="0"/>
              <a:buChar char="–"/>
              <a:defRPr sz="2400">
                <a:solidFill>
                  <a:schemeClr val="tx1"/>
                </a:solidFill>
                <a:latin typeface="Arial" panose="020B0604020202020204" pitchFamily="34" charset="0"/>
                <a:cs typeface="Arial" panose="020B0604020202020204" pitchFamily="34" charset="0"/>
              </a:defRPr>
            </a:lvl2pPr>
            <a:lvl3pPr marL="1143000" indent="-228600" defTabSz="684213">
              <a:spcBef>
                <a:spcPct val="20000"/>
              </a:spcBef>
              <a:buFont typeface="Arial" panose="020B0604020202020204" pitchFamily="34" charset="0"/>
              <a:buChar char="•"/>
              <a:defRPr sz="2400">
                <a:solidFill>
                  <a:schemeClr val="tx1"/>
                </a:solidFill>
                <a:latin typeface="Arial" panose="020B0604020202020204" pitchFamily="34" charset="0"/>
                <a:cs typeface="Arial" panose="020B0604020202020204" pitchFamily="34" charset="0"/>
              </a:defRPr>
            </a:lvl3pPr>
            <a:lvl4pPr marL="1600200" indent="-228600" defTabSz="684213">
              <a:spcBef>
                <a:spcPct val="20000"/>
              </a:spcBef>
              <a:buFont typeface="Arial" panose="020B0604020202020204" pitchFamily="34" charset="0"/>
              <a:buChar char="–"/>
              <a:defRPr sz="2400">
                <a:solidFill>
                  <a:schemeClr val="tx1"/>
                </a:solidFill>
                <a:latin typeface="Arial" panose="020B0604020202020204" pitchFamily="34" charset="0"/>
                <a:cs typeface="Arial" panose="020B0604020202020204" pitchFamily="34" charset="0"/>
              </a:defRPr>
            </a:lvl4pPr>
            <a:lvl5pPr marL="2057400" indent="-228600" defTabSz="684213">
              <a:spcBef>
                <a:spcPct val="20000"/>
              </a:spcBef>
              <a:buFont typeface="Arial" panose="020B0604020202020204" pitchFamily="34" charset="0"/>
              <a:buChar char="»"/>
              <a:defRPr sz="2400">
                <a:solidFill>
                  <a:schemeClr val="tx1"/>
                </a:solidFill>
                <a:latin typeface="Arial" panose="020B0604020202020204" pitchFamily="34" charset="0"/>
                <a:cs typeface="Arial" panose="020B0604020202020204" pitchFamily="34" charset="0"/>
              </a:defRPr>
            </a:lvl5pPr>
            <a:lvl6pPr marL="2514600" indent="-228600" defTabSz="684213" eaLnBrk="0" fontAlgn="base" hangingPunct="0">
              <a:spcBef>
                <a:spcPct val="20000"/>
              </a:spcBef>
              <a:spcAft>
                <a:spcPct val="0"/>
              </a:spcAft>
              <a:buFont typeface="Arial" panose="020B0604020202020204" pitchFamily="34" charset="0"/>
              <a:buChar char="»"/>
              <a:defRPr sz="2400">
                <a:solidFill>
                  <a:schemeClr val="tx1"/>
                </a:solidFill>
                <a:latin typeface="Arial" panose="020B0604020202020204" pitchFamily="34" charset="0"/>
                <a:cs typeface="Arial" panose="020B0604020202020204" pitchFamily="34" charset="0"/>
              </a:defRPr>
            </a:lvl6pPr>
            <a:lvl7pPr marL="2971800" indent="-228600" defTabSz="684213" eaLnBrk="0" fontAlgn="base" hangingPunct="0">
              <a:spcBef>
                <a:spcPct val="20000"/>
              </a:spcBef>
              <a:spcAft>
                <a:spcPct val="0"/>
              </a:spcAft>
              <a:buFont typeface="Arial" panose="020B0604020202020204" pitchFamily="34" charset="0"/>
              <a:buChar char="»"/>
              <a:defRPr sz="2400">
                <a:solidFill>
                  <a:schemeClr val="tx1"/>
                </a:solidFill>
                <a:latin typeface="Arial" panose="020B0604020202020204" pitchFamily="34" charset="0"/>
                <a:cs typeface="Arial" panose="020B0604020202020204" pitchFamily="34" charset="0"/>
              </a:defRPr>
            </a:lvl7pPr>
            <a:lvl8pPr marL="3429000" indent="-228600" defTabSz="684213" eaLnBrk="0" fontAlgn="base" hangingPunct="0">
              <a:spcBef>
                <a:spcPct val="20000"/>
              </a:spcBef>
              <a:spcAft>
                <a:spcPct val="0"/>
              </a:spcAft>
              <a:buFont typeface="Arial" panose="020B0604020202020204" pitchFamily="34" charset="0"/>
              <a:buChar char="»"/>
              <a:defRPr sz="2400">
                <a:solidFill>
                  <a:schemeClr val="tx1"/>
                </a:solidFill>
                <a:latin typeface="Arial" panose="020B0604020202020204" pitchFamily="34" charset="0"/>
                <a:cs typeface="Arial" panose="020B0604020202020204" pitchFamily="34" charset="0"/>
              </a:defRPr>
            </a:lvl8pPr>
            <a:lvl9pPr marL="3886200" indent="-228600" defTabSz="684213" eaLnBrk="0" fontAlgn="base" hangingPunct="0">
              <a:spcBef>
                <a:spcPct val="20000"/>
              </a:spcBef>
              <a:spcAft>
                <a:spcPct val="0"/>
              </a:spcAft>
              <a:buFont typeface="Arial" panose="020B0604020202020204" pitchFamily="34" charset="0"/>
              <a:buChar char="»"/>
              <a:defRPr sz="2400">
                <a:solidFill>
                  <a:schemeClr val="tx1"/>
                </a:solidFill>
                <a:latin typeface="Arial" panose="020B0604020202020204" pitchFamily="34" charset="0"/>
                <a:cs typeface="Arial" panose="020B0604020202020204" pitchFamily="34" charset="0"/>
              </a:defRPr>
            </a:lvl9pPr>
          </a:lstStyle>
          <a:p>
            <a:pPr>
              <a:spcBef>
                <a:spcPct val="0"/>
              </a:spcBef>
              <a:buFontTx/>
              <a:buNone/>
            </a:pPr>
            <a:endParaRPr lang="en-US" altLang="fr-FR" sz="1350" b="1" dirty="0">
              <a:solidFill>
                <a:srgbClr val="000000"/>
              </a:solidFill>
              <a:latin typeface="Tahoma" panose="020B0604030504040204" pitchFamily="34" charset="0"/>
            </a:endParaRPr>
          </a:p>
        </p:txBody>
      </p:sp>
      <p:sp>
        <p:nvSpPr>
          <p:cNvPr id="12" name="Right Arrow 11"/>
          <p:cNvSpPr>
            <a:spLocks noChangeArrowheads="1"/>
          </p:cNvSpPr>
          <p:nvPr/>
        </p:nvSpPr>
        <p:spPr bwMode="auto">
          <a:xfrm rot="-2166794">
            <a:off x="1968434" y="4589424"/>
            <a:ext cx="642736" cy="153169"/>
          </a:xfrm>
          <a:prstGeom prst="rightArrow">
            <a:avLst>
              <a:gd name="adj1" fmla="val 35787"/>
              <a:gd name="adj2" fmla="val 183713"/>
            </a:avLst>
          </a:prstGeom>
          <a:solidFill>
            <a:srgbClr val="7030A0">
              <a:alpha val="45882"/>
            </a:srgbClr>
          </a:solidFill>
          <a:ln w="0" algn="ctr">
            <a:solidFill>
              <a:srgbClr val="7030A0"/>
            </a:solidFill>
            <a:round/>
            <a:headEnd/>
            <a:tailEnd/>
          </a:ln>
        </p:spPr>
        <p:txBody>
          <a:bodyPr lIns="51373" tIns="25687" rIns="51373" bIns="25687"/>
          <a:lstStyle>
            <a:lvl1pPr defTabSz="684213">
              <a:spcBef>
                <a:spcPct val="20000"/>
              </a:spcBef>
              <a:buFont typeface="Arial" panose="020B0604020202020204" pitchFamily="34" charset="0"/>
              <a:buChar char="•"/>
              <a:defRPr sz="2400">
                <a:solidFill>
                  <a:schemeClr val="tx1"/>
                </a:solidFill>
                <a:latin typeface="Arial" panose="020B0604020202020204" pitchFamily="34" charset="0"/>
                <a:cs typeface="Arial" panose="020B0604020202020204" pitchFamily="34" charset="0"/>
              </a:defRPr>
            </a:lvl1pPr>
            <a:lvl2pPr marL="742950" indent="-285750" defTabSz="684213">
              <a:spcBef>
                <a:spcPct val="20000"/>
              </a:spcBef>
              <a:buFont typeface="Arial" panose="020B0604020202020204" pitchFamily="34" charset="0"/>
              <a:buChar char="–"/>
              <a:defRPr sz="2400">
                <a:solidFill>
                  <a:schemeClr val="tx1"/>
                </a:solidFill>
                <a:latin typeface="Arial" panose="020B0604020202020204" pitchFamily="34" charset="0"/>
                <a:cs typeface="Arial" panose="020B0604020202020204" pitchFamily="34" charset="0"/>
              </a:defRPr>
            </a:lvl2pPr>
            <a:lvl3pPr marL="1143000" indent="-228600" defTabSz="684213">
              <a:spcBef>
                <a:spcPct val="20000"/>
              </a:spcBef>
              <a:buFont typeface="Arial" panose="020B0604020202020204" pitchFamily="34" charset="0"/>
              <a:buChar char="•"/>
              <a:defRPr sz="2400">
                <a:solidFill>
                  <a:schemeClr val="tx1"/>
                </a:solidFill>
                <a:latin typeface="Arial" panose="020B0604020202020204" pitchFamily="34" charset="0"/>
                <a:cs typeface="Arial" panose="020B0604020202020204" pitchFamily="34" charset="0"/>
              </a:defRPr>
            </a:lvl3pPr>
            <a:lvl4pPr marL="1600200" indent="-228600" defTabSz="684213">
              <a:spcBef>
                <a:spcPct val="20000"/>
              </a:spcBef>
              <a:buFont typeface="Arial" panose="020B0604020202020204" pitchFamily="34" charset="0"/>
              <a:buChar char="–"/>
              <a:defRPr sz="2400">
                <a:solidFill>
                  <a:schemeClr val="tx1"/>
                </a:solidFill>
                <a:latin typeface="Arial" panose="020B0604020202020204" pitchFamily="34" charset="0"/>
                <a:cs typeface="Arial" panose="020B0604020202020204" pitchFamily="34" charset="0"/>
              </a:defRPr>
            </a:lvl4pPr>
            <a:lvl5pPr marL="2057400" indent="-228600" defTabSz="684213">
              <a:spcBef>
                <a:spcPct val="20000"/>
              </a:spcBef>
              <a:buFont typeface="Arial" panose="020B0604020202020204" pitchFamily="34" charset="0"/>
              <a:buChar char="»"/>
              <a:defRPr sz="2400">
                <a:solidFill>
                  <a:schemeClr val="tx1"/>
                </a:solidFill>
                <a:latin typeface="Arial" panose="020B0604020202020204" pitchFamily="34" charset="0"/>
                <a:cs typeface="Arial" panose="020B0604020202020204" pitchFamily="34" charset="0"/>
              </a:defRPr>
            </a:lvl5pPr>
            <a:lvl6pPr marL="2514600" indent="-228600" defTabSz="684213" eaLnBrk="0" fontAlgn="base" hangingPunct="0">
              <a:spcBef>
                <a:spcPct val="20000"/>
              </a:spcBef>
              <a:spcAft>
                <a:spcPct val="0"/>
              </a:spcAft>
              <a:buFont typeface="Arial" panose="020B0604020202020204" pitchFamily="34" charset="0"/>
              <a:buChar char="»"/>
              <a:defRPr sz="2400">
                <a:solidFill>
                  <a:schemeClr val="tx1"/>
                </a:solidFill>
                <a:latin typeface="Arial" panose="020B0604020202020204" pitchFamily="34" charset="0"/>
                <a:cs typeface="Arial" panose="020B0604020202020204" pitchFamily="34" charset="0"/>
              </a:defRPr>
            </a:lvl6pPr>
            <a:lvl7pPr marL="2971800" indent="-228600" defTabSz="684213" eaLnBrk="0" fontAlgn="base" hangingPunct="0">
              <a:spcBef>
                <a:spcPct val="20000"/>
              </a:spcBef>
              <a:spcAft>
                <a:spcPct val="0"/>
              </a:spcAft>
              <a:buFont typeface="Arial" panose="020B0604020202020204" pitchFamily="34" charset="0"/>
              <a:buChar char="»"/>
              <a:defRPr sz="2400">
                <a:solidFill>
                  <a:schemeClr val="tx1"/>
                </a:solidFill>
                <a:latin typeface="Arial" panose="020B0604020202020204" pitchFamily="34" charset="0"/>
                <a:cs typeface="Arial" panose="020B0604020202020204" pitchFamily="34" charset="0"/>
              </a:defRPr>
            </a:lvl7pPr>
            <a:lvl8pPr marL="3429000" indent="-228600" defTabSz="684213" eaLnBrk="0" fontAlgn="base" hangingPunct="0">
              <a:spcBef>
                <a:spcPct val="20000"/>
              </a:spcBef>
              <a:spcAft>
                <a:spcPct val="0"/>
              </a:spcAft>
              <a:buFont typeface="Arial" panose="020B0604020202020204" pitchFamily="34" charset="0"/>
              <a:buChar char="»"/>
              <a:defRPr sz="2400">
                <a:solidFill>
                  <a:schemeClr val="tx1"/>
                </a:solidFill>
                <a:latin typeface="Arial" panose="020B0604020202020204" pitchFamily="34" charset="0"/>
                <a:cs typeface="Arial" panose="020B0604020202020204" pitchFamily="34" charset="0"/>
              </a:defRPr>
            </a:lvl8pPr>
            <a:lvl9pPr marL="3886200" indent="-228600" defTabSz="684213" eaLnBrk="0" fontAlgn="base" hangingPunct="0">
              <a:spcBef>
                <a:spcPct val="20000"/>
              </a:spcBef>
              <a:spcAft>
                <a:spcPct val="0"/>
              </a:spcAft>
              <a:buFont typeface="Arial" panose="020B0604020202020204" pitchFamily="34" charset="0"/>
              <a:buChar char="»"/>
              <a:defRPr sz="2400">
                <a:solidFill>
                  <a:schemeClr val="tx1"/>
                </a:solidFill>
                <a:latin typeface="Arial" panose="020B0604020202020204" pitchFamily="34" charset="0"/>
                <a:cs typeface="Arial" panose="020B0604020202020204" pitchFamily="34" charset="0"/>
              </a:defRPr>
            </a:lvl9pPr>
          </a:lstStyle>
          <a:p>
            <a:pPr>
              <a:spcBef>
                <a:spcPct val="0"/>
              </a:spcBef>
              <a:buFontTx/>
              <a:buNone/>
            </a:pPr>
            <a:endParaRPr lang="en-US" altLang="fr-FR" sz="1350" b="1">
              <a:solidFill>
                <a:srgbClr val="000000"/>
              </a:solidFill>
              <a:latin typeface="Tahoma" panose="020B0604030504040204" pitchFamily="34" charset="0"/>
            </a:endParaRPr>
          </a:p>
        </p:txBody>
      </p:sp>
      <p:sp>
        <p:nvSpPr>
          <p:cNvPr id="13" name="Right Arrow 11"/>
          <p:cNvSpPr>
            <a:spLocks noChangeArrowheads="1"/>
          </p:cNvSpPr>
          <p:nvPr/>
        </p:nvSpPr>
        <p:spPr bwMode="auto">
          <a:xfrm rot="-4949687">
            <a:off x="2673915" y="4744977"/>
            <a:ext cx="494522" cy="248777"/>
          </a:xfrm>
          <a:prstGeom prst="rightArrow">
            <a:avLst>
              <a:gd name="adj1" fmla="val 35787"/>
              <a:gd name="adj2" fmla="val 77682"/>
            </a:avLst>
          </a:prstGeom>
          <a:solidFill>
            <a:srgbClr val="7030A0">
              <a:alpha val="45882"/>
            </a:srgbClr>
          </a:solidFill>
          <a:ln w="0" algn="ctr">
            <a:solidFill>
              <a:srgbClr val="7030A0"/>
            </a:solidFill>
            <a:round/>
            <a:headEnd/>
            <a:tailEnd/>
          </a:ln>
        </p:spPr>
        <p:txBody>
          <a:bodyPr lIns="51373" tIns="25687" rIns="51373" bIns="25687"/>
          <a:lstStyle>
            <a:lvl1pPr defTabSz="684213">
              <a:spcBef>
                <a:spcPct val="20000"/>
              </a:spcBef>
              <a:buFont typeface="Arial" panose="020B0604020202020204" pitchFamily="34" charset="0"/>
              <a:buChar char="•"/>
              <a:defRPr sz="2400">
                <a:solidFill>
                  <a:schemeClr val="tx1"/>
                </a:solidFill>
                <a:latin typeface="Arial" panose="020B0604020202020204" pitchFamily="34" charset="0"/>
                <a:cs typeface="Arial" panose="020B0604020202020204" pitchFamily="34" charset="0"/>
              </a:defRPr>
            </a:lvl1pPr>
            <a:lvl2pPr marL="742950" indent="-285750" defTabSz="684213">
              <a:spcBef>
                <a:spcPct val="20000"/>
              </a:spcBef>
              <a:buFont typeface="Arial" panose="020B0604020202020204" pitchFamily="34" charset="0"/>
              <a:buChar char="–"/>
              <a:defRPr sz="2400">
                <a:solidFill>
                  <a:schemeClr val="tx1"/>
                </a:solidFill>
                <a:latin typeface="Arial" panose="020B0604020202020204" pitchFamily="34" charset="0"/>
                <a:cs typeface="Arial" panose="020B0604020202020204" pitchFamily="34" charset="0"/>
              </a:defRPr>
            </a:lvl2pPr>
            <a:lvl3pPr marL="1143000" indent="-228600" defTabSz="684213">
              <a:spcBef>
                <a:spcPct val="20000"/>
              </a:spcBef>
              <a:buFont typeface="Arial" panose="020B0604020202020204" pitchFamily="34" charset="0"/>
              <a:buChar char="•"/>
              <a:defRPr sz="2400">
                <a:solidFill>
                  <a:schemeClr val="tx1"/>
                </a:solidFill>
                <a:latin typeface="Arial" panose="020B0604020202020204" pitchFamily="34" charset="0"/>
                <a:cs typeface="Arial" panose="020B0604020202020204" pitchFamily="34" charset="0"/>
              </a:defRPr>
            </a:lvl3pPr>
            <a:lvl4pPr marL="1600200" indent="-228600" defTabSz="684213">
              <a:spcBef>
                <a:spcPct val="20000"/>
              </a:spcBef>
              <a:buFont typeface="Arial" panose="020B0604020202020204" pitchFamily="34" charset="0"/>
              <a:buChar char="–"/>
              <a:defRPr sz="2400">
                <a:solidFill>
                  <a:schemeClr val="tx1"/>
                </a:solidFill>
                <a:latin typeface="Arial" panose="020B0604020202020204" pitchFamily="34" charset="0"/>
                <a:cs typeface="Arial" panose="020B0604020202020204" pitchFamily="34" charset="0"/>
              </a:defRPr>
            </a:lvl4pPr>
            <a:lvl5pPr marL="2057400" indent="-228600" defTabSz="684213">
              <a:spcBef>
                <a:spcPct val="20000"/>
              </a:spcBef>
              <a:buFont typeface="Arial" panose="020B0604020202020204" pitchFamily="34" charset="0"/>
              <a:buChar char="»"/>
              <a:defRPr sz="2400">
                <a:solidFill>
                  <a:schemeClr val="tx1"/>
                </a:solidFill>
                <a:latin typeface="Arial" panose="020B0604020202020204" pitchFamily="34" charset="0"/>
                <a:cs typeface="Arial" panose="020B0604020202020204" pitchFamily="34" charset="0"/>
              </a:defRPr>
            </a:lvl5pPr>
            <a:lvl6pPr marL="2514600" indent="-228600" defTabSz="684213" eaLnBrk="0" fontAlgn="base" hangingPunct="0">
              <a:spcBef>
                <a:spcPct val="20000"/>
              </a:spcBef>
              <a:spcAft>
                <a:spcPct val="0"/>
              </a:spcAft>
              <a:buFont typeface="Arial" panose="020B0604020202020204" pitchFamily="34" charset="0"/>
              <a:buChar char="»"/>
              <a:defRPr sz="2400">
                <a:solidFill>
                  <a:schemeClr val="tx1"/>
                </a:solidFill>
                <a:latin typeface="Arial" panose="020B0604020202020204" pitchFamily="34" charset="0"/>
                <a:cs typeface="Arial" panose="020B0604020202020204" pitchFamily="34" charset="0"/>
              </a:defRPr>
            </a:lvl6pPr>
            <a:lvl7pPr marL="2971800" indent="-228600" defTabSz="684213" eaLnBrk="0" fontAlgn="base" hangingPunct="0">
              <a:spcBef>
                <a:spcPct val="20000"/>
              </a:spcBef>
              <a:spcAft>
                <a:spcPct val="0"/>
              </a:spcAft>
              <a:buFont typeface="Arial" panose="020B0604020202020204" pitchFamily="34" charset="0"/>
              <a:buChar char="»"/>
              <a:defRPr sz="2400">
                <a:solidFill>
                  <a:schemeClr val="tx1"/>
                </a:solidFill>
                <a:latin typeface="Arial" panose="020B0604020202020204" pitchFamily="34" charset="0"/>
                <a:cs typeface="Arial" panose="020B0604020202020204" pitchFamily="34" charset="0"/>
              </a:defRPr>
            </a:lvl7pPr>
            <a:lvl8pPr marL="3429000" indent="-228600" defTabSz="684213" eaLnBrk="0" fontAlgn="base" hangingPunct="0">
              <a:spcBef>
                <a:spcPct val="20000"/>
              </a:spcBef>
              <a:spcAft>
                <a:spcPct val="0"/>
              </a:spcAft>
              <a:buFont typeface="Arial" panose="020B0604020202020204" pitchFamily="34" charset="0"/>
              <a:buChar char="»"/>
              <a:defRPr sz="2400">
                <a:solidFill>
                  <a:schemeClr val="tx1"/>
                </a:solidFill>
                <a:latin typeface="Arial" panose="020B0604020202020204" pitchFamily="34" charset="0"/>
                <a:cs typeface="Arial" panose="020B0604020202020204" pitchFamily="34" charset="0"/>
              </a:defRPr>
            </a:lvl8pPr>
            <a:lvl9pPr marL="3886200" indent="-228600" defTabSz="684213" eaLnBrk="0" fontAlgn="base" hangingPunct="0">
              <a:spcBef>
                <a:spcPct val="20000"/>
              </a:spcBef>
              <a:spcAft>
                <a:spcPct val="0"/>
              </a:spcAft>
              <a:buFont typeface="Arial" panose="020B0604020202020204" pitchFamily="34" charset="0"/>
              <a:buChar char="»"/>
              <a:defRPr sz="2400">
                <a:solidFill>
                  <a:schemeClr val="tx1"/>
                </a:solidFill>
                <a:latin typeface="Arial" panose="020B0604020202020204" pitchFamily="34" charset="0"/>
                <a:cs typeface="Arial" panose="020B0604020202020204" pitchFamily="34" charset="0"/>
              </a:defRPr>
            </a:lvl9pPr>
          </a:lstStyle>
          <a:p>
            <a:pPr>
              <a:spcBef>
                <a:spcPct val="0"/>
              </a:spcBef>
              <a:buFontTx/>
              <a:buNone/>
            </a:pPr>
            <a:endParaRPr lang="en-US" altLang="fr-FR" sz="1350" b="1">
              <a:solidFill>
                <a:srgbClr val="000000"/>
              </a:solidFill>
              <a:latin typeface="Tahoma" panose="020B0604030504040204" pitchFamily="34" charset="0"/>
            </a:endParaRPr>
          </a:p>
        </p:txBody>
      </p:sp>
      <p:sp>
        <p:nvSpPr>
          <p:cNvPr id="14" name="Right Arrow 16"/>
          <p:cNvSpPr>
            <a:spLocks noChangeArrowheads="1"/>
          </p:cNvSpPr>
          <p:nvPr/>
        </p:nvSpPr>
        <p:spPr bwMode="auto">
          <a:xfrm rot="5790034">
            <a:off x="3321019" y="4809295"/>
            <a:ext cx="262886" cy="120144"/>
          </a:xfrm>
          <a:prstGeom prst="rightArrow">
            <a:avLst>
              <a:gd name="adj1" fmla="val 50000"/>
              <a:gd name="adj2" fmla="val 78620"/>
            </a:avLst>
          </a:prstGeom>
          <a:solidFill>
            <a:srgbClr val="00B050">
              <a:alpha val="45882"/>
            </a:srgbClr>
          </a:solidFill>
          <a:ln w="0" algn="ctr">
            <a:solidFill>
              <a:srgbClr val="00B050"/>
            </a:solidFill>
            <a:round/>
            <a:headEnd/>
            <a:tailEnd/>
          </a:ln>
        </p:spPr>
        <p:txBody>
          <a:bodyPr lIns="51373" tIns="25687" rIns="51373" bIns="25687"/>
          <a:lstStyle>
            <a:lvl1pPr defTabSz="684213">
              <a:spcBef>
                <a:spcPct val="20000"/>
              </a:spcBef>
              <a:buFont typeface="Arial" panose="020B0604020202020204" pitchFamily="34" charset="0"/>
              <a:buChar char="•"/>
              <a:defRPr sz="2400">
                <a:solidFill>
                  <a:schemeClr val="tx1"/>
                </a:solidFill>
                <a:latin typeface="Arial" panose="020B0604020202020204" pitchFamily="34" charset="0"/>
                <a:cs typeface="Arial" panose="020B0604020202020204" pitchFamily="34" charset="0"/>
              </a:defRPr>
            </a:lvl1pPr>
            <a:lvl2pPr marL="742950" indent="-285750" defTabSz="684213">
              <a:spcBef>
                <a:spcPct val="20000"/>
              </a:spcBef>
              <a:buFont typeface="Arial" panose="020B0604020202020204" pitchFamily="34" charset="0"/>
              <a:buChar char="–"/>
              <a:defRPr sz="2400">
                <a:solidFill>
                  <a:schemeClr val="tx1"/>
                </a:solidFill>
                <a:latin typeface="Arial" panose="020B0604020202020204" pitchFamily="34" charset="0"/>
                <a:cs typeface="Arial" panose="020B0604020202020204" pitchFamily="34" charset="0"/>
              </a:defRPr>
            </a:lvl2pPr>
            <a:lvl3pPr marL="1143000" indent="-228600" defTabSz="684213">
              <a:spcBef>
                <a:spcPct val="20000"/>
              </a:spcBef>
              <a:buFont typeface="Arial" panose="020B0604020202020204" pitchFamily="34" charset="0"/>
              <a:buChar char="•"/>
              <a:defRPr sz="2400">
                <a:solidFill>
                  <a:schemeClr val="tx1"/>
                </a:solidFill>
                <a:latin typeface="Arial" panose="020B0604020202020204" pitchFamily="34" charset="0"/>
                <a:cs typeface="Arial" panose="020B0604020202020204" pitchFamily="34" charset="0"/>
              </a:defRPr>
            </a:lvl3pPr>
            <a:lvl4pPr marL="1600200" indent="-228600" defTabSz="684213">
              <a:spcBef>
                <a:spcPct val="20000"/>
              </a:spcBef>
              <a:buFont typeface="Arial" panose="020B0604020202020204" pitchFamily="34" charset="0"/>
              <a:buChar char="–"/>
              <a:defRPr sz="2400">
                <a:solidFill>
                  <a:schemeClr val="tx1"/>
                </a:solidFill>
                <a:latin typeface="Arial" panose="020B0604020202020204" pitchFamily="34" charset="0"/>
                <a:cs typeface="Arial" panose="020B0604020202020204" pitchFamily="34" charset="0"/>
              </a:defRPr>
            </a:lvl4pPr>
            <a:lvl5pPr marL="2057400" indent="-228600" defTabSz="684213">
              <a:spcBef>
                <a:spcPct val="20000"/>
              </a:spcBef>
              <a:buFont typeface="Arial" panose="020B0604020202020204" pitchFamily="34" charset="0"/>
              <a:buChar char="»"/>
              <a:defRPr sz="2400">
                <a:solidFill>
                  <a:schemeClr val="tx1"/>
                </a:solidFill>
                <a:latin typeface="Arial" panose="020B0604020202020204" pitchFamily="34" charset="0"/>
                <a:cs typeface="Arial" panose="020B0604020202020204" pitchFamily="34" charset="0"/>
              </a:defRPr>
            </a:lvl5pPr>
            <a:lvl6pPr marL="2514600" indent="-228600" defTabSz="684213" eaLnBrk="0" fontAlgn="base" hangingPunct="0">
              <a:spcBef>
                <a:spcPct val="20000"/>
              </a:spcBef>
              <a:spcAft>
                <a:spcPct val="0"/>
              </a:spcAft>
              <a:buFont typeface="Arial" panose="020B0604020202020204" pitchFamily="34" charset="0"/>
              <a:buChar char="»"/>
              <a:defRPr sz="2400">
                <a:solidFill>
                  <a:schemeClr val="tx1"/>
                </a:solidFill>
                <a:latin typeface="Arial" panose="020B0604020202020204" pitchFamily="34" charset="0"/>
                <a:cs typeface="Arial" panose="020B0604020202020204" pitchFamily="34" charset="0"/>
              </a:defRPr>
            </a:lvl6pPr>
            <a:lvl7pPr marL="2971800" indent="-228600" defTabSz="684213" eaLnBrk="0" fontAlgn="base" hangingPunct="0">
              <a:spcBef>
                <a:spcPct val="20000"/>
              </a:spcBef>
              <a:spcAft>
                <a:spcPct val="0"/>
              </a:spcAft>
              <a:buFont typeface="Arial" panose="020B0604020202020204" pitchFamily="34" charset="0"/>
              <a:buChar char="»"/>
              <a:defRPr sz="2400">
                <a:solidFill>
                  <a:schemeClr val="tx1"/>
                </a:solidFill>
                <a:latin typeface="Arial" panose="020B0604020202020204" pitchFamily="34" charset="0"/>
                <a:cs typeface="Arial" panose="020B0604020202020204" pitchFamily="34" charset="0"/>
              </a:defRPr>
            </a:lvl7pPr>
            <a:lvl8pPr marL="3429000" indent="-228600" defTabSz="684213" eaLnBrk="0" fontAlgn="base" hangingPunct="0">
              <a:spcBef>
                <a:spcPct val="20000"/>
              </a:spcBef>
              <a:spcAft>
                <a:spcPct val="0"/>
              </a:spcAft>
              <a:buFont typeface="Arial" panose="020B0604020202020204" pitchFamily="34" charset="0"/>
              <a:buChar char="»"/>
              <a:defRPr sz="2400">
                <a:solidFill>
                  <a:schemeClr val="tx1"/>
                </a:solidFill>
                <a:latin typeface="Arial" panose="020B0604020202020204" pitchFamily="34" charset="0"/>
                <a:cs typeface="Arial" panose="020B0604020202020204" pitchFamily="34" charset="0"/>
              </a:defRPr>
            </a:lvl8pPr>
            <a:lvl9pPr marL="3886200" indent="-228600" defTabSz="684213" eaLnBrk="0" fontAlgn="base" hangingPunct="0">
              <a:spcBef>
                <a:spcPct val="20000"/>
              </a:spcBef>
              <a:spcAft>
                <a:spcPct val="0"/>
              </a:spcAft>
              <a:buFont typeface="Arial" panose="020B0604020202020204" pitchFamily="34" charset="0"/>
              <a:buChar char="»"/>
              <a:defRPr sz="2400">
                <a:solidFill>
                  <a:schemeClr val="tx1"/>
                </a:solidFill>
                <a:latin typeface="Arial" panose="020B0604020202020204" pitchFamily="34" charset="0"/>
                <a:cs typeface="Arial" panose="020B0604020202020204" pitchFamily="34" charset="0"/>
              </a:defRPr>
            </a:lvl9pPr>
          </a:lstStyle>
          <a:p>
            <a:pPr>
              <a:spcBef>
                <a:spcPct val="0"/>
              </a:spcBef>
              <a:buFontTx/>
              <a:buNone/>
            </a:pPr>
            <a:endParaRPr lang="en-US" altLang="fr-FR" sz="1350" b="1">
              <a:solidFill>
                <a:srgbClr val="000000"/>
              </a:solidFill>
              <a:latin typeface="Tahoma" panose="020B0604030504040204" pitchFamily="34" charset="0"/>
            </a:endParaRPr>
          </a:p>
        </p:txBody>
      </p:sp>
      <p:sp>
        <p:nvSpPr>
          <p:cNvPr id="15" name="Right Arrow 16"/>
          <p:cNvSpPr>
            <a:spLocks noChangeArrowheads="1"/>
          </p:cNvSpPr>
          <p:nvPr/>
        </p:nvSpPr>
        <p:spPr bwMode="auto">
          <a:xfrm rot="5790034">
            <a:off x="4773679" y="4742808"/>
            <a:ext cx="262886" cy="121332"/>
          </a:xfrm>
          <a:prstGeom prst="rightArrow">
            <a:avLst>
              <a:gd name="adj1" fmla="val 50000"/>
              <a:gd name="adj2" fmla="val 77850"/>
            </a:avLst>
          </a:prstGeom>
          <a:solidFill>
            <a:srgbClr val="00B050">
              <a:alpha val="45882"/>
            </a:srgbClr>
          </a:solidFill>
          <a:ln w="0" algn="ctr">
            <a:solidFill>
              <a:srgbClr val="00B050"/>
            </a:solidFill>
            <a:round/>
            <a:headEnd/>
            <a:tailEnd/>
          </a:ln>
        </p:spPr>
        <p:txBody>
          <a:bodyPr lIns="51373" tIns="25687" rIns="51373" bIns="25687"/>
          <a:lstStyle>
            <a:lvl1pPr defTabSz="684213">
              <a:spcBef>
                <a:spcPct val="20000"/>
              </a:spcBef>
              <a:buFont typeface="Arial" panose="020B0604020202020204" pitchFamily="34" charset="0"/>
              <a:buChar char="•"/>
              <a:defRPr sz="2400">
                <a:solidFill>
                  <a:schemeClr val="tx1"/>
                </a:solidFill>
                <a:latin typeface="Arial" panose="020B0604020202020204" pitchFamily="34" charset="0"/>
                <a:cs typeface="Arial" panose="020B0604020202020204" pitchFamily="34" charset="0"/>
              </a:defRPr>
            </a:lvl1pPr>
            <a:lvl2pPr marL="742950" indent="-285750" defTabSz="684213">
              <a:spcBef>
                <a:spcPct val="20000"/>
              </a:spcBef>
              <a:buFont typeface="Arial" panose="020B0604020202020204" pitchFamily="34" charset="0"/>
              <a:buChar char="–"/>
              <a:defRPr sz="2400">
                <a:solidFill>
                  <a:schemeClr val="tx1"/>
                </a:solidFill>
                <a:latin typeface="Arial" panose="020B0604020202020204" pitchFamily="34" charset="0"/>
                <a:cs typeface="Arial" panose="020B0604020202020204" pitchFamily="34" charset="0"/>
              </a:defRPr>
            </a:lvl2pPr>
            <a:lvl3pPr marL="1143000" indent="-228600" defTabSz="684213">
              <a:spcBef>
                <a:spcPct val="20000"/>
              </a:spcBef>
              <a:buFont typeface="Arial" panose="020B0604020202020204" pitchFamily="34" charset="0"/>
              <a:buChar char="•"/>
              <a:defRPr sz="2400">
                <a:solidFill>
                  <a:schemeClr val="tx1"/>
                </a:solidFill>
                <a:latin typeface="Arial" panose="020B0604020202020204" pitchFamily="34" charset="0"/>
                <a:cs typeface="Arial" panose="020B0604020202020204" pitchFamily="34" charset="0"/>
              </a:defRPr>
            </a:lvl3pPr>
            <a:lvl4pPr marL="1600200" indent="-228600" defTabSz="684213">
              <a:spcBef>
                <a:spcPct val="20000"/>
              </a:spcBef>
              <a:buFont typeface="Arial" panose="020B0604020202020204" pitchFamily="34" charset="0"/>
              <a:buChar char="–"/>
              <a:defRPr sz="2400">
                <a:solidFill>
                  <a:schemeClr val="tx1"/>
                </a:solidFill>
                <a:latin typeface="Arial" panose="020B0604020202020204" pitchFamily="34" charset="0"/>
                <a:cs typeface="Arial" panose="020B0604020202020204" pitchFamily="34" charset="0"/>
              </a:defRPr>
            </a:lvl4pPr>
            <a:lvl5pPr marL="2057400" indent="-228600" defTabSz="684213">
              <a:spcBef>
                <a:spcPct val="20000"/>
              </a:spcBef>
              <a:buFont typeface="Arial" panose="020B0604020202020204" pitchFamily="34" charset="0"/>
              <a:buChar char="»"/>
              <a:defRPr sz="2400">
                <a:solidFill>
                  <a:schemeClr val="tx1"/>
                </a:solidFill>
                <a:latin typeface="Arial" panose="020B0604020202020204" pitchFamily="34" charset="0"/>
                <a:cs typeface="Arial" panose="020B0604020202020204" pitchFamily="34" charset="0"/>
              </a:defRPr>
            </a:lvl5pPr>
            <a:lvl6pPr marL="2514600" indent="-228600" defTabSz="684213" eaLnBrk="0" fontAlgn="base" hangingPunct="0">
              <a:spcBef>
                <a:spcPct val="20000"/>
              </a:spcBef>
              <a:spcAft>
                <a:spcPct val="0"/>
              </a:spcAft>
              <a:buFont typeface="Arial" panose="020B0604020202020204" pitchFamily="34" charset="0"/>
              <a:buChar char="»"/>
              <a:defRPr sz="2400">
                <a:solidFill>
                  <a:schemeClr val="tx1"/>
                </a:solidFill>
                <a:latin typeface="Arial" panose="020B0604020202020204" pitchFamily="34" charset="0"/>
                <a:cs typeface="Arial" panose="020B0604020202020204" pitchFamily="34" charset="0"/>
              </a:defRPr>
            </a:lvl6pPr>
            <a:lvl7pPr marL="2971800" indent="-228600" defTabSz="684213" eaLnBrk="0" fontAlgn="base" hangingPunct="0">
              <a:spcBef>
                <a:spcPct val="20000"/>
              </a:spcBef>
              <a:spcAft>
                <a:spcPct val="0"/>
              </a:spcAft>
              <a:buFont typeface="Arial" panose="020B0604020202020204" pitchFamily="34" charset="0"/>
              <a:buChar char="»"/>
              <a:defRPr sz="2400">
                <a:solidFill>
                  <a:schemeClr val="tx1"/>
                </a:solidFill>
                <a:latin typeface="Arial" panose="020B0604020202020204" pitchFamily="34" charset="0"/>
                <a:cs typeface="Arial" panose="020B0604020202020204" pitchFamily="34" charset="0"/>
              </a:defRPr>
            </a:lvl7pPr>
            <a:lvl8pPr marL="3429000" indent="-228600" defTabSz="684213" eaLnBrk="0" fontAlgn="base" hangingPunct="0">
              <a:spcBef>
                <a:spcPct val="20000"/>
              </a:spcBef>
              <a:spcAft>
                <a:spcPct val="0"/>
              </a:spcAft>
              <a:buFont typeface="Arial" panose="020B0604020202020204" pitchFamily="34" charset="0"/>
              <a:buChar char="»"/>
              <a:defRPr sz="2400">
                <a:solidFill>
                  <a:schemeClr val="tx1"/>
                </a:solidFill>
                <a:latin typeface="Arial" panose="020B0604020202020204" pitchFamily="34" charset="0"/>
                <a:cs typeface="Arial" panose="020B0604020202020204" pitchFamily="34" charset="0"/>
              </a:defRPr>
            </a:lvl8pPr>
            <a:lvl9pPr marL="3886200" indent="-228600" defTabSz="684213" eaLnBrk="0" fontAlgn="base" hangingPunct="0">
              <a:spcBef>
                <a:spcPct val="20000"/>
              </a:spcBef>
              <a:spcAft>
                <a:spcPct val="0"/>
              </a:spcAft>
              <a:buFont typeface="Arial" panose="020B0604020202020204" pitchFamily="34" charset="0"/>
              <a:buChar char="»"/>
              <a:defRPr sz="2400">
                <a:solidFill>
                  <a:schemeClr val="tx1"/>
                </a:solidFill>
                <a:latin typeface="Arial" panose="020B0604020202020204" pitchFamily="34" charset="0"/>
                <a:cs typeface="Arial" panose="020B0604020202020204" pitchFamily="34" charset="0"/>
              </a:defRPr>
            </a:lvl9pPr>
          </a:lstStyle>
          <a:p>
            <a:pPr>
              <a:spcBef>
                <a:spcPct val="0"/>
              </a:spcBef>
              <a:buFontTx/>
              <a:buNone/>
            </a:pPr>
            <a:endParaRPr lang="en-US" altLang="fr-FR" sz="1350" b="1">
              <a:solidFill>
                <a:srgbClr val="000000"/>
              </a:solidFill>
              <a:latin typeface="Tahoma" panose="020B0604030504040204" pitchFamily="34" charset="0"/>
            </a:endParaRPr>
          </a:p>
        </p:txBody>
      </p:sp>
      <p:pic>
        <p:nvPicPr>
          <p:cNvPr id="14355" name="Image 4"/>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280761" y="3208828"/>
            <a:ext cx="4315825" cy="27907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a:extLst>
              <a:ext uri="{FF2B5EF4-FFF2-40B4-BE49-F238E27FC236}">
                <a16:creationId xmlns:a16="http://schemas.microsoft.com/office/drawing/2014/main" id="{BFDA9F34-DF7C-95A3-356A-BF91AFA60B89}"/>
              </a:ext>
            </a:extLst>
          </p:cNvPr>
          <p:cNvSpPr txBox="1">
            <a:spLocks/>
          </p:cNvSpPr>
          <p:nvPr/>
        </p:nvSpPr>
        <p:spPr>
          <a:xfrm>
            <a:off x="10313547" y="337726"/>
            <a:ext cx="1770510" cy="4775255"/>
          </a:xfrm>
          <a:prstGeom prst="rect">
            <a:avLst/>
          </a:prstGeom>
        </p:spPr>
        <p:txBody>
          <a:bodyPr/>
          <a:lstStyle>
            <a:lvl1pPr algn="l" defTabSz="914400" rtl="0" eaLnBrk="1" latinLnBrk="0" hangingPunct="1">
              <a:lnSpc>
                <a:spcPct val="90000"/>
              </a:lnSpc>
              <a:spcBef>
                <a:spcPct val="0"/>
              </a:spcBef>
              <a:buNone/>
              <a:defRPr sz="2800" kern="1200">
                <a:solidFill>
                  <a:schemeClr val="tx1"/>
                </a:solidFill>
                <a:latin typeface="Source Sans Pro" panose="020B0503030403020204" pitchFamily="34" charset="0"/>
                <a:ea typeface="+mj-ea"/>
                <a:cs typeface="+mj-cs"/>
              </a:defRPr>
            </a:lvl1pPr>
          </a:lstStyle>
          <a:p>
            <a:pPr algn="ctr"/>
            <a:r>
              <a:rPr lang="fr-FR" sz="1399" b="1" dirty="0">
                <a:latin typeface="Arial Black" pitchFamily="34" charset="0"/>
              </a:rPr>
              <a:t>RAPPEL</a:t>
            </a:r>
          </a:p>
          <a:p>
            <a:pPr algn="ctr"/>
            <a:endParaRPr lang="fr-FR" sz="1399" b="1" dirty="0">
              <a:latin typeface="Arial Black" pitchFamily="34" charset="0"/>
            </a:endParaRPr>
          </a:p>
          <a:p>
            <a:pPr algn="ctr"/>
            <a:endParaRPr lang="fr-FR" sz="1399" b="1" dirty="0">
              <a:latin typeface="Arial Black" pitchFamily="34" charset="0"/>
            </a:endParaRPr>
          </a:p>
          <a:p>
            <a:pPr algn="ctr"/>
            <a:r>
              <a:rPr lang="fr-FR" sz="1399" b="1" dirty="0">
                <a:latin typeface="Arial Black" pitchFamily="34" charset="0"/>
              </a:rPr>
              <a:t> DU </a:t>
            </a:r>
          </a:p>
          <a:p>
            <a:pPr algn="ctr"/>
            <a:endParaRPr lang="fr-FR" sz="1399" b="1" dirty="0">
              <a:latin typeface="Arial Black" pitchFamily="34" charset="0"/>
            </a:endParaRPr>
          </a:p>
          <a:p>
            <a:pPr algn="ctr"/>
            <a:endParaRPr lang="fr-FR" sz="1399" b="1" dirty="0">
              <a:latin typeface="Arial Black" pitchFamily="34" charset="0"/>
            </a:endParaRPr>
          </a:p>
          <a:p>
            <a:pPr algn="ctr"/>
            <a:endParaRPr lang="fr-FR" sz="1399" b="1" dirty="0">
              <a:latin typeface="Arial Black" pitchFamily="34" charset="0"/>
            </a:endParaRPr>
          </a:p>
          <a:p>
            <a:pPr algn="ctr"/>
            <a:r>
              <a:rPr lang="fr-FR" sz="1399" b="1" dirty="0">
                <a:latin typeface="Arial Black" pitchFamily="34" charset="0"/>
              </a:rPr>
              <a:t>CONCEPT </a:t>
            </a:r>
          </a:p>
          <a:p>
            <a:pPr algn="ctr"/>
            <a:endParaRPr lang="fr-FR" sz="1399" b="1" dirty="0">
              <a:latin typeface="Arial Black" pitchFamily="34" charset="0"/>
            </a:endParaRPr>
          </a:p>
          <a:p>
            <a:pPr algn="ctr"/>
            <a:endParaRPr lang="fr-FR" sz="1399" b="1" dirty="0">
              <a:latin typeface="Arial Black" pitchFamily="34" charset="0"/>
            </a:endParaRPr>
          </a:p>
          <a:p>
            <a:pPr algn="ctr"/>
            <a:r>
              <a:rPr lang="fr-FR" sz="1399" b="1" dirty="0">
                <a:latin typeface="Arial Black" pitchFamily="34" charset="0"/>
              </a:rPr>
              <a:t>DU </a:t>
            </a:r>
          </a:p>
          <a:p>
            <a:pPr algn="ctr"/>
            <a:endParaRPr lang="fr-FR" sz="1399" b="1" dirty="0">
              <a:latin typeface="Arial Black" pitchFamily="34" charset="0"/>
            </a:endParaRPr>
          </a:p>
          <a:p>
            <a:pPr algn="ctr"/>
            <a:endParaRPr lang="fr-FR" sz="1399" b="1" dirty="0">
              <a:latin typeface="Arial Black" pitchFamily="34" charset="0"/>
            </a:endParaRPr>
          </a:p>
          <a:p>
            <a:pPr algn="ctr"/>
            <a:endParaRPr lang="fr-FR" sz="1399" b="1" dirty="0">
              <a:latin typeface="Arial Black" pitchFamily="34" charset="0"/>
            </a:endParaRPr>
          </a:p>
          <a:p>
            <a:pPr algn="ctr"/>
            <a:r>
              <a:rPr lang="fr-FR" sz="1399" b="1" dirty="0">
                <a:latin typeface="Arial Black" pitchFamily="34" charset="0"/>
              </a:rPr>
              <a:t>MARCHE</a:t>
            </a:r>
          </a:p>
          <a:p>
            <a:pPr algn="ctr"/>
            <a:endParaRPr lang="fr-FR" sz="1399" b="1" dirty="0">
              <a:latin typeface="Arial Black" pitchFamily="34" charset="0"/>
            </a:endParaRPr>
          </a:p>
          <a:p>
            <a:pPr algn="ctr"/>
            <a:endParaRPr lang="fr-FR" sz="1399" b="1" dirty="0">
              <a:latin typeface="Arial Black" pitchFamily="34" charset="0"/>
            </a:endParaRPr>
          </a:p>
          <a:p>
            <a:pPr algn="ctr"/>
            <a:endParaRPr lang="fr-FR" sz="1399" b="1" dirty="0">
              <a:latin typeface="Arial Black" pitchFamily="34" charset="0"/>
            </a:endParaRPr>
          </a:p>
          <a:p>
            <a:pPr algn="ctr"/>
            <a:endParaRPr lang="fr-FR" sz="1399" b="1" dirty="0">
              <a:latin typeface="Arial Black" pitchFamily="34" charset="0"/>
            </a:endParaRPr>
          </a:p>
          <a:p>
            <a:pPr algn="ctr"/>
            <a:r>
              <a:rPr lang="fr-FR" sz="1399" b="1" dirty="0">
                <a:latin typeface="Arial Black" pitchFamily="34" charset="0"/>
              </a:rPr>
              <a:t> REGIONAL </a:t>
            </a:r>
          </a:p>
          <a:p>
            <a:pPr algn="ctr"/>
            <a:endParaRPr lang="fr-FR" sz="1399" b="1" dirty="0">
              <a:latin typeface="Arial Black" pitchFamily="34" charset="0"/>
            </a:endParaRPr>
          </a:p>
          <a:p>
            <a:pPr algn="ctr"/>
            <a:endParaRPr lang="fr-FR" sz="1399" b="1" dirty="0">
              <a:latin typeface="Arial Black" pitchFamily="34" charset="0"/>
            </a:endParaRPr>
          </a:p>
          <a:p>
            <a:pPr algn="ctr"/>
            <a:endParaRPr lang="fr-FR" sz="1399" b="1" dirty="0">
              <a:latin typeface="Arial Black" pitchFamily="34" charset="0"/>
            </a:endParaRPr>
          </a:p>
          <a:p>
            <a:pPr algn="ctr"/>
            <a:endParaRPr lang="fr-FR" sz="1399" b="1" dirty="0">
              <a:latin typeface="Arial Black" pitchFamily="34" charset="0"/>
            </a:endParaRPr>
          </a:p>
          <a:p>
            <a:pPr algn="ctr"/>
            <a:r>
              <a:rPr lang="fr-FR" sz="1399" b="1" dirty="0">
                <a:latin typeface="Arial Black" pitchFamily="34" charset="0"/>
              </a:rPr>
              <a:t>DE </a:t>
            </a:r>
          </a:p>
          <a:p>
            <a:pPr algn="ctr"/>
            <a:endParaRPr lang="fr-FR" sz="1399" b="1" dirty="0">
              <a:latin typeface="Arial Black" pitchFamily="34" charset="0"/>
            </a:endParaRPr>
          </a:p>
          <a:p>
            <a:pPr algn="ctr"/>
            <a:endParaRPr lang="fr-FR" sz="1399" b="1" dirty="0">
              <a:latin typeface="Arial Black" pitchFamily="34" charset="0"/>
            </a:endParaRPr>
          </a:p>
          <a:p>
            <a:pPr algn="ctr"/>
            <a:endParaRPr lang="fr-FR" sz="1399" b="1" dirty="0">
              <a:latin typeface="Arial Black" pitchFamily="34" charset="0"/>
            </a:endParaRPr>
          </a:p>
          <a:p>
            <a:pPr algn="ctr"/>
            <a:endParaRPr lang="fr-FR" sz="1399" b="1" dirty="0">
              <a:latin typeface="Arial Black" pitchFamily="34" charset="0"/>
            </a:endParaRPr>
          </a:p>
          <a:p>
            <a:pPr algn="ctr"/>
            <a:r>
              <a:rPr lang="fr-FR" sz="1399" b="1" dirty="0">
                <a:latin typeface="Arial Black" pitchFamily="34" charset="0"/>
              </a:rPr>
              <a:t>L'ELECTRICITE</a:t>
            </a:r>
          </a:p>
          <a:p>
            <a:pPr algn="ctr"/>
            <a:r>
              <a:rPr lang="fr" sz="1399" b="1" dirty="0">
                <a:latin typeface="Arial Black" pitchFamily="34" charset="0"/>
              </a:rPr>
              <a:t> </a:t>
            </a:r>
            <a:endParaRPr lang="en-GB" sz="1399" dirty="0"/>
          </a:p>
        </p:txBody>
      </p:sp>
      <p:pic>
        <p:nvPicPr>
          <p:cNvPr id="4" name="Image 3">
            <a:extLst>
              <a:ext uri="{FF2B5EF4-FFF2-40B4-BE49-F238E27FC236}">
                <a16:creationId xmlns:a16="http://schemas.microsoft.com/office/drawing/2014/main" id="{B71651FB-F0C4-0F17-49C4-5BEC2BCC26E3}"/>
              </a:ext>
            </a:extLst>
          </p:cNvPr>
          <p:cNvPicPr>
            <a:picLocks noChangeAspect="1"/>
          </p:cNvPicPr>
          <p:nvPr/>
        </p:nvPicPr>
        <p:blipFill>
          <a:blip r:embed="rId6"/>
          <a:stretch>
            <a:fillRect/>
          </a:stretch>
        </p:blipFill>
        <p:spPr>
          <a:xfrm>
            <a:off x="-521" y="5913208"/>
            <a:ext cx="6756827" cy="527876"/>
          </a:xfrm>
          <a:prstGeom prst="rect">
            <a:avLst/>
          </a:prstGeom>
        </p:spPr>
      </p:pic>
      <p:sp>
        <p:nvSpPr>
          <p:cNvPr id="5" name="ZoneTexte 4">
            <a:extLst>
              <a:ext uri="{FF2B5EF4-FFF2-40B4-BE49-F238E27FC236}">
                <a16:creationId xmlns:a16="http://schemas.microsoft.com/office/drawing/2014/main" id="{D80ECCDA-AB55-A645-2F70-D925041769D6}"/>
              </a:ext>
            </a:extLst>
          </p:cNvPr>
          <p:cNvSpPr txBox="1"/>
          <p:nvPr/>
        </p:nvSpPr>
        <p:spPr>
          <a:xfrm>
            <a:off x="-41452" y="6424037"/>
            <a:ext cx="6751831" cy="297371"/>
          </a:xfrm>
          <a:prstGeom prst="rect">
            <a:avLst/>
          </a:prstGeom>
          <a:noFill/>
        </p:spPr>
        <p:txBody>
          <a:bodyPr wrap="square" rtlCol="0">
            <a:spAutoFit/>
          </a:bodyPr>
          <a:lstStyle/>
          <a:p>
            <a:r>
              <a:rPr lang="fr-FR" sz="666" b="1" dirty="0">
                <a:latin typeface="LM Roman 12" panose="00000500000000000000" pitchFamily="50" charset="0"/>
              </a:rPr>
              <a:t>[2] Titre : Les nouveaux enjeux pétroliers en Afrique Auteur(s) : Jean-Pierre </a:t>
            </a:r>
            <a:r>
              <a:rPr lang="fr-FR" sz="666" b="1" dirty="0" err="1">
                <a:latin typeface="LM Roman 12" panose="00000500000000000000" pitchFamily="50" charset="0"/>
              </a:rPr>
              <a:t>Favennec</a:t>
            </a:r>
            <a:r>
              <a:rPr lang="fr-FR" sz="666" b="1" dirty="0">
                <a:latin typeface="LM Roman 12" panose="00000500000000000000" pitchFamily="50" charset="0"/>
              </a:rPr>
              <a:t>, Philippe </a:t>
            </a:r>
            <a:r>
              <a:rPr lang="fr-FR" sz="666" b="1" dirty="0" err="1">
                <a:latin typeface="LM Roman 12" panose="00000500000000000000" pitchFamily="50" charset="0"/>
              </a:rPr>
              <a:t>Copinschi</a:t>
            </a:r>
            <a:r>
              <a:rPr lang="fr-FR" sz="666" b="1" dirty="0">
                <a:latin typeface="LM Roman 12" panose="00000500000000000000" pitchFamily="50" charset="0"/>
              </a:rPr>
              <a:t> Date de publication : Mars 2003Source : Revue Politique africaine Type de document : Article analytique</a:t>
            </a:r>
            <a:endParaRPr lang="fr-FR" sz="666" dirty="0">
              <a:latin typeface="LM Roman 12" panose="00000500000000000000" pitchFamily="50" charset="0"/>
            </a:endParaRPr>
          </a:p>
        </p:txBody>
      </p:sp>
      <p:sp>
        <p:nvSpPr>
          <p:cNvPr id="6" name="ZoneTexte 5">
            <a:extLst>
              <a:ext uri="{FF2B5EF4-FFF2-40B4-BE49-F238E27FC236}">
                <a16:creationId xmlns:a16="http://schemas.microsoft.com/office/drawing/2014/main" id="{B1B8DFE8-5CC8-6BDF-15B2-E36F4F12A0AF}"/>
              </a:ext>
            </a:extLst>
          </p:cNvPr>
          <p:cNvSpPr txBox="1"/>
          <p:nvPr/>
        </p:nvSpPr>
        <p:spPr>
          <a:xfrm>
            <a:off x="7295907" y="6055047"/>
            <a:ext cx="3499681" cy="666360"/>
          </a:xfrm>
          <a:prstGeom prst="rect">
            <a:avLst/>
          </a:prstGeom>
          <a:noFill/>
        </p:spPr>
        <p:txBody>
          <a:bodyPr wrap="square" rtlCol="0">
            <a:spAutoFit/>
          </a:bodyPr>
          <a:lstStyle/>
          <a:p>
            <a:r>
              <a:rPr lang="fr-FR" sz="1865" dirty="0">
                <a:latin typeface="LM Roman 12" panose="00000500000000000000" pitchFamily="50" charset="0"/>
              </a:rPr>
              <a:t>Figure 1 : Carte des pays membres de la CEDEAO</a:t>
            </a:r>
          </a:p>
        </p:txBody>
      </p:sp>
      <p:sp>
        <p:nvSpPr>
          <p:cNvPr id="7" name="Titre 13">
            <a:extLst>
              <a:ext uri="{FF2B5EF4-FFF2-40B4-BE49-F238E27FC236}">
                <a16:creationId xmlns:a16="http://schemas.microsoft.com/office/drawing/2014/main" id="{8E6F67D6-F451-A88B-4AD9-74D5F78B695C}"/>
              </a:ext>
            </a:extLst>
          </p:cNvPr>
          <p:cNvSpPr txBox="1">
            <a:spLocks/>
          </p:cNvSpPr>
          <p:nvPr/>
        </p:nvSpPr>
        <p:spPr>
          <a:xfrm>
            <a:off x="709622" y="32783"/>
            <a:ext cx="10772757" cy="368990"/>
          </a:xfrm>
          <a:prstGeom prst="rect">
            <a:avLst/>
          </a:prstGeom>
        </p:spPr>
        <p:txBody>
          <a:bodyPr/>
          <a:lstStyle>
            <a:lvl1pPr algn="ctr" defTabSz="457189" rtl="0" eaLnBrk="1" latinLnBrk="0" hangingPunct="1">
              <a:spcBef>
                <a:spcPct val="0"/>
              </a:spcBef>
              <a:buNone/>
              <a:defRPr sz="2800" b="1" kern="1200" cap="all" spc="-100">
                <a:solidFill>
                  <a:schemeClr val="tx1"/>
                </a:solidFill>
                <a:latin typeface="Calibri" panose="020F0502020204030204" pitchFamily="34" charset="0"/>
                <a:ea typeface="+mj-ea"/>
                <a:cs typeface="Calibri" panose="020F0502020204030204" pitchFamily="34" charset="0"/>
              </a:defRPr>
            </a:lvl1pPr>
          </a:lstStyle>
          <a:p>
            <a:pPr algn="l"/>
            <a:r>
              <a:rPr lang="en-US" sz="2131" dirty="0">
                <a:latin typeface="LM Roman 12" panose="00000500000000000000" pitchFamily="50" charset="0"/>
              </a:rPr>
              <a:t>I. </a:t>
            </a:r>
            <a:r>
              <a:rPr lang="en-US" sz="2131" dirty="0" err="1">
                <a:latin typeface="LM Roman 12" panose="00000500000000000000" pitchFamily="50" charset="0"/>
              </a:rPr>
              <a:t>Contexte</a:t>
            </a:r>
            <a:r>
              <a:rPr lang="en-US" sz="2131" dirty="0">
                <a:latin typeface="LM Roman 12" panose="00000500000000000000" pitchFamily="50" charset="0"/>
              </a:rPr>
              <a:t> du </a:t>
            </a:r>
            <a:r>
              <a:rPr lang="en-US" sz="2131" dirty="0" err="1">
                <a:latin typeface="LM Roman 12" panose="00000500000000000000" pitchFamily="50" charset="0"/>
              </a:rPr>
              <a:t>mre</a:t>
            </a:r>
            <a:r>
              <a:rPr lang="en-US" sz="2131" dirty="0">
                <a:latin typeface="LM Roman 12" panose="00000500000000000000" pitchFamily="50" charset="0"/>
              </a:rPr>
              <a:t> &amp; PROBLEMATIQUE</a:t>
            </a:r>
            <a:endParaRPr lang="fr-BJ" sz="2131" dirty="0">
              <a:latin typeface="LM Roman 12" panose="00000500000000000000" pitchFamily="50" charset="0"/>
            </a:endParaRPr>
          </a:p>
        </p:txBody>
      </p:sp>
    </p:spTree>
    <p:extLst>
      <p:ext uri="{BB962C8B-B14F-4D97-AF65-F5344CB8AC3E}">
        <p14:creationId xmlns:p14="http://schemas.microsoft.com/office/powerpoint/2010/main" val="384790645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2" repeatCount="indefinite"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right)">
                                      <p:cBhvr>
                                        <p:cTn id="7" dur="1000"/>
                                        <p:tgtEl>
                                          <p:spTgt spid="11"/>
                                        </p:tgtEl>
                                      </p:cBhvr>
                                    </p:animEffect>
                                  </p:childTnLst>
                                </p:cTn>
                              </p:par>
                              <p:par>
                                <p:cTn id="8" presetID="22" presetClass="entr" presetSubtype="2" repeatCount="indefinite"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wipe(right)">
                                      <p:cBhvr>
                                        <p:cTn id="10" dur="1000"/>
                                        <p:tgtEl>
                                          <p:spTgt spid="12"/>
                                        </p:tgtEl>
                                      </p:cBhvr>
                                    </p:animEffect>
                                  </p:childTnLst>
                                </p:cTn>
                              </p:par>
                              <p:par>
                                <p:cTn id="11" presetID="22" presetClass="entr" presetSubtype="2" repeatCount="indefinite" fill="hold" grpId="0" nodeType="with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wipe(right)">
                                      <p:cBhvr>
                                        <p:cTn id="13" dur="1000"/>
                                        <p:tgtEl>
                                          <p:spTgt spid="13"/>
                                        </p:tgtEl>
                                      </p:cBhvr>
                                    </p:animEffect>
                                  </p:childTnLst>
                                </p:cTn>
                              </p:par>
                              <p:par>
                                <p:cTn id="14" presetID="22" presetClass="entr" presetSubtype="1" repeatCount="indefinite" fill="hold" grpId="0" nodeType="with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wipe(up)">
                                      <p:cBhvr>
                                        <p:cTn id="16" dur="1000"/>
                                        <p:tgtEl>
                                          <p:spTgt spid="14"/>
                                        </p:tgtEl>
                                      </p:cBhvr>
                                    </p:animEffect>
                                  </p:childTnLst>
                                </p:cTn>
                              </p:par>
                              <p:par>
                                <p:cTn id="17" presetID="22" presetClass="entr" presetSubtype="1" repeatCount="indefinite"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wipe(up)">
                                      <p:cBhvr>
                                        <p:cTn id="19"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4" grpId="0" animBg="1"/>
      <p:bldP spid="15"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563273" y="909761"/>
            <a:ext cx="2898251" cy="1852232"/>
          </a:xfrm>
          <a:prstGeom prst="rect">
            <a:avLst/>
          </a:prstGeom>
        </p:spPr>
      </p:pic>
      <p:pic>
        <p:nvPicPr>
          <p:cNvPr id="3" name="object 3"/>
          <p:cNvPicPr/>
          <p:nvPr/>
        </p:nvPicPr>
        <p:blipFill>
          <a:blip r:embed="rId3" cstate="print"/>
          <a:stretch>
            <a:fillRect/>
          </a:stretch>
        </p:blipFill>
        <p:spPr>
          <a:xfrm>
            <a:off x="5931952" y="3856334"/>
            <a:ext cx="2898251" cy="1852232"/>
          </a:xfrm>
          <a:prstGeom prst="rect">
            <a:avLst/>
          </a:prstGeom>
        </p:spPr>
      </p:pic>
      <p:grpSp>
        <p:nvGrpSpPr>
          <p:cNvPr id="4" name="object 4"/>
          <p:cNvGrpSpPr/>
          <p:nvPr/>
        </p:nvGrpSpPr>
        <p:grpSpPr>
          <a:xfrm>
            <a:off x="2951482" y="2777674"/>
            <a:ext cx="2980471" cy="1852326"/>
            <a:chOff x="4040123" y="1164336"/>
            <a:chExt cx="3977640" cy="2472055"/>
          </a:xfrm>
        </p:grpSpPr>
        <p:pic>
          <p:nvPicPr>
            <p:cNvPr id="5" name="object 5"/>
            <p:cNvPicPr/>
            <p:nvPr/>
          </p:nvPicPr>
          <p:blipFill>
            <a:blip r:embed="rId4" cstate="print"/>
            <a:stretch>
              <a:fillRect/>
            </a:stretch>
          </p:blipFill>
          <p:spPr>
            <a:xfrm>
              <a:off x="4149851" y="1164336"/>
              <a:ext cx="3867911" cy="2471928"/>
            </a:xfrm>
            <a:prstGeom prst="rect">
              <a:avLst/>
            </a:prstGeom>
          </p:spPr>
        </p:pic>
        <p:pic>
          <p:nvPicPr>
            <p:cNvPr id="6" name="object 6"/>
            <p:cNvPicPr/>
            <p:nvPr/>
          </p:nvPicPr>
          <p:blipFill>
            <a:blip r:embed="rId5" cstate="print"/>
            <a:stretch>
              <a:fillRect/>
            </a:stretch>
          </p:blipFill>
          <p:spPr>
            <a:xfrm>
              <a:off x="4040123" y="2709672"/>
              <a:ext cx="226313" cy="121919"/>
            </a:xfrm>
            <a:prstGeom prst="rect">
              <a:avLst/>
            </a:prstGeom>
          </p:spPr>
        </p:pic>
      </p:grpSp>
      <p:sp>
        <p:nvSpPr>
          <p:cNvPr id="10" name="object 10"/>
          <p:cNvSpPr txBox="1"/>
          <p:nvPr/>
        </p:nvSpPr>
        <p:spPr>
          <a:xfrm>
            <a:off x="2012397" y="894082"/>
            <a:ext cx="826603" cy="317101"/>
          </a:xfrm>
          <a:prstGeom prst="rect">
            <a:avLst/>
          </a:prstGeom>
        </p:spPr>
        <p:txBody>
          <a:bodyPr vert="horz" wrap="square" lIns="0" tIns="9516" rIns="0" bIns="0" rtlCol="0">
            <a:spAutoFit/>
          </a:bodyPr>
          <a:lstStyle/>
          <a:p>
            <a:pPr marL="9516">
              <a:spcBef>
                <a:spcPts val="75"/>
              </a:spcBef>
            </a:pPr>
            <a:r>
              <a:rPr sz="1998" b="1" spc="-8" dirty="0">
                <a:solidFill>
                  <a:srgbClr val="404040"/>
                </a:solidFill>
                <a:latin typeface="Calibri"/>
                <a:cs typeface="Calibri"/>
              </a:rPr>
              <a:t>Solaire</a:t>
            </a:r>
            <a:endParaRPr sz="1998" dirty="0">
              <a:latin typeface="Calibri"/>
              <a:cs typeface="Calibri"/>
            </a:endParaRPr>
          </a:p>
        </p:txBody>
      </p:sp>
      <p:sp>
        <p:nvSpPr>
          <p:cNvPr id="11" name="object 11"/>
          <p:cNvSpPr txBox="1"/>
          <p:nvPr/>
        </p:nvSpPr>
        <p:spPr>
          <a:xfrm>
            <a:off x="2739857" y="2761993"/>
            <a:ext cx="2410447" cy="378599"/>
          </a:xfrm>
          <a:prstGeom prst="rect">
            <a:avLst/>
          </a:prstGeom>
        </p:spPr>
        <p:txBody>
          <a:bodyPr vert="horz" wrap="square" lIns="0" tIns="70420" rIns="0" bIns="0" rtlCol="0">
            <a:spAutoFit/>
          </a:bodyPr>
          <a:lstStyle/>
          <a:p>
            <a:pPr marL="1680559" algn="ctr">
              <a:spcBef>
                <a:spcPts val="428"/>
              </a:spcBef>
            </a:pPr>
            <a:r>
              <a:rPr sz="1998" b="1" spc="-19" dirty="0">
                <a:solidFill>
                  <a:srgbClr val="404040"/>
                </a:solidFill>
                <a:latin typeface="Calibri"/>
                <a:cs typeface="Calibri"/>
              </a:rPr>
              <a:t>Gaz</a:t>
            </a:r>
            <a:endParaRPr sz="1998" dirty="0">
              <a:latin typeface="Calibri"/>
              <a:cs typeface="Calibri"/>
            </a:endParaRPr>
          </a:p>
        </p:txBody>
      </p:sp>
      <p:sp>
        <p:nvSpPr>
          <p:cNvPr id="12" name="object 12"/>
          <p:cNvSpPr txBox="1"/>
          <p:nvPr/>
        </p:nvSpPr>
        <p:spPr>
          <a:xfrm>
            <a:off x="6571802" y="3539234"/>
            <a:ext cx="1984617" cy="317101"/>
          </a:xfrm>
          <a:prstGeom prst="rect">
            <a:avLst/>
          </a:prstGeom>
        </p:spPr>
        <p:txBody>
          <a:bodyPr vert="horz" wrap="square" lIns="0" tIns="9516" rIns="0" bIns="0" rtlCol="0">
            <a:spAutoFit/>
          </a:bodyPr>
          <a:lstStyle/>
          <a:p>
            <a:pPr marL="9516">
              <a:spcBef>
                <a:spcPts val="75"/>
              </a:spcBef>
            </a:pPr>
            <a:r>
              <a:rPr sz="1998" b="1" spc="-8" dirty="0">
                <a:solidFill>
                  <a:srgbClr val="404040"/>
                </a:solidFill>
                <a:latin typeface="Calibri"/>
                <a:cs typeface="Calibri"/>
              </a:rPr>
              <a:t>Hydroélectricité</a:t>
            </a:r>
            <a:endParaRPr sz="1998" dirty="0">
              <a:latin typeface="Calibri"/>
              <a:cs typeface="Calibri"/>
            </a:endParaRPr>
          </a:p>
        </p:txBody>
      </p:sp>
      <p:sp>
        <p:nvSpPr>
          <p:cNvPr id="8" name="Titre 13">
            <a:extLst>
              <a:ext uri="{FF2B5EF4-FFF2-40B4-BE49-F238E27FC236}">
                <a16:creationId xmlns:a16="http://schemas.microsoft.com/office/drawing/2014/main" id="{96CC68D5-C614-C81D-BBAA-B26CC5FAA1D4}"/>
              </a:ext>
            </a:extLst>
          </p:cNvPr>
          <p:cNvSpPr txBox="1">
            <a:spLocks/>
          </p:cNvSpPr>
          <p:nvPr/>
        </p:nvSpPr>
        <p:spPr>
          <a:xfrm>
            <a:off x="879024" y="252499"/>
            <a:ext cx="10772757" cy="368990"/>
          </a:xfrm>
          <a:prstGeom prst="rect">
            <a:avLst/>
          </a:prstGeom>
        </p:spPr>
        <p:txBody>
          <a:bodyPr/>
          <a:lstStyle>
            <a:lvl1pPr algn="ctr" defTabSz="457189" rtl="0" eaLnBrk="1" latinLnBrk="0" hangingPunct="1">
              <a:spcBef>
                <a:spcPct val="0"/>
              </a:spcBef>
              <a:buNone/>
              <a:defRPr sz="2800" b="1" kern="1200" cap="all" spc="-100">
                <a:solidFill>
                  <a:schemeClr val="tx1"/>
                </a:solidFill>
                <a:latin typeface="Calibri" panose="020F0502020204030204" pitchFamily="34" charset="0"/>
                <a:ea typeface="+mj-ea"/>
                <a:cs typeface="Calibri" panose="020F0502020204030204" pitchFamily="34" charset="0"/>
              </a:defRPr>
            </a:lvl1pPr>
          </a:lstStyle>
          <a:p>
            <a:pPr algn="l"/>
            <a:r>
              <a:rPr lang="en-US" sz="2131" dirty="0">
                <a:latin typeface="LM Roman 12" panose="00000500000000000000" pitchFamily="50" charset="0"/>
              </a:rPr>
              <a:t>I. </a:t>
            </a:r>
            <a:r>
              <a:rPr lang="en-US" sz="2131" dirty="0" err="1">
                <a:latin typeface="LM Roman 12" panose="00000500000000000000" pitchFamily="50" charset="0"/>
              </a:rPr>
              <a:t>Contexte</a:t>
            </a:r>
            <a:r>
              <a:rPr lang="en-US" sz="2131" dirty="0">
                <a:latin typeface="LM Roman 12" panose="00000500000000000000" pitchFamily="50" charset="0"/>
              </a:rPr>
              <a:t> du </a:t>
            </a:r>
            <a:r>
              <a:rPr lang="en-US" sz="2131" dirty="0" err="1">
                <a:latin typeface="LM Roman 12" panose="00000500000000000000" pitchFamily="50" charset="0"/>
              </a:rPr>
              <a:t>mre</a:t>
            </a:r>
            <a:r>
              <a:rPr lang="en-US" sz="2131" dirty="0">
                <a:latin typeface="LM Roman 12" panose="00000500000000000000" pitchFamily="50" charset="0"/>
              </a:rPr>
              <a:t> &amp; PROBLEMATIQUE</a:t>
            </a:r>
            <a:endParaRPr lang="fr-BJ" sz="2131" dirty="0">
              <a:latin typeface="LM Roman 12" panose="00000500000000000000" pitchFamily="50" charset="0"/>
            </a:endParaRPr>
          </a:p>
        </p:txBody>
      </p:sp>
      <p:sp>
        <p:nvSpPr>
          <p:cNvPr id="9" name="ZoneTexte 8">
            <a:extLst>
              <a:ext uri="{FF2B5EF4-FFF2-40B4-BE49-F238E27FC236}">
                <a16:creationId xmlns:a16="http://schemas.microsoft.com/office/drawing/2014/main" id="{BBE4A466-7845-8E48-4441-107224C4F3A3}"/>
              </a:ext>
            </a:extLst>
          </p:cNvPr>
          <p:cNvSpPr txBox="1"/>
          <p:nvPr/>
        </p:nvSpPr>
        <p:spPr>
          <a:xfrm>
            <a:off x="561419" y="5948241"/>
            <a:ext cx="11455542" cy="666360"/>
          </a:xfrm>
          <a:prstGeom prst="rect">
            <a:avLst/>
          </a:prstGeom>
          <a:noFill/>
        </p:spPr>
        <p:txBody>
          <a:bodyPr wrap="square" rtlCol="0">
            <a:spAutoFit/>
          </a:bodyPr>
          <a:lstStyle/>
          <a:p>
            <a:r>
              <a:rPr lang="fr-FR" sz="1865" dirty="0">
                <a:latin typeface="LM Roman 12" panose="00000500000000000000" pitchFamily="50" charset="0"/>
              </a:rPr>
              <a:t>Figure 2 : La diversité et la répartition inégale des ressources énergétiques entre les pays : une forte justification pour l'intégration des systèmes électriques de la Région</a:t>
            </a:r>
          </a:p>
        </p:txBody>
      </p:sp>
    </p:spTree>
    <p:extLst>
      <p:ext uri="{BB962C8B-B14F-4D97-AF65-F5344CB8AC3E}">
        <p14:creationId xmlns:p14="http://schemas.microsoft.com/office/powerpoint/2010/main" val="366418337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6" descr="http://p2.storage.canalblog.com/25/37/1185071/98886992_o.jpg"/>
          <p:cNvPicPr/>
          <p:nvPr/>
        </p:nvPicPr>
        <p:blipFill>
          <a:blip r:embed="rId3">
            <a:clrChange>
              <a:clrFrom>
                <a:srgbClr val="FFE02F"/>
              </a:clrFrom>
              <a:clrTo>
                <a:srgbClr val="FFE02F">
                  <a:alpha val="0"/>
                </a:srgbClr>
              </a:clrTo>
            </a:clrChange>
            <a:lum bright="70000" contrast="-70000"/>
            <a:extLst>
              <a:ext uri="{BEBA8EAE-BF5A-486C-A8C5-ECC9F3942E4B}">
                <a14:imgProps xmlns:a14="http://schemas.microsoft.com/office/drawing/2010/main">
                  <a14:imgLayer r:embed="rId4">
                    <a14:imgEffect>
                      <a14:colorTemperature colorTemp="8744"/>
                    </a14:imgEffect>
                    <a14:imgEffect>
                      <a14:saturation sat="293000"/>
                    </a14:imgEffect>
                  </a14:imgLayer>
                </a14:imgProps>
              </a:ext>
              <a:ext uri="{28A0092B-C50C-407E-A947-70E740481C1C}">
                <a14:useLocalDpi xmlns:a14="http://schemas.microsoft.com/office/drawing/2010/main" val="0"/>
              </a:ext>
            </a:extLst>
          </a:blip>
          <a:srcRect/>
          <a:stretch>
            <a:fillRect/>
          </a:stretch>
        </p:blipFill>
        <p:spPr bwMode="auto">
          <a:xfrm>
            <a:off x="2786696" y="1842452"/>
            <a:ext cx="6186959" cy="4575676"/>
          </a:xfrm>
          <a:prstGeom prst="rect">
            <a:avLst/>
          </a:prstGeom>
          <a:noFill/>
          <a:effectLst>
            <a:outerShdw blurRad="50800" dist="50800" dir="5400000" algn="ctr" rotWithShape="0">
              <a:schemeClr val="bg2">
                <a:lumMod val="90000"/>
                <a:alpha val="50000"/>
              </a:schemeClr>
            </a:outerShdw>
          </a:effectLst>
        </p:spPr>
      </p:pic>
      <p:sp>
        <p:nvSpPr>
          <p:cNvPr id="2" name="Espace réservé du contenu 1"/>
          <p:cNvSpPr>
            <a:spLocks noGrp="1"/>
          </p:cNvSpPr>
          <p:nvPr>
            <p:ph idx="1"/>
          </p:nvPr>
        </p:nvSpPr>
        <p:spPr>
          <a:xfrm>
            <a:off x="798828" y="1128791"/>
            <a:ext cx="9285330" cy="737981"/>
          </a:xfrm>
        </p:spPr>
        <p:txBody>
          <a:bodyPr>
            <a:normAutofit lnSpcReduction="10000"/>
          </a:bodyPr>
          <a:lstStyle/>
          <a:p>
            <a:pPr algn="ctr"/>
            <a:r>
              <a:rPr lang="fr" sz="2398" dirty="0">
                <a:latin typeface="Arial Black" panose="020B0A04020102020204" pitchFamily="34" charset="0"/>
              </a:rPr>
              <a:t>Conditions institutionnelles pour la création d'un marché régional</a:t>
            </a:r>
            <a:endParaRPr lang="fr-FR" sz="2398" dirty="0">
              <a:latin typeface="Arial Black" panose="020B0A04020102020204" pitchFamily="34" charset="0"/>
            </a:endParaRPr>
          </a:p>
        </p:txBody>
      </p:sp>
      <p:sp>
        <p:nvSpPr>
          <p:cNvPr id="8" name="Subtitle 6">
            <a:extLst>
              <a:ext uri="{FF2B5EF4-FFF2-40B4-BE49-F238E27FC236}">
                <a16:creationId xmlns:a16="http://schemas.microsoft.com/office/drawing/2014/main" id="{BCDB27EF-AAC3-4F40-999F-5F2562C32F69}"/>
              </a:ext>
            </a:extLst>
          </p:cNvPr>
          <p:cNvSpPr txBox="1">
            <a:spLocks/>
          </p:cNvSpPr>
          <p:nvPr/>
        </p:nvSpPr>
        <p:spPr>
          <a:xfrm>
            <a:off x="686327" y="2349754"/>
            <a:ext cx="9510333" cy="4100786"/>
          </a:xfrm>
          <a:prstGeom prst="rect">
            <a:avLst/>
          </a:prstGeom>
        </p:spPr>
        <p:txBody>
          <a:bodyPr/>
          <a:lstStyle>
            <a:lvl1pPr marL="342900" indent="-342900" algn="l" rtl="0" eaLnBrk="1" fontAlgn="base" hangingPunct="1">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just">
              <a:buFont typeface="+mj-lt"/>
              <a:buAutoNum type="arabicPeriod"/>
            </a:pPr>
            <a:r>
              <a:rPr lang="fr" sz="1998" b="1" dirty="0">
                <a:solidFill>
                  <a:srgbClr val="002060"/>
                </a:solidFill>
                <a:latin typeface="Tahoma" panose="020B0604030504040204" pitchFamily="34" charset="0"/>
                <a:ea typeface="Tahoma" panose="020B0604030504040204" pitchFamily="34" charset="0"/>
                <a:cs typeface="Tahoma" panose="020B0604030504040204" pitchFamily="34" charset="0"/>
              </a:rPr>
              <a:t>Existence d'une volonté politique forte et d'un cadre politique stable</a:t>
            </a:r>
          </a:p>
          <a:p>
            <a:pPr algn="just">
              <a:buFont typeface="+mj-lt"/>
              <a:buAutoNum type="arabicPeriod"/>
            </a:pPr>
            <a:endParaRPr lang="en-US" sz="1998" b="1" dirty="0">
              <a:solidFill>
                <a:srgbClr val="002060"/>
              </a:solidFill>
              <a:latin typeface="Tahoma" panose="020B0604030504040204" pitchFamily="34" charset="0"/>
              <a:ea typeface="Tahoma" panose="020B0604030504040204" pitchFamily="34" charset="0"/>
              <a:cs typeface="Tahoma" panose="020B0604030504040204" pitchFamily="34" charset="0"/>
            </a:endParaRPr>
          </a:p>
          <a:p>
            <a:pPr algn="just">
              <a:buFont typeface="+mj-lt"/>
              <a:buAutoNum type="arabicPeriod"/>
            </a:pPr>
            <a:r>
              <a:rPr lang="fr" sz="1998" b="1" dirty="0">
                <a:solidFill>
                  <a:srgbClr val="002060"/>
                </a:solidFill>
                <a:latin typeface="Tahoma" panose="020B0604030504040204" pitchFamily="34" charset="0"/>
                <a:ea typeface="Tahoma" panose="020B0604030504040204" pitchFamily="34" charset="0"/>
                <a:cs typeface="Tahoma" panose="020B0604030504040204" pitchFamily="34" charset="0"/>
              </a:rPr>
              <a:t>Une vision claire et cohérente et une politique énergétique intégrée</a:t>
            </a:r>
          </a:p>
          <a:p>
            <a:pPr algn="just">
              <a:buFont typeface="+mj-lt"/>
              <a:buAutoNum type="arabicPeriod"/>
            </a:pPr>
            <a:endParaRPr lang="en-US" sz="1998" b="1" dirty="0">
              <a:solidFill>
                <a:srgbClr val="002060"/>
              </a:solidFill>
              <a:latin typeface="Tahoma" panose="020B0604030504040204" pitchFamily="34" charset="0"/>
              <a:ea typeface="Tahoma" panose="020B0604030504040204" pitchFamily="34" charset="0"/>
              <a:cs typeface="Tahoma" panose="020B0604030504040204" pitchFamily="34" charset="0"/>
            </a:endParaRPr>
          </a:p>
          <a:p>
            <a:pPr algn="just">
              <a:buFont typeface="+mj-lt"/>
              <a:buAutoNum type="arabicPeriod"/>
            </a:pPr>
            <a:r>
              <a:rPr lang="fr" sz="1998" b="1" dirty="0">
                <a:solidFill>
                  <a:srgbClr val="002060"/>
                </a:solidFill>
                <a:latin typeface="Tahoma" panose="020B0604030504040204" pitchFamily="34" charset="0"/>
                <a:ea typeface="Tahoma" panose="020B0604030504040204" pitchFamily="34" charset="0"/>
                <a:cs typeface="Tahoma" panose="020B0604030504040204" pitchFamily="34" charset="0"/>
              </a:rPr>
              <a:t>Processus décisionnel approprié pour faciliter la construction du marché régional.</a:t>
            </a:r>
          </a:p>
          <a:p>
            <a:pPr algn="just">
              <a:buFont typeface="+mj-lt"/>
              <a:buAutoNum type="arabicPeriod"/>
            </a:pPr>
            <a:endParaRPr lang="en-US" sz="1998" b="1" dirty="0">
              <a:solidFill>
                <a:srgbClr val="002060"/>
              </a:solidFill>
              <a:latin typeface="Tahoma" panose="020B0604030504040204" pitchFamily="34" charset="0"/>
              <a:ea typeface="Tahoma" panose="020B0604030504040204" pitchFamily="34" charset="0"/>
              <a:cs typeface="Tahoma" panose="020B0604030504040204" pitchFamily="34" charset="0"/>
            </a:endParaRPr>
          </a:p>
          <a:p>
            <a:pPr algn="just">
              <a:buFont typeface="+mj-lt"/>
              <a:buAutoNum type="arabicPeriod"/>
            </a:pPr>
            <a:r>
              <a:rPr lang="fr" sz="1998" b="1" dirty="0">
                <a:solidFill>
                  <a:srgbClr val="002060"/>
                </a:solidFill>
                <a:latin typeface="Tahoma" panose="020B0604030504040204" pitchFamily="34" charset="0"/>
                <a:ea typeface="Tahoma" panose="020B0604030504040204" pitchFamily="34" charset="0"/>
                <a:cs typeface="Tahoma" panose="020B0604030504040204" pitchFamily="34" charset="0"/>
              </a:rPr>
              <a:t>Mise en place d'un cadre institutionnel et réglementaire respecté par toutes les parties prenantes.</a:t>
            </a:r>
          </a:p>
          <a:p>
            <a:pPr algn="just">
              <a:buFont typeface="+mj-lt"/>
              <a:buAutoNum type="arabicPeriod"/>
            </a:pPr>
            <a:endParaRPr lang="en-US" sz="1998" b="1" dirty="0">
              <a:solidFill>
                <a:srgbClr val="002060"/>
              </a:solidFill>
              <a:latin typeface="Tahoma" panose="020B0604030504040204" pitchFamily="34" charset="0"/>
              <a:ea typeface="Tahoma" panose="020B0604030504040204" pitchFamily="34" charset="0"/>
              <a:cs typeface="Tahoma" panose="020B0604030504040204" pitchFamily="34" charset="0"/>
            </a:endParaRPr>
          </a:p>
          <a:p>
            <a:pPr algn="just">
              <a:buFont typeface="+mj-lt"/>
              <a:buAutoNum type="arabicPeriod"/>
            </a:pPr>
            <a:r>
              <a:rPr lang="fr" sz="1998" b="1" dirty="0">
                <a:solidFill>
                  <a:srgbClr val="002060"/>
                </a:solidFill>
                <a:latin typeface="Tahoma" panose="020B0604030504040204" pitchFamily="34" charset="0"/>
                <a:ea typeface="Tahoma" panose="020B0604030504040204" pitchFamily="34" charset="0"/>
                <a:cs typeface="Tahoma" panose="020B0604030504040204" pitchFamily="34" charset="0"/>
              </a:rPr>
              <a:t>Mise en place d'« arbitres » indépendants, compétents et crédibles.</a:t>
            </a:r>
            <a:endParaRPr lang="fr-BE" sz="1998" dirty="0">
              <a:solidFill>
                <a:srgbClr val="002060"/>
              </a:solidFill>
              <a:latin typeface="Tahoma" panose="020B0604030504040204" pitchFamily="34" charset="0"/>
              <a:ea typeface="Tahoma" panose="020B0604030504040204" pitchFamily="34" charset="0"/>
              <a:cs typeface="Tahoma" panose="020B0604030504040204" pitchFamily="34" charset="0"/>
            </a:endParaRPr>
          </a:p>
        </p:txBody>
      </p:sp>
      <p:sp>
        <p:nvSpPr>
          <p:cNvPr id="4" name="Titre 13">
            <a:extLst>
              <a:ext uri="{FF2B5EF4-FFF2-40B4-BE49-F238E27FC236}">
                <a16:creationId xmlns:a16="http://schemas.microsoft.com/office/drawing/2014/main" id="{0FDB686D-4434-D417-B19C-F13DEF590D4B}"/>
              </a:ext>
            </a:extLst>
          </p:cNvPr>
          <p:cNvSpPr txBox="1">
            <a:spLocks/>
          </p:cNvSpPr>
          <p:nvPr/>
        </p:nvSpPr>
        <p:spPr>
          <a:xfrm>
            <a:off x="879024" y="252499"/>
            <a:ext cx="10772757" cy="368990"/>
          </a:xfrm>
          <a:prstGeom prst="rect">
            <a:avLst/>
          </a:prstGeom>
        </p:spPr>
        <p:txBody>
          <a:bodyPr/>
          <a:lstStyle>
            <a:lvl1pPr algn="ctr" defTabSz="457189" rtl="0" eaLnBrk="1" latinLnBrk="0" hangingPunct="1">
              <a:spcBef>
                <a:spcPct val="0"/>
              </a:spcBef>
              <a:buNone/>
              <a:defRPr sz="2800" b="1" kern="1200" cap="all" spc="-100">
                <a:solidFill>
                  <a:schemeClr val="tx1"/>
                </a:solidFill>
                <a:latin typeface="Calibri" panose="020F0502020204030204" pitchFamily="34" charset="0"/>
                <a:ea typeface="+mj-ea"/>
                <a:cs typeface="Calibri" panose="020F0502020204030204" pitchFamily="34" charset="0"/>
              </a:defRPr>
            </a:lvl1pPr>
          </a:lstStyle>
          <a:p>
            <a:pPr algn="l"/>
            <a:r>
              <a:rPr lang="en-US" sz="2131" dirty="0">
                <a:latin typeface="LM Roman 12" panose="00000500000000000000" pitchFamily="50" charset="0"/>
              </a:rPr>
              <a:t>I. </a:t>
            </a:r>
            <a:r>
              <a:rPr lang="en-US" sz="2131" dirty="0" err="1">
                <a:latin typeface="LM Roman 12" panose="00000500000000000000" pitchFamily="50" charset="0"/>
              </a:rPr>
              <a:t>Contexte</a:t>
            </a:r>
            <a:r>
              <a:rPr lang="en-US" sz="2131" dirty="0">
                <a:latin typeface="LM Roman 12" panose="00000500000000000000" pitchFamily="50" charset="0"/>
              </a:rPr>
              <a:t> du </a:t>
            </a:r>
            <a:r>
              <a:rPr lang="en-US" sz="2131" dirty="0" err="1">
                <a:latin typeface="LM Roman 12" panose="00000500000000000000" pitchFamily="50" charset="0"/>
              </a:rPr>
              <a:t>mre</a:t>
            </a:r>
            <a:r>
              <a:rPr lang="en-US" sz="2131" dirty="0">
                <a:latin typeface="LM Roman 12" panose="00000500000000000000" pitchFamily="50" charset="0"/>
              </a:rPr>
              <a:t> &amp; PROBLEMATIQUE</a:t>
            </a:r>
            <a:endParaRPr lang="fr-BJ" sz="2131" dirty="0">
              <a:latin typeface="LM Roman 12" panose="00000500000000000000" pitchFamily="50" charset="0"/>
            </a:endParaRPr>
          </a:p>
        </p:txBody>
      </p:sp>
    </p:spTree>
    <p:extLst>
      <p:ext uri="{BB962C8B-B14F-4D97-AF65-F5344CB8AC3E}">
        <p14:creationId xmlns:p14="http://schemas.microsoft.com/office/powerpoint/2010/main" val="8334319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wipe(down)">
                                      <p:cBhvr>
                                        <p:cTn id="7" dur="580">
                                          <p:stCondLst>
                                            <p:cond delay="0"/>
                                          </p:stCondLst>
                                        </p:cTn>
                                        <p:tgtEl>
                                          <p:spTgt spid="8">
                                            <p:txEl>
                                              <p:pRg st="0" end="0"/>
                                            </p:txEl>
                                          </p:spTgt>
                                        </p:tgtEl>
                                      </p:cBhvr>
                                    </p:animEffect>
                                    <p:anim calcmode="lin" valueType="num">
                                      <p:cBhvr>
                                        <p:cTn id="8" dur="1822" tmFilter="0,0; 0.14,0.36; 0.43,0.73; 0.71,0.91; 1.0,1.0">
                                          <p:stCondLst>
                                            <p:cond delay="0"/>
                                          </p:stCondLst>
                                        </p:cTn>
                                        <p:tgtEl>
                                          <p:spTgt spid="8">
                                            <p:txEl>
                                              <p:pRg st="0" end="0"/>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8">
                                            <p:txEl>
                                              <p:pRg st="0" end="0"/>
                                            </p:txEl>
                                          </p:spTgt>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8">
                                            <p:txEl>
                                              <p:pRg st="0" end="0"/>
                                            </p:txEl>
                                          </p:spTgt>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8">
                                            <p:txEl>
                                              <p:pRg st="0" end="0"/>
                                            </p:txEl>
                                          </p:spTgt>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8">
                                            <p:txEl>
                                              <p:pRg st="0" end="0"/>
                                            </p:txEl>
                                          </p:spTgt>
                                        </p:tgtEl>
                                        <p:attrNameLst>
                                          <p:attrName>ppt_y</p:attrName>
                                        </p:attrNameLst>
                                      </p:cBhvr>
                                      <p:tavLst>
                                        <p:tav tm="0" fmla="#ppt_y-sin(pi*$)/81">
                                          <p:val>
                                            <p:fltVal val="0"/>
                                          </p:val>
                                        </p:tav>
                                        <p:tav tm="100000">
                                          <p:val>
                                            <p:fltVal val="1"/>
                                          </p:val>
                                        </p:tav>
                                      </p:tavLst>
                                    </p:anim>
                                    <p:animScale>
                                      <p:cBhvr>
                                        <p:cTn id="13" dur="26">
                                          <p:stCondLst>
                                            <p:cond delay="650"/>
                                          </p:stCondLst>
                                        </p:cTn>
                                        <p:tgtEl>
                                          <p:spTgt spid="8">
                                            <p:txEl>
                                              <p:pRg st="0" end="0"/>
                                            </p:txEl>
                                          </p:spTgt>
                                        </p:tgtEl>
                                      </p:cBhvr>
                                      <p:to x="100000" y="60000"/>
                                    </p:animScale>
                                    <p:animScale>
                                      <p:cBhvr>
                                        <p:cTn id="14" dur="166" decel="50000">
                                          <p:stCondLst>
                                            <p:cond delay="676"/>
                                          </p:stCondLst>
                                        </p:cTn>
                                        <p:tgtEl>
                                          <p:spTgt spid="8">
                                            <p:txEl>
                                              <p:pRg st="0" end="0"/>
                                            </p:txEl>
                                          </p:spTgt>
                                        </p:tgtEl>
                                      </p:cBhvr>
                                      <p:to x="100000" y="100000"/>
                                    </p:animScale>
                                    <p:animScale>
                                      <p:cBhvr>
                                        <p:cTn id="15" dur="26">
                                          <p:stCondLst>
                                            <p:cond delay="1312"/>
                                          </p:stCondLst>
                                        </p:cTn>
                                        <p:tgtEl>
                                          <p:spTgt spid="8">
                                            <p:txEl>
                                              <p:pRg st="0" end="0"/>
                                            </p:txEl>
                                          </p:spTgt>
                                        </p:tgtEl>
                                      </p:cBhvr>
                                      <p:to x="100000" y="80000"/>
                                    </p:animScale>
                                    <p:animScale>
                                      <p:cBhvr>
                                        <p:cTn id="16" dur="166" decel="50000">
                                          <p:stCondLst>
                                            <p:cond delay="1338"/>
                                          </p:stCondLst>
                                        </p:cTn>
                                        <p:tgtEl>
                                          <p:spTgt spid="8">
                                            <p:txEl>
                                              <p:pRg st="0" end="0"/>
                                            </p:txEl>
                                          </p:spTgt>
                                        </p:tgtEl>
                                      </p:cBhvr>
                                      <p:to x="100000" y="100000"/>
                                    </p:animScale>
                                    <p:animScale>
                                      <p:cBhvr>
                                        <p:cTn id="17" dur="26">
                                          <p:stCondLst>
                                            <p:cond delay="1642"/>
                                          </p:stCondLst>
                                        </p:cTn>
                                        <p:tgtEl>
                                          <p:spTgt spid="8">
                                            <p:txEl>
                                              <p:pRg st="0" end="0"/>
                                            </p:txEl>
                                          </p:spTgt>
                                        </p:tgtEl>
                                      </p:cBhvr>
                                      <p:to x="100000" y="90000"/>
                                    </p:animScale>
                                    <p:animScale>
                                      <p:cBhvr>
                                        <p:cTn id="18" dur="166" decel="50000">
                                          <p:stCondLst>
                                            <p:cond delay="1668"/>
                                          </p:stCondLst>
                                        </p:cTn>
                                        <p:tgtEl>
                                          <p:spTgt spid="8">
                                            <p:txEl>
                                              <p:pRg st="0" end="0"/>
                                            </p:txEl>
                                          </p:spTgt>
                                        </p:tgtEl>
                                      </p:cBhvr>
                                      <p:to x="100000" y="100000"/>
                                    </p:animScale>
                                    <p:animScale>
                                      <p:cBhvr>
                                        <p:cTn id="19" dur="26">
                                          <p:stCondLst>
                                            <p:cond delay="1808"/>
                                          </p:stCondLst>
                                        </p:cTn>
                                        <p:tgtEl>
                                          <p:spTgt spid="8">
                                            <p:txEl>
                                              <p:pRg st="0" end="0"/>
                                            </p:txEl>
                                          </p:spTgt>
                                        </p:tgtEl>
                                      </p:cBhvr>
                                      <p:to x="100000" y="95000"/>
                                    </p:animScale>
                                    <p:animScale>
                                      <p:cBhvr>
                                        <p:cTn id="20" dur="166" decel="50000">
                                          <p:stCondLst>
                                            <p:cond delay="1834"/>
                                          </p:stCondLst>
                                        </p:cTn>
                                        <p:tgtEl>
                                          <p:spTgt spid="8">
                                            <p:txEl>
                                              <p:pRg st="0" end="0"/>
                                            </p:txEl>
                                          </p:spTgt>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nodeType="clickEffect">
                                  <p:stCondLst>
                                    <p:cond delay="0"/>
                                  </p:stCondLst>
                                  <p:childTnLst>
                                    <p:set>
                                      <p:cBhvr>
                                        <p:cTn id="24" dur="1" fill="hold">
                                          <p:stCondLst>
                                            <p:cond delay="0"/>
                                          </p:stCondLst>
                                        </p:cTn>
                                        <p:tgtEl>
                                          <p:spTgt spid="8">
                                            <p:txEl>
                                              <p:pRg st="2" end="2"/>
                                            </p:txEl>
                                          </p:spTgt>
                                        </p:tgtEl>
                                        <p:attrNameLst>
                                          <p:attrName>style.visibility</p:attrName>
                                        </p:attrNameLst>
                                      </p:cBhvr>
                                      <p:to>
                                        <p:strVal val="visible"/>
                                      </p:to>
                                    </p:set>
                                    <p:animEffect transition="in" filter="wipe(down)">
                                      <p:cBhvr>
                                        <p:cTn id="25" dur="580">
                                          <p:stCondLst>
                                            <p:cond delay="0"/>
                                          </p:stCondLst>
                                        </p:cTn>
                                        <p:tgtEl>
                                          <p:spTgt spid="8">
                                            <p:txEl>
                                              <p:pRg st="2" end="2"/>
                                            </p:txEl>
                                          </p:spTgt>
                                        </p:tgtEl>
                                      </p:cBhvr>
                                    </p:animEffect>
                                    <p:anim calcmode="lin" valueType="num">
                                      <p:cBhvr>
                                        <p:cTn id="26" dur="1822" tmFilter="0,0; 0.14,0.36; 0.43,0.73; 0.71,0.91; 1.0,1.0">
                                          <p:stCondLst>
                                            <p:cond delay="0"/>
                                          </p:stCondLst>
                                        </p:cTn>
                                        <p:tgtEl>
                                          <p:spTgt spid="8">
                                            <p:txEl>
                                              <p:pRg st="2" end="2"/>
                                            </p:txEl>
                                          </p:spTgt>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8">
                                            <p:txEl>
                                              <p:pRg st="2" end="2"/>
                                            </p:txEl>
                                          </p:spTgt>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8">
                                            <p:txEl>
                                              <p:pRg st="2" end="2"/>
                                            </p:txEl>
                                          </p:spTgt>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8">
                                            <p:txEl>
                                              <p:pRg st="2" end="2"/>
                                            </p:txEl>
                                          </p:spTgt>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8">
                                            <p:txEl>
                                              <p:pRg st="2" end="2"/>
                                            </p:txEl>
                                          </p:spTgt>
                                        </p:tgtEl>
                                        <p:attrNameLst>
                                          <p:attrName>ppt_y</p:attrName>
                                        </p:attrNameLst>
                                      </p:cBhvr>
                                      <p:tavLst>
                                        <p:tav tm="0" fmla="#ppt_y-sin(pi*$)/81">
                                          <p:val>
                                            <p:fltVal val="0"/>
                                          </p:val>
                                        </p:tav>
                                        <p:tav tm="100000">
                                          <p:val>
                                            <p:fltVal val="1"/>
                                          </p:val>
                                        </p:tav>
                                      </p:tavLst>
                                    </p:anim>
                                    <p:animScale>
                                      <p:cBhvr>
                                        <p:cTn id="31" dur="26">
                                          <p:stCondLst>
                                            <p:cond delay="650"/>
                                          </p:stCondLst>
                                        </p:cTn>
                                        <p:tgtEl>
                                          <p:spTgt spid="8">
                                            <p:txEl>
                                              <p:pRg st="2" end="2"/>
                                            </p:txEl>
                                          </p:spTgt>
                                        </p:tgtEl>
                                      </p:cBhvr>
                                      <p:to x="100000" y="60000"/>
                                    </p:animScale>
                                    <p:animScale>
                                      <p:cBhvr>
                                        <p:cTn id="32" dur="166" decel="50000">
                                          <p:stCondLst>
                                            <p:cond delay="676"/>
                                          </p:stCondLst>
                                        </p:cTn>
                                        <p:tgtEl>
                                          <p:spTgt spid="8">
                                            <p:txEl>
                                              <p:pRg st="2" end="2"/>
                                            </p:txEl>
                                          </p:spTgt>
                                        </p:tgtEl>
                                      </p:cBhvr>
                                      <p:to x="100000" y="100000"/>
                                    </p:animScale>
                                    <p:animScale>
                                      <p:cBhvr>
                                        <p:cTn id="33" dur="26">
                                          <p:stCondLst>
                                            <p:cond delay="1312"/>
                                          </p:stCondLst>
                                        </p:cTn>
                                        <p:tgtEl>
                                          <p:spTgt spid="8">
                                            <p:txEl>
                                              <p:pRg st="2" end="2"/>
                                            </p:txEl>
                                          </p:spTgt>
                                        </p:tgtEl>
                                      </p:cBhvr>
                                      <p:to x="100000" y="80000"/>
                                    </p:animScale>
                                    <p:animScale>
                                      <p:cBhvr>
                                        <p:cTn id="34" dur="166" decel="50000">
                                          <p:stCondLst>
                                            <p:cond delay="1338"/>
                                          </p:stCondLst>
                                        </p:cTn>
                                        <p:tgtEl>
                                          <p:spTgt spid="8">
                                            <p:txEl>
                                              <p:pRg st="2" end="2"/>
                                            </p:txEl>
                                          </p:spTgt>
                                        </p:tgtEl>
                                      </p:cBhvr>
                                      <p:to x="100000" y="100000"/>
                                    </p:animScale>
                                    <p:animScale>
                                      <p:cBhvr>
                                        <p:cTn id="35" dur="26">
                                          <p:stCondLst>
                                            <p:cond delay="1642"/>
                                          </p:stCondLst>
                                        </p:cTn>
                                        <p:tgtEl>
                                          <p:spTgt spid="8">
                                            <p:txEl>
                                              <p:pRg st="2" end="2"/>
                                            </p:txEl>
                                          </p:spTgt>
                                        </p:tgtEl>
                                      </p:cBhvr>
                                      <p:to x="100000" y="90000"/>
                                    </p:animScale>
                                    <p:animScale>
                                      <p:cBhvr>
                                        <p:cTn id="36" dur="166" decel="50000">
                                          <p:stCondLst>
                                            <p:cond delay="1668"/>
                                          </p:stCondLst>
                                        </p:cTn>
                                        <p:tgtEl>
                                          <p:spTgt spid="8">
                                            <p:txEl>
                                              <p:pRg st="2" end="2"/>
                                            </p:txEl>
                                          </p:spTgt>
                                        </p:tgtEl>
                                      </p:cBhvr>
                                      <p:to x="100000" y="100000"/>
                                    </p:animScale>
                                    <p:animScale>
                                      <p:cBhvr>
                                        <p:cTn id="37" dur="26">
                                          <p:stCondLst>
                                            <p:cond delay="1808"/>
                                          </p:stCondLst>
                                        </p:cTn>
                                        <p:tgtEl>
                                          <p:spTgt spid="8">
                                            <p:txEl>
                                              <p:pRg st="2" end="2"/>
                                            </p:txEl>
                                          </p:spTgt>
                                        </p:tgtEl>
                                      </p:cBhvr>
                                      <p:to x="100000" y="95000"/>
                                    </p:animScale>
                                    <p:animScale>
                                      <p:cBhvr>
                                        <p:cTn id="38" dur="166" decel="50000">
                                          <p:stCondLst>
                                            <p:cond delay="1834"/>
                                          </p:stCondLst>
                                        </p:cTn>
                                        <p:tgtEl>
                                          <p:spTgt spid="8">
                                            <p:txEl>
                                              <p:pRg st="2" end="2"/>
                                            </p:txEl>
                                          </p:spTgt>
                                        </p:tgtEl>
                                      </p:cBhvr>
                                      <p:to x="100000" y="100000"/>
                                    </p:animScale>
                                  </p:childTnLst>
                                </p:cTn>
                              </p:par>
                            </p:childTnLst>
                          </p:cTn>
                        </p:par>
                      </p:childTnLst>
                    </p:cTn>
                  </p:par>
                  <p:par>
                    <p:cTn id="39" fill="hold">
                      <p:stCondLst>
                        <p:cond delay="indefinite"/>
                      </p:stCondLst>
                      <p:childTnLst>
                        <p:par>
                          <p:cTn id="40" fill="hold">
                            <p:stCondLst>
                              <p:cond delay="0"/>
                            </p:stCondLst>
                            <p:childTnLst>
                              <p:par>
                                <p:cTn id="41" presetID="26" presetClass="entr" presetSubtype="0" fill="hold" nodeType="clickEffect">
                                  <p:stCondLst>
                                    <p:cond delay="0"/>
                                  </p:stCondLst>
                                  <p:childTnLst>
                                    <p:set>
                                      <p:cBhvr>
                                        <p:cTn id="42" dur="1" fill="hold">
                                          <p:stCondLst>
                                            <p:cond delay="0"/>
                                          </p:stCondLst>
                                        </p:cTn>
                                        <p:tgtEl>
                                          <p:spTgt spid="8">
                                            <p:txEl>
                                              <p:pRg st="4" end="4"/>
                                            </p:txEl>
                                          </p:spTgt>
                                        </p:tgtEl>
                                        <p:attrNameLst>
                                          <p:attrName>style.visibility</p:attrName>
                                        </p:attrNameLst>
                                      </p:cBhvr>
                                      <p:to>
                                        <p:strVal val="visible"/>
                                      </p:to>
                                    </p:set>
                                    <p:animEffect transition="in" filter="wipe(down)">
                                      <p:cBhvr>
                                        <p:cTn id="43" dur="580">
                                          <p:stCondLst>
                                            <p:cond delay="0"/>
                                          </p:stCondLst>
                                        </p:cTn>
                                        <p:tgtEl>
                                          <p:spTgt spid="8">
                                            <p:txEl>
                                              <p:pRg st="4" end="4"/>
                                            </p:txEl>
                                          </p:spTgt>
                                        </p:tgtEl>
                                      </p:cBhvr>
                                    </p:animEffect>
                                    <p:anim calcmode="lin" valueType="num">
                                      <p:cBhvr>
                                        <p:cTn id="44" dur="1822" tmFilter="0,0; 0.14,0.36; 0.43,0.73; 0.71,0.91; 1.0,1.0">
                                          <p:stCondLst>
                                            <p:cond delay="0"/>
                                          </p:stCondLst>
                                        </p:cTn>
                                        <p:tgtEl>
                                          <p:spTgt spid="8">
                                            <p:txEl>
                                              <p:pRg st="4" end="4"/>
                                            </p:txEl>
                                          </p:spTgt>
                                        </p:tgtEl>
                                        <p:attrNameLst>
                                          <p:attrName>ppt_x</p:attrName>
                                        </p:attrNameLst>
                                      </p:cBhvr>
                                      <p:tavLst>
                                        <p:tav tm="0">
                                          <p:val>
                                            <p:strVal val="#ppt_x-0.25"/>
                                          </p:val>
                                        </p:tav>
                                        <p:tav tm="100000">
                                          <p:val>
                                            <p:strVal val="#ppt_x"/>
                                          </p:val>
                                        </p:tav>
                                      </p:tavLst>
                                    </p:anim>
                                    <p:anim calcmode="lin" valueType="num">
                                      <p:cBhvr>
                                        <p:cTn id="45" dur="664" tmFilter="0.0,0.0; 0.25,0.07; 0.50,0.2; 0.75,0.467; 1.0,1.0">
                                          <p:stCondLst>
                                            <p:cond delay="0"/>
                                          </p:stCondLst>
                                        </p:cTn>
                                        <p:tgtEl>
                                          <p:spTgt spid="8">
                                            <p:txEl>
                                              <p:pRg st="4" end="4"/>
                                            </p:txEl>
                                          </p:spTgt>
                                        </p:tgtEl>
                                        <p:attrNameLst>
                                          <p:attrName>ppt_y</p:attrName>
                                        </p:attrNameLst>
                                      </p:cBhvr>
                                      <p:tavLst>
                                        <p:tav tm="0" fmla="#ppt_y-sin(pi*$)/3">
                                          <p:val>
                                            <p:fltVal val="0.5"/>
                                          </p:val>
                                        </p:tav>
                                        <p:tav tm="100000">
                                          <p:val>
                                            <p:fltVal val="1"/>
                                          </p:val>
                                        </p:tav>
                                      </p:tavLst>
                                    </p:anim>
                                    <p:anim calcmode="lin" valueType="num">
                                      <p:cBhvr>
                                        <p:cTn id="46" dur="664" tmFilter="0, 0; 0.125,0.2665; 0.25,0.4; 0.375,0.465; 0.5,0.5;  0.625,0.535; 0.75,0.6; 0.875,0.7335; 1,1">
                                          <p:stCondLst>
                                            <p:cond delay="664"/>
                                          </p:stCondLst>
                                        </p:cTn>
                                        <p:tgtEl>
                                          <p:spTgt spid="8">
                                            <p:txEl>
                                              <p:pRg st="4" end="4"/>
                                            </p:txEl>
                                          </p:spTgt>
                                        </p:tgtEl>
                                        <p:attrNameLst>
                                          <p:attrName>ppt_y</p:attrName>
                                        </p:attrNameLst>
                                      </p:cBhvr>
                                      <p:tavLst>
                                        <p:tav tm="0" fmla="#ppt_y-sin(pi*$)/9">
                                          <p:val>
                                            <p:fltVal val="0"/>
                                          </p:val>
                                        </p:tav>
                                        <p:tav tm="100000">
                                          <p:val>
                                            <p:fltVal val="1"/>
                                          </p:val>
                                        </p:tav>
                                      </p:tavLst>
                                    </p:anim>
                                    <p:anim calcmode="lin" valueType="num">
                                      <p:cBhvr>
                                        <p:cTn id="47" dur="332" tmFilter="0, 0; 0.125,0.2665; 0.25,0.4; 0.375,0.465; 0.5,0.5;  0.625,0.535; 0.75,0.6; 0.875,0.7335; 1,1">
                                          <p:stCondLst>
                                            <p:cond delay="1324"/>
                                          </p:stCondLst>
                                        </p:cTn>
                                        <p:tgtEl>
                                          <p:spTgt spid="8">
                                            <p:txEl>
                                              <p:pRg st="4" end="4"/>
                                            </p:txEl>
                                          </p:spTgt>
                                        </p:tgtEl>
                                        <p:attrNameLst>
                                          <p:attrName>ppt_y</p:attrName>
                                        </p:attrNameLst>
                                      </p:cBhvr>
                                      <p:tavLst>
                                        <p:tav tm="0" fmla="#ppt_y-sin(pi*$)/27">
                                          <p:val>
                                            <p:fltVal val="0"/>
                                          </p:val>
                                        </p:tav>
                                        <p:tav tm="100000">
                                          <p:val>
                                            <p:fltVal val="1"/>
                                          </p:val>
                                        </p:tav>
                                      </p:tavLst>
                                    </p:anim>
                                    <p:anim calcmode="lin" valueType="num">
                                      <p:cBhvr>
                                        <p:cTn id="48" dur="164" tmFilter="0, 0; 0.125,0.2665; 0.25,0.4; 0.375,0.465; 0.5,0.5;  0.625,0.535; 0.75,0.6; 0.875,0.7335; 1,1">
                                          <p:stCondLst>
                                            <p:cond delay="1656"/>
                                          </p:stCondLst>
                                        </p:cTn>
                                        <p:tgtEl>
                                          <p:spTgt spid="8">
                                            <p:txEl>
                                              <p:pRg st="4" end="4"/>
                                            </p:txEl>
                                          </p:spTgt>
                                        </p:tgtEl>
                                        <p:attrNameLst>
                                          <p:attrName>ppt_y</p:attrName>
                                        </p:attrNameLst>
                                      </p:cBhvr>
                                      <p:tavLst>
                                        <p:tav tm="0" fmla="#ppt_y-sin(pi*$)/81">
                                          <p:val>
                                            <p:fltVal val="0"/>
                                          </p:val>
                                        </p:tav>
                                        <p:tav tm="100000">
                                          <p:val>
                                            <p:fltVal val="1"/>
                                          </p:val>
                                        </p:tav>
                                      </p:tavLst>
                                    </p:anim>
                                    <p:animScale>
                                      <p:cBhvr>
                                        <p:cTn id="49" dur="26">
                                          <p:stCondLst>
                                            <p:cond delay="650"/>
                                          </p:stCondLst>
                                        </p:cTn>
                                        <p:tgtEl>
                                          <p:spTgt spid="8">
                                            <p:txEl>
                                              <p:pRg st="4" end="4"/>
                                            </p:txEl>
                                          </p:spTgt>
                                        </p:tgtEl>
                                      </p:cBhvr>
                                      <p:to x="100000" y="60000"/>
                                    </p:animScale>
                                    <p:animScale>
                                      <p:cBhvr>
                                        <p:cTn id="50" dur="166" decel="50000">
                                          <p:stCondLst>
                                            <p:cond delay="676"/>
                                          </p:stCondLst>
                                        </p:cTn>
                                        <p:tgtEl>
                                          <p:spTgt spid="8">
                                            <p:txEl>
                                              <p:pRg st="4" end="4"/>
                                            </p:txEl>
                                          </p:spTgt>
                                        </p:tgtEl>
                                      </p:cBhvr>
                                      <p:to x="100000" y="100000"/>
                                    </p:animScale>
                                    <p:animScale>
                                      <p:cBhvr>
                                        <p:cTn id="51" dur="26">
                                          <p:stCondLst>
                                            <p:cond delay="1312"/>
                                          </p:stCondLst>
                                        </p:cTn>
                                        <p:tgtEl>
                                          <p:spTgt spid="8">
                                            <p:txEl>
                                              <p:pRg st="4" end="4"/>
                                            </p:txEl>
                                          </p:spTgt>
                                        </p:tgtEl>
                                      </p:cBhvr>
                                      <p:to x="100000" y="80000"/>
                                    </p:animScale>
                                    <p:animScale>
                                      <p:cBhvr>
                                        <p:cTn id="52" dur="166" decel="50000">
                                          <p:stCondLst>
                                            <p:cond delay="1338"/>
                                          </p:stCondLst>
                                        </p:cTn>
                                        <p:tgtEl>
                                          <p:spTgt spid="8">
                                            <p:txEl>
                                              <p:pRg st="4" end="4"/>
                                            </p:txEl>
                                          </p:spTgt>
                                        </p:tgtEl>
                                      </p:cBhvr>
                                      <p:to x="100000" y="100000"/>
                                    </p:animScale>
                                    <p:animScale>
                                      <p:cBhvr>
                                        <p:cTn id="53" dur="26">
                                          <p:stCondLst>
                                            <p:cond delay="1642"/>
                                          </p:stCondLst>
                                        </p:cTn>
                                        <p:tgtEl>
                                          <p:spTgt spid="8">
                                            <p:txEl>
                                              <p:pRg st="4" end="4"/>
                                            </p:txEl>
                                          </p:spTgt>
                                        </p:tgtEl>
                                      </p:cBhvr>
                                      <p:to x="100000" y="90000"/>
                                    </p:animScale>
                                    <p:animScale>
                                      <p:cBhvr>
                                        <p:cTn id="54" dur="166" decel="50000">
                                          <p:stCondLst>
                                            <p:cond delay="1668"/>
                                          </p:stCondLst>
                                        </p:cTn>
                                        <p:tgtEl>
                                          <p:spTgt spid="8">
                                            <p:txEl>
                                              <p:pRg st="4" end="4"/>
                                            </p:txEl>
                                          </p:spTgt>
                                        </p:tgtEl>
                                      </p:cBhvr>
                                      <p:to x="100000" y="100000"/>
                                    </p:animScale>
                                    <p:animScale>
                                      <p:cBhvr>
                                        <p:cTn id="55" dur="26">
                                          <p:stCondLst>
                                            <p:cond delay="1808"/>
                                          </p:stCondLst>
                                        </p:cTn>
                                        <p:tgtEl>
                                          <p:spTgt spid="8">
                                            <p:txEl>
                                              <p:pRg st="4" end="4"/>
                                            </p:txEl>
                                          </p:spTgt>
                                        </p:tgtEl>
                                      </p:cBhvr>
                                      <p:to x="100000" y="95000"/>
                                    </p:animScale>
                                    <p:animScale>
                                      <p:cBhvr>
                                        <p:cTn id="56" dur="166" decel="50000">
                                          <p:stCondLst>
                                            <p:cond delay="1834"/>
                                          </p:stCondLst>
                                        </p:cTn>
                                        <p:tgtEl>
                                          <p:spTgt spid="8">
                                            <p:txEl>
                                              <p:pRg st="4" end="4"/>
                                            </p:txEl>
                                          </p:spTgt>
                                        </p:tgtEl>
                                      </p:cBhvr>
                                      <p:to x="100000" y="100000"/>
                                    </p:animScale>
                                  </p:childTnLst>
                                </p:cTn>
                              </p:par>
                            </p:childTnLst>
                          </p:cTn>
                        </p:par>
                      </p:childTnLst>
                    </p:cTn>
                  </p:par>
                  <p:par>
                    <p:cTn id="57" fill="hold">
                      <p:stCondLst>
                        <p:cond delay="indefinite"/>
                      </p:stCondLst>
                      <p:childTnLst>
                        <p:par>
                          <p:cTn id="58" fill="hold">
                            <p:stCondLst>
                              <p:cond delay="0"/>
                            </p:stCondLst>
                            <p:childTnLst>
                              <p:par>
                                <p:cTn id="59" presetID="26" presetClass="entr" presetSubtype="0" fill="hold" nodeType="clickEffect">
                                  <p:stCondLst>
                                    <p:cond delay="0"/>
                                  </p:stCondLst>
                                  <p:childTnLst>
                                    <p:set>
                                      <p:cBhvr>
                                        <p:cTn id="60" dur="1" fill="hold">
                                          <p:stCondLst>
                                            <p:cond delay="0"/>
                                          </p:stCondLst>
                                        </p:cTn>
                                        <p:tgtEl>
                                          <p:spTgt spid="8">
                                            <p:txEl>
                                              <p:pRg st="6" end="6"/>
                                            </p:txEl>
                                          </p:spTgt>
                                        </p:tgtEl>
                                        <p:attrNameLst>
                                          <p:attrName>style.visibility</p:attrName>
                                        </p:attrNameLst>
                                      </p:cBhvr>
                                      <p:to>
                                        <p:strVal val="visible"/>
                                      </p:to>
                                    </p:set>
                                    <p:animEffect transition="in" filter="wipe(down)">
                                      <p:cBhvr>
                                        <p:cTn id="61" dur="580">
                                          <p:stCondLst>
                                            <p:cond delay="0"/>
                                          </p:stCondLst>
                                        </p:cTn>
                                        <p:tgtEl>
                                          <p:spTgt spid="8">
                                            <p:txEl>
                                              <p:pRg st="6" end="6"/>
                                            </p:txEl>
                                          </p:spTgt>
                                        </p:tgtEl>
                                      </p:cBhvr>
                                    </p:animEffect>
                                    <p:anim calcmode="lin" valueType="num">
                                      <p:cBhvr>
                                        <p:cTn id="62" dur="1822" tmFilter="0,0; 0.14,0.36; 0.43,0.73; 0.71,0.91; 1.0,1.0">
                                          <p:stCondLst>
                                            <p:cond delay="0"/>
                                          </p:stCondLst>
                                        </p:cTn>
                                        <p:tgtEl>
                                          <p:spTgt spid="8">
                                            <p:txEl>
                                              <p:pRg st="6" end="6"/>
                                            </p:txEl>
                                          </p:spTgt>
                                        </p:tgtEl>
                                        <p:attrNameLst>
                                          <p:attrName>ppt_x</p:attrName>
                                        </p:attrNameLst>
                                      </p:cBhvr>
                                      <p:tavLst>
                                        <p:tav tm="0">
                                          <p:val>
                                            <p:strVal val="#ppt_x-0.25"/>
                                          </p:val>
                                        </p:tav>
                                        <p:tav tm="100000">
                                          <p:val>
                                            <p:strVal val="#ppt_x"/>
                                          </p:val>
                                        </p:tav>
                                      </p:tavLst>
                                    </p:anim>
                                    <p:anim calcmode="lin" valueType="num">
                                      <p:cBhvr>
                                        <p:cTn id="63" dur="664" tmFilter="0.0,0.0; 0.25,0.07; 0.50,0.2; 0.75,0.467; 1.0,1.0">
                                          <p:stCondLst>
                                            <p:cond delay="0"/>
                                          </p:stCondLst>
                                        </p:cTn>
                                        <p:tgtEl>
                                          <p:spTgt spid="8">
                                            <p:txEl>
                                              <p:pRg st="6" end="6"/>
                                            </p:txEl>
                                          </p:spTgt>
                                        </p:tgtEl>
                                        <p:attrNameLst>
                                          <p:attrName>ppt_y</p:attrName>
                                        </p:attrNameLst>
                                      </p:cBhvr>
                                      <p:tavLst>
                                        <p:tav tm="0" fmla="#ppt_y-sin(pi*$)/3">
                                          <p:val>
                                            <p:fltVal val="0.5"/>
                                          </p:val>
                                        </p:tav>
                                        <p:tav tm="100000">
                                          <p:val>
                                            <p:fltVal val="1"/>
                                          </p:val>
                                        </p:tav>
                                      </p:tavLst>
                                    </p:anim>
                                    <p:anim calcmode="lin" valueType="num">
                                      <p:cBhvr>
                                        <p:cTn id="64" dur="664" tmFilter="0, 0; 0.125,0.2665; 0.25,0.4; 0.375,0.465; 0.5,0.5;  0.625,0.535; 0.75,0.6; 0.875,0.7335; 1,1">
                                          <p:stCondLst>
                                            <p:cond delay="664"/>
                                          </p:stCondLst>
                                        </p:cTn>
                                        <p:tgtEl>
                                          <p:spTgt spid="8">
                                            <p:txEl>
                                              <p:pRg st="6" end="6"/>
                                            </p:txEl>
                                          </p:spTgt>
                                        </p:tgtEl>
                                        <p:attrNameLst>
                                          <p:attrName>ppt_y</p:attrName>
                                        </p:attrNameLst>
                                      </p:cBhvr>
                                      <p:tavLst>
                                        <p:tav tm="0" fmla="#ppt_y-sin(pi*$)/9">
                                          <p:val>
                                            <p:fltVal val="0"/>
                                          </p:val>
                                        </p:tav>
                                        <p:tav tm="100000">
                                          <p:val>
                                            <p:fltVal val="1"/>
                                          </p:val>
                                        </p:tav>
                                      </p:tavLst>
                                    </p:anim>
                                    <p:anim calcmode="lin" valueType="num">
                                      <p:cBhvr>
                                        <p:cTn id="65" dur="332" tmFilter="0, 0; 0.125,0.2665; 0.25,0.4; 0.375,0.465; 0.5,0.5;  0.625,0.535; 0.75,0.6; 0.875,0.7335; 1,1">
                                          <p:stCondLst>
                                            <p:cond delay="1324"/>
                                          </p:stCondLst>
                                        </p:cTn>
                                        <p:tgtEl>
                                          <p:spTgt spid="8">
                                            <p:txEl>
                                              <p:pRg st="6" end="6"/>
                                            </p:txEl>
                                          </p:spTgt>
                                        </p:tgtEl>
                                        <p:attrNameLst>
                                          <p:attrName>ppt_y</p:attrName>
                                        </p:attrNameLst>
                                      </p:cBhvr>
                                      <p:tavLst>
                                        <p:tav tm="0" fmla="#ppt_y-sin(pi*$)/27">
                                          <p:val>
                                            <p:fltVal val="0"/>
                                          </p:val>
                                        </p:tav>
                                        <p:tav tm="100000">
                                          <p:val>
                                            <p:fltVal val="1"/>
                                          </p:val>
                                        </p:tav>
                                      </p:tavLst>
                                    </p:anim>
                                    <p:anim calcmode="lin" valueType="num">
                                      <p:cBhvr>
                                        <p:cTn id="66" dur="164" tmFilter="0, 0; 0.125,0.2665; 0.25,0.4; 0.375,0.465; 0.5,0.5;  0.625,0.535; 0.75,0.6; 0.875,0.7335; 1,1">
                                          <p:stCondLst>
                                            <p:cond delay="1656"/>
                                          </p:stCondLst>
                                        </p:cTn>
                                        <p:tgtEl>
                                          <p:spTgt spid="8">
                                            <p:txEl>
                                              <p:pRg st="6" end="6"/>
                                            </p:txEl>
                                          </p:spTgt>
                                        </p:tgtEl>
                                        <p:attrNameLst>
                                          <p:attrName>ppt_y</p:attrName>
                                        </p:attrNameLst>
                                      </p:cBhvr>
                                      <p:tavLst>
                                        <p:tav tm="0" fmla="#ppt_y-sin(pi*$)/81">
                                          <p:val>
                                            <p:fltVal val="0"/>
                                          </p:val>
                                        </p:tav>
                                        <p:tav tm="100000">
                                          <p:val>
                                            <p:fltVal val="1"/>
                                          </p:val>
                                        </p:tav>
                                      </p:tavLst>
                                    </p:anim>
                                    <p:animScale>
                                      <p:cBhvr>
                                        <p:cTn id="67" dur="26">
                                          <p:stCondLst>
                                            <p:cond delay="650"/>
                                          </p:stCondLst>
                                        </p:cTn>
                                        <p:tgtEl>
                                          <p:spTgt spid="8">
                                            <p:txEl>
                                              <p:pRg st="6" end="6"/>
                                            </p:txEl>
                                          </p:spTgt>
                                        </p:tgtEl>
                                      </p:cBhvr>
                                      <p:to x="100000" y="60000"/>
                                    </p:animScale>
                                    <p:animScale>
                                      <p:cBhvr>
                                        <p:cTn id="68" dur="166" decel="50000">
                                          <p:stCondLst>
                                            <p:cond delay="676"/>
                                          </p:stCondLst>
                                        </p:cTn>
                                        <p:tgtEl>
                                          <p:spTgt spid="8">
                                            <p:txEl>
                                              <p:pRg st="6" end="6"/>
                                            </p:txEl>
                                          </p:spTgt>
                                        </p:tgtEl>
                                      </p:cBhvr>
                                      <p:to x="100000" y="100000"/>
                                    </p:animScale>
                                    <p:animScale>
                                      <p:cBhvr>
                                        <p:cTn id="69" dur="26">
                                          <p:stCondLst>
                                            <p:cond delay="1312"/>
                                          </p:stCondLst>
                                        </p:cTn>
                                        <p:tgtEl>
                                          <p:spTgt spid="8">
                                            <p:txEl>
                                              <p:pRg st="6" end="6"/>
                                            </p:txEl>
                                          </p:spTgt>
                                        </p:tgtEl>
                                      </p:cBhvr>
                                      <p:to x="100000" y="80000"/>
                                    </p:animScale>
                                    <p:animScale>
                                      <p:cBhvr>
                                        <p:cTn id="70" dur="166" decel="50000">
                                          <p:stCondLst>
                                            <p:cond delay="1338"/>
                                          </p:stCondLst>
                                        </p:cTn>
                                        <p:tgtEl>
                                          <p:spTgt spid="8">
                                            <p:txEl>
                                              <p:pRg st="6" end="6"/>
                                            </p:txEl>
                                          </p:spTgt>
                                        </p:tgtEl>
                                      </p:cBhvr>
                                      <p:to x="100000" y="100000"/>
                                    </p:animScale>
                                    <p:animScale>
                                      <p:cBhvr>
                                        <p:cTn id="71" dur="26">
                                          <p:stCondLst>
                                            <p:cond delay="1642"/>
                                          </p:stCondLst>
                                        </p:cTn>
                                        <p:tgtEl>
                                          <p:spTgt spid="8">
                                            <p:txEl>
                                              <p:pRg st="6" end="6"/>
                                            </p:txEl>
                                          </p:spTgt>
                                        </p:tgtEl>
                                      </p:cBhvr>
                                      <p:to x="100000" y="90000"/>
                                    </p:animScale>
                                    <p:animScale>
                                      <p:cBhvr>
                                        <p:cTn id="72" dur="166" decel="50000">
                                          <p:stCondLst>
                                            <p:cond delay="1668"/>
                                          </p:stCondLst>
                                        </p:cTn>
                                        <p:tgtEl>
                                          <p:spTgt spid="8">
                                            <p:txEl>
                                              <p:pRg st="6" end="6"/>
                                            </p:txEl>
                                          </p:spTgt>
                                        </p:tgtEl>
                                      </p:cBhvr>
                                      <p:to x="100000" y="100000"/>
                                    </p:animScale>
                                    <p:animScale>
                                      <p:cBhvr>
                                        <p:cTn id="73" dur="26">
                                          <p:stCondLst>
                                            <p:cond delay="1808"/>
                                          </p:stCondLst>
                                        </p:cTn>
                                        <p:tgtEl>
                                          <p:spTgt spid="8">
                                            <p:txEl>
                                              <p:pRg st="6" end="6"/>
                                            </p:txEl>
                                          </p:spTgt>
                                        </p:tgtEl>
                                      </p:cBhvr>
                                      <p:to x="100000" y="95000"/>
                                    </p:animScale>
                                    <p:animScale>
                                      <p:cBhvr>
                                        <p:cTn id="74" dur="166" decel="50000">
                                          <p:stCondLst>
                                            <p:cond delay="1834"/>
                                          </p:stCondLst>
                                        </p:cTn>
                                        <p:tgtEl>
                                          <p:spTgt spid="8">
                                            <p:txEl>
                                              <p:pRg st="6" end="6"/>
                                            </p:txEl>
                                          </p:spTgt>
                                        </p:tgtEl>
                                      </p:cBhvr>
                                      <p:to x="100000" y="100000"/>
                                    </p:animScale>
                                  </p:childTnLst>
                                </p:cTn>
                              </p:par>
                            </p:childTnLst>
                          </p:cTn>
                        </p:par>
                      </p:childTnLst>
                    </p:cTn>
                  </p:par>
                  <p:par>
                    <p:cTn id="75" fill="hold">
                      <p:stCondLst>
                        <p:cond delay="indefinite"/>
                      </p:stCondLst>
                      <p:childTnLst>
                        <p:par>
                          <p:cTn id="76" fill="hold">
                            <p:stCondLst>
                              <p:cond delay="0"/>
                            </p:stCondLst>
                            <p:childTnLst>
                              <p:par>
                                <p:cTn id="77" presetID="26" presetClass="entr" presetSubtype="0" fill="hold" nodeType="clickEffect">
                                  <p:stCondLst>
                                    <p:cond delay="0"/>
                                  </p:stCondLst>
                                  <p:childTnLst>
                                    <p:set>
                                      <p:cBhvr>
                                        <p:cTn id="78" dur="1" fill="hold">
                                          <p:stCondLst>
                                            <p:cond delay="0"/>
                                          </p:stCondLst>
                                        </p:cTn>
                                        <p:tgtEl>
                                          <p:spTgt spid="8">
                                            <p:txEl>
                                              <p:pRg st="8" end="8"/>
                                            </p:txEl>
                                          </p:spTgt>
                                        </p:tgtEl>
                                        <p:attrNameLst>
                                          <p:attrName>style.visibility</p:attrName>
                                        </p:attrNameLst>
                                      </p:cBhvr>
                                      <p:to>
                                        <p:strVal val="visible"/>
                                      </p:to>
                                    </p:set>
                                    <p:animEffect transition="in" filter="wipe(down)">
                                      <p:cBhvr>
                                        <p:cTn id="79" dur="580">
                                          <p:stCondLst>
                                            <p:cond delay="0"/>
                                          </p:stCondLst>
                                        </p:cTn>
                                        <p:tgtEl>
                                          <p:spTgt spid="8">
                                            <p:txEl>
                                              <p:pRg st="8" end="8"/>
                                            </p:txEl>
                                          </p:spTgt>
                                        </p:tgtEl>
                                      </p:cBhvr>
                                    </p:animEffect>
                                    <p:anim calcmode="lin" valueType="num">
                                      <p:cBhvr>
                                        <p:cTn id="80" dur="1822" tmFilter="0,0; 0.14,0.36; 0.43,0.73; 0.71,0.91; 1.0,1.0">
                                          <p:stCondLst>
                                            <p:cond delay="0"/>
                                          </p:stCondLst>
                                        </p:cTn>
                                        <p:tgtEl>
                                          <p:spTgt spid="8">
                                            <p:txEl>
                                              <p:pRg st="8" end="8"/>
                                            </p:txEl>
                                          </p:spTgt>
                                        </p:tgtEl>
                                        <p:attrNameLst>
                                          <p:attrName>ppt_x</p:attrName>
                                        </p:attrNameLst>
                                      </p:cBhvr>
                                      <p:tavLst>
                                        <p:tav tm="0">
                                          <p:val>
                                            <p:strVal val="#ppt_x-0.25"/>
                                          </p:val>
                                        </p:tav>
                                        <p:tav tm="100000">
                                          <p:val>
                                            <p:strVal val="#ppt_x"/>
                                          </p:val>
                                        </p:tav>
                                      </p:tavLst>
                                    </p:anim>
                                    <p:anim calcmode="lin" valueType="num">
                                      <p:cBhvr>
                                        <p:cTn id="81" dur="664" tmFilter="0.0,0.0; 0.25,0.07; 0.50,0.2; 0.75,0.467; 1.0,1.0">
                                          <p:stCondLst>
                                            <p:cond delay="0"/>
                                          </p:stCondLst>
                                        </p:cTn>
                                        <p:tgtEl>
                                          <p:spTgt spid="8">
                                            <p:txEl>
                                              <p:pRg st="8" end="8"/>
                                            </p:txEl>
                                          </p:spTgt>
                                        </p:tgtEl>
                                        <p:attrNameLst>
                                          <p:attrName>ppt_y</p:attrName>
                                        </p:attrNameLst>
                                      </p:cBhvr>
                                      <p:tavLst>
                                        <p:tav tm="0" fmla="#ppt_y-sin(pi*$)/3">
                                          <p:val>
                                            <p:fltVal val="0.5"/>
                                          </p:val>
                                        </p:tav>
                                        <p:tav tm="100000">
                                          <p:val>
                                            <p:fltVal val="1"/>
                                          </p:val>
                                        </p:tav>
                                      </p:tavLst>
                                    </p:anim>
                                    <p:anim calcmode="lin" valueType="num">
                                      <p:cBhvr>
                                        <p:cTn id="82" dur="664" tmFilter="0, 0; 0.125,0.2665; 0.25,0.4; 0.375,0.465; 0.5,0.5;  0.625,0.535; 0.75,0.6; 0.875,0.7335; 1,1">
                                          <p:stCondLst>
                                            <p:cond delay="664"/>
                                          </p:stCondLst>
                                        </p:cTn>
                                        <p:tgtEl>
                                          <p:spTgt spid="8">
                                            <p:txEl>
                                              <p:pRg st="8" end="8"/>
                                            </p:txEl>
                                          </p:spTgt>
                                        </p:tgtEl>
                                        <p:attrNameLst>
                                          <p:attrName>ppt_y</p:attrName>
                                        </p:attrNameLst>
                                      </p:cBhvr>
                                      <p:tavLst>
                                        <p:tav tm="0" fmla="#ppt_y-sin(pi*$)/9">
                                          <p:val>
                                            <p:fltVal val="0"/>
                                          </p:val>
                                        </p:tav>
                                        <p:tav tm="100000">
                                          <p:val>
                                            <p:fltVal val="1"/>
                                          </p:val>
                                        </p:tav>
                                      </p:tavLst>
                                    </p:anim>
                                    <p:anim calcmode="lin" valueType="num">
                                      <p:cBhvr>
                                        <p:cTn id="83" dur="332" tmFilter="0, 0; 0.125,0.2665; 0.25,0.4; 0.375,0.465; 0.5,0.5;  0.625,0.535; 0.75,0.6; 0.875,0.7335; 1,1">
                                          <p:stCondLst>
                                            <p:cond delay="1324"/>
                                          </p:stCondLst>
                                        </p:cTn>
                                        <p:tgtEl>
                                          <p:spTgt spid="8">
                                            <p:txEl>
                                              <p:pRg st="8" end="8"/>
                                            </p:txEl>
                                          </p:spTgt>
                                        </p:tgtEl>
                                        <p:attrNameLst>
                                          <p:attrName>ppt_y</p:attrName>
                                        </p:attrNameLst>
                                      </p:cBhvr>
                                      <p:tavLst>
                                        <p:tav tm="0" fmla="#ppt_y-sin(pi*$)/27">
                                          <p:val>
                                            <p:fltVal val="0"/>
                                          </p:val>
                                        </p:tav>
                                        <p:tav tm="100000">
                                          <p:val>
                                            <p:fltVal val="1"/>
                                          </p:val>
                                        </p:tav>
                                      </p:tavLst>
                                    </p:anim>
                                    <p:anim calcmode="lin" valueType="num">
                                      <p:cBhvr>
                                        <p:cTn id="84" dur="164" tmFilter="0, 0; 0.125,0.2665; 0.25,0.4; 0.375,0.465; 0.5,0.5;  0.625,0.535; 0.75,0.6; 0.875,0.7335; 1,1">
                                          <p:stCondLst>
                                            <p:cond delay="1656"/>
                                          </p:stCondLst>
                                        </p:cTn>
                                        <p:tgtEl>
                                          <p:spTgt spid="8">
                                            <p:txEl>
                                              <p:pRg st="8" end="8"/>
                                            </p:txEl>
                                          </p:spTgt>
                                        </p:tgtEl>
                                        <p:attrNameLst>
                                          <p:attrName>ppt_y</p:attrName>
                                        </p:attrNameLst>
                                      </p:cBhvr>
                                      <p:tavLst>
                                        <p:tav tm="0" fmla="#ppt_y-sin(pi*$)/81">
                                          <p:val>
                                            <p:fltVal val="0"/>
                                          </p:val>
                                        </p:tav>
                                        <p:tav tm="100000">
                                          <p:val>
                                            <p:fltVal val="1"/>
                                          </p:val>
                                        </p:tav>
                                      </p:tavLst>
                                    </p:anim>
                                    <p:animScale>
                                      <p:cBhvr>
                                        <p:cTn id="85" dur="26">
                                          <p:stCondLst>
                                            <p:cond delay="650"/>
                                          </p:stCondLst>
                                        </p:cTn>
                                        <p:tgtEl>
                                          <p:spTgt spid="8">
                                            <p:txEl>
                                              <p:pRg st="8" end="8"/>
                                            </p:txEl>
                                          </p:spTgt>
                                        </p:tgtEl>
                                      </p:cBhvr>
                                      <p:to x="100000" y="60000"/>
                                    </p:animScale>
                                    <p:animScale>
                                      <p:cBhvr>
                                        <p:cTn id="86" dur="166" decel="50000">
                                          <p:stCondLst>
                                            <p:cond delay="676"/>
                                          </p:stCondLst>
                                        </p:cTn>
                                        <p:tgtEl>
                                          <p:spTgt spid="8">
                                            <p:txEl>
                                              <p:pRg st="8" end="8"/>
                                            </p:txEl>
                                          </p:spTgt>
                                        </p:tgtEl>
                                      </p:cBhvr>
                                      <p:to x="100000" y="100000"/>
                                    </p:animScale>
                                    <p:animScale>
                                      <p:cBhvr>
                                        <p:cTn id="87" dur="26">
                                          <p:stCondLst>
                                            <p:cond delay="1312"/>
                                          </p:stCondLst>
                                        </p:cTn>
                                        <p:tgtEl>
                                          <p:spTgt spid="8">
                                            <p:txEl>
                                              <p:pRg st="8" end="8"/>
                                            </p:txEl>
                                          </p:spTgt>
                                        </p:tgtEl>
                                      </p:cBhvr>
                                      <p:to x="100000" y="80000"/>
                                    </p:animScale>
                                    <p:animScale>
                                      <p:cBhvr>
                                        <p:cTn id="88" dur="166" decel="50000">
                                          <p:stCondLst>
                                            <p:cond delay="1338"/>
                                          </p:stCondLst>
                                        </p:cTn>
                                        <p:tgtEl>
                                          <p:spTgt spid="8">
                                            <p:txEl>
                                              <p:pRg st="8" end="8"/>
                                            </p:txEl>
                                          </p:spTgt>
                                        </p:tgtEl>
                                      </p:cBhvr>
                                      <p:to x="100000" y="100000"/>
                                    </p:animScale>
                                    <p:animScale>
                                      <p:cBhvr>
                                        <p:cTn id="89" dur="26">
                                          <p:stCondLst>
                                            <p:cond delay="1642"/>
                                          </p:stCondLst>
                                        </p:cTn>
                                        <p:tgtEl>
                                          <p:spTgt spid="8">
                                            <p:txEl>
                                              <p:pRg st="8" end="8"/>
                                            </p:txEl>
                                          </p:spTgt>
                                        </p:tgtEl>
                                      </p:cBhvr>
                                      <p:to x="100000" y="90000"/>
                                    </p:animScale>
                                    <p:animScale>
                                      <p:cBhvr>
                                        <p:cTn id="90" dur="166" decel="50000">
                                          <p:stCondLst>
                                            <p:cond delay="1668"/>
                                          </p:stCondLst>
                                        </p:cTn>
                                        <p:tgtEl>
                                          <p:spTgt spid="8">
                                            <p:txEl>
                                              <p:pRg st="8" end="8"/>
                                            </p:txEl>
                                          </p:spTgt>
                                        </p:tgtEl>
                                      </p:cBhvr>
                                      <p:to x="100000" y="100000"/>
                                    </p:animScale>
                                    <p:animScale>
                                      <p:cBhvr>
                                        <p:cTn id="91" dur="26">
                                          <p:stCondLst>
                                            <p:cond delay="1808"/>
                                          </p:stCondLst>
                                        </p:cTn>
                                        <p:tgtEl>
                                          <p:spTgt spid="8">
                                            <p:txEl>
                                              <p:pRg st="8" end="8"/>
                                            </p:txEl>
                                          </p:spTgt>
                                        </p:tgtEl>
                                      </p:cBhvr>
                                      <p:to x="100000" y="95000"/>
                                    </p:animScale>
                                    <p:animScale>
                                      <p:cBhvr>
                                        <p:cTn id="92" dur="166" decel="50000">
                                          <p:stCondLst>
                                            <p:cond delay="1834"/>
                                          </p:stCondLst>
                                        </p:cTn>
                                        <p:tgtEl>
                                          <p:spTgt spid="8">
                                            <p:txEl>
                                              <p:pRg st="8" end="8"/>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oupe 13">
            <a:extLst>
              <a:ext uri="{FF2B5EF4-FFF2-40B4-BE49-F238E27FC236}">
                <a16:creationId xmlns:a16="http://schemas.microsoft.com/office/drawing/2014/main" id="{6936DB5D-EA8D-DE6E-4D2F-02D8DF7CDF13}"/>
              </a:ext>
            </a:extLst>
          </p:cNvPr>
          <p:cNvGrpSpPr/>
          <p:nvPr/>
        </p:nvGrpSpPr>
        <p:grpSpPr>
          <a:xfrm>
            <a:off x="4134578" y="2483486"/>
            <a:ext cx="1915998" cy="3170735"/>
            <a:chOff x="2608761" y="2482610"/>
            <a:chExt cx="1917772" cy="2892039"/>
          </a:xfrm>
        </p:grpSpPr>
        <p:sp>
          <p:nvSpPr>
            <p:cNvPr id="577" name="Rectangle: Rounded Corners 576">
              <a:extLst>
                <a:ext uri="{FF2B5EF4-FFF2-40B4-BE49-F238E27FC236}">
                  <a16:creationId xmlns:a16="http://schemas.microsoft.com/office/drawing/2014/main" id="{0B9B8C69-A949-4FC5-A866-689A98B47D5F}"/>
                </a:ext>
              </a:extLst>
            </p:cNvPr>
            <p:cNvSpPr/>
            <p:nvPr/>
          </p:nvSpPr>
          <p:spPr>
            <a:xfrm>
              <a:off x="2608761" y="2482610"/>
              <a:ext cx="1917772" cy="2186467"/>
            </a:xfrm>
            <a:prstGeom prst="roundRect">
              <a:avLst>
                <a:gd name="adj" fmla="val 11003"/>
              </a:avLst>
            </a:prstGeom>
            <a:solidFill>
              <a:schemeClr val="accent2"/>
            </a:solidFill>
            <a:ln cap="flat">
              <a:noFill/>
              <a:prstDash val="solid"/>
            </a:ln>
          </p:spPr>
          <p:txBody>
            <a:bodyPr vert="horz" wrap="square" lIns="33728" tIns="16863" rIns="33728" bIns="16863" anchor="ctr" anchorCtr="1" compatLnSpc="0"/>
            <a:lstStyle/>
            <a:p>
              <a:pPr defTabSz="609036" hangingPunct="0"/>
              <a:endParaRPr lang="en-US" sz="674" dirty="0">
                <a:solidFill>
                  <a:prstClr val="black"/>
                </a:solidFill>
                <a:latin typeface="Poppins" panose="00000500000000000000" pitchFamily="2" charset="0"/>
                <a:ea typeface="Microsoft YaHei" pitchFamily="2"/>
                <a:cs typeface="Lucida Sans" pitchFamily="2"/>
              </a:endParaRPr>
            </a:p>
          </p:txBody>
        </p:sp>
        <p:sp>
          <p:nvSpPr>
            <p:cNvPr id="578" name="Rectangle: Rounded Corners 577">
              <a:extLst>
                <a:ext uri="{FF2B5EF4-FFF2-40B4-BE49-F238E27FC236}">
                  <a16:creationId xmlns:a16="http://schemas.microsoft.com/office/drawing/2014/main" id="{E395C5A9-96CD-48F3-B34B-221DDE716399}"/>
                </a:ext>
              </a:extLst>
            </p:cNvPr>
            <p:cNvSpPr/>
            <p:nvPr/>
          </p:nvSpPr>
          <p:spPr>
            <a:xfrm>
              <a:off x="2770746" y="3115293"/>
              <a:ext cx="1650739" cy="2259356"/>
            </a:xfrm>
            <a:prstGeom prst="roundRect">
              <a:avLst>
                <a:gd name="adj" fmla="val 14790"/>
              </a:avLst>
            </a:prstGeom>
            <a:solidFill>
              <a:schemeClr val="bg1"/>
            </a:solidFill>
            <a:ln cap="flat">
              <a:noFill/>
              <a:prstDash val="solid"/>
            </a:ln>
          </p:spPr>
          <p:txBody>
            <a:bodyPr vert="horz" wrap="square" lIns="33728" tIns="16863" rIns="33728" bIns="16863" anchor="ctr" anchorCtr="1" compatLnSpc="0"/>
            <a:lstStyle/>
            <a:p>
              <a:pPr defTabSz="609036">
                <a:lnSpc>
                  <a:spcPts val="1350"/>
                </a:lnSpc>
              </a:pPr>
              <a:r>
                <a:rPr lang="fr" sz="899" spc="-8" dirty="0">
                  <a:solidFill>
                    <a:prstClr val="black"/>
                  </a:solidFill>
                  <a:latin typeface="Poppins" panose="00000500000000000000" pitchFamily="2" charset="0"/>
                  <a:cs typeface="Poppins" panose="00000500000000000000" pitchFamily="2" charset="0"/>
                </a:rPr>
                <a:t>+ Créée en 1999 mais implantée en 2006, à Cotonou ou au Bénin.</a:t>
              </a:r>
            </a:p>
            <a:p>
              <a:pPr defTabSz="609036">
                <a:lnSpc>
                  <a:spcPts val="1350"/>
                </a:lnSpc>
              </a:pPr>
              <a:r>
                <a:rPr lang="fr" sz="899" spc="-8" dirty="0">
                  <a:solidFill>
                    <a:prstClr val="black"/>
                  </a:solidFill>
                  <a:latin typeface="Poppins" panose="00000500000000000000" pitchFamily="2" charset="0"/>
                  <a:cs typeface="Poppins" panose="00000500000000000000" pitchFamily="2" charset="0"/>
                </a:rPr>
                <a:t>+ Promotion et développement des moyens de production et de transport d'énergie et coordination des échanges d'électricité entre les États membres.</a:t>
              </a:r>
            </a:p>
            <a:p>
              <a:pPr defTabSz="609036">
                <a:lnSpc>
                  <a:spcPts val="1350"/>
                </a:lnSpc>
              </a:pPr>
              <a:r>
                <a:rPr lang="fr" sz="899" spc="-8" dirty="0">
                  <a:solidFill>
                    <a:prstClr val="black"/>
                  </a:solidFill>
                  <a:latin typeface="Poppins" panose="00000500000000000000" pitchFamily="2" charset="0"/>
                  <a:cs typeface="Poppins" panose="00000500000000000000" pitchFamily="2" charset="0"/>
                </a:rPr>
                <a:t>+ Mettre en œuvre le Plan Directeur </a:t>
              </a:r>
              <a:r>
                <a:rPr lang="fr" sz="899" spc="-8" dirty="0" err="1">
                  <a:solidFill>
                    <a:prstClr val="black"/>
                  </a:solidFill>
                  <a:latin typeface="Poppins" panose="00000500000000000000" pitchFamily="2" charset="0"/>
                  <a:cs typeface="Poppins" panose="00000500000000000000" pitchFamily="2" charset="0"/>
                </a:rPr>
                <a:t>GénérationTransmission de la CEDEAO</a:t>
              </a:r>
            </a:p>
          </p:txBody>
        </p:sp>
        <p:sp>
          <p:nvSpPr>
            <p:cNvPr id="591" name="TextBox 590">
              <a:extLst>
                <a:ext uri="{FF2B5EF4-FFF2-40B4-BE49-F238E27FC236}">
                  <a16:creationId xmlns:a16="http://schemas.microsoft.com/office/drawing/2014/main" id="{63740CB7-2C33-4AEC-834D-D1379F777FB9}"/>
                </a:ext>
              </a:extLst>
            </p:cNvPr>
            <p:cNvSpPr txBox="1"/>
            <p:nvPr/>
          </p:nvSpPr>
          <p:spPr>
            <a:xfrm>
              <a:off x="2770746" y="2556560"/>
              <a:ext cx="1687115" cy="546905"/>
            </a:xfrm>
            <a:prstGeom prst="rect">
              <a:avLst/>
            </a:prstGeom>
            <a:noFill/>
          </p:spPr>
          <p:txBody>
            <a:bodyPr wrap="square" rtlCol="0" anchor="ctr">
              <a:spAutoFit/>
            </a:bodyPr>
            <a:lstStyle/>
            <a:p>
              <a:pPr algn="ctr" defTabSz="609036"/>
              <a:r>
                <a:rPr lang="fr" sz="1099" b="1" spc="-11" dirty="0">
                  <a:solidFill>
                    <a:prstClr val="white"/>
                  </a:solidFill>
                  <a:latin typeface="Poppins" panose="00000500000000000000" pitchFamily="2" charset="0"/>
                  <a:cs typeface="Poppins" panose="00000500000000000000" pitchFamily="2" charset="0"/>
                </a:rPr>
                <a:t>Pool énergétique ouest-africain</a:t>
              </a:r>
            </a:p>
            <a:p>
              <a:pPr algn="ctr" defTabSz="609036"/>
              <a:r>
                <a:rPr lang="fr" sz="1099" b="1" spc="-11" dirty="0">
                  <a:solidFill>
                    <a:prstClr val="white"/>
                  </a:solidFill>
                  <a:latin typeface="Poppins" panose="00000500000000000000" pitchFamily="2" charset="0"/>
                  <a:cs typeface="Poppins" panose="00000500000000000000" pitchFamily="2" charset="0"/>
                </a:rPr>
                <a:t>WAPP</a:t>
              </a:r>
            </a:p>
          </p:txBody>
        </p:sp>
      </p:grpSp>
      <p:pic>
        <p:nvPicPr>
          <p:cNvPr id="6" name="Image 1" descr="Logo de l'organisation">
            <a:extLst>
              <a:ext uri="{FF2B5EF4-FFF2-40B4-BE49-F238E27FC236}">
                <a16:creationId xmlns:a16="http://schemas.microsoft.com/office/drawing/2014/main" id="{97A74BFD-5B51-2733-C272-98C201E7CA1C}"/>
              </a:ext>
            </a:extLst>
          </p:cNvPr>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581085" y="1499927"/>
            <a:ext cx="998728" cy="955952"/>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1" descr="image0">
            <a:extLst>
              <a:ext uri="{FF2B5EF4-FFF2-40B4-BE49-F238E27FC236}">
                <a16:creationId xmlns:a16="http://schemas.microsoft.com/office/drawing/2014/main" id="{B6D138F3-341E-BCFC-FB43-335718EE68E2}"/>
              </a:ext>
            </a:extLst>
          </p:cNvPr>
          <p:cNvPicPr>
            <a:picLocks noChangeAspect="1"/>
          </p:cNvPicPr>
          <p:nvPr/>
        </p:nvPicPr>
        <p:blipFill>
          <a:blip r:embed="rId3" cstate="print">
            <a:clrChange>
              <a:clrFrom>
                <a:srgbClr val="FBFCFE"/>
              </a:clrFrom>
              <a:clrTo>
                <a:srgbClr val="FBFCFE">
                  <a:alpha val="0"/>
                </a:srgbClr>
              </a:clrTo>
            </a:clrChange>
          </a:blip>
          <a:srcRect/>
          <a:stretch>
            <a:fillRect/>
          </a:stretch>
        </p:blipFill>
        <p:spPr bwMode="auto">
          <a:xfrm>
            <a:off x="6467257" y="1494740"/>
            <a:ext cx="1070553" cy="1002372"/>
          </a:xfrm>
          <a:prstGeom prst="rect">
            <a:avLst/>
          </a:prstGeom>
          <a:noFill/>
          <a:ln w="9525">
            <a:noFill/>
            <a:miter lim="800000"/>
            <a:headEnd/>
            <a:tailEnd/>
          </a:ln>
        </p:spPr>
      </p:pic>
      <p:pic>
        <p:nvPicPr>
          <p:cNvPr id="8" name="Image 2">
            <a:extLst>
              <a:ext uri="{FF2B5EF4-FFF2-40B4-BE49-F238E27FC236}">
                <a16:creationId xmlns:a16="http://schemas.microsoft.com/office/drawing/2014/main" id="{1129AF52-76DA-14BA-D166-1410BA21289F}"/>
              </a:ext>
            </a:extLst>
          </p:cNvPr>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518071" y="1494741"/>
            <a:ext cx="1027600" cy="955952"/>
          </a:xfrm>
          <a:prstGeom prst="rect">
            <a:avLst/>
          </a:prstGeom>
          <a:noFill/>
          <a:extLst>
            <a:ext uri="{909E8E84-426E-40DD-AFC4-6F175D3DCCD1}">
              <a14:hiddenFill xmlns:a14="http://schemas.microsoft.com/office/drawing/2010/main">
                <a:solidFill>
                  <a:srgbClr val="FFFFFF"/>
                </a:solidFill>
              </a14:hiddenFill>
            </a:ext>
          </a:extLst>
        </p:spPr>
      </p:pic>
      <p:pic>
        <p:nvPicPr>
          <p:cNvPr id="9" name="Image 3">
            <a:extLst>
              <a:ext uri="{FF2B5EF4-FFF2-40B4-BE49-F238E27FC236}">
                <a16:creationId xmlns:a16="http://schemas.microsoft.com/office/drawing/2014/main" id="{B9BC12F1-853A-026F-49D8-F96F95203F7B}"/>
              </a:ext>
            </a:extLst>
          </p:cNvPr>
          <p:cNvPicPr>
            <a:picLocks noChangeAspect="1" noChangeArrowheads="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536545" y="1460974"/>
            <a:ext cx="1070553" cy="989719"/>
          </a:xfrm>
          <a:prstGeom prst="rect">
            <a:avLst/>
          </a:prstGeom>
          <a:noFill/>
          <a:extLst>
            <a:ext uri="{909E8E84-426E-40DD-AFC4-6F175D3DCCD1}">
              <a14:hiddenFill xmlns:a14="http://schemas.microsoft.com/office/drawing/2010/main">
                <a:solidFill>
                  <a:srgbClr val="FFFFFF"/>
                </a:solidFill>
              </a14:hiddenFill>
            </a:ext>
          </a:extLst>
        </p:spPr>
      </p:pic>
      <p:grpSp>
        <p:nvGrpSpPr>
          <p:cNvPr id="13" name="Groupe 12">
            <a:extLst>
              <a:ext uri="{FF2B5EF4-FFF2-40B4-BE49-F238E27FC236}">
                <a16:creationId xmlns:a16="http://schemas.microsoft.com/office/drawing/2014/main" id="{062EFBBB-0F5E-EF47-4408-93467ECA0CE9}"/>
              </a:ext>
            </a:extLst>
          </p:cNvPr>
          <p:cNvGrpSpPr/>
          <p:nvPr/>
        </p:nvGrpSpPr>
        <p:grpSpPr>
          <a:xfrm>
            <a:off x="2119049" y="2361635"/>
            <a:ext cx="1915998" cy="3050488"/>
            <a:chOff x="591367" y="2360645"/>
            <a:chExt cx="1917772" cy="3053313"/>
          </a:xfrm>
        </p:grpSpPr>
        <p:sp>
          <p:nvSpPr>
            <p:cNvPr id="579" name="Rectangle: Rounded Corners 578">
              <a:extLst>
                <a:ext uri="{FF2B5EF4-FFF2-40B4-BE49-F238E27FC236}">
                  <a16:creationId xmlns:a16="http://schemas.microsoft.com/office/drawing/2014/main" id="{77F06A1A-3C8E-44A2-8CF5-21A073D8F8B6}"/>
                </a:ext>
              </a:extLst>
            </p:cNvPr>
            <p:cNvSpPr/>
            <p:nvPr/>
          </p:nvSpPr>
          <p:spPr>
            <a:xfrm>
              <a:off x="591367" y="2463380"/>
              <a:ext cx="1917772" cy="2186467"/>
            </a:xfrm>
            <a:prstGeom prst="roundRect">
              <a:avLst>
                <a:gd name="adj" fmla="val 11003"/>
              </a:avLst>
            </a:prstGeom>
            <a:solidFill>
              <a:schemeClr val="accent1"/>
            </a:solidFill>
            <a:ln cap="flat">
              <a:noFill/>
              <a:prstDash val="solid"/>
            </a:ln>
          </p:spPr>
          <p:txBody>
            <a:bodyPr vert="horz" wrap="square" lIns="33728" tIns="16863" rIns="33728" bIns="16863" anchor="ctr" anchorCtr="1" compatLnSpc="0"/>
            <a:lstStyle/>
            <a:p>
              <a:pPr defTabSz="609036" hangingPunct="0"/>
              <a:endParaRPr lang="en-US" sz="674" dirty="0">
                <a:solidFill>
                  <a:prstClr val="black"/>
                </a:solidFill>
                <a:latin typeface="Poppins" panose="00000500000000000000" pitchFamily="2" charset="0"/>
                <a:ea typeface="Microsoft YaHei" pitchFamily="2"/>
                <a:cs typeface="Lucida Sans" pitchFamily="2"/>
              </a:endParaRPr>
            </a:p>
          </p:txBody>
        </p:sp>
        <p:sp>
          <p:nvSpPr>
            <p:cNvPr id="592" name="TextBox 591">
              <a:extLst>
                <a:ext uri="{FF2B5EF4-FFF2-40B4-BE49-F238E27FC236}">
                  <a16:creationId xmlns:a16="http://schemas.microsoft.com/office/drawing/2014/main" id="{F1E84963-7E06-43D4-B93D-AFDAF0A6D28D}"/>
                </a:ext>
              </a:extLst>
            </p:cNvPr>
            <p:cNvSpPr txBox="1"/>
            <p:nvPr/>
          </p:nvSpPr>
          <p:spPr>
            <a:xfrm>
              <a:off x="804152" y="2360645"/>
              <a:ext cx="1579593" cy="938719"/>
            </a:xfrm>
            <a:prstGeom prst="rect">
              <a:avLst/>
            </a:prstGeom>
            <a:noFill/>
          </p:spPr>
          <p:txBody>
            <a:bodyPr wrap="square" rtlCol="0" anchor="ctr">
              <a:spAutoFit/>
            </a:bodyPr>
            <a:lstStyle/>
            <a:p>
              <a:pPr algn="ctr" defTabSz="609036"/>
              <a:r>
                <a:rPr lang="fr" sz="1099" b="1" spc="-11" dirty="0">
                  <a:solidFill>
                    <a:prstClr val="white"/>
                  </a:solidFill>
                  <a:latin typeface="Poppins" panose="00000500000000000000" pitchFamily="2" charset="0"/>
                  <a:cs typeface="Poppins" panose="00000500000000000000" pitchFamily="2" charset="0"/>
                </a:rPr>
                <a:t>Autorité du gazoduc d’Afrique de l’Ouest</a:t>
              </a:r>
            </a:p>
            <a:p>
              <a:pPr algn="ctr" defTabSz="609036"/>
              <a:r>
                <a:rPr lang="fr" sz="1099" b="1" spc="-11" dirty="0">
                  <a:solidFill>
                    <a:prstClr val="white"/>
                  </a:solidFill>
                  <a:latin typeface="Poppins" panose="00000500000000000000" pitchFamily="2" charset="0"/>
                  <a:cs typeface="Poppins" panose="00000500000000000000" pitchFamily="2" charset="0"/>
                </a:rPr>
                <a:t>(AGAO/WAGPA)</a:t>
              </a:r>
            </a:p>
            <a:p>
              <a:pPr algn="ctr" defTabSz="609036"/>
              <a:endParaRPr lang="en-US" sz="1099" b="1" spc="-11" dirty="0">
                <a:solidFill>
                  <a:prstClr val="white"/>
                </a:solidFill>
                <a:latin typeface="Poppins" panose="00000500000000000000" pitchFamily="2" charset="0"/>
                <a:cs typeface="Poppins" panose="00000500000000000000" pitchFamily="2" charset="0"/>
              </a:endParaRPr>
            </a:p>
          </p:txBody>
        </p:sp>
        <p:sp>
          <p:nvSpPr>
            <p:cNvPr id="10" name="Rectangle: Rounded Corners 577">
              <a:extLst>
                <a:ext uri="{FF2B5EF4-FFF2-40B4-BE49-F238E27FC236}">
                  <a16:creationId xmlns:a16="http://schemas.microsoft.com/office/drawing/2014/main" id="{9F291CC9-E7C5-2EAA-D88E-E0D75C297F06}"/>
                </a:ext>
              </a:extLst>
            </p:cNvPr>
            <p:cNvSpPr/>
            <p:nvPr/>
          </p:nvSpPr>
          <p:spPr>
            <a:xfrm>
              <a:off x="730554" y="3154602"/>
              <a:ext cx="1650739" cy="2259356"/>
            </a:xfrm>
            <a:prstGeom prst="roundRect">
              <a:avLst>
                <a:gd name="adj" fmla="val 14790"/>
              </a:avLst>
            </a:prstGeom>
            <a:solidFill>
              <a:schemeClr val="bg1"/>
            </a:solidFill>
            <a:ln cap="flat">
              <a:noFill/>
              <a:prstDash val="solid"/>
            </a:ln>
          </p:spPr>
          <p:txBody>
            <a:bodyPr vert="horz" wrap="square" lIns="33728" tIns="16863" rIns="33728" bIns="16863" anchor="ctr" anchorCtr="1" compatLnSpc="0"/>
            <a:lstStyle/>
            <a:p>
              <a:pPr defTabSz="913554" eaLnBrk="0" fontAlgn="base" hangingPunct="0">
                <a:spcBef>
                  <a:spcPct val="0"/>
                </a:spcBef>
                <a:spcAft>
                  <a:spcPct val="0"/>
                </a:spcAft>
              </a:pPr>
              <a:r>
                <a:rPr lang="fr" altLang="fr-FR" sz="899" spc="-8" dirty="0">
                  <a:solidFill>
                    <a:prstClr val="black"/>
                  </a:solidFill>
                  <a:latin typeface="Poppins" panose="00000500000000000000" pitchFamily="2" charset="0"/>
                  <a:cs typeface="Poppins" panose="00000500000000000000" pitchFamily="2" charset="0"/>
                </a:rPr>
                <a:t>Traité de 2003 - Basé à Abuja. Composé de deux structures opérationnelles |[AGAO et </a:t>
              </a:r>
              <a:r>
                <a:rPr lang="fr" altLang="fr-FR" sz="899" spc="-8" dirty="0" err="1">
                  <a:solidFill>
                    <a:prstClr val="black"/>
                  </a:solidFill>
                  <a:latin typeface="Poppins" panose="00000500000000000000" pitchFamily="2" charset="0"/>
                  <a:cs typeface="Poppins" panose="00000500000000000000" pitchFamily="2" charset="0"/>
                </a:rPr>
                <a:t>WAPCo </a:t>
              </a:r>
              <a:r>
                <a:rPr lang="fr" altLang="fr-FR" sz="899" spc="-8" dirty="0">
                  <a:solidFill>
                    <a:prstClr val="black"/>
                  </a:solidFill>
                  <a:latin typeface="Poppins" panose="00000500000000000000" pitchFamily="2" charset="0"/>
                  <a:cs typeface="Poppins" panose="00000500000000000000" pitchFamily="2" charset="0"/>
                </a:rPr>
                <a:t>)</a:t>
              </a:r>
            </a:p>
            <a:p>
              <a:pPr defTabSz="913554" eaLnBrk="0" fontAlgn="base" hangingPunct="0">
                <a:spcBef>
                  <a:spcPct val="0"/>
                </a:spcBef>
                <a:spcAft>
                  <a:spcPct val="0"/>
                </a:spcAft>
              </a:pPr>
              <a:r>
                <a:rPr lang="fr" altLang="fr-FR" sz="899" spc="-8" dirty="0">
                  <a:solidFill>
                    <a:prstClr val="black"/>
                  </a:solidFill>
                  <a:latin typeface="Poppins" panose="00000500000000000000" pitchFamily="2" charset="0"/>
                  <a:cs typeface="Poppins" panose="00000500000000000000" pitchFamily="2" charset="0"/>
                </a:rPr>
                <a:t>* AGAO Assure le rôle de représentation, de facilitation et de régulation.</a:t>
              </a:r>
            </a:p>
            <a:p>
              <a:pPr defTabSz="913554" eaLnBrk="0" fontAlgn="base" hangingPunct="0">
                <a:spcBef>
                  <a:spcPct val="0"/>
                </a:spcBef>
                <a:spcAft>
                  <a:spcPct val="0"/>
                </a:spcAft>
              </a:pPr>
              <a:r>
                <a:rPr lang="fr" altLang="fr-FR" sz="899" spc="-8" dirty="0">
                  <a:solidFill>
                    <a:prstClr val="black"/>
                  </a:solidFill>
                  <a:latin typeface="Poppins" panose="00000500000000000000" pitchFamily="2" charset="0"/>
                  <a:cs typeface="Poppins" panose="00000500000000000000" pitchFamily="2" charset="0"/>
                </a:rPr>
                <a:t>Gazoduc de 678 km mis en service en 2011 d'une capacité de 170 </a:t>
              </a:r>
              <a:r>
                <a:rPr lang="fr" altLang="fr-FR" sz="899" spc="-8" dirty="0" err="1">
                  <a:solidFill>
                    <a:prstClr val="black"/>
                  </a:solidFill>
                  <a:latin typeface="Poppins" panose="00000500000000000000" pitchFamily="2" charset="0"/>
                  <a:cs typeface="Poppins" panose="00000500000000000000" pitchFamily="2" charset="0"/>
                </a:rPr>
                <a:t>Mscf </a:t>
              </a:r>
              <a:r>
                <a:rPr lang="fr" altLang="fr-FR" sz="899" spc="-8" dirty="0">
                  <a:solidFill>
                    <a:prstClr val="black"/>
                  </a:solidFill>
                  <a:latin typeface="Poppins" panose="00000500000000000000" pitchFamily="2" charset="0"/>
                  <a:cs typeface="Poppins" panose="00000500000000000000" pitchFamily="2" charset="0"/>
                </a:rPr>
                <a:t>/j</a:t>
              </a:r>
            </a:p>
          </p:txBody>
        </p:sp>
      </p:grpSp>
      <p:grpSp>
        <p:nvGrpSpPr>
          <p:cNvPr id="17" name="Groupe 16">
            <a:extLst>
              <a:ext uri="{FF2B5EF4-FFF2-40B4-BE49-F238E27FC236}">
                <a16:creationId xmlns:a16="http://schemas.microsoft.com/office/drawing/2014/main" id="{8D5BD74E-93E9-F560-0167-89DBFAF4B17C}"/>
              </a:ext>
            </a:extLst>
          </p:cNvPr>
          <p:cNvGrpSpPr/>
          <p:nvPr/>
        </p:nvGrpSpPr>
        <p:grpSpPr>
          <a:xfrm>
            <a:off x="6141795" y="2483486"/>
            <a:ext cx="1915998" cy="2971867"/>
            <a:chOff x="4617836" y="2482610"/>
            <a:chExt cx="1917772" cy="2974618"/>
          </a:xfrm>
        </p:grpSpPr>
        <p:sp>
          <p:nvSpPr>
            <p:cNvPr id="582" name="Rectangle: Rounded Corners 581">
              <a:extLst>
                <a:ext uri="{FF2B5EF4-FFF2-40B4-BE49-F238E27FC236}">
                  <a16:creationId xmlns:a16="http://schemas.microsoft.com/office/drawing/2014/main" id="{24323DD4-544E-4930-8E29-DE0E0718D74D}"/>
                </a:ext>
              </a:extLst>
            </p:cNvPr>
            <p:cNvSpPr/>
            <p:nvPr/>
          </p:nvSpPr>
          <p:spPr>
            <a:xfrm>
              <a:off x="4617836" y="2482610"/>
              <a:ext cx="1917772" cy="2186467"/>
            </a:xfrm>
            <a:prstGeom prst="roundRect">
              <a:avLst>
                <a:gd name="adj" fmla="val 11003"/>
              </a:avLst>
            </a:prstGeom>
            <a:solidFill>
              <a:schemeClr val="accent3"/>
            </a:solidFill>
            <a:ln cap="flat">
              <a:noFill/>
              <a:prstDash val="solid"/>
            </a:ln>
          </p:spPr>
          <p:txBody>
            <a:bodyPr vert="horz" wrap="square" lIns="33728" tIns="16863" rIns="33728" bIns="16863" anchor="ctr" anchorCtr="1" compatLnSpc="0"/>
            <a:lstStyle/>
            <a:p>
              <a:pPr defTabSz="609036" hangingPunct="0"/>
              <a:endParaRPr lang="en-US" sz="674" dirty="0">
                <a:solidFill>
                  <a:prstClr val="black"/>
                </a:solidFill>
                <a:latin typeface="Poppins" panose="00000500000000000000" pitchFamily="2" charset="0"/>
                <a:ea typeface="Microsoft YaHei" pitchFamily="2"/>
                <a:cs typeface="Lucida Sans" pitchFamily="2"/>
              </a:endParaRPr>
            </a:p>
          </p:txBody>
        </p:sp>
        <p:grpSp>
          <p:nvGrpSpPr>
            <p:cNvPr id="15" name="Groupe 14">
              <a:extLst>
                <a:ext uri="{FF2B5EF4-FFF2-40B4-BE49-F238E27FC236}">
                  <a16:creationId xmlns:a16="http://schemas.microsoft.com/office/drawing/2014/main" id="{181CD3C4-A74F-559A-6068-1B1A4AEE20A5}"/>
                </a:ext>
              </a:extLst>
            </p:cNvPr>
            <p:cNvGrpSpPr/>
            <p:nvPr/>
          </p:nvGrpSpPr>
          <p:grpSpPr>
            <a:xfrm>
              <a:off x="4748238" y="2518020"/>
              <a:ext cx="1650739" cy="2939208"/>
              <a:chOff x="4748238" y="2518020"/>
              <a:chExt cx="1650739" cy="2939208"/>
            </a:xfrm>
          </p:grpSpPr>
          <p:sp>
            <p:nvSpPr>
              <p:cNvPr id="593" name="TextBox 592">
                <a:extLst>
                  <a:ext uri="{FF2B5EF4-FFF2-40B4-BE49-F238E27FC236}">
                    <a16:creationId xmlns:a16="http://schemas.microsoft.com/office/drawing/2014/main" id="{7F921887-B0A7-452A-9222-834128EAFB1B}"/>
                  </a:ext>
                </a:extLst>
              </p:cNvPr>
              <p:cNvSpPr txBox="1"/>
              <p:nvPr/>
            </p:nvSpPr>
            <p:spPr>
              <a:xfrm>
                <a:off x="4788139" y="2518020"/>
                <a:ext cx="1446974" cy="646331"/>
              </a:xfrm>
              <a:prstGeom prst="rect">
                <a:avLst/>
              </a:prstGeom>
              <a:noFill/>
            </p:spPr>
            <p:txBody>
              <a:bodyPr wrap="square" rtlCol="0" anchor="ctr">
                <a:spAutoFit/>
              </a:bodyPr>
              <a:lstStyle/>
              <a:p>
                <a:pPr algn="ctr" defTabSz="609036"/>
                <a:r>
                  <a:rPr lang="fr" sz="899" b="1" spc="-11" dirty="0">
                    <a:solidFill>
                      <a:prstClr val="white"/>
                    </a:solidFill>
                    <a:latin typeface="Poppins" panose="00000500000000000000" pitchFamily="2" charset="0"/>
                    <a:cs typeface="Poppins" panose="00000500000000000000" pitchFamily="2" charset="0"/>
                  </a:rPr>
                  <a:t>Autorité Régionale de Régulation de l’Electricité de la CEDEAO (ARREC)</a:t>
                </a:r>
              </a:p>
            </p:txBody>
          </p:sp>
          <p:sp>
            <p:nvSpPr>
              <p:cNvPr id="603" name="TextBox 602">
                <a:extLst>
                  <a:ext uri="{FF2B5EF4-FFF2-40B4-BE49-F238E27FC236}">
                    <a16:creationId xmlns:a16="http://schemas.microsoft.com/office/drawing/2014/main" id="{5939F44E-4D58-469E-A409-883AE1125DD4}"/>
                  </a:ext>
                </a:extLst>
              </p:cNvPr>
              <p:cNvSpPr txBox="1"/>
              <p:nvPr/>
            </p:nvSpPr>
            <p:spPr>
              <a:xfrm>
                <a:off x="4892495" y="3879359"/>
                <a:ext cx="1362220" cy="288541"/>
              </a:xfrm>
              <a:prstGeom prst="rect">
                <a:avLst/>
              </a:prstGeom>
              <a:noFill/>
            </p:spPr>
            <p:txBody>
              <a:bodyPr wrap="square" rtlCol="0" anchor="b">
                <a:spAutoFit/>
              </a:bodyPr>
              <a:lstStyle/>
              <a:p>
                <a:pPr algn="ctr" defTabSz="609036"/>
                <a:r>
                  <a:rPr lang="fr" sz="1274" b="1" spc="-11" dirty="0">
                    <a:solidFill>
                      <a:srgbClr val="DE4566"/>
                    </a:solidFill>
                    <a:latin typeface="Poppins" panose="00000500000000000000" pitchFamily="2" charset="0"/>
                    <a:cs typeface="Poppins" panose="00000500000000000000" pitchFamily="2" charset="0"/>
                  </a:rPr>
                  <a:t>TITRE 05</a:t>
                </a:r>
              </a:p>
            </p:txBody>
          </p:sp>
          <p:sp>
            <p:nvSpPr>
              <p:cNvPr id="11" name="Rectangle: Rounded Corners 577">
                <a:extLst>
                  <a:ext uri="{FF2B5EF4-FFF2-40B4-BE49-F238E27FC236}">
                    <a16:creationId xmlns:a16="http://schemas.microsoft.com/office/drawing/2014/main" id="{A11654B3-8FDB-0461-0A0C-01A18CE62725}"/>
                  </a:ext>
                </a:extLst>
              </p:cNvPr>
              <p:cNvSpPr/>
              <p:nvPr/>
            </p:nvSpPr>
            <p:spPr>
              <a:xfrm>
                <a:off x="4748238" y="3197872"/>
                <a:ext cx="1650739" cy="2259356"/>
              </a:xfrm>
              <a:prstGeom prst="roundRect">
                <a:avLst>
                  <a:gd name="adj" fmla="val 14790"/>
                </a:avLst>
              </a:prstGeom>
              <a:solidFill>
                <a:schemeClr val="bg1"/>
              </a:solidFill>
              <a:ln cap="flat">
                <a:noFill/>
                <a:prstDash val="solid"/>
              </a:ln>
            </p:spPr>
            <p:txBody>
              <a:bodyPr vert="horz" wrap="square" lIns="33728" tIns="16863" rIns="33728" bIns="16863" anchor="ctr" anchorCtr="1" compatLnSpc="0"/>
              <a:lstStyle/>
              <a:p>
                <a:pPr defTabSz="913554" eaLnBrk="0" fontAlgn="base" hangingPunct="0">
                  <a:spcBef>
                    <a:spcPct val="0"/>
                  </a:spcBef>
                  <a:spcAft>
                    <a:spcPct val="0"/>
                  </a:spcAft>
                </a:pPr>
                <a:r>
                  <a:rPr lang="fr" altLang="fr-FR" sz="1199" dirty="0">
                    <a:solidFill>
                      <a:srgbClr val="000000"/>
                    </a:solidFill>
                    <a:latin typeface="Source Sans Pro" panose="020B0503030403020204" pitchFamily="34" charset="0"/>
                    <a:ea typeface="Calibri" panose="020F0502020204030204" pitchFamily="34" charset="0"/>
                    <a:cs typeface="Times New Roman" panose="02020603050405020304" pitchFamily="18" charset="0"/>
                  </a:rPr>
                  <a:t>+ Créé en 2007 et basé à Accra ou au Ghana.</a:t>
                </a:r>
                <a:endParaRPr lang="en-US" altLang="fr-FR" sz="1199" dirty="0">
                  <a:solidFill>
                    <a:prstClr val="black"/>
                  </a:solidFill>
                  <a:latin typeface="Calibri"/>
                </a:endParaRPr>
              </a:p>
              <a:p>
                <a:pPr defTabSz="913554" eaLnBrk="0" fontAlgn="base" hangingPunct="0">
                  <a:spcBef>
                    <a:spcPct val="0"/>
                  </a:spcBef>
                  <a:spcAft>
                    <a:spcPct val="0"/>
                  </a:spcAft>
                </a:pPr>
                <a:r>
                  <a:rPr lang="fr" altLang="fr-FR" sz="1199" dirty="0">
                    <a:solidFill>
                      <a:srgbClr val="000000"/>
                    </a:solidFill>
                    <a:latin typeface="Source Sans Pro" panose="020B0503030403020204" pitchFamily="34" charset="0"/>
                    <a:ea typeface="Calibri" panose="020F0502020204030204" pitchFamily="34" charset="0"/>
                    <a:cs typeface="Times New Roman" panose="02020603050405020304" pitchFamily="18" charset="0"/>
                  </a:rPr>
                  <a:t>* Régulation des échanges transfrontaliers d'électricité entre les États membres de la CEDEAO et suivi du fonctionnement du marché régional de l'électricité</a:t>
                </a:r>
                <a:endParaRPr lang="en-US" altLang="fr-FR" sz="1199" dirty="0">
                  <a:solidFill>
                    <a:prstClr val="black"/>
                  </a:solidFill>
                  <a:latin typeface="Arial" panose="020B0604020202020204" pitchFamily="34" charset="0"/>
                </a:endParaRPr>
              </a:p>
            </p:txBody>
          </p:sp>
        </p:grpSp>
      </p:grpSp>
      <p:grpSp>
        <p:nvGrpSpPr>
          <p:cNvPr id="16" name="Groupe 15">
            <a:extLst>
              <a:ext uri="{FF2B5EF4-FFF2-40B4-BE49-F238E27FC236}">
                <a16:creationId xmlns:a16="http://schemas.microsoft.com/office/drawing/2014/main" id="{AB0B7489-3953-1927-CDBE-1C355E3FEA50}"/>
              </a:ext>
            </a:extLst>
          </p:cNvPr>
          <p:cNvGrpSpPr/>
          <p:nvPr/>
        </p:nvGrpSpPr>
        <p:grpSpPr>
          <a:xfrm>
            <a:off x="8156954" y="2340309"/>
            <a:ext cx="1915998" cy="2994346"/>
            <a:chOff x="6634861" y="2339299"/>
            <a:chExt cx="1917772" cy="2997119"/>
          </a:xfrm>
        </p:grpSpPr>
        <p:sp>
          <p:nvSpPr>
            <p:cNvPr id="584" name="Rectangle: Rounded Corners 583">
              <a:extLst>
                <a:ext uri="{FF2B5EF4-FFF2-40B4-BE49-F238E27FC236}">
                  <a16:creationId xmlns:a16="http://schemas.microsoft.com/office/drawing/2014/main" id="{24934D26-BB59-49C5-8865-591016DDC1B7}"/>
                </a:ext>
              </a:extLst>
            </p:cNvPr>
            <p:cNvSpPr/>
            <p:nvPr/>
          </p:nvSpPr>
          <p:spPr>
            <a:xfrm>
              <a:off x="6634861" y="2473210"/>
              <a:ext cx="1917772" cy="2186467"/>
            </a:xfrm>
            <a:prstGeom prst="roundRect">
              <a:avLst>
                <a:gd name="adj" fmla="val 11003"/>
              </a:avLst>
            </a:prstGeom>
            <a:solidFill>
              <a:srgbClr val="92D050"/>
            </a:solidFill>
            <a:ln cap="flat">
              <a:noFill/>
              <a:prstDash val="solid"/>
            </a:ln>
          </p:spPr>
          <p:txBody>
            <a:bodyPr vert="horz" wrap="square" lIns="33728" tIns="16863" rIns="33728" bIns="16863" anchor="ctr" anchorCtr="1" compatLnSpc="0"/>
            <a:lstStyle/>
            <a:p>
              <a:pPr defTabSz="609036" hangingPunct="0"/>
              <a:endParaRPr lang="en-US" sz="674" dirty="0">
                <a:solidFill>
                  <a:prstClr val="black"/>
                </a:solidFill>
                <a:latin typeface="Poppins" panose="00000500000000000000" pitchFamily="2" charset="0"/>
                <a:ea typeface="Microsoft YaHei" pitchFamily="2"/>
                <a:cs typeface="Lucida Sans" pitchFamily="2"/>
              </a:endParaRPr>
            </a:p>
          </p:txBody>
        </p:sp>
        <p:sp>
          <p:nvSpPr>
            <p:cNvPr id="594" name="TextBox 593">
              <a:extLst>
                <a:ext uri="{FF2B5EF4-FFF2-40B4-BE49-F238E27FC236}">
                  <a16:creationId xmlns:a16="http://schemas.microsoft.com/office/drawing/2014/main" id="{79268DF2-459A-4CEA-A325-FE50F8B73D9A}"/>
                </a:ext>
              </a:extLst>
            </p:cNvPr>
            <p:cNvSpPr txBox="1"/>
            <p:nvPr/>
          </p:nvSpPr>
          <p:spPr>
            <a:xfrm>
              <a:off x="6705601" y="2339299"/>
              <a:ext cx="1707847" cy="900888"/>
            </a:xfrm>
            <a:prstGeom prst="rect">
              <a:avLst/>
            </a:prstGeom>
            <a:noFill/>
          </p:spPr>
          <p:txBody>
            <a:bodyPr wrap="square" rtlCol="0" anchor="ctr">
              <a:spAutoFit/>
            </a:bodyPr>
            <a:lstStyle/>
            <a:p>
              <a:pPr algn="ctr" defTabSz="609036"/>
              <a:r>
                <a:rPr lang="fr" sz="1050" b="1" spc="-11" dirty="0">
                  <a:solidFill>
                    <a:prstClr val="white"/>
                  </a:solidFill>
                  <a:latin typeface="Poppins" panose="00000500000000000000" pitchFamily="2" charset="0"/>
                  <a:cs typeface="Poppins" panose="00000500000000000000" pitchFamily="2" charset="0"/>
                </a:rPr>
                <a:t>Centre de la CEDEAO pour les Energies Renouvelables et l'Efficacité Energétique (ECREEE)</a:t>
              </a:r>
            </a:p>
          </p:txBody>
        </p:sp>
        <p:sp>
          <p:nvSpPr>
            <p:cNvPr id="12" name="Rectangle: Rounded Corners 577">
              <a:extLst>
                <a:ext uri="{FF2B5EF4-FFF2-40B4-BE49-F238E27FC236}">
                  <a16:creationId xmlns:a16="http://schemas.microsoft.com/office/drawing/2014/main" id="{C4E72AC8-8CEC-A93A-19C3-701B561BAFB3}"/>
                </a:ext>
              </a:extLst>
            </p:cNvPr>
            <p:cNvSpPr/>
            <p:nvPr/>
          </p:nvSpPr>
          <p:spPr>
            <a:xfrm>
              <a:off x="6768049" y="3176418"/>
              <a:ext cx="1650739" cy="2160000"/>
            </a:xfrm>
            <a:prstGeom prst="roundRect">
              <a:avLst>
                <a:gd name="adj" fmla="val 14790"/>
              </a:avLst>
            </a:prstGeom>
            <a:solidFill>
              <a:schemeClr val="bg1"/>
            </a:solidFill>
            <a:ln cap="flat">
              <a:noFill/>
              <a:prstDash val="solid"/>
            </a:ln>
          </p:spPr>
          <p:txBody>
            <a:bodyPr vert="horz" wrap="square" lIns="33728" tIns="16863" rIns="33728" bIns="16863" anchor="ctr" anchorCtr="1" compatLnSpc="0"/>
            <a:lstStyle/>
            <a:p>
              <a:pPr defTabSz="913554" eaLnBrk="0" fontAlgn="base" hangingPunct="0">
                <a:spcBef>
                  <a:spcPct val="0"/>
                </a:spcBef>
                <a:spcAft>
                  <a:spcPct val="0"/>
                </a:spcAft>
              </a:pPr>
              <a:r>
                <a:rPr lang="fr" altLang="fr-FR" sz="1199" dirty="0">
                  <a:solidFill>
                    <a:srgbClr val="000000"/>
                  </a:solidFill>
                  <a:latin typeface="Source Sans Pro" panose="020B0503030403020204" pitchFamily="34" charset="0"/>
                  <a:ea typeface="Calibri" panose="020F0502020204030204" pitchFamily="34" charset="0"/>
                  <a:cs typeface="Times New Roman" panose="02020603050405020304" pitchFamily="18" charset="0"/>
                </a:rPr>
                <a:t>Créée en 2009 et basée à Praia au Cap Vert</a:t>
              </a:r>
              <a:endParaRPr lang="en-US" altLang="fr-FR" sz="1199" dirty="0">
                <a:solidFill>
                  <a:prstClr val="black"/>
                </a:solidFill>
                <a:latin typeface="Calibri"/>
              </a:endParaRPr>
            </a:p>
            <a:p>
              <a:pPr defTabSz="913554" eaLnBrk="0" fontAlgn="base" hangingPunct="0">
                <a:spcBef>
                  <a:spcPct val="0"/>
                </a:spcBef>
                <a:spcAft>
                  <a:spcPct val="0"/>
                </a:spcAft>
              </a:pPr>
              <a:r>
                <a:rPr lang="fr" altLang="fr-FR" sz="1199" dirty="0">
                  <a:solidFill>
                    <a:srgbClr val="000000"/>
                  </a:solidFill>
                  <a:latin typeface="Source Sans Pro" panose="020B0503030403020204" pitchFamily="34" charset="0"/>
                  <a:ea typeface="Calibri" panose="020F0502020204030204" pitchFamily="34" charset="0"/>
                  <a:cs typeface="Times New Roman" panose="02020603050405020304" pitchFamily="18" charset="0"/>
                </a:rPr>
                <a:t>Promotion et développement du marché régional des énergies renouvelables et de l'efficacité énergétique.</a:t>
              </a:r>
              <a:endParaRPr lang="en-US" altLang="fr-FR" sz="1199" dirty="0">
                <a:solidFill>
                  <a:prstClr val="black"/>
                </a:solidFill>
                <a:latin typeface="Arial" panose="020B0604020202020204" pitchFamily="34" charset="0"/>
              </a:endParaRPr>
            </a:p>
          </p:txBody>
        </p:sp>
      </p:grpSp>
      <p:sp>
        <p:nvSpPr>
          <p:cNvPr id="4" name="ZoneTexte 3">
            <a:extLst>
              <a:ext uri="{FF2B5EF4-FFF2-40B4-BE49-F238E27FC236}">
                <a16:creationId xmlns:a16="http://schemas.microsoft.com/office/drawing/2014/main" id="{7A95A39D-731B-1A14-01F5-8A2E73150825}"/>
              </a:ext>
            </a:extLst>
          </p:cNvPr>
          <p:cNvSpPr txBox="1"/>
          <p:nvPr/>
        </p:nvSpPr>
        <p:spPr>
          <a:xfrm>
            <a:off x="2160828" y="5869401"/>
            <a:ext cx="8222495" cy="666360"/>
          </a:xfrm>
          <a:prstGeom prst="rect">
            <a:avLst/>
          </a:prstGeom>
          <a:noFill/>
        </p:spPr>
        <p:txBody>
          <a:bodyPr wrap="square" rtlCol="0">
            <a:spAutoFit/>
          </a:bodyPr>
          <a:lstStyle/>
          <a:p>
            <a:pPr defTabSz="609036"/>
            <a:r>
              <a:rPr lang="fr-FR" sz="1865" dirty="0">
                <a:solidFill>
                  <a:prstClr val="black"/>
                </a:solidFill>
                <a:latin typeface="LM Roman 12" panose="00000500000000000000" pitchFamily="50" charset="0"/>
              </a:rPr>
              <a:t>Figure 3 : Les institutions de la CEDEAO en charge du secteur de l’énergie</a:t>
            </a:r>
          </a:p>
          <a:p>
            <a:pPr defTabSz="609036"/>
            <a:endParaRPr lang="fr-FR" sz="1865" dirty="0">
              <a:solidFill>
                <a:prstClr val="black"/>
              </a:solidFill>
              <a:latin typeface="LM Roman 12" panose="00000500000000000000" pitchFamily="50" charset="0"/>
            </a:endParaRPr>
          </a:p>
        </p:txBody>
      </p:sp>
      <p:sp>
        <p:nvSpPr>
          <p:cNvPr id="5" name="Titre 13">
            <a:extLst>
              <a:ext uri="{FF2B5EF4-FFF2-40B4-BE49-F238E27FC236}">
                <a16:creationId xmlns:a16="http://schemas.microsoft.com/office/drawing/2014/main" id="{339281F4-1332-43A5-8BDC-FB57649A6DEC}"/>
              </a:ext>
            </a:extLst>
          </p:cNvPr>
          <p:cNvSpPr txBox="1">
            <a:spLocks/>
          </p:cNvSpPr>
          <p:nvPr/>
        </p:nvSpPr>
        <p:spPr>
          <a:xfrm>
            <a:off x="549687" y="439433"/>
            <a:ext cx="11184215" cy="368990"/>
          </a:xfrm>
          <a:prstGeom prst="rect">
            <a:avLst/>
          </a:prstGeom>
        </p:spPr>
        <p:txBody>
          <a:bodyPr/>
          <a:lstStyle>
            <a:lvl1pPr algn="ctr" defTabSz="457189" rtl="0" eaLnBrk="1" latinLnBrk="0" hangingPunct="1">
              <a:spcBef>
                <a:spcPct val="0"/>
              </a:spcBef>
              <a:buNone/>
              <a:defRPr sz="2800" b="1" kern="1200" cap="all" spc="-100">
                <a:solidFill>
                  <a:schemeClr val="tx1"/>
                </a:solidFill>
                <a:latin typeface="Calibri" panose="020F0502020204030204" pitchFamily="34" charset="0"/>
                <a:ea typeface="+mj-ea"/>
                <a:cs typeface="Calibri" panose="020F0502020204030204" pitchFamily="34" charset="0"/>
              </a:defRPr>
            </a:lvl1pPr>
          </a:lstStyle>
          <a:p>
            <a:pPr algn="l" defTabSz="609021"/>
            <a:r>
              <a:rPr lang="en-US" sz="2398" spc="-133" dirty="0">
                <a:solidFill>
                  <a:prstClr val="black"/>
                </a:solidFill>
                <a:latin typeface="LM Roman 12" panose="00000500000000000000" pitchFamily="50" charset="0"/>
              </a:rPr>
              <a:t>I. </a:t>
            </a:r>
            <a:r>
              <a:rPr lang="en-US" sz="2398" spc="-133" dirty="0" err="1">
                <a:solidFill>
                  <a:prstClr val="black"/>
                </a:solidFill>
                <a:latin typeface="LM Roman 12" panose="00000500000000000000" pitchFamily="50" charset="0"/>
              </a:rPr>
              <a:t>Contexte</a:t>
            </a:r>
            <a:r>
              <a:rPr lang="en-US" sz="2398" spc="-133" dirty="0">
                <a:solidFill>
                  <a:prstClr val="black"/>
                </a:solidFill>
                <a:latin typeface="LM Roman 12" panose="00000500000000000000" pitchFamily="50" charset="0"/>
              </a:rPr>
              <a:t> DU MRE &amp; PROBLEMATIQUE</a:t>
            </a:r>
            <a:endParaRPr lang="fr-BJ" sz="2398" spc="-133" dirty="0">
              <a:solidFill>
                <a:prstClr val="black"/>
              </a:solidFill>
              <a:latin typeface="LM Roman 12" panose="00000500000000000000" pitchFamily="50" charset="0"/>
            </a:endParaRPr>
          </a:p>
        </p:txBody>
      </p:sp>
    </p:spTree>
    <p:extLst>
      <p:ext uri="{BB962C8B-B14F-4D97-AF65-F5344CB8AC3E}">
        <p14:creationId xmlns:p14="http://schemas.microsoft.com/office/powerpoint/2010/main" val="11558954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80">
                                          <p:stCondLst>
                                            <p:cond delay="0"/>
                                          </p:stCondLst>
                                        </p:cTn>
                                        <p:tgtEl>
                                          <p:spTgt spid="8"/>
                                        </p:tgtEl>
                                      </p:cBhvr>
                                    </p:animEffect>
                                    <p:anim calcmode="lin" valueType="num">
                                      <p:cBhvr>
                                        <p:cTn id="8"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13" dur="26">
                                          <p:stCondLst>
                                            <p:cond delay="650"/>
                                          </p:stCondLst>
                                        </p:cTn>
                                        <p:tgtEl>
                                          <p:spTgt spid="8"/>
                                        </p:tgtEl>
                                      </p:cBhvr>
                                      <p:to x="100000" y="60000"/>
                                    </p:animScale>
                                    <p:animScale>
                                      <p:cBhvr>
                                        <p:cTn id="14" dur="166" decel="50000">
                                          <p:stCondLst>
                                            <p:cond delay="676"/>
                                          </p:stCondLst>
                                        </p:cTn>
                                        <p:tgtEl>
                                          <p:spTgt spid="8"/>
                                        </p:tgtEl>
                                      </p:cBhvr>
                                      <p:to x="100000" y="100000"/>
                                    </p:animScale>
                                    <p:animScale>
                                      <p:cBhvr>
                                        <p:cTn id="15" dur="26">
                                          <p:stCondLst>
                                            <p:cond delay="1312"/>
                                          </p:stCondLst>
                                        </p:cTn>
                                        <p:tgtEl>
                                          <p:spTgt spid="8"/>
                                        </p:tgtEl>
                                      </p:cBhvr>
                                      <p:to x="100000" y="80000"/>
                                    </p:animScale>
                                    <p:animScale>
                                      <p:cBhvr>
                                        <p:cTn id="16" dur="166" decel="50000">
                                          <p:stCondLst>
                                            <p:cond delay="1338"/>
                                          </p:stCondLst>
                                        </p:cTn>
                                        <p:tgtEl>
                                          <p:spTgt spid="8"/>
                                        </p:tgtEl>
                                      </p:cBhvr>
                                      <p:to x="100000" y="100000"/>
                                    </p:animScale>
                                    <p:animScale>
                                      <p:cBhvr>
                                        <p:cTn id="17" dur="26">
                                          <p:stCondLst>
                                            <p:cond delay="1642"/>
                                          </p:stCondLst>
                                        </p:cTn>
                                        <p:tgtEl>
                                          <p:spTgt spid="8"/>
                                        </p:tgtEl>
                                      </p:cBhvr>
                                      <p:to x="100000" y="90000"/>
                                    </p:animScale>
                                    <p:animScale>
                                      <p:cBhvr>
                                        <p:cTn id="18" dur="166" decel="50000">
                                          <p:stCondLst>
                                            <p:cond delay="1668"/>
                                          </p:stCondLst>
                                        </p:cTn>
                                        <p:tgtEl>
                                          <p:spTgt spid="8"/>
                                        </p:tgtEl>
                                      </p:cBhvr>
                                      <p:to x="100000" y="100000"/>
                                    </p:animScale>
                                    <p:animScale>
                                      <p:cBhvr>
                                        <p:cTn id="19" dur="26">
                                          <p:stCondLst>
                                            <p:cond delay="1808"/>
                                          </p:stCondLst>
                                        </p:cTn>
                                        <p:tgtEl>
                                          <p:spTgt spid="8"/>
                                        </p:tgtEl>
                                      </p:cBhvr>
                                      <p:to x="100000" y="95000"/>
                                    </p:animScale>
                                    <p:animScale>
                                      <p:cBhvr>
                                        <p:cTn id="20" dur="166" decel="50000">
                                          <p:stCondLst>
                                            <p:cond delay="1834"/>
                                          </p:stCondLst>
                                        </p:cTn>
                                        <p:tgtEl>
                                          <p:spTgt spid="8"/>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nodeType="click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additive="base">
                                        <p:cTn id="25" dur="500" fill="hold"/>
                                        <p:tgtEl>
                                          <p:spTgt spid="13"/>
                                        </p:tgtEl>
                                        <p:attrNameLst>
                                          <p:attrName>ppt_x</p:attrName>
                                        </p:attrNameLst>
                                      </p:cBhvr>
                                      <p:tavLst>
                                        <p:tav tm="0">
                                          <p:val>
                                            <p:strVal val="0-#ppt_w/2"/>
                                          </p:val>
                                        </p:tav>
                                        <p:tav tm="100000">
                                          <p:val>
                                            <p:strVal val="#ppt_x"/>
                                          </p:val>
                                        </p:tav>
                                      </p:tavLst>
                                    </p:anim>
                                    <p:anim calcmode="lin" valueType="num">
                                      <p:cBhvr additive="base">
                                        <p:cTn id="26" dur="50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6" presetClass="entr" presetSubtype="0" fill="hold" nodeType="click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wipe(down)">
                                      <p:cBhvr>
                                        <p:cTn id="31" dur="580">
                                          <p:stCondLst>
                                            <p:cond delay="0"/>
                                          </p:stCondLst>
                                        </p:cTn>
                                        <p:tgtEl>
                                          <p:spTgt spid="6"/>
                                        </p:tgtEl>
                                      </p:cBhvr>
                                    </p:animEffect>
                                    <p:anim calcmode="lin" valueType="num">
                                      <p:cBhvr>
                                        <p:cTn id="32" dur="1822"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33" dur="664"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34" dur="664" tmFilter="0, 0; 0.125,0.2665; 0.25,0.4; 0.375,0.465; 0.5,0.5;  0.625,0.535; 0.75,0.6; 0.875,0.7335; 1,1">
                                          <p:stCondLst>
                                            <p:cond delay="664"/>
                                          </p:stCondLst>
                                        </p:cTn>
                                        <p:tgtEl>
                                          <p:spTgt spid="6"/>
                                        </p:tgtEl>
                                        <p:attrNameLst>
                                          <p:attrName>ppt_y</p:attrName>
                                        </p:attrNameLst>
                                      </p:cBhvr>
                                      <p:tavLst>
                                        <p:tav tm="0" fmla="#ppt_y-sin(pi*$)/9">
                                          <p:val>
                                            <p:fltVal val="0"/>
                                          </p:val>
                                        </p:tav>
                                        <p:tav tm="100000">
                                          <p:val>
                                            <p:fltVal val="1"/>
                                          </p:val>
                                        </p:tav>
                                      </p:tavLst>
                                    </p:anim>
                                    <p:anim calcmode="lin" valueType="num">
                                      <p:cBhvr>
                                        <p:cTn id="35" dur="332" tmFilter="0, 0; 0.125,0.2665; 0.25,0.4; 0.375,0.465; 0.5,0.5;  0.625,0.535; 0.75,0.6; 0.875,0.7335; 1,1">
                                          <p:stCondLst>
                                            <p:cond delay="1324"/>
                                          </p:stCondLst>
                                        </p:cTn>
                                        <p:tgtEl>
                                          <p:spTgt spid="6"/>
                                        </p:tgtEl>
                                        <p:attrNameLst>
                                          <p:attrName>ppt_y</p:attrName>
                                        </p:attrNameLst>
                                      </p:cBhvr>
                                      <p:tavLst>
                                        <p:tav tm="0" fmla="#ppt_y-sin(pi*$)/27">
                                          <p:val>
                                            <p:fltVal val="0"/>
                                          </p:val>
                                        </p:tav>
                                        <p:tav tm="100000">
                                          <p:val>
                                            <p:fltVal val="1"/>
                                          </p:val>
                                        </p:tav>
                                      </p:tavLst>
                                    </p:anim>
                                    <p:anim calcmode="lin" valueType="num">
                                      <p:cBhvr>
                                        <p:cTn id="36" dur="164" tmFilter="0, 0; 0.125,0.2665; 0.25,0.4; 0.375,0.465; 0.5,0.5;  0.625,0.535; 0.75,0.6; 0.875,0.7335; 1,1">
                                          <p:stCondLst>
                                            <p:cond delay="1656"/>
                                          </p:stCondLst>
                                        </p:cTn>
                                        <p:tgtEl>
                                          <p:spTgt spid="6"/>
                                        </p:tgtEl>
                                        <p:attrNameLst>
                                          <p:attrName>ppt_y</p:attrName>
                                        </p:attrNameLst>
                                      </p:cBhvr>
                                      <p:tavLst>
                                        <p:tav tm="0" fmla="#ppt_y-sin(pi*$)/81">
                                          <p:val>
                                            <p:fltVal val="0"/>
                                          </p:val>
                                        </p:tav>
                                        <p:tav tm="100000">
                                          <p:val>
                                            <p:fltVal val="1"/>
                                          </p:val>
                                        </p:tav>
                                      </p:tavLst>
                                    </p:anim>
                                    <p:animScale>
                                      <p:cBhvr>
                                        <p:cTn id="37" dur="26">
                                          <p:stCondLst>
                                            <p:cond delay="650"/>
                                          </p:stCondLst>
                                        </p:cTn>
                                        <p:tgtEl>
                                          <p:spTgt spid="6"/>
                                        </p:tgtEl>
                                      </p:cBhvr>
                                      <p:to x="100000" y="60000"/>
                                    </p:animScale>
                                    <p:animScale>
                                      <p:cBhvr>
                                        <p:cTn id="38" dur="166" decel="50000">
                                          <p:stCondLst>
                                            <p:cond delay="676"/>
                                          </p:stCondLst>
                                        </p:cTn>
                                        <p:tgtEl>
                                          <p:spTgt spid="6"/>
                                        </p:tgtEl>
                                      </p:cBhvr>
                                      <p:to x="100000" y="100000"/>
                                    </p:animScale>
                                    <p:animScale>
                                      <p:cBhvr>
                                        <p:cTn id="39" dur="26">
                                          <p:stCondLst>
                                            <p:cond delay="1312"/>
                                          </p:stCondLst>
                                        </p:cTn>
                                        <p:tgtEl>
                                          <p:spTgt spid="6"/>
                                        </p:tgtEl>
                                      </p:cBhvr>
                                      <p:to x="100000" y="80000"/>
                                    </p:animScale>
                                    <p:animScale>
                                      <p:cBhvr>
                                        <p:cTn id="40" dur="166" decel="50000">
                                          <p:stCondLst>
                                            <p:cond delay="1338"/>
                                          </p:stCondLst>
                                        </p:cTn>
                                        <p:tgtEl>
                                          <p:spTgt spid="6"/>
                                        </p:tgtEl>
                                      </p:cBhvr>
                                      <p:to x="100000" y="100000"/>
                                    </p:animScale>
                                    <p:animScale>
                                      <p:cBhvr>
                                        <p:cTn id="41" dur="26">
                                          <p:stCondLst>
                                            <p:cond delay="1642"/>
                                          </p:stCondLst>
                                        </p:cTn>
                                        <p:tgtEl>
                                          <p:spTgt spid="6"/>
                                        </p:tgtEl>
                                      </p:cBhvr>
                                      <p:to x="100000" y="90000"/>
                                    </p:animScale>
                                    <p:animScale>
                                      <p:cBhvr>
                                        <p:cTn id="42" dur="166" decel="50000">
                                          <p:stCondLst>
                                            <p:cond delay="1668"/>
                                          </p:stCondLst>
                                        </p:cTn>
                                        <p:tgtEl>
                                          <p:spTgt spid="6"/>
                                        </p:tgtEl>
                                      </p:cBhvr>
                                      <p:to x="100000" y="100000"/>
                                    </p:animScale>
                                    <p:animScale>
                                      <p:cBhvr>
                                        <p:cTn id="43" dur="26">
                                          <p:stCondLst>
                                            <p:cond delay="1808"/>
                                          </p:stCondLst>
                                        </p:cTn>
                                        <p:tgtEl>
                                          <p:spTgt spid="6"/>
                                        </p:tgtEl>
                                      </p:cBhvr>
                                      <p:to x="100000" y="95000"/>
                                    </p:animScale>
                                    <p:animScale>
                                      <p:cBhvr>
                                        <p:cTn id="44" dur="166" decel="50000">
                                          <p:stCondLst>
                                            <p:cond delay="1834"/>
                                          </p:stCondLst>
                                        </p:cTn>
                                        <p:tgtEl>
                                          <p:spTgt spid="6"/>
                                        </p:tgtEl>
                                      </p:cBhvr>
                                      <p:to x="100000" y="100000"/>
                                    </p:animScale>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14"/>
                                        </p:tgtEl>
                                        <p:attrNameLst>
                                          <p:attrName>style.visibility</p:attrName>
                                        </p:attrNameLst>
                                      </p:cBhvr>
                                      <p:to>
                                        <p:strVal val="visible"/>
                                      </p:to>
                                    </p:set>
                                    <p:anim calcmode="lin" valueType="num">
                                      <p:cBhvr additive="base">
                                        <p:cTn id="49" dur="500" fill="hold"/>
                                        <p:tgtEl>
                                          <p:spTgt spid="14"/>
                                        </p:tgtEl>
                                        <p:attrNameLst>
                                          <p:attrName>ppt_x</p:attrName>
                                        </p:attrNameLst>
                                      </p:cBhvr>
                                      <p:tavLst>
                                        <p:tav tm="0">
                                          <p:val>
                                            <p:strVal val="#ppt_x"/>
                                          </p:val>
                                        </p:tav>
                                        <p:tav tm="100000">
                                          <p:val>
                                            <p:strVal val="#ppt_x"/>
                                          </p:val>
                                        </p:tav>
                                      </p:tavLst>
                                    </p:anim>
                                    <p:anim calcmode="lin" valueType="num">
                                      <p:cBhvr additive="base">
                                        <p:cTn id="50"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6" presetClass="entr" presetSubtype="0" fill="hold" nodeType="clickEffect">
                                  <p:stCondLst>
                                    <p:cond delay="0"/>
                                  </p:stCondLst>
                                  <p:childTnLst>
                                    <p:set>
                                      <p:cBhvr>
                                        <p:cTn id="54" dur="1" fill="hold">
                                          <p:stCondLst>
                                            <p:cond delay="0"/>
                                          </p:stCondLst>
                                        </p:cTn>
                                        <p:tgtEl>
                                          <p:spTgt spid="7"/>
                                        </p:tgtEl>
                                        <p:attrNameLst>
                                          <p:attrName>style.visibility</p:attrName>
                                        </p:attrNameLst>
                                      </p:cBhvr>
                                      <p:to>
                                        <p:strVal val="visible"/>
                                      </p:to>
                                    </p:set>
                                    <p:animEffect transition="in" filter="wipe(down)">
                                      <p:cBhvr>
                                        <p:cTn id="55" dur="580">
                                          <p:stCondLst>
                                            <p:cond delay="0"/>
                                          </p:stCondLst>
                                        </p:cTn>
                                        <p:tgtEl>
                                          <p:spTgt spid="7"/>
                                        </p:tgtEl>
                                      </p:cBhvr>
                                    </p:animEffect>
                                    <p:anim calcmode="lin" valueType="num">
                                      <p:cBhvr>
                                        <p:cTn id="56" dur="1822"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57" dur="664"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58" dur="664" tmFilter="0, 0; 0.125,0.2665; 0.25,0.4; 0.375,0.465; 0.5,0.5;  0.625,0.535; 0.75,0.6; 0.875,0.7335; 1,1">
                                          <p:stCondLst>
                                            <p:cond delay="664"/>
                                          </p:stCondLst>
                                        </p:cTn>
                                        <p:tgtEl>
                                          <p:spTgt spid="7"/>
                                        </p:tgtEl>
                                        <p:attrNameLst>
                                          <p:attrName>ppt_y</p:attrName>
                                        </p:attrNameLst>
                                      </p:cBhvr>
                                      <p:tavLst>
                                        <p:tav tm="0" fmla="#ppt_y-sin(pi*$)/9">
                                          <p:val>
                                            <p:fltVal val="0"/>
                                          </p:val>
                                        </p:tav>
                                        <p:tav tm="100000">
                                          <p:val>
                                            <p:fltVal val="1"/>
                                          </p:val>
                                        </p:tav>
                                      </p:tavLst>
                                    </p:anim>
                                    <p:anim calcmode="lin" valueType="num">
                                      <p:cBhvr>
                                        <p:cTn id="59" dur="332" tmFilter="0, 0; 0.125,0.2665; 0.25,0.4; 0.375,0.465; 0.5,0.5;  0.625,0.535; 0.75,0.6; 0.875,0.7335; 1,1">
                                          <p:stCondLst>
                                            <p:cond delay="1324"/>
                                          </p:stCondLst>
                                        </p:cTn>
                                        <p:tgtEl>
                                          <p:spTgt spid="7"/>
                                        </p:tgtEl>
                                        <p:attrNameLst>
                                          <p:attrName>ppt_y</p:attrName>
                                        </p:attrNameLst>
                                      </p:cBhvr>
                                      <p:tavLst>
                                        <p:tav tm="0" fmla="#ppt_y-sin(pi*$)/27">
                                          <p:val>
                                            <p:fltVal val="0"/>
                                          </p:val>
                                        </p:tav>
                                        <p:tav tm="100000">
                                          <p:val>
                                            <p:fltVal val="1"/>
                                          </p:val>
                                        </p:tav>
                                      </p:tavLst>
                                    </p:anim>
                                    <p:anim calcmode="lin" valueType="num">
                                      <p:cBhvr>
                                        <p:cTn id="60" dur="164" tmFilter="0, 0; 0.125,0.2665; 0.25,0.4; 0.375,0.465; 0.5,0.5;  0.625,0.535; 0.75,0.6; 0.875,0.7335; 1,1">
                                          <p:stCondLst>
                                            <p:cond delay="1656"/>
                                          </p:stCondLst>
                                        </p:cTn>
                                        <p:tgtEl>
                                          <p:spTgt spid="7"/>
                                        </p:tgtEl>
                                        <p:attrNameLst>
                                          <p:attrName>ppt_y</p:attrName>
                                        </p:attrNameLst>
                                      </p:cBhvr>
                                      <p:tavLst>
                                        <p:tav tm="0" fmla="#ppt_y-sin(pi*$)/81">
                                          <p:val>
                                            <p:fltVal val="0"/>
                                          </p:val>
                                        </p:tav>
                                        <p:tav tm="100000">
                                          <p:val>
                                            <p:fltVal val="1"/>
                                          </p:val>
                                        </p:tav>
                                      </p:tavLst>
                                    </p:anim>
                                    <p:animScale>
                                      <p:cBhvr>
                                        <p:cTn id="61" dur="26">
                                          <p:stCondLst>
                                            <p:cond delay="650"/>
                                          </p:stCondLst>
                                        </p:cTn>
                                        <p:tgtEl>
                                          <p:spTgt spid="7"/>
                                        </p:tgtEl>
                                      </p:cBhvr>
                                      <p:to x="100000" y="60000"/>
                                    </p:animScale>
                                    <p:animScale>
                                      <p:cBhvr>
                                        <p:cTn id="62" dur="166" decel="50000">
                                          <p:stCondLst>
                                            <p:cond delay="676"/>
                                          </p:stCondLst>
                                        </p:cTn>
                                        <p:tgtEl>
                                          <p:spTgt spid="7"/>
                                        </p:tgtEl>
                                      </p:cBhvr>
                                      <p:to x="100000" y="100000"/>
                                    </p:animScale>
                                    <p:animScale>
                                      <p:cBhvr>
                                        <p:cTn id="63" dur="26">
                                          <p:stCondLst>
                                            <p:cond delay="1312"/>
                                          </p:stCondLst>
                                        </p:cTn>
                                        <p:tgtEl>
                                          <p:spTgt spid="7"/>
                                        </p:tgtEl>
                                      </p:cBhvr>
                                      <p:to x="100000" y="80000"/>
                                    </p:animScale>
                                    <p:animScale>
                                      <p:cBhvr>
                                        <p:cTn id="64" dur="166" decel="50000">
                                          <p:stCondLst>
                                            <p:cond delay="1338"/>
                                          </p:stCondLst>
                                        </p:cTn>
                                        <p:tgtEl>
                                          <p:spTgt spid="7"/>
                                        </p:tgtEl>
                                      </p:cBhvr>
                                      <p:to x="100000" y="100000"/>
                                    </p:animScale>
                                    <p:animScale>
                                      <p:cBhvr>
                                        <p:cTn id="65" dur="26">
                                          <p:stCondLst>
                                            <p:cond delay="1642"/>
                                          </p:stCondLst>
                                        </p:cTn>
                                        <p:tgtEl>
                                          <p:spTgt spid="7"/>
                                        </p:tgtEl>
                                      </p:cBhvr>
                                      <p:to x="100000" y="90000"/>
                                    </p:animScale>
                                    <p:animScale>
                                      <p:cBhvr>
                                        <p:cTn id="66" dur="166" decel="50000">
                                          <p:stCondLst>
                                            <p:cond delay="1668"/>
                                          </p:stCondLst>
                                        </p:cTn>
                                        <p:tgtEl>
                                          <p:spTgt spid="7"/>
                                        </p:tgtEl>
                                      </p:cBhvr>
                                      <p:to x="100000" y="100000"/>
                                    </p:animScale>
                                    <p:animScale>
                                      <p:cBhvr>
                                        <p:cTn id="67" dur="26">
                                          <p:stCondLst>
                                            <p:cond delay="1808"/>
                                          </p:stCondLst>
                                        </p:cTn>
                                        <p:tgtEl>
                                          <p:spTgt spid="7"/>
                                        </p:tgtEl>
                                      </p:cBhvr>
                                      <p:to x="100000" y="95000"/>
                                    </p:animScale>
                                    <p:animScale>
                                      <p:cBhvr>
                                        <p:cTn id="68" dur="166" decel="50000">
                                          <p:stCondLst>
                                            <p:cond delay="1834"/>
                                          </p:stCondLst>
                                        </p:cTn>
                                        <p:tgtEl>
                                          <p:spTgt spid="7"/>
                                        </p:tgtEl>
                                      </p:cBhvr>
                                      <p:to x="100000" y="100000"/>
                                    </p:animScale>
                                  </p:childTnLst>
                                </p:cTn>
                              </p:par>
                            </p:childTnLst>
                          </p:cTn>
                        </p:par>
                      </p:childTnLst>
                    </p:cTn>
                  </p:par>
                  <p:par>
                    <p:cTn id="69" fill="hold">
                      <p:stCondLst>
                        <p:cond delay="indefinite"/>
                      </p:stCondLst>
                      <p:childTnLst>
                        <p:par>
                          <p:cTn id="70" fill="hold">
                            <p:stCondLst>
                              <p:cond delay="0"/>
                            </p:stCondLst>
                            <p:childTnLst>
                              <p:par>
                                <p:cTn id="71" presetID="2" presetClass="entr" presetSubtype="4" fill="hold" nodeType="clickEffect">
                                  <p:stCondLst>
                                    <p:cond delay="0"/>
                                  </p:stCondLst>
                                  <p:childTnLst>
                                    <p:set>
                                      <p:cBhvr>
                                        <p:cTn id="72" dur="1" fill="hold">
                                          <p:stCondLst>
                                            <p:cond delay="0"/>
                                          </p:stCondLst>
                                        </p:cTn>
                                        <p:tgtEl>
                                          <p:spTgt spid="17"/>
                                        </p:tgtEl>
                                        <p:attrNameLst>
                                          <p:attrName>style.visibility</p:attrName>
                                        </p:attrNameLst>
                                      </p:cBhvr>
                                      <p:to>
                                        <p:strVal val="visible"/>
                                      </p:to>
                                    </p:set>
                                    <p:anim calcmode="lin" valueType="num">
                                      <p:cBhvr additive="base">
                                        <p:cTn id="73" dur="500" fill="hold"/>
                                        <p:tgtEl>
                                          <p:spTgt spid="17"/>
                                        </p:tgtEl>
                                        <p:attrNameLst>
                                          <p:attrName>ppt_x</p:attrName>
                                        </p:attrNameLst>
                                      </p:cBhvr>
                                      <p:tavLst>
                                        <p:tav tm="0">
                                          <p:val>
                                            <p:strVal val="#ppt_x"/>
                                          </p:val>
                                        </p:tav>
                                        <p:tav tm="100000">
                                          <p:val>
                                            <p:strVal val="#ppt_x"/>
                                          </p:val>
                                        </p:tav>
                                      </p:tavLst>
                                    </p:anim>
                                    <p:anim calcmode="lin" valueType="num">
                                      <p:cBhvr additive="base">
                                        <p:cTn id="74"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26" presetClass="entr" presetSubtype="0" fill="hold" nodeType="clickEffect">
                                  <p:stCondLst>
                                    <p:cond delay="0"/>
                                  </p:stCondLst>
                                  <p:childTnLst>
                                    <p:set>
                                      <p:cBhvr>
                                        <p:cTn id="78" dur="1" fill="hold">
                                          <p:stCondLst>
                                            <p:cond delay="0"/>
                                          </p:stCondLst>
                                        </p:cTn>
                                        <p:tgtEl>
                                          <p:spTgt spid="9"/>
                                        </p:tgtEl>
                                        <p:attrNameLst>
                                          <p:attrName>style.visibility</p:attrName>
                                        </p:attrNameLst>
                                      </p:cBhvr>
                                      <p:to>
                                        <p:strVal val="visible"/>
                                      </p:to>
                                    </p:set>
                                    <p:animEffect transition="in" filter="wipe(down)">
                                      <p:cBhvr>
                                        <p:cTn id="79" dur="580">
                                          <p:stCondLst>
                                            <p:cond delay="0"/>
                                          </p:stCondLst>
                                        </p:cTn>
                                        <p:tgtEl>
                                          <p:spTgt spid="9"/>
                                        </p:tgtEl>
                                      </p:cBhvr>
                                    </p:animEffect>
                                    <p:anim calcmode="lin" valueType="num">
                                      <p:cBhvr>
                                        <p:cTn id="80" dur="1822" tmFilter="0,0; 0.14,0.36; 0.43,0.73; 0.71,0.91; 1.0,1.0">
                                          <p:stCondLst>
                                            <p:cond delay="0"/>
                                          </p:stCondLst>
                                        </p:cTn>
                                        <p:tgtEl>
                                          <p:spTgt spid="9"/>
                                        </p:tgtEl>
                                        <p:attrNameLst>
                                          <p:attrName>ppt_x</p:attrName>
                                        </p:attrNameLst>
                                      </p:cBhvr>
                                      <p:tavLst>
                                        <p:tav tm="0">
                                          <p:val>
                                            <p:strVal val="#ppt_x-0.25"/>
                                          </p:val>
                                        </p:tav>
                                        <p:tav tm="100000">
                                          <p:val>
                                            <p:strVal val="#ppt_x"/>
                                          </p:val>
                                        </p:tav>
                                      </p:tavLst>
                                    </p:anim>
                                    <p:anim calcmode="lin" valueType="num">
                                      <p:cBhvr>
                                        <p:cTn id="81" dur="664" tmFilter="0.0,0.0; 0.25,0.07; 0.50,0.2; 0.75,0.467; 1.0,1.0">
                                          <p:stCondLst>
                                            <p:cond delay="0"/>
                                          </p:stCondLst>
                                        </p:cTn>
                                        <p:tgtEl>
                                          <p:spTgt spid="9"/>
                                        </p:tgtEl>
                                        <p:attrNameLst>
                                          <p:attrName>ppt_y</p:attrName>
                                        </p:attrNameLst>
                                      </p:cBhvr>
                                      <p:tavLst>
                                        <p:tav tm="0" fmla="#ppt_y-sin(pi*$)/3">
                                          <p:val>
                                            <p:fltVal val="0.5"/>
                                          </p:val>
                                        </p:tav>
                                        <p:tav tm="100000">
                                          <p:val>
                                            <p:fltVal val="1"/>
                                          </p:val>
                                        </p:tav>
                                      </p:tavLst>
                                    </p:anim>
                                    <p:anim calcmode="lin" valueType="num">
                                      <p:cBhvr>
                                        <p:cTn id="82" dur="664" tmFilter="0, 0; 0.125,0.2665; 0.25,0.4; 0.375,0.465; 0.5,0.5;  0.625,0.535; 0.75,0.6; 0.875,0.7335; 1,1">
                                          <p:stCondLst>
                                            <p:cond delay="664"/>
                                          </p:stCondLst>
                                        </p:cTn>
                                        <p:tgtEl>
                                          <p:spTgt spid="9"/>
                                        </p:tgtEl>
                                        <p:attrNameLst>
                                          <p:attrName>ppt_y</p:attrName>
                                        </p:attrNameLst>
                                      </p:cBhvr>
                                      <p:tavLst>
                                        <p:tav tm="0" fmla="#ppt_y-sin(pi*$)/9">
                                          <p:val>
                                            <p:fltVal val="0"/>
                                          </p:val>
                                        </p:tav>
                                        <p:tav tm="100000">
                                          <p:val>
                                            <p:fltVal val="1"/>
                                          </p:val>
                                        </p:tav>
                                      </p:tavLst>
                                    </p:anim>
                                    <p:anim calcmode="lin" valueType="num">
                                      <p:cBhvr>
                                        <p:cTn id="83" dur="332" tmFilter="0, 0; 0.125,0.2665; 0.25,0.4; 0.375,0.465; 0.5,0.5;  0.625,0.535; 0.75,0.6; 0.875,0.7335; 1,1">
                                          <p:stCondLst>
                                            <p:cond delay="1324"/>
                                          </p:stCondLst>
                                        </p:cTn>
                                        <p:tgtEl>
                                          <p:spTgt spid="9"/>
                                        </p:tgtEl>
                                        <p:attrNameLst>
                                          <p:attrName>ppt_y</p:attrName>
                                        </p:attrNameLst>
                                      </p:cBhvr>
                                      <p:tavLst>
                                        <p:tav tm="0" fmla="#ppt_y-sin(pi*$)/27">
                                          <p:val>
                                            <p:fltVal val="0"/>
                                          </p:val>
                                        </p:tav>
                                        <p:tav tm="100000">
                                          <p:val>
                                            <p:fltVal val="1"/>
                                          </p:val>
                                        </p:tav>
                                      </p:tavLst>
                                    </p:anim>
                                    <p:anim calcmode="lin" valueType="num">
                                      <p:cBhvr>
                                        <p:cTn id="84" dur="164" tmFilter="0, 0; 0.125,0.2665; 0.25,0.4; 0.375,0.465; 0.5,0.5;  0.625,0.535; 0.75,0.6; 0.875,0.7335; 1,1">
                                          <p:stCondLst>
                                            <p:cond delay="1656"/>
                                          </p:stCondLst>
                                        </p:cTn>
                                        <p:tgtEl>
                                          <p:spTgt spid="9"/>
                                        </p:tgtEl>
                                        <p:attrNameLst>
                                          <p:attrName>ppt_y</p:attrName>
                                        </p:attrNameLst>
                                      </p:cBhvr>
                                      <p:tavLst>
                                        <p:tav tm="0" fmla="#ppt_y-sin(pi*$)/81">
                                          <p:val>
                                            <p:fltVal val="0"/>
                                          </p:val>
                                        </p:tav>
                                        <p:tav tm="100000">
                                          <p:val>
                                            <p:fltVal val="1"/>
                                          </p:val>
                                        </p:tav>
                                      </p:tavLst>
                                    </p:anim>
                                    <p:animScale>
                                      <p:cBhvr>
                                        <p:cTn id="85" dur="26">
                                          <p:stCondLst>
                                            <p:cond delay="650"/>
                                          </p:stCondLst>
                                        </p:cTn>
                                        <p:tgtEl>
                                          <p:spTgt spid="9"/>
                                        </p:tgtEl>
                                      </p:cBhvr>
                                      <p:to x="100000" y="60000"/>
                                    </p:animScale>
                                    <p:animScale>
                                      <p:cBhvr>
                                        <p:cTn id="86" dur="166" decel="50000">
                                          <p:stCondLst>
                                            <p:cond delay="676"/>
                                          </p:stCondLst>
                                        </p:cTn>
                                        <p:tgtEl>
                                          <p:spTgt spid="9"/>
                                        </p:tgtEl>
                                      </p:cBhvr>
                                      <p:to x="100000" y="100000"/>
                                    </p:animScale>
                                    <p:animScale>
                                      <p:cBhvr>
                                        <p:cTn id="87" dur="26">
                                          <p:stCondLst>
                                            <p:cond delay="1312"/>
                                          </p:stCondLst>
                                        </p:cTn>
                                        <p:tgtEl>
                                          <p:spTgt spid="9"/>
                                        </p:tgtEl>
                                      </p:cBhvr>
                                      <p:to x="100000" y="80000"/>
                                    </p:animScale>
                                    <p:animScale>
                                      <p:cBhvr>
                                        <p:cTn id="88" dur="166" decel="50000">
                                          <p:stCondLst>
                                            <p:cond delay="1338"/>
                                          </p:stCondLst>
                                        </p:cTn>
                                        <p:tgtEl>
                                          <p:spTgt spid="9"/>
                                        </p:tgtEl>
                                      </p:cBhvr>
                                      <p:to x="100000" y="100000"/>
                                    </p:animScale>
                                    <p:animScale>
                                      <p:cBhvr>
                                        <p:cTn id="89" dur="26">
                                          <p:stCondLst>
                                            <p:cond delay="1642"/>
                                          </p:stCondLst>
                                        </p:cTn>
                                        <p:tgtEl>
                                          <p:spTgt spid="9"/>
                                        </p:tgtEl>
                                      </p:cBhvr>
                                      <p:to x="100000" y="90000"/>
                                    </p:animScale>
                                    <p:animScale>
                                      <p:cBhvr>
                                        <p:cTn id="90" dur="166" decel="50000">
                                          <p:stCondLst>
                                            <p:cond delay="1668"/>
                                          </p:stCondLst>
                                        </p:cTn>
                                        <p:tgtEl>
                                          <p:spTgt spid="9"/>
                                        </p:tgtEl>
                                      </p:cBhvr>
                                      <p:to x="100000" y="100000"/>
                                    </p:animScale>
                                    <p:animScale>
                                      <p:cBhvr>
                                        <p:cTn id="91" dur="26">
                                          <p:stCondLst>
                                            <p:cond delay="1808"/>
                                          </p:stCondLst>
                                        </p:cTn>
                                        <p:tgtEl>
                                          <p:spTgt spid="9"/>
                                        </p:tgtEl>
                                      </p:cBhvr>
                                      <p:to x="100000" y="95000"/>
                                    </p:animScale>
                                    <p:animScale>
                                      <p:cBhvr>
                                        <p:cTn id="92" dur="166" decel="50000">
                                          <p:stCondLst>
                                            <p:cond delay="1834"/>
                                          </p:stCondLst>
                                        </p:cTn>
                                        <p:tgtEl>
                                          <p:spTgt spid="9"/>
                                        </p:tgtEl>
                                      </p:cBhvr>
                                      <p:to x="100000" y="100000"/>
                                    </p:animScale>
                                  </p:childTnLst>
                                </p:cTn>
                              </p:par>
                            </p:childTnLst>
                          </p:cTn>
                        </p:par>
                      </p:childTnLst>
                    </p:cTn>
                  </p:par>
                  <p:par>
                    <p:cTn id="93" fill="hold">
                      <p:stCondLst>
                        <p:cond delay="indefinite"/>
                      </p:stCondLst>
                      <p:childTnLst>
                        <p:par>
                          <p:cTn id="94" fill="hold">
                            <p:stCondLst>
                              <p:cond delay="0"/>
                            </p:stCondLst>
                            <p:childTnLst>
                              <p:par>
                                <p:cTn id="95" presetID="2" presetClass="entr" presetSubtype="2" fill="hold" nodeType="clickEffect">
                                  <p:stCondLst>
                                    <p:cond delay="0"/>
                                  </p:stCondLst>
                                  <p:childTnLst>
                                    <p:set>
                                      <p:cBhvr>
                                        <p:cTn id="96" dur="1" fill="hold">
                                          <p:stCondLst>
                                            <p:cond delay="0"/>
                                          </p:stCondLst>
                                        </p:cTn>
                                        <p:tgtEl>
                                          <p:spTgt spid="16"/>
                                        </p:tgtEl>
                                        <p:attrNameLst>
                                          <p:attrName>style.visibility</p:attrName>
                                        </p:attrNameLst>
                                      </p:cBhvr>
                                      <p:to>
                                        <p:strVal val="visible"/>
                                      </p:to>
                                    </p:set>
                                    <p:anim calcmode="lin" valueType="num">
                                      <p:cBhvr additive="base">
                                        <p:cTn id="97" dur="500" fill="hold"/>
                                        <p:tgtEl>
                                          <p:spTgt spid="16"/>
                                        </p:tgtEl>
                                        <p:attrNameLst>
                                          <p:attrName>ppt_x</p:attrName>
                                        </p:attrNameLst>
                                      </p:cBhvr>
                                      <p:tavLst>
                                        <p:tav tm="0">
                                          <p:val>
                                            <p:strVal val="1+#ppt_w/2"/>
                                          </p:val>
                                        </p:tav>
                                        <p:tav tm="100000">
                                          <p:val>
                                            <p:strVal val="#ppt_x"/>
                                          </p:val>
                                        </p:tav>
                                      </p:tavLst>
                                    </p:anim>
                                    <p:anim calcmode="lin" valueType="num">
                                      <p:cBhvr additive="base">
                                        <p:cTn id="98" dur="5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e 4">
            <a:extLst>
              <a:ext uri="{FF2B5EF4-FFF2-40B4-BE49-F238E27FC236}">
                <a16:creationId xmlns:a16="http://schemas.microsoft.com/office/drawing/2014/main" id="{E5425C72-F478-7A02-01E0-B22A04A08861}"/>
              </a:ext>
            </a:extLst>
          </p:cNvPr>
          <p:cNvGrpSpPr/>
          <p:nvPr/>
        </p:nvGrpSpPr>
        <p:grpSpPr>
          <a:xfrm>
            <a:off x="2730717" y="903824"/>
            <a:ext cx="7217549" cy="4699869"/>
            <a:chOff x="1203601" y="1434396"/>
            <a:chExt cx="7224232" cy="4704221"/>
          </a:xfrm>
        </p:grpSpPr>
        <p:grpSp>
          <p:nvGrpSpPr>
            <p:cNvPr id="6" name="Group 5">
              <a:extLst>
                <a:ext uri="{FF2B5EF4-FFF2-40B4-BE49-F238E27FC236}">
                  <a16:creationId xmlns:a16="http://schemas.microsoft.com/office/drawing/2014/main" id="{7D22E751-3B27-AB4B-8F82-0C9912984A9B}"/>
                </a:ext>
              </a:extLst>
            </p:cNvPr>
            <p:cNvGrpSpPr/>
            <p:nvPr/>
          </p:nvGrpSpPr>
          <p:grpSpPr>
            <a:xfrm>
              <a:off x="5335051" y="4046621"/>
              <a:ext cx="3092782" cy="2004934"/>
              <a:chOff x="13128134" y="8895923"/>
              <a:chExt cx="4196298" cy="3713298"/>
            </a:xfrm>
          </p:grpSpPr>
          <p:sp>
            <p:nvSpPr>
              <p:cNvPr id="24" name="Freeform 423">
                <a:extLst>
                  <a:ext uri="{FF2B5EF4-FFF2-40B4-BE49-F238E27FC236}">
                    <a16:creationId xmlns:a16="http://schemas.microsoft.com/office/drawing/2014/main" id="{3EF7EE70-BDB0-304B-8D48-E44396CF56E9}"/>
                  </a:ext>
                </a:extLst>
              </p:cNvPr>
              <p:cNvSpPr>
                <a:spLocks noChangeArrowheads="1"/>
              </p:cNvSpPr>
              <p:nvPr/>
            </p:nvSpPr>
            <p:spPr bwMode="auto">
              <a:xfrm>
                <a:off x="13128134" y="8895923"/>
                <a:ext cx="3954994" cy="3713298"/>
              </a:xfrm>
              <a:custGeom>
                <a:avLst/>
                <a:gdLst>
                  <a:gd name="T0" fmla="*/ 157 w 3177"/>
                  <a:gd name="T1" fmla="*/ 920 h 2980"/>
                  <a:gd name="T2" fmla="*/ 1633 w 3177"/>
                  <a:gd name="T3" fmla="*/ 2760 h 2980"/>
                  <a:gd name="T4" fmla="*/ 1633 w 3177"/>
                  <a:gd name="T5" fmla="*/ 2760 h 2980"/>
                  <a:gd name="T6" fmla="*/ 2257 w 3177"/>
                  <a:gd name="T7" fmla="*/ 2665 h 2980"/>
                  <a:gd name="T8" fmla="*/ 3063 w 3177"/>
                  <a:gd name="T9" fmla="*/ 595 h 2980"/>
                  <a:gd name="T10" fmla="*/ 3063 w 3177"/>
                  <a:gd name="T11" fmla="*/ 595 h 2980"/>
                  <a:gd name="T12" fmla="*/ 2625 w 3177"/>
                  <a:gd name="T13" fmla="*/ 48 h 2980"/>
                  <a:gd name="T14" fmla="*/ 361 w 3177"/>
                  <a:gd name="T15" fmla="*/ 394 h 2980"/>
                  <a:gd name="T16" fmla="*/ 361 w 3177"/>
                  <a:gd name="T17" fmla="*/ 394 h 2980"/>
                  <a:gd name="T18" fmla="*/ 157 w 3177"/>
                  <a:gd name="T19" fmla="*/ 920 h 29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77" h="2980">
                    <a:moveTo>
                      <a:pt x="157" y="920"/>
                    </a:moveTo>
                    <a:lnTo>
                      <a:pt x="1633" y="2760"/>
                    </a:lnTo>
                    <a:lnTo>
                      <a:pt x="1633" y="2760"/>
                    </a:lnTo>
                    <a:cubicBezTo>
                      <a:pt x="1808" y="2979"/>
                      <a:pt x="2155" y="2926"/>
                      <a:pt x="2257" y="2665"/>
                    </a:cubicBezTo>
                    <a:lnTo>
                      <a:pt x="3063" y="595"/>
                    </a:lnTo>
                    <a:lnTo>
                      <a:pt x="3063" y="595"/>
                    </a:lnTo>
                    <a:cubicBezTo>
                      <a:pt x="3176" y="304"/>
                      <a:pt x="2932" y="0"/>
                      <a:pt x="2625" y="48"/>
                    </a:cubicBezTo>
                    <a:lnTo>
                      <a:pt x="361" y="394"/>
                    </a:lnTo>
                    <a:lnTo>
                      <a:pt x="361" y="394"/>
                    </a:lnTo>
                    <a:cubicBezTo>
                      <a:pt x="113" y="433"/>
                      <a:pt x="0" y="725"/>
                      <a:pt x="157" y="920"/>
                    </a:cubicBezTo>
                  </a:path>
                </a:pathLst>
              </a:custGeom>
              <a:solidFill>
                <a:schemeClr val="accent6"/>
              </a:solidFill>
              <a:ln>
                <a:noFill/>
              </a:ln>
              <a:effectLst/>
            </p:spPr>
            <p:txBody>
              <a:bodyPr wrap="none" anchor="ctr"/>
              <a:lstStyle/>
              <a:p>
                <a:pPr defTabSz="609036"/>
                <a:endParaRPr lang="en-US" sz="1350" dirty="0">
                  <a:solidFill>
                    <a:prstClr val="black"/>
                  </a:solidFill>
                  <a:latin typeface="Poppins" pitchFamily="2" charset="77"/>
                </a:endParaRPr>
              </a:p>
            </p:txBody>
          </p:sp>
          <p:sp>
            <p:nvSpPr>
              <p:cNvPr id="25" name="Freeform 424">
                <a:extLst>
                  <a:ext uri="{FF2B5EF4-FFF2-40B4-BE49-F238E27FC236}">
                    <a16:creationId xmlns:a16="http://schemas.microsoft.com/office/drawing/2014/main" id="{F9541C0D-DC82-2543-BC18-32B2A12CEF46}"/>
                  </a:ext>
                </a:extLst>
              </p:cNvPr>
              <p:cNvSpPr>
                <a:spLocks noChangeArrowheads="1"/>
              </p:cNvSpPr>
              <p:nvPr/>
            </p:nvSpPr>
            <p:spPr bwMode="auto">
              <a:xfrm>
                <a:off x="15286510" y="9126929"/>
                <a:ext cx="2037922" cy="2337257"/>
              </a:xfrm>
              <a:custGeom>
                <a:avLst/>
                <a:gdLst>
                  <a:gd name="T0" fmla="*/ 1281 w 1941"/>
                  <a:gd name="T1" fmla="*/ 172 h 1940"/>
                  <a:gd name="T2" fmla="*/ 1281 w 1941"/>
                  <a:gd name="T3" fmla="*/ 172 h 1940"/>
                  <a:gd name="T4" fmla="*/ 1768 w 1941"/>
                  <a:gd name="T5" fmla="*/ 1280 h 1940"/>
                  <a:gd name="T6" fmla="*/ 1768 w 1941"/>
                  <a:gd name="T7" fmla="*/ 1280 h 1940"/>
                  <a:gd name="T8" fmla="*/ 659 w 1941"/>
                  <a:gd name="T9" fmla="*/ 1768 h 1940"/>
                  <a:gd name="T10" fmla="*/ 659 w 1941"/>
                  <a:gd name="T11" fmla="*/ 1768 h 1940"/>
                  <a:gd name="T12" fmla="*/ 172 w 1941"/>
                  <a:gd name="T13" fmla="*/ 659 h 1940"/>
                  <a:gd name="T14" fmla="*/ 172 w 1941"/>
                  <a:gd name="T15" fmla="*/ 659 h 1940"/>
                  <a:gd name="T16" fmla="*/ 1281 w 1941"/>
                  <a:gd name="T17" fmla="*/ 172 h 19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41" h="1940">
                    <a:moveTo>
                      <a:pt x="1281" y="172"/>
                    </a:moveTo>
                    <a:lnTo>
                      <a:pt x="1281" y="172"/>
                    </a:lnTo>
                    <a:cubicBezTo>
                      <a:pt x="1721" y="344"/>
                      <a:pt x="1940" y="840"/>
                      <a:pt x="1768" y="1280"/>
                    </a:cubicBezTo>
                    <a:lnTo>
                      <a:pt x="1768" y="1280"/>
                    </a:lnTo>
                    <a:cubicBezTo>
                      <a:pt x="1596" y="1722"/>
                      <a:pt x="1100" y="1939"/>
                      <a:pt x="659" y="1768"/>
                    </a:cubicBezTo>
                    <a:lnTo>
                      <a:pt x="659" y="1768"/>
                    </a:lnTo>
                    <a:cubicBezTo>
                      <a:pt x="219" y="1596"/>
                      <a:pt x="0" y="1100"/>
                      <a:pt x="172" y="659"/>
                    </a:cubicBezTo>
                    <a:lnTo>
                      <a:pt x="172" y="659"/>
                    </a:lnTo>
                    <a:cubicBezTo>
                      <a:pt x="344" y="219"/>
                      <a:pt x="840" y="0"/>
                      <a:pt x="1281" y="172"/>
                    </a:cubicBezTo>
                  </a:path>
                </a:pathLst>
              </a:custGeom>
              <a:solidFill>
                <a:schemeClr val="accent5"/>
              </a:solidFill>
              <a:ln>
                <a:noFill/>
              </a:ln>
              <a:effectLst/>
            </p:spPr>
            <p:txBody>
              <a:bodyPr wrap="none" anchor="ctr"/>
              <a:lstStyle/>
              <a:p>
                <a:pPr defTabSz="609036"/>
                <a:endParaRPr lang="en-US" sz="1350" dirty="0">
                  <a:solidFill>
                    <a:prstClr val="black"/>
                  </a:solidFill>
                  <a:latin typeface="Poppins" pitchFamily="2" charset="77"/>
                </a:endParaRPr>
              </a:p>
            </p:txBody>
          </p:sp>
        </p:grpSp>
        <p:grpSp>
          <p:nvGrpSpPr>
            <p:cNvPr id="4" name="Group 3">
              <a:extLst>
                <a:ext uri="{FF2B5EF4-FFF2-40B4-BE49-F238E27FC236}">
                  <a16:creationId xmlns:a16="http://schemas.microsoft.com/office/drawing/2014/main" id="{EC8BE002-3541-0B4C-98C4-0A0A36AC5B37}"/>
                </a:ext>
              </a:extLst>
            </p:cNvPr>
            <p:cNvGrpSpPr/>
            <p:nvPr/>
          </p:nvGrpSpPr>
          <p:grpSpPr>
            <a:xfrm rot="3194396">
              <a:off x="5148813" y="1303209"/>
              <a:ext cx="2644211" cy="2906586"/>
              <a:chOff x="10167382" y="3664887"/>
              <a:chExt cx="3965979" cy="4429053"/>
            </a:xfrm>
          </p:grpSpPr>
          <p:sp>
            <p:nvSpPr>
              <p:cNvPr id="28" name="Freeform 427">
                <a:extLst>
                  <a:ext uri="{FF2B5EF4-FFF2-40B4-BE49-F238E27FC236}">
                    <a16:creationId xmlns:a16="http://schemas.microsoft.com/office/drawing/2014/main" id="{41939CE0-3974-EB4C-9CA8-6C649605A590}"/>
                  </a:ext>
                </a:extLst>
              </p:cNvPr>
              <p:cNvSpPr>
                <a:spLocks noChangeArrowheads="1"/>
              </p:cNvSpPr>
              <p:nvPr/>
            </p:nvSpPr>
            <p:spPr bwMode="auto">
              <a:xfrm>
                <a:off x="10167382" y="4589377"/>
                <a:ext cx="3965979" cy="3504563"/>
              </a:xfrm>
              <a:custGeom>
                <a:avLst/>
                <a:gdLst>
                  <a:gd name="T0" fmla="*/ 1874 w 3185"/>
                  <a:gd name="T1" fmla="*/ 2594 h 2814"/>
                  <a:gd name="T2" fmla="*/ 3044 w 3185"/>
                  <a:gd name="T3" fmla="*/ 547 h 2814"/>
                  <a:gd name="T4" fmla="*/ 3044 w 3185"/>
                  <a:gd name="T5" fmla="*/ 547 h 2814"/>
                  <a:gd name="T6" fmla="*/ 2726 w 3185"/>
                  <a:gd name="T7" fmla="*/ 1 h 2814"/>
                  <a:gd name="T8" fmla="*/ 505 w 3185"/>
                  <a:gd name="T9" fmla="*/ 11 h 2814"/>
                  <a:gd name="T10" fmla="*/ 505 w 3185"/>
                  <a:gd name="T11" fmla="*/ 11 h 2814"/>
                  <a:gd name="T12" fmla="*/ 158 w 3185"/>
                  <a:gd name="T13" fmla="*/ 621 h 2814"/>
                  <a:gd name="T14" fmla="*/ 1311 w 3185"/>
                  <a:gd name="T15" fmla="*/ 2597 h 2814"/>
                  <a:gd name="T16" fmla="*/ 1311 w 3185"/>
                  <a:gd name="T17" fmla="*/ 2597 h 2814"/>
                  <a:gd name="T18" fmla="*/ 1874 w 3185"/>
                  <a:gd name="T19" fmla="*/ 2594 h 28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85" h="2814">
                    <a:moveTo>
                      <a:pt x="1874" y="2594"/>
                    </a:moveTo>
                    <a:lnTo>
                      <a:pt x="3044" y="547"/>
                    </a:lnTo>
                    <a:lnTo>
                      <a:pt x="3044" y="547"/>
                    </a:lnTo>
                    <a:cubicBezTo>
                      <a:pt x="3184" y="303"/>
                      <a:pt x="3007" y="0"/>
                      <a:pt x="2726" y="1"/>
                    </a:cubicBezTo>
                    <a:lnTo>
                      <a:pt x="505" y="11"/>
                    </a:lnTo>
                    <a:lnTo>
                      <a:pt x="505" y="11"/>
                    </a:lnTo>
                    <a:cubicBezTo>
                      <a:pt x="194" y="13"/>
                      <a:pt x="0" y="351"/>
                      <a:pt x="158" y="621"/>
                    </a:cubicBezTo>
                    <a:lnTo>
                      <a:pt x="1311" y="2597"/>
                    </a:lnTo>
                    <a:lnTo>
                      <a:pt x="1311" y="2597"/>
                    </a:lnTo>
                    <a:cubicBezTo>
                      <a:pt x="1437" y="2813"/>
                      <a:pt x="1749" y="2812"/>
                      <a:pt x="1874" y="2594"/>
                    </a:cubicBezTo>
                  </a:path>
                </a:pathLst>
              </a:custGeom>
              <a:solidFill>
                <a:schemeClr val="accent6"/>
              </a:solidFill>
              <a:ln>
                <a:noFill/>
              </a:ln>
              <a:effectLst/>
            </p:spPr>
            <p:txBody>
              <a:bodyPr wrap="none" anchor="ctr"/>
              <a:lstStyle/>
              <a:p>
                <a:pPr defTabSz="609036"/>
                <a:endParaRPr lang="en-US" sz="1350" dirty="0">
                  <a:solidFill>
                    <a:prstClr val="black"/>
                  </a:solidFill>
                  <a:latin typeface="Poppins" pitchFamily="2" charset="77"/>
                </a:endParaRPr>
              </a:p>
            </p:txBody>
          </p:sp>
          <p:sp>
            <p:nvSpPr>
              <p:cNvPr id="29" name="Freeform 428">
                <a:extLst>
                  <a:ext uri="{FF2B5EF4-FFF2-40B4-BE49-F238E27FC236}">
                    <a16:creationId xmlns:a16="http://schemas.microsoft.com/office/drawing/2014/main" id="{895BE42B-7411-1F4E-B98B-225478DB149F}"/>
                  </a:ext>
                </a:extLst>
              </p:cNvPr>
              <p:cNvSpPr>
                <a:spLocks noChangeArrowheads="1"/>
              </p:cNvSpPr>
              <p:nvPr/>
            </p:nvSpPr>
            <p:spPr bwMode="auto">
              <a:xfrm>
                <a:off x="10829265" y="3664887"/>
                <a:ext cx="2136794" cy="2136797"/>
              </a:xfrm>
              <a:custGeom>
                <a:avLst/>
                <a:gdLst>
                  <a:gd name="T0" fmla="*/ 2 w 1716"/>
                  <a:gd name="T1" fmla="*/ 862 h 1717"/>
                  <a:gd name="T2" fmla="*/ 2 w 1716"/>
                  <a:gd name="T3" fmla="*/ 862 h 1717"/>
                  <a:gd name="T4" fmla="*/ 854 w 1716"/>
                  <a:gd name="T5" fmla="*/ 2 h 1717"/>
                  <a:gd name="T6" fmla="*/ 854 w 1716"/>
                  <a:gd name="T7" fmla="*/ 2 h 1717"/>
                  <a:gd name="T8" fmla="*/ 1713 w 1716"/>
                  <a:gd name="T9" fmla="*/ 854 h 1717"/>
                  <a:gd name="T10" fmla="*/ 1713 w 1716"/>
                  <a:gd name="T11" fmla="*/ 854 h 1717"/>
                  <a:gd name="T12" fmla="*/ 862 w 1716"/>
                  <a:gd name="T13" fmla="*/ 1714 h 1717"/>
                  <a:gd name="T14" fmla="*/ 862 w 1716"/>
                  <a:gd name="T15" fmla="*/ 1714 h 1717"/>
                  <a:gd name="T16" fmla="*/ 2 w 1716"/>
                  <a:gd name="T17" fmla="*/ 862 h 17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16" h="1717">
                    <a:moveTo>
                      <a:pt x="2" y="862"/>
                    </a:moveTo>
                    <a:lnTo>
                      <a:pt x="2" y="862"/>
                    </a:lnTo>
                    <a:cubicBezTo>
                      <a:pt x="0" y="389"/>
                      <a:pt x="381" y="4"/>
                      <a:pt x="854" y="2"/>
                    </a:cubicBezTo>
                    <a:lnTo>
                      <a:pt x="854" y="2"/>
                    </a:lnTo>
                    <a:cubicBezTo>
                      <a:pt x="1326" y="0"/>
                      <a:pt x="1711" y="382"/>
                      <a:pt x="1713" y="854"/>
                    </a:cubicBezTo>
                    <a:lnTo>
                      <a:pt x="1713" y="854"/>
                    </a:lnTo>
                    <a:cubicBezTo>
                      <a:pt x="1715" y="1327"/>
                      <a:pt x="1333" y="1712"/>
                      <a:pt x="862" y="1714"/>
                    </a:cubicBezTo>
                    <a:lnTo>
                      <a:pt x="862" y="1714"/>
                    </a:lnTo>
                    <a:cubicBezTo>
                      <a:pt x="389" y="1716"/>
                      <a:pt x="4" y="1335"/>
                      <a:pt x="2" y="862"/>
                    </a:cubicBezTo>
                  </a:path>
                </a:pathLst>
              </a:custGeom>
              <a:solidFill>
                <a:schemeClr val="accent3"/>
              </a:solidFill>
              <a:ln>
                <a:noFill/>
              </a:ln>
              <a:effectLst/>
            </p:spPr>
            <p:txBody>
              <a:bodyPr wrap="none" anchor="ctr"/>
              <a:lstStyle/>
              <a:p>
                <a:pPr defTabSz="609036"/>
                <a:endParaRPr lang="en-US" sz="1350" dirty="0">
                  <a:solidFill>
                    <a:prstClr val="black"/>
                  </a:solidFill>
                  <a:latin typeface="Poppins" pitchFamily="2" charset="77"/>
                </a:endParaRPr>
              </a:p>
            </p:txBody>
          </p:sp>
        </p:grpSp>
        <p:grpSp>
          <p:nvGrpSpPr>
            <p:cNvPr id="3" name="Group 2">
              <a:extLst>
                <a:ext uri="{FF2B5EF4-FFF2-40B4-BE49-F238E27FC236}">
                  <a16:creationId xmlns:a16="http://schemas.microsoft.com/office/drawing/2014/main" id="{1BEB1D6B-4FF6-6540-8E56-8FB0A890C002}"/>
                </a:ext>
              </a:extLst>
            </p:cNvPr>
            <p:cNvGrpSpPr/>
            <p:nvPr/>
          </p:nvGrpSpPr>
          <p:grpSpPr>
            <a:xfrm>
              <a:off x="1582691" y="1440237"/>
              <a:ext cx="2865150" cy="2478213"/>
              <a:chOff x="7254177" y="5078623"/>
              <a:chExt cx="3976966" cy="4015517"/>
            </a:xfrm>
          </p:grpSpPr>
          <p:sp>
            <p:nvSpPr>
              <p:cNvPr id="30" name="Freeform 429">
                <a:extLst>
                  <a:ext uri="{FF2B5EF4-FFF2-40B4-BE49-F238E27FC236}">
                    <a16:creationId xmlns:a16="http://schemas.microsoft.com/office/drawing/2014/main" id="{331C868A-946B-C347-8922-6E3B4402BEC9}"/>
                  </a:ext>
                </a:extLst>
              </p:cNvPr>
              <p:cNvSpPr>
                <a:spLocks noChangeArrowheads="1"/>
              </p:cNvSpPr>
              <p:nvPr/>
            </p:nvSpPr>
            <p:spPr bwMode="auto">
              <a:xfrm>
                <a:off x="7254177" y="5501687"/>
                <a:ext cx="3976966" cy="3592453"/>
              </a:xfrm>
              <a:custGeom>
                <a:avLst/>
                <a:gdLst>
                  <a:gd name="T0" fmla="*/ 3081 w 3191"/>
                  <a:gd name="T1" fmla="*/ 2397 h 2882"/>
                  <a:gd name="T2" fmla="*/ 2046 w 3191"/>
                  <a:gd name="T3" fmla="*/ 277 h 2882"/>
                  <a:gd name="T4" fmla="*/ 2046 w 3191"/>
                  <a:gd name="T5" fmla="*/ 277 h 2882"/>
                  <a:gd name="T6" fmla="*/ 1416 w 3191"/>
                  <a:gd name="T7" fmla="*/ 233 h 2882"/>
                  <a:gd name="T8" fmla="*/ 174 w 3191"/>
                  <a:gd name="T9" fmla="*/ 2074 h 2882"/>
                  <a:gd name="T10" fmla="*/ 174 w 3191"/>
                  <a:gd name="T11" fmla="*/ 2074 h 2882"/>
                  <a:gd name="T12" fmla="*/ 482 w 3191"/>
                  <a:gd name="T13" fmla="*/ 2705 h 2882"/>
                  <a:gd name="T14" fmla="*/ 2765 w 3191"/>
                  <a:gd name="T15" fmla="*/ 2864 h 2882"/>
                  <a:gd name="T16" fmla="*/ 2765 w 3191"/>
                  <a:gd name="T17" fmla="*/ 2864 h 2882"/>
                  <a:gd name="T18" fmla="*/ 3081 w 3191"/>
                  <a:gd name="T19" fmla="*/ 2397 h 28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91" h="2882">
                    <a:moveTo>
                      <a:pt x="3081" y="2397"/>
                    </a:moveTo>
                    <a:lnTo>
                      <a:pt x="2046" y="277"/>
                    </a:lnTo>
                    <a:lnTo>
                      <a:pt x="2046" y="277"/>
                    </a:lnTo>
                    <a:cubicBezTo>
                      <a:pt x="1923" y="25"/>
                      <a:pt x="1573" y="0"/>
                      <a:pt x="1416" y="233"/>
                    </a:cubicBezTo>
                    <a:lnTo>
                      <a:pt x="174" y="2074"/>
                    </a:lnTo>
                    <a:lnTo>
                      <a:pt x="174" y="2074"/>
                    </a:lnTo>
                    <a:cubicBezTo>
                      <a:pt x="0" y="2333"/>
                      <a:pt x="171" y="2683"/>
                      <a:pt x="482" y="2705"/>
                    </a:cubicBezTo>
                    <a:lnTo>
                      <a:pt x="2765" y="2864"/>
                    </a:lnTo>
                    <a:lnTo>
                      <a:pt x="2765" y="2864"/>
                    </a:lnTo>
                    <a:cubicBezTo>
                      <a:pt x="3016" y="2881"/>
                      <a:pt x="3190" y="2622"/>
                      <a:pt x="3081" y="2397"/>
                    </a:cubicBezTo>
                  </a:path>
                </a:pathLst>
              </a:custGeom>
              <a:solidFill>
                <a:schemeClr val="accent6"/>
              </a:solidFill>
              <a:ln>
                <a:noFill/>
              </a:ln>
              <a:effectLst/>
            </p:spPr>
            <p:txBody>
              <a:bodyPr wrap="none" anchor="ctr"/>
              <a:lstStyle/>
              <a:p>
                <a:pPr defTabSz="609036"/>
                <a:endParaRPr lang="en-US" sz="1350" dirty="0">
                  <a:solidFill>
                    <a:prstClr val="black"/>
                  </a:solidFill>
                  <a:latin typeface="Poppins" pitchFamily="2" charset="77"/>
                </a:endParaRPr>
              </a:p>
            </p:txBody>
          </p:sp>
          <p:sp>
            <p:nvSpPr>
              <p:cNvPr id="31" name="Freeform 430">
                <a:extLst>
                  <a:ext uri="{FF2B5EF4-FFF2-40B4-BE49-F238E27FC236}">
                    <a16:creationId xmlns:a16="http://schemas.microsoft.com/office/drawing/2014/main" id="{17CD2A64-2EF5-3C45-AD2B-B172BF55C668}"/>
                  </a:ext>
                </a:extLst>
              </p:cNvPr>
              <p:cNvSpPr>
                <a:spLocks noChangeArrowheads="1"/>
              </p:cNvSpPr>
              <p:nvPr/>
            </p:nvSpPr>
            <p:spPr bwMode="auto">
              <a:xfrm>
                <a:off x="7409547" y="5078623"/>
                <a:ext cx="2427927" cy="2427927"/>
              </a:xfrm>
              <a:custGeom>
                <a:avLst/>
                <a:gdLst>
                  <a:gd name="T0" fmla="*/ 496 w 1949"/>
                  <a:gd name="T1" fmla="*/ 1683 h 1949"/>
                  <a:gd name="T2" fmla="*/ 496 w 1949"/>
                  <a:gd name="T3" fmla="*/ 1683 h 1949"/>
                  <a:gd name="T4" fmla="*/ 264 w 1949"/>
                  <a:gd name="T5" fmla="*/ 496 h 1949"/>
                  <a:gd name="T6" fmla="*/ 264 w 1949"/>
                  <a:gd name="T7" fmla="*/ 496 h 1949"/>
                  <a:gd name="T8" fmla="*/ 1453 w 1949"/>
                  <a:gd name="T9" fmla="*/ 265 h 1949"/>
                  <a:gd name="T10" fmla="*/ 1453 w 1949"/>
                  <a:gd name="T11" fmla="*/ 265 h 1949"/>
                  <a:gd name="T12" fmla="*/ 1684 w 1949"/>
                  <a:gd name="T13" fmla="*/ 1452 h 1949"/>
                  <a:gd name="T14" fmla="*/ 1684 w 1949"/>
                  <a:gd name="T15" fmla="*/ 1452 h 1949"/>
                  <a:gd name="T16" fmla="*/ 496 w 1949"/>
                  <a:gd name="T17" fmla="*/ 1683 h 1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49" h="1949">
                    <a:moveTo>
                      <a:pt x="496" y="1683"/>
                    </a:moveTo>
                    <a:lnTo>
                      <a:pt x="496" y="1683"/>
                    </a:lnTo>
                    <a:cubicBezTo>
                      <a:pt x="103" y="1419"/>
                      <a:pt x="0" y="888"/>
                      <a:pt x="264" y="496"/>
                    </a:cubicBezTo>
                    <a:lnTo>
                      <a:pt x="264" y="496"/>
                    </a:lnTo>
                    <a:cubicBezTo>
                      <a:pt x="529" y="104"/>
                      <a:pt x="1060" y="0"/>
                      <a:pt x="1453" y="265"/>
                    </a:cubicBezTo>
                    <a:lnTo>
                      <a:pt x="1453" y="265"/>
                    </a:lnTo>
                    <a:cubicBezTo>
                      <a:pt x="1845" y="529"/>
                      <a:pt x="1948" y="1060"/>
                      <a:pt x="1684" y="1452"/>
                    </a:cubicBezTo>
                    <a:lnTo>
                      <a:pt x="1684" y="1452"/>
                    </a:lnTo>
                    <a:cubicBezTo>
                      <a:pt x="1420" y="1844"/>
                      <a:pt x="888" y="1948"/>
                      <a:pt x="496" y="1683"/>
                    </a:cubicBezTo>
                  </a:path>
                </a:pathLst>
              </a:custGeom>
              <a:solidFill>
                <a:schemeClr val="accent2"/>
              </a:solidFill>
              <a:ln>
                <a:noFill/>
              </a:ln>
              <a:effectLst/>
            </p:spPr>
            <p:txBody>
              <a:bodyPr wrap="none" anchor="ctr"/>
              <a:lstStyle/>
              <a:p>
                <a:pPr defTabSz="609036"/>
                <a:endParaRPr lang="en-US" sz="1350" dirty="0">
                  <a:solidFill>
                    <a:prstClr val="black"/>
                  </a:solidFill>
                  <a:latin typeface="Poppins" pitchFamily="2" charset="77"/>
                </a:endParaRPr>
              </a:p>
            </p:txBody>
          </p:sp>
        </p:grpSp>
        <p:grpSp>
          <p:nvGrpSpPr>
            <p:cNvPr id="2" name="Group 1">
              <a:extLst>
                <a:ext uri="{FF2B5EF4-FFF2-40B4-BE49-F238E27FC236}">
                  <a16:creationId xmlns:a16="http://schemas.microsoft.com/office/drawing/2014/main" id="{AAF61924-05F2-EC45-ADB8-60A07852633E}"/>
                </a:ext>
              </a:extLst>
            </p:cNvPr>
            <p:cNvGrpSpPr/>
            <p:nvPr/>
          </p:nvGrpSpPr>
          <p:grpSpPr>
            <a:xfrm>
              <a:off x="1203601" y="4132705"/>
              <a:ext cx="3128704" cy="2005912"/>
              <a:chOff x="6926483" y="9219448"/>
              <a:chExt cx="4079557" cy="3715421"/>
            </a:xfrm>
          </p:grpSpPr>
          <p:sp>
            <p:nvSpPr>
              <p:cNvPr id="32" name="Freeform 431">
                <a:extLst>
                  <a:ext uri="{FF2B5EF4-FFF2-40B4-BE49-F238E27FC236}">
                    <a16:creationId xmlns:a16="http://schemas.microsoft.com/office/drawing/2014/main" id="{64231F4D-C8A9-5249-B0D7-E76E68335044}"/>
                  </a:ext>
                </a:extLst>
              </p:cNvPr>
              <p:cNvSpPr>
                <a:spLocks noChangeArrowheads="1"/>
              </p:cNvSpPr>
              <p:nvPr/>
            </p:nvSpPr>
            <p:spPr bwMode="auto">
              <a:xfrm>
                <a:off x="7023580" y="9265514"/>
                <a:ext cx="3982460" cy="3669355"/>
              </a:xfrm>
              <a:custGeom>
                <a:avLst/>
                <a:gdLst>
                  <a:gd name="T0" fmla="*/ 2830 w 3195"/>
                  <a:gd name="T1" fmla="*/ 378 h 2946"/>
                  <a:gd name="T2" fmla="*/ 495 w 3195"/>
                  <a:gd name="T3" fmla="*/ 41 h 2946"/>
                  <a:gd name="T4" fmla="*/ 495 w 3195"/>
                  <a:gd name="T5" fmla="*/ 41 h 2946"/>
                  <a:gd name="T6" fmla="*/ 104 w 3195"/>
                  <a:gd name="T7" fmla="*/ 536 h 2946"/>
                  <a:gd name="T8" fmla="*/ 928 w 3195"/>
                  <a:gd name="T9" fmla="*/ 2599 h 2946"/>
                  <a:gd name="T10" fmla="*/ 928 w 3195"/>
                  <a:gd name="T11" fmla="*/ 2599 h 2946"/>
                  <a:gd name="T12" fmla="*/ 1623 w 3195"/>
                  <a:gd name="T13" fmla="*/ 2700 h 2946"/>
                  <a:gd name="T14" fmla="*/ 3039 w 3195"/>
                  <a:gd name="T15" fmla="*/ 901 h 2946"/>
                  <a:gd name="T16" fmla="*/ 3039 w 3195"/>
                  <a:gd name="T17" fmla="*/ 901 h 2946"/>
                  <a:gd name="T18" fmla="*/ 2830 w 3195"/>
                  <a:gd name="T19" fmla="*/ 378 h 29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95" h="2946">
                    <a:moveTo>
                      <a:pt x="2830" y="378"/>
                    </a:moveTo>
                    <a:lnTo>
                      <a:pt x="495" y="41"/>
                    </a:lnTo>
                    <a:lnTo>
                      <a:pt x="495" y="41"/>
                    </a:lnTo>
                    <a:cubicBezTo>
                      <a:pt x="217" y="0"/>
                      <a:pt x="0" y="276"/>
                      <a:pt x="104" y="536"/>
                    </a:cubicBezTo>
                    <a:lnTo>
                      <a:pt x="928" y="2599"/>
                    </a:lnTo>
                    <a:lnTo>
                      <a:pt x="928" y="2599"/>
                    </a:lnTo>
                    <a:cubicBezTo>
                      <a:pt x="1044" y="2889"/>
                      <a:pt x="1430" y="2945"/>
                      <a:pt x="1623" y="2700"/>
                    </a:cubicBezTo>
                    <a:lnTo>
                      <a:pt x="3039" y="901"/>
                    </a:lnTo>
                    <a:lnTo>
                      <a:pt x="3039" y="901"/>
                    </a:lnTo>
                    <a:cubicBezTo>
                      <a:pt x="3194" y="704"/>
                      <a:pt x="3078" y="414"/>
                      <a:pt x="2830" y="378"/>
                    </a:cubicBezTo>
                  </a:path>
                </a:pathLst>
              </a:custGeom>
              <a:solidFill>
                <a:schemeClr val="accent6"/>
              </a:solidFill>
              <a:ln>
                <a:noFill/>
              </a:ln>
              <a:effectLst/>
            </p:spPr>
            <p:txBody>
              <a:bodyPr wrap="none" anchor="ctr"/>
              <a:lstStyle/>
              <a:p>
                <a:pPr defTabSz="609036"/>
                <a:endParaRPr lang="en-US" sz="1350" dirty="0">
                  <a:solidFill>
                    <a:prstClr val="black"/>
                  </a:solidFill>
                  <a:latin typeface="Poppins" pitchFamily="2" charset="77"/>
                </a:endParaRPr>
              </a:p>
            </p:txBody>
          </p:sp>
          <p:sp>
            <p:nvSpPr>
              <p:cNvPr id="33" name="Freeform 432">
                <a:extLst>
                  <a:ext uri="{FF2B5EF4-FFF2-40B4-BE49-F238E27FC236}">
                    <a16:creationId xmlns:a16="http://schemas.microsoft.com/office/drawing/2014/main" id="{BB439891-A3B3-4F4D-AD30-49EBB5829B28}"/>
                  </a:ext>
                </a:extLst>
              </p:cNvPr>
              <p:cNvSpPr>
                <a:spLocks noChangeArrowheads="1"/>
              </p:cNvSpPr>
              <p:nvPr/>
            </p:nvSpPr>
            <p:spPr bwMode="auto">
              <a:xfrm>
                <a:off x="6926483" y="9219448"/>
                <a:ext cx="2027434" cy="2289331"/>
              </a:xfrm>
              <a:custGeom>
                <a:avLst/>
                <a:gdLst>
                  <a:gd name="T0" fmla="*/ 1289 w 1943"/>
                  <a:gd name="T1" fmla="*/ 1766 h 1942"/>
                  <a:gd name="T2" fmla="*/ 1289 w 1943"/>
                  <a:gd name="T3" fmla="*/ 1766 h 1942"/>
                  <a:gd name="T4" fmla="*/ 176 w 1943"/>
                  <a:gd name="T5" fmla="*/ 1288 h 1942"/>
                  <a:gd name="T6" fmla="*/ 176 w 1943"/>
                  <a:gd name="T7" fmla="*/ 1288 h 1942"/>
                  <a:gd name="T8" fmla="*/ 654 w 1943"/>
                  <a:gd name="T9" fmla="*/ 176 h 1942"/>
                  <a:gd name="T10" fmla="*/ 654 w 1943"/>
                  <a:gd name="T11" fmla="*/ 176 h 1942"/>
                  <a:gd name="T12" fmla="*/ 1766 w 1943"/>
                  <a:gd name="T13" fmla="*/ 653 h 1942"/>
                  <a:gd name="T14" fmla="*/ 1766 w 1943"/>
                  <a:gd name="T15" fmla="*/ 653 h 1942"/>
                  <a:gd name="T16" fmla="*/ 1289 w 1943"/>
                  <a:gd name="T17" fmla="*/ 1766 h 19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43" h="1942">
                    <a:moveTo>
                      <a:pt x="1289" y="1766"/>
                    </a:moveTo>
                    <a:lnTo>
                      <a:pt x="1289" y="1766"/>
                    </a:lnTo>
                    <a:cubicBezTo>
                      <a:pt x="850" y="1941"/>
                      <a:pt x="352" y="1727"/>
                      <a:pt x="176" y="1288"/>
                    </a:cubicBezTo>
                    <a:lnTo>
                      <a:pt x="176" y="1288"/>
                    </a:lnTo>
                    <a:cubicBezTo>
                      <a:pt x="0" y="849"/>
                      <a:pt x="215" y="351"/>
                      <a:pt x="654" y="176"/>
                    </a:cubicBezTo>
                    <a:lnTo>
                      <a:pt x="654" y="176"/>
                    </a:lnTo>
                    <a:cubicBezTo>
                      <a:pt x="1093" y="0"/>
                      <a:pt x="1591" y="213"/>
                      <a:pt x="1766" y="653"/>
                    </a:cubicBezTo>
                    <a:lnTo>
                      <a:pt x="1766" y="653"/>
                    </a:lnTo>
                    <a:cubicBezTo>
                      <a:pt x="1942" y="1092"/>
                      <a:pt x="1728" y="1590"/>
                      <a:pt x="1289" y="1766"/>
                    </a:cubicBezTo>
                  </a:path>
                </a:pathLst>
              </a:custGeom>
              <a:solidFill>
                <a:schemeClr val="accent1"/>
              </a:solidFill>
              <a:ln>
                <a:noFill/>
              </a:ln>
              <a:effectLst/>
            </p:spPr>
            <p:txBody>
              <a:bodyPr wrap="none" anchor="ctr"/>
              <a:lstStyle/>
              <a:p>
                <a:pPr defTabSz="609036"/>
                <a:endParaRPr lang="en-US" sz="1350" dirty="0">
                  <a:solidFill>
                    <a:prstClr val="black"/>
                  </a:solidFill>
                  <a:latin typeface="Poppins" pitchFamily="2" charset="77"/>
                </a:endParaRPr>
              </a:p>
            </p:txBody>
          </p:sp>
        </p:grpSp>
        <p:sp>
          <p:nvSpPr>
            <p:cNvPr id="35" name="TextBox 34">
              <a:extLst>
                <a:ext uri="{FF2B5EF4-FFF2-40B4-BE49-F238E27FC236}">
                  <a16:creationId xmlns:a16="http://schemas.microsoft.com/office/drawing/2014/main" id="{E5B8B9B5-7EDC-8E42-BC8E-471F50D4ACB5}"/>
                </a:ext>
              </a:extLst>
            </p:cNvPr>
            <p:cNvSpPr txBox="1"/>
            <p:nvPr/>
          </p:nvSpPr>
          <p:spPr>
            <a:xfrm>
              <a:off x="1992990" y="2060473"/>
              <a:ext cx="1131387" cy="346377"/>
            </a:xfrm>
            <a:prstGeom prst="rect">
              <a:avLst/>
            </a:prstGeom>
            <a:noFill/>
          </p:spPr>
          <p:txBody>
            <a:bodyPr wrap="square" rtlCol="0" anchor="ctr">
              <a:spAutoFit/>
            </a:bodyPr>
            <a:lstStyle/>
            <a:p>
              <a:pPr algn="ctr" defTabSz="609036"/>
              <a:r>
                <a:rPr lang="fr" sz="1650" b="1" spc="-109" dirty="0">
                  <a:solidFill>
                    <a:prstClr val="white"/>
                  </a:solidFill>
                  <a:latin typeface="Poppins" pitchFamily="2" charset="77"/>
                  <a:cs typeface="Poppins" pitchFamily="2" charset="77"/>
                </a:rPr>
                <a:t>ADOPTER</a:t>
              </a:r>
            </a:p>
          </p:txBody>
        </p:sp>
        <p:sp>
          <p:nvSpPr>
            <p:cNvPr id="36" name="TextBox 35">
              <a:extLst>
                <a:ext uri="{FF2B5EF4-FFF2-40B4-BE49-F238E27FC236}">
                  <a16:creationId xmlns:a16="http://schemas.microsoft.com/office/drawing/2014/main" id="{3A12672B-B7BE-6C4F-A576-2DDE75717883}"/>
                </a:ext>
              </a:extLst>
            </p:cNvPr>
            <p:cNvSpPr txBox="1"/>
            <p:nvPr/>
          </p:nvSpPr>
          <p:spPr>
            <a:xfrm>
              <a:off x="4256693" y="2186095"/>
              <a:ext cx="595641" cy="946669"/>
            </a:xfrm>
            <a:prstGeom prst="rect">
              <a:avLst/>
            </a:prstGeom>
            <a:noFill/>
          </p:spPr>
          <p:txBody>
            <a:bodyPr wrap="square" rtlCol="0" anchor="ctr">
              <a:spAutoFit/>
            </a:bodyPr>
            <a:lstStyle/>
            <a:p>
              <a:pPr algn="ctr" defTabSz="609036"/>
              <a:r>
                <a:rPr lang="fr" sz="2774" b="1" spc="-109" dirty="0">
                  <a:solidFill>
                    <a:prstClr val="white"/>
                  </a:solidFill>
                  <a:latin typeface="Poppins" pitchFamily="2" charset="77"/>
                  <a:cs typeface="Poppins" pitchFamily="2" charset="77"/>
                </a:rPr>
                <a:t>UN</a:t>
              </a:r>
            </a:p>
          </p:txBody>
        </p:sp>
        <p:sp>
          <p:nvSpPr>
            <p:cNvPr id="37" name="TextBox 36">
              <a:extLst>
                <a:ext uri="{FF2B5EF4-FFF2-40B4-BE49-F238E27FC236}">
                  <a16:creationId xmlns:a16="http://schemas.microsoft.com/office/drawing/2014/main" id="{757CF5A1-2932-7C4D-A7D3-71FCF3C1DA9A}"/>
                </a:ext>
              </a:extLst>
            </p:cNvPr>
            <p:cNvSpPr txBox="1"/>
            <p:nvPr/>
          </p:nvSpPr>
          <p:spPr>
            <a:xfrm>
              <a:off x="6204548" y="1996943"/>
              <a:ext cx="1566340" cy="346377"/>
            </a:xfrm>
            <a:prstGeom prst="rect">
              <a:avLst/>
            </a:prstGeom>
            <a:noFill/>
          </p:spPr>
          <p:txBody>
            <a:bodyPr wrap="square" rtlCol="0" anchor="ctr">
              <a:spAutoFit/>
            </a:bodyPr>
            <a:lstStyle/>
            <a:p>
              <a:pPr algn="ctr" defTabSz="609036"/>
              <a:r>
                <a:rPr lang="fr" sz="1650" b="1" spc="-109" dirty="0">
                  <a:solidFill>
                    <a:prstClr val="white"/>
                  </a:solidFill>
                  <a:latin typeface="Poppins" pitchFamily="2" charset="77"/>
                  <a:cs typeface="Poppins" pitchFamily="2" charset="77"/>
                </a:rPr>
                <a:t>HARMONISER</a:t>
              </a:r>
            </a:p>
          </p:txBody>
        </p:sp>
        <p:sp>
          <p:nvSpPr>
            <p:cNvPr id="8" name="ZoneTexte 7">
              <a:extLst>
                <a:ext uri="{FF2B5EF4-FFF2-40B4-BE49-F238E27FC236}">
                  <a16:creationId xmlns:a16="http://schemas.microsoft.com/office/drawing/2014/main" id="{203DA003-88FD-A040-5EAA-F0D2BD6B2402}"/>
                </a:ext>
              </a:extLst>
            </p:cNvPr>
            <p:cNvSpPr txBox="1"/>
            <p:nvPr/>
          </p:nvSpPr>
          <p:spPr>
            <a:xfrm>
              <a:off x="2302564" y="2812353"/>
              <a:ext cx="2034969" cy="1015663"/>
            </a:xfrm>
            <a:prstGeom prst="rect">
              <a:avLst/>
            </a:prstGeom>
            <a:noFill/>
          </p:spPr>
          <p:txBody>
            <a:bodyPr wrap="square">
              <a:spAutoFit/>
            </a:bodyPr>
            <a:lstStyle/>
            <a:p>
              <a:pPr defTabSz="609036"/>
              <a:r>
                <a:rPr lang="fr" sz="1499" b="1" dirty="0">
                  <a:solidFill>
                    <a:srgbClr val="FF0000"/>
                  </a:solidFill>
                  <a:latin typeface="Calibri"/>
                </a:rPr>
                <a:t>règles commerciales non discriminatoires et règlement des différends</a:t>
              </a:r>
              <a:endParaRPr lang="fr-FR" sz="1499" b="1" dirty="0">
                <a:solidFill>
                  <a:srgbClr val="FF0000"/>
                </a:solidFill>
                <a:latin typeface="Calibri"/>
              </a:endParaRPr>
            </a:p>
          </p:txBody>
        </p:sp>
        <p:sp>
          <p:nvSpPr>
            <p:cNvPr id="9" name="ZoneTexte 8">
              <a:extLst>
                <a:ext uri="{FF2B5EF4-FFF2-40B4-BE49-F238E27FC236}">
                  <a16:creationId xmlns:a16="http://schemas.microsoft.com/office/drawing/2014/main" id="{A6F6EE27-2D54-C312-0888-481440091045}"/>
                </a:ext>
              </a:extLst>
            </p:cNvPr>
            <p:cNvSpPr txBox="1"/>
            <p:nvPr/>
          </p:nvSpPr>
          <p:spPr>
            <a:xfrm>
              <a:off x="5524205" y="2885139"/>
              <a:ext cx="1608859" cy="784830"/>
            </a:xfrm>
            <a:prstGeom prst="rect">
              <a:avLst/>
            </a:prstGeom>
            <a:noFill/>
          </p:spPr>
          <p:txBody>
            <a:bodyPr wrap="square">
              <a:spAutoFit/>
            </a:bodyPr>
            <a:lstStyle/>
            <a:p>
              <a:pPr defTabSz="609036"/>
              <a:r>
                <a:rPr lang="fr" sz="1499" b="1" dirty="0">
                  <a:solidFill>
                    <a:srgbClr val="FF0000"/>
                  </a:solidFill>
                  <a:latin typeface="Calibri"/>
                </a:rPr>
                <a:t>Législation et normes de fonctionnement</a:t>
              </a:r>
            </a:p>
          </p:txBody>
        </p:sp>
        <p:sp>
          <p:nvSpPr>
            <p:cNvPr id="14" name="TextBox 36">
              <a:extLst>
                <a:ext uri="{FF2B5EF4-FFF2-40B4-BE49-F238E27FC236}">
                  <a16:creationId xmlns:a16="http://schemas.microsoft.com/office/drawing/2014/main" id="{B26BAC34-E853-79BD-A784-8F1EAF96CFF9}"/>
                </a:ext>
              </a:extLst>
            </p:cNvPr>
            <p:cNvSpPr txBox="1"/>
            <p:nvPr/>
          </p:nvSpPr>
          <p:spPr>
            <a:xfrm>
              <a:off x="7074146" y="4601168"/>
              <a:ext cx="1228193" cy="346377"/>
            </a:xfrm>
            <a:prstGeom prst="rect">
              <a:avLst/>
            </a:prstGeom>
            <a:noFill/>
          </p:spPr>
          <p:txBody>
            <a:bodyPr wrap="square" rtlCol="0" anchor="ctr">
              <a:spAutoFit/>
            </a:bodyPr>
            <a:lstStyle/>
            <a:p>
              <a:pPr algn="ctr" defTabSz="609036"/>
              <a:r>
                <a:rPr lang="fr" sz="1650" b="1" spc="-109" dirty="0">
                  <a:solidFill>
                    <a:prstClr val="white"/>
                  </a:solidFill>
                  <a:latin typeface="Poppins" pitchFamily="2" charset="77"/>
                  <a:cs typeface="Poppins" pitchFamily="2" charset="77"/>
                </a:rPr>
                <a:t>ASSURER</a:t>
              </a:r>
            </a:p>
          </p:txBody>
        </p:sp>
        <p:sp>
          <p:nvSpPr>
            <p:cNvPr id="15" name="TextBox 36">
              <a:extLst>
                <a:ext uri="{FF2B5EF4-FFF2-40B4-BE49-F238E27FC236}">
                  <a16:creationId xmlns:a16="http://schemas.microsoft.com/office/drawing/2014/main" id="{5558BB50-6C35-9A04-70A6-8A16CD0C60E8}"/>
                </a:ext>
              </a:extLst>
            </p:cNvPr>
            <p:cNvSpPr txBox="1"/>
            <p:nvPr/>
          </p:nvSpPr>
          <p:spPr>
            <a:xfrm>
              <a:off x="1366948" y="4546363"/>
              <a:ext cx="1315837" cy="523220"/>
            </a:xfrm>
            <a:prstGeom prst="rect">
              <a:avLst/>
            </a:prstGeom>
            <a:noFill/>
          </p:spPr>
          <p:txBody>
            <a:bodyPr wrap="square" rtlCol="0" anchor="ctr">
              <a:spAutoFit/>
            </a:bodyPr>
            <a:lstStyle/>
            <a:p>
              <a:pPr algn="ctr" defTabSz="609036"/>
              <a:r>
                <a:rPr lang="fr" sz="1399" b="1" spc="-109" dirty="0">
                  <a:solidFill>
                    <a:prstClr val="white"/>
                  </a:solidFill>
                  <a:latin typeface="Poppins" pitchFamily="2" charset="77"/>
                  <a:cs typeface="Poppins" pitchFamily="2" charset="77"/>
                </a:rPr>
                <a:t>PROMOUVOIR ET SURVEILLER</a:t>
              </a:r>
            </a:p>
          </p:txBody>
        </p:sp>
        <p:sp>
          <p:nvSpPr>
            <p:cNvPr id="39" name="ZoneTexte 38">
              <a:extLst>
                <a:ext uri="{FF2B5EF4-FFF2-40B4-BE49-F238E27FC236}">
                  <a16:creationId xmlns:a16="http://schemas.microsoft.com/office/drawing/2014/main" id="{2002FC0B-2C3C-05ED-4777-C6FAA3B7BBDE}"/>
                </a:ext>
              </a:extLst>
            </p:cNvPr>
            <p:cNvSpPr txBox="1"/>
            <p:nvPr/>
          </p:nvSpPr>
          <p:spPr>
            <a:xfrm>
              <a:off x="5791958" y="4302584"/>
              <a:ext cx="1734148" cy="784830"/>
            </a:xfrm>
            <a:prstGeom prst="rect">
              <a:avLst/>
            </a:prstGeom>
            <a:noFill/>
          </p:spPr>
          <p:txBody>
            <a:bodyPr wrap="square">
              <a:spAutoFit/>
            </a:bodyPr>
            <a:lstStyle/>
            <a:p>
              <a:pPr defTabSz="609036"/>
              <a:r>
                <a:rPr lang="fr" sz="1499" b="1" dirty="0">
                  <a:solidFill>
                    <a:srgbClr val="FF0000"/>
                  </a:solidFill>
                  <a:latin typeface="Calibri"/>
                </a:rPr>
                <a:t>Conformité &amp; respect des engagements</a:t>
              </a:r>
            </a:p>
          </p:txBody>
        </p:sp>
        <p:sp>
          <p:nvSpPr>
            <p:cNvPr id="40" name="ZoneTexte 39">
              <a:extLst>
                <a:ext uri="{FF2B5EF4-FFF2-40B4-BE49-F238E27FC236}">
                  <a16:creationId xmlns:a16="http://schemas.microsoft.com/office/drawing/2014/main" id="{AA882AF2-C243-C5A9-0F59-9A8AEF22C543}"/>
                </a:ext>
              </a:extLst>
            </p:cNvPr>
            <p:cNvSpPr txBox="1"/>
            <p:nvPr/>
          </p:nvSpPr>
          <p:spPr>
            <a:xfrm>
              <a:off x="2703077" y="4517513"/>
              <a:ext cx="1336575" cy="1015663"/>
            </a:xfrm>
            <a:prstGeom prst="rect">
              <a:avLst/>
            </a:prstGeom>
            <a:noFill/>
          </p:spPr>
          <p:txBody>
            <a:bodyPr wrap="square">
              <a:spAutoFit/>
            </a:bodyPr>
            <a:lstStyle/>
            <a:p>
              <a:pPr defTabSz="609036"/>
              <a:r>
                <a:rPr lang="fr" sz="1499" b="1" dirty="0">
                  <a:solidFill>
                    <a:srgbClr val="FF0000"/>
                  </a:solidFill>
                  <a:latin typeface="Calibri"/>
                </a:rPr>
                <a:t>Concurrence entre les acteurs du marché</a:t>
              </a:r>
            </a:p>
          </p:txBody>
        </p:sp>
      </p:grpSp>
      <p:sp>
        <p:nvSpPr>
          <p:cNvPr id="41" name="Oval 9">
            <a:extLst>
              <a:ext uri="{FF2B5EF4-FFF2-40B4-BE49-F238E27FC236}">
                <a16:creationId xmlns:a16="http://schemas.microsoft.com/office/drawing/2014/main" id="{A3D9C154-44C0-FAF6-BD97-C860DDBE2829}"/>
              </a:ext>
            </a:extLst>
          </p:cNvPr>
          <p:cNvSpPr>
            <a:spLocks noChangeArrowheads="1"/>
          </p:cNvSpPr>
          <p:nvPr/>
        </p:nvSpPr>
        <p:spPr bwMode="auto">
          <a:xfrm>
            <a:off x="5981907" y="3624079"/>
            <a:ext cx="1045145" cy="959171"/>
          </a:xfrm>
          <a:prstGeom prst="ellipse">
            <a:avLst/>
          </a:prstGeom>
          <a:solidFill>
            <a:srgbClr val="FFCC99"/>
          </a:solidFill>
          <a:ln w="50800">
            <a:solidFill>
              <a:srgbClr val="FF0000"/>
            </a:solidFill>
            <a:round/>
            <a:headEnd/>
            <a:tailEnd/>
          </a:ln>
          <a:effectLst>
            <a:outerShdw dist="107763" dir="2700000" algn="ctr" rotWithShape="0">
              <a:schemeClr val="bg2"/>
            </a:outerShdw>
          </a:effectLst>
        </p:spPr>
        <p:txBody>
          <a:bodyPr wrap="none" anchor="ctr"/>
          <a:lstStyle>
            <a:lvl1pPr>
              <a:defRPr>
                <a:solidFill>
                  <a:schemeClr val="tx1"/>
                </a:solidFill>
                <a:latin typeface="Trebuchet MS" panose="020B0603020202020204" pitchFamily="34" charset="0"/>
              </a:defRPr>
            </a:lvl1pPr>
            <a:lvl2pPr marL="742950" indent="-285750">
              <a:defRPr>
                <a:solidFill>
                  <a:schemeClr val="tx1"/>
                </a:solidFill>
                <a:latin typeface="Trebuchet MS" panose="020B0603020202020204" pitchFamily="34" charset="0"/>
              </a:defRPr>
            </a:lvl2pPr>
            <a:lvl3pPr marL="1143000" indent="-228600">
              <a:defRPr>
                <a:solidFill>
                  <a:schemeClr val="tx1"/>
                </a:solidFill>
                <a:latin typeface="Trebuchet MS" panose="020B0603020202020204" pitchFamily="34" charset="0"/>
              </a:defRPr>
            </a:lvl3pPr>
            <a:lvl4pPr marL="1600200" indent="-228600">
              <a:defRPr>
                <a:solidFill>
                  <a:schemeClr val="tx1"/>
                </a:solidFill>
                <a:latin typeface="Trebuchet MS" panose="020B0603020202020204" pitchFamily="34" charset="0"/>
              </a:defRPr>
            </a:lvl4pPr>
            <a:lvl5pPr marL="2057400" indent="-228600">
              <a:defRPr>
                <a:solidFill>
                  <a:schemeClr val="tx1"/>
                </a:solidFill>
                <a:latin typeface="Trebuchet MS" panose="020B0603020202020204" pitchFamily="34" charset="0"/>
              </a:defRPr>
            </a:lvl5pPr>
            <a:lvl6pPr marL="2514600" indent="-228600" eaLnBrk="0" fontAlgn="base" hangingPunct="0">
              <a:spcBef>
                <a:spcPct val="0"/>
              </a:spcBef>
              <a:spcAft>
                <a:spcPct val="0"/>
              </a:spcAft>
              <a:defRPr>
                <a:solidFill>
                  <a:schemeClr val="tx1"/>
                </a:solidFill>
                <a:latin typeface="Trebuchet MS" panose="020B0603020202020204" pitchFamily="34" charset="0"/>
              </a:defRPr>
            </a:lvl6pPr>
            <a:lvl7pPr marL="2971800" indent="-228600" eaLnBrk="0" fontAlgn="base" hangingPunct="0">
              <a:spcBef>
                <a:spcPct val="0"/>
              </a:spcBef>
              <a:spcAft>
                <a:spcPct val="0"/>
              </a:spcAft>
              <a:defRPr>
                <a:solidFill>
                  <a:schemeClr val="tx1"/>
                </a:solidFill>
                <a:latin typeface="Trebuchet MS" panose="020B0603020202020204" pitchFamily="34" charset="0"/>
              </a:defRPr>
            </a:lvl7pPr>
            <a:lvl8pPr marL="3429000" indent="-228600" eaLnBrk="0" fontAlgn="base" hangingPunct="0">
              <a:spcBef>
                <a:spcPct val="0"/>
              </a:spcBef>
              <a:spcAft>
                <a:spcPct val="0"/>
              </a:spcAft>
              <a:defRPr>
                <a:solidFill>
                  <a:schemeClr val="tx1"/>
                </a:solidFill>
                <a:latin typeface="Trebuchet MS" panose="020B0603020202020204" pitchFamily="34" charset="0"/>
              </a:defRPr>
            </a:lvl8pPr>
            <a:lvl9pPr marL="3886200" indent="-228600" eaLnBrk="0" fontAlgn="base" hangingPunct="0">
              <a:spcBef>
                <a:spcPct val="0"/>
              </a:spcBef>
              <a:spcAft>
                <a:spcPct val="0"/>
              </a:spcAft>
              <a:defRPr>
                <a:solidFill>
                  <a:schemeClr val="tx1"/>
                </a:solidFill>
                <a:latin typeface="Trebuchet MS" panose="020B0603020202020204" pitchFamily="34" charset="0"/>
              </a:defRPr>
            </a:lvl9pPr>
          </a:lstStyle>
          <a:p>
            <a:pPr algn="ctr" defTabSz="609036">
              <a:lnSpc>
                <a:spcPct val="120000"/>
              </a:lnSpc>
              <a:spcBef>
                <a:spcPct val="50000"/>
              </a:spcBef>
            </a:pPr>
            <a:r>
              <a:rPr lang="fr" altLang="en-US" sz="1050" b="1" dirty="0">
                <a:solidFill>
                  <a:srgbClr val="FF0000"/>
                </a:solidFill>
                <a:latin typeface="Arial Narrow" panose="020B0606020202030204" pitchFamily="34" charset="0"/>
                <a:cs typeface="Arial" panose="020B0604020202020204" pitchFamily="34" charset="0"/>
              </a:rPr>
              <a:t>LE RÉGULATEUR</a:t>
            </a:r>
          </a:p>
        </p:txBody>
      </p:sp>
      <p:sp>
        <p:nvSpPr>
          <p:cNvPr id="42" name="Text Box 4">
            <a:extLst>
              <a:ext uri="{FF2B5EF4-FFF2-40B4-BE49-F238E27FC236}">
                <a16:creationId xmlns:a16="http://schemas.microsoft.com/office/drawing/2014/main" id="{7B10374F-D935-0FE1-B077-D272D3EEC40E}"/>
              </a:ext>
            </a:extLst>
          </p:cNvPr>
          <p:cNvSpPr txBox="1">
            <a:spLocks noChangeArrowheads="1"/>
          </p:cNvSpPr>
          <p:nvPr/>
        </p:nvSpPr>
        <p:spPr bwMode="auto">
          <a:xfrm>
            <a:off x="1524556" y="896755"/>
            <a:ext cx="1387432" cy="1568208"/>
          </a:xfrm>
          <a:prstGeom prst="rect">
            <a:avLst/>
          </a:prstGeom>
          <a:solidFill>
            <a:srgbClr val="FFFF99"/>
          </a:solidFill>
          <a:ln w="9525">
            <a:solidFill>
              <a:schemeClr val="tx1"/>
            </a:solidFill>
            <a:miter lim="800000"/>
            <a:headEnd/>
            <a:tailEnd/>
          </a:ln>
          <a:effectLst>
            <a:outerShdw dist="107763" dir="2700000" algn="ctr" rotWithShape="0">
              <a:schemeClr val="bg2"/>
            </a:outerShdw>
          </a:effectLst>
        </p:spPr>
        <p:txBody>
          <a:bodyPr wrap="square">
            <a:spAutoFit/>
          </a:bodyPr>
          <a:lstStyle>
            <a:lvl1pPr>
              <a:defRPr>
                <a:solidFill>
                  <a:schemeClr val="tx1"/>
                </a:solidFill>
                <a:latin typeface="Trebuchet MS" panose="020B0603020202020204" pitchFamily="34" charset="0"/>
              </a:defRPr>
            </a:lvl1pPr>
            <a:lvl2pPr marL="742950" indent="-285750">
              <a:defRPr>
                <a:solidFill>
                  <a:schemeClr val="tx1"/>
                </a:solidFill>
                <a:latin typeface="Trebuchet MS" panose="020B0603020202020204" pitchFamily="34" charset="0"/>
              </a:defRPr>
            </a:lvl2pPr>
            <a:lvl3pPr marL="1143000" indent="-228600">
              <a:defRPr>
                <a:solidFill>
                  <a:schemeClr val="tx1"/>
                </a:solidFill>
                <a:latin typeface="Trebuchet MS" panose="020B0603020202020204" pitchFamily="34" charset="0"/>
              </a:defRPr>
            </a:lvl3pPr>
            <a:lvl4pPr marL="1600200" indent="-228600">
              <a:defRPr>
                <a:solidFill>
                  <a:schemeClr val="tx1"/>
                </a:solidFill>
                <a:latin typeface="Trebuchet MS" panose="020B0603020202020204" pitchFamily="34" charset="0"/>
              </a:defRPr>
            </a:lvl4pPr>
            <a:lvl5pPr marL="2057400" indent="-228600">
              <a:defRPr>
                <a:solidFill>
                  <a:schemeClr val="tx1"/>
                </a:solidFill>
                <a:latin typeface="Trebuchet MS" panose="020B0603020202020204" pitchFamily="34" charset="0"/>
              </a:defRPr>
            </a:lvl5pPr>
            <a:lvl6pPr marL="2514600" indent="-228600" eaLnBrk="0" fontAlgn="base" hangingPunct="0">
              <a:spcBef>
                <a:spcPct val="0"/>
              </a:spcBef>
              <a:spcAft>
                <a:spcPct val="0"/>
              </a:spcAft>
              <a:defRPr>
                <a:solidFill>
                  <a:schemeClr val="tx1"/>
                </a:solidFill>
                <a:latin typeface="Trebuchet MS" panose="020B0603020202020204" pitchFamily="34" charset="0"/>
              </a:defRPr>
            </a:lvl6pPr>
            <a:lvl7pPr marL="2971800" indent="-228600" eaLnBrk="0" fontAlgn="base" hangingPunct="0">
              <a:spcBef>
                <a:spcPct val="0"/>
              </a:spcBef>
              <a:spcAft>
                <a:spcPct val="0"/>
              </a:spcAft>
              <a:defRPr>
                <a:solidFill>
                  <a:schemeClr val="tx1"/>
                </a:solidFill>
                <a:latin typeface="Trebuchet MS" panose="020B0603020202020204" pitchFamily="34" charset="0"/>
              </a:defRPr>
            </a:lvl7pPr>
            <a:lvl8pPr marL="3429000" indent="-228600" eaLnBrk="0" fontAlgn="base" hangingPunct="0">
              <a:spcBef>
                <a:spcPct val="0"/>
              </a:spcBef>
              <a:spcAft>
                <a:spcPct val="0"/>
              </a:spcAft>
              <a:defRPr>
                <a:solidFill>
                  <a:schemeClr val="tx1"/>
                </a:solidFill>
                <a:latin typeface="Trebuchet MS" panose="020B0603020202020204" pitchFamily="34" charset="0"/>
              </a:defRPr>
            </a:lvl8pPr>
            <a:lvl9pPr marL="3886200" indent="-228600" eaLnBrk="0" fontAlgn="base" hangingPunct="0">
              <a:spcBef>
                <a:spcPct val="0"/>
              </a:spcBef>
              <a:spcAft>
                <a:spcPct val="0"/>
              </a:spcAft>
              <a:defRPr>
                <a:solidFill>
                  <a:schemeClr val="tx1"/>
                </a:solidFill>
                <a:latin typeface="Trebuchet MS" panose="020B0603020202020204" pitchFamily="34" charset="0"/>
              </a:defRPr>
            </a:lvl9pPr>
          </a:lstStyle>
          <a:p>
            <a:pPr algn="ctr" defTabSz="609036">
              <a:spcBef>
                <a:spcPct val="50000"/>
              </a:spcBef>
            </a:pPr>
            <a:r>
              <a:rPr lang="fr" altLang="en-US" sz="1599" b="1" dirty="0">
                <a:solidFill>
                  <a:srgbClr val="000000"/>
                </a:solidFill>
                <a:latin typeface="Arial Narrow" panose="020B0606020202030204" pitchFamily="34" charset="0"/>
                <a:cs typeface="Arial" panose="020B0604020202020204" pitchFamily="34" charset="0"/>
              </a:rPr>
              <a:t>Mise en place progressive et garantie d’un accès libre et ouvert au réseau</a:t>
            </a:r>
          </a:p>
        </p:txBody>
      </p:sp>
      <p:sp>
        <p:nvSpPr>
          <p:cNvPr id="43" name="Text Box 10">
            <a:extLst>
              <a:ext uri="{FF2B5EF4-FFF2-40B4-BE49-F238E27FC236}">
                <a16:creationId xmlns:a16="http://schemas.microsoft.com/office/drawing/2014/main" id="{2B5F6980-7886-8E55-7E52-A3565584B48C}"/>
              </a:ext>
            </a:extLst>
          </p:cNvPr>
          <p:cNvSpPr txBox="1">
            <a:spLocks noChangeArrowheads="1"/>
          </p:cNvSpPr>
          <p:nvPr/>
        </p:nvSpPr>
        <p:spPr bwMode="auto">
          <a:xfrm>
            <a:off x="1528231" y="4933045"/>
            <a:ext cx="1885022" cy="1244510"/>
          </a:xfrm>
          <a:prstGeom prst="rect">
            <a:avLst/>
          </a:prstGeom>
          <a:solidFill>
            <a:srgbClr val="FFFF99"/>
          </a:solidFill>
          <a:ln w="9525">
            <a:solidFill>
              <a:schemeClr val="tx1"/>
            </a:solidFill>
            <a:miter lim="800000"/>
            <a:headEnd/>
            <a:tailEnd/>
          </a:ln>
          <a:effectLst>
            <a:outerShdw dist="107763" dir="2700000" algn="ctr" rotWithShape="0">
              <a:schemeClr val="bg2"/>
            </a:outerShdw>
          </a:effectLst>
        </p:spPr>
        <p:txBody>
          <a:bodyPr wrap="square">
            <a:spAutoFit/>
          </a:bodyPr>
          <a:lstStyle>
            <a:lvl1pPr>
              <a:defRPr>
                <a:solidFill>
                  <a:schemeClr val="tx1"/>
                </a:solidFill>
                <a:latin typeface="Trebuchet MS" panose="020B0603020202020204" pitchFamily="34" charset="0"/>
              </a:defRPr>
            </a:lvl1pPr>
            <a:lvl2pPr marL="742950" indent="-285750">
              <a:defRPr>
                <a:solidFill>
                  <a:schemeClr val="tx1"/>
                </a:solidFill>
                <a:latin typeface="Trebuchet MS" panose="020B0603020202020204" pitchFamily="34" charset="0"/>
              </a:defRPr>
            </a:lvl2pPr>
            <a:lvl3pPr marL="1143000" indent="-228600">
              <a:defRPr>
                <a:solidFill>
                  <a:schemeClr val="tx1"/>
                </a:solidFill>
                <a:latin typeface="Trebuchet MS" panose="020B0603020202020204" pitchFamily="34" charset="0"/>
              </a:defRPr>
            </a:lvl3pPr>
            <a:lvl4pPr marL="1600200" indent="-228600">
              <a:defRPr>
                <a:solidFill>
                  <a:schemeClr val="tx1"/>
                </a:solidFill>
                <a:latin typeface="Trebuchet MS" panose="020B0603020202020204" pitchFamily="34" charset="0"/>
              </a:defRPr>
            </a:lvl4pPr>
            <a:lvl5pPr marL="2057400" indent="-228600">
              <a:defRPr>
                <a:solidFill>
                  <a:schemeClr val="tx1"/>
                </a:solidFill>
                <a:latin typeface="Trebuchet MS" panose="020B0603020202020204" pitchFamily="34" charset="0"/>
              </a:defRPr>
            </a:lvl5pPr>
            <a:lvl6pPr marL="2514600" indent="-228600" eaLnBrk="0" fontAlgn="base" hangingPunct="0">
              <a:spcBef>
                <a:spcPct val="0"/>
              </a:spcBef>
              <a:spcAft>
                <a:spcPct val="0"/>
              </a:spcAft>
              <a:defRPr>
                <a:solidFill>
                  <a:schemeClr val="tx1"/>
                </a:solidFill>
                <a:latin typeface="Trebuchet MS" panose="020B0603020202020204" pitchFamily="34" charset="0"/>
              </a:defRPr>
            </a:lvl6pPr>
            <a:lvl7pPr marL="2971800" indent="-228600" eaLnBrk="0" fontAlgn="base" hangingPunct="0">
              <a:spcBef>
                <a:spcPct val="0"/>
              </a:spcBef>
              <a:spcAft>
                <a:spcPct val="0"/>
              </a:spcAft>
              <a:defRPr>
                <a:solidFill>
                  <a:schemeClr val="tx1"/>
                </a:solidFill>
                <a:latin typeface="Trebuchet MS" panose="020B0603020202020204" pitchFamily="34" charset="0"/>
              </a:defRPr>
            </a:lvl7pPr>
            <a:lvl8pPr marL="3429000" indent="-228600" eaLnBrk="0" fontAlgn="base" hangingPunct="0">
              <a:spcBef>
                <a:spcPct val="0"/>
              </a:spcBef>
              <a:spcAft>
                <a:spcPct val="0"/>
              </a:spcAft>
              <a:defRPr>
                <a:solidFill>
                  <a:schemeClr val="tx1"/>
                </a:solidFill>
                <a:latin typeface="Trebuchet MS" panose="020B0603020202020204" pitchFamily="34" charset="0"/>
              </a:defRPr>
            </a:lvl8pPr>
            <a:lvl9pPr marL="3886200" indent="-228600" eaLnBrk="0" fontAlgn="base" hangingPunct="0">
              <a:spcBef>
                <a:spcPct val="0"/>
              </a:spcBef>
              <a:spcAft>
                <a:spcPct val="0"/>
              </a:spcAft>
              <a:defRPr>
                <a:solidFill>
                  <a:schemeClr val="tx1"/>
                </a:solidFill>
                <a:latin typeface="Trebuchet MS" panose="020B0603020202020204" pitchFamily="34" charset="0"/>
              </a:defRPr>
            </a:lvl9pPr>
          </a:lstStyle>
          <a:p>
            <a:pPr algn="ctr" defTabSz="609036">
              <a:lnSpc>
                <a:spcPct val="120000"/>
              </a:lnSpc>
              <a:spcBef>
                <a:spcPct val="50000"/>
              </a:spcBef>
            </a:pPr>
            <a:r>
              <a:rPr lang="fr" altLang="en-US" sz="1599" b="1" dirty="0">
                <a:solidFill>
                  <a:srgbClr val="000000"/>
                </a:solidFill>
                <a:latin typeface="Arial Narrow" panose="020B0606020202030204" pitchFamily="34" charset="0"/>
                <a:cs typeface="Arial" panose="020B0604020202020204" pitchFamily="34" charset="0"/>
              </a:rPr>
              <a:t>Améliorer la communication entre toutes les parties prenantes</a:t>
            </a:r>
          </a:p>
        </p:txBody>
      </p:sp>
      <p:sp>
        <p:nvSpPr>
          <p:cNvPr id="46" name="Text Box 11">
            <a:extLst>
              <a:ext uri="{FF2B5EF4-FFF2-40B4-BE49-F238E27FC236}">
                <a16:creationId xmlns:a16="http://schemas.microsoft.com/office/drawing/2014/main" id="{96FC2DE2-E565-783F-53DA-F8A2AFB9F6D8}"/>
              </a:ext>
            </a:extLst>
          </p:cNvPr>
          <p:cNvSpPr txBox="1">
            <a:spLocks noChangeArrowheads="1"/>
          </p:cNvSpPr>
          <p:nvPr/>
        </p:nvSpPr>
        <p:spPr bwMode="auto">
          <a:xfrm>
            <a:off x="9127285" y="4898336"/>
            <a:ext cx="1472667" cy="1056491"/>
          </a:xfrm>
          <a:prstGeom prst="rect">
            <a:avLst/>
          </a:prstGeom>
          <a:solidFill>
            <a:srgbClr val="FFFF99"/>
          </a:solidFill>
          <a:ln w="9525">
            <a:solidFill>
              <a:schemeClr val="tx1"/>
            </a:solidFill>
            <a:miter lim="800000"/>
            <a:headEnd/>
            <a:tailEnd/>
          </a:ln>
          <a:effectLst>
            <a:outerShdw dist="107763" dir="2700000" algn="ctr" rotWithShape="0">
              <a:schemeClr val="bg2"/>
            </a:outerShdw>
          </a:effectLst>
        </p:spPr>
        <p:txBody>
          <a:bodyPr wrap="square">
            <a:spAutoFit/>
          </a:bodyPr>
          <a:lstStyle>
            <a:lvl1pPr>
              <a:defRPr>
                <a:solidFill>
                  <a:schemeClr val="tx1"/>
                </a:solidFill>
                <a:latin typeface="Trebuchet MS" panose="020B0603020202020204" pitchFamily="34" charset="0"/>
              </a:defRPr>
            </a:lvl1pPr>
            <a:lvl2pPr marL="742950" indent="-285750">
              <a:defRPr>
                <a:solidFill>
                  <a:schemeClr val="tx1"/>
                </a:solidFill>
                <a:latin typeface="Trebuchet MS" panose="020B0603020202020204" pitchFamily="34" charset="0"/>
              </a:defRPr>
            </a:lvl2pPr>
            <a:lvl3pPr marL="1143000" indent="-228600">
              <a:defRPr>
                <a:solidFill>
                  <a:schemeClr val="tx1"/>
                </a:solidFill>
                <a:latin typeface="Trebuchet MS" panose="020B0603020202020204" pitchFamily="34" charset="0"/>
              </a:defRPr>
            </a:lvl3pPr>
            <a:lvl4pPr marL="1600200" indent="-228600">
              <a:defRPr>
                <a:solidFill>
                  <a:schemeClr val="tx1"/>
                </a:solidFill>
                <a:latin typeface="Trebuchet MS" panose="020B0603020202020204" pitchFamily="34" charset="0"/>
              </a:defRPr>
            </a:lvl4pPr>
            <a:lvl5pPr marL="2057400" indent="-228600">
              <a:defRPr>
                <a:solidFill>
                  <a:schemeClr val="tx1"/>
                </a:solidFill>
                <a:latin typeface="Trebuchet MS" panose="020B0603020202020204" pitchFamily="34" charset="0"/>
              </a:defRPr>
            </a:lvl5pPr>
            <a:lvl6pPr marL="2514600" indent="-228600" eaLnBrk="0" fontAlgn="base" hangingPunct="0">
              <a:spcBef>
                <a:spcPct val="0"/>
              </a:spcBef>
              <a:spcAft>
                <a:spcPct val="0"/>
              </a:spcAft>
              <a:defRPr>
                <a:solidFill>
                  <a:schemeClr val="tx1"/>
                </a:solidFill>
                <a:latin typeface="Trebuchet MS" panose="020B0603020202020204" pitchFamily="34" charset="0"/>
              </a:defRPr>
            </a:lvl6pPr>
            <a:lvl7pPr marL="2971800" indent="-228600" eaLnBrk="0" fontAlgn="base" hangingPunct="0">
              <a:spcBef>
                <a:spcPct val="0"/>
              </a:spcBef>
              <a:spcAft>
                <a:spcPct val="0"/>
              </a:spcAft>
              <a:defRPr>
                <a:solidFill>
                  <a:schemeClr val="tx1"/>
                </a:solidFill>
                <a:latin typeface="Trebuchet MS" panose="020B0603020202020204" pitchFamily="34" charset="0"/>
              </a:defRPr>
            </a:lvl7pPr>
            <a:lvl8pPr marL="3429000" indent="-228600" eaLnBrk="0" fontAlgn="base" hangingPunct="0">
              <a:spcBef>
                <a:spcPct val="0"/>
              </a:spcBef>
              <a:spcAft>
                <a:spcPct val="0"/>
              </a:spcAft>
              <a:defRPr>
                <a:solidFill>
                  <a:schemeClr val="tx1"/>
                </a:solidFill>
                <a:latin typeface="Trebuchet MS" panose="020B0603020202020204" pitchFamily="34" charset="0"/>
              </a:defRPr>
            </a:lvl8pPr>
            <a:lvl9pPr marL="3886200" indent="-228600" eaLnBrk="0" fontAlgn="base" hangingPunct="0">
              <a:spcBef>
                <a:spcPct val="0"/>
              </a:spcBef>
              <a:spcAft>
                <a:spcPct val="0"/>
              </a:spcAft>
              <a:defRPr>
                <a:solidFill>
                  <a:schemeClr val="tx1"/>
                </a:solidFill>
                <a:latin typeface="Trebuchet MS" panose="020B0603020202020204" pitchFamily="34" charset="0"/>
              </a:defRPr>
            </a:lvl9pPr>
          </a:lstStyle>
          <a:p>
            <a:pPr algn="ctr" defTabSz="609036">
              <a:lnSpc>
                <a:spcPct val="120000"/>
              </a:lnSpc>
              <a:spcBef>
                <a:spcPct val="50000"/>
              </a:spcBef>
            </a:pPr>
            <a:r>
              <a:rPr lang="fr" altLang="en-US" sz="1798" b="1" dirty="0">
                <a:solidFill>
                  <a:srgbClr val="000000"/>
                </a:solidFill>
                <a:latin typeface="Arial Narrow" panose="020B0606020202030204" pitchFamily="34" charset="0"/>
                <a:cs typeface="Arial" panose="020B0604020202020204" pitchFamily="34" charset="0"/>
              </a:rPr>
              <a:t>Redonner confiance </a:t>
            </a:r>
            <a:r>
              <a:rPr lang="fr" altLang="en-US" sz="1798" b="1" dirty="0" err="1">
                <a:solidFill>
                  <a:srgbClr val="000000"/>
                </a:solidFill>
                <a:latin typeface="Arial Narrow" panose="020B0606020202030204" pitchFamily="34" charset="0"/>
                <a:cs typeface="Arial" panose="020B0604020202020204" pitchFamily="34" charset="0"/>
              </a:rPr>
              <a:t>aux investisseurs</a:t>
            </a:r>
          </a:p>
        </p:txBody>
      </p:sp>
      <p:sp>
        <p:nvSpPr>
          <p:cNvPr id="47" name="Text Box 12">
            <a:extLst>
              <a:ext uri="{FF2B5EF4-FFF2-40B4-BE49-F238E27FC236}">
                <a16:creationId xmlns:a16="http://schemas.microsoft.com/office/drawing/2014/main" id="{5E1C825E-79BF-C123-BAF9-370170EB85FC}"/>
              </a:ext>
            </a:extLst>
          </p:cNvPr>
          <p:cNvSpPr txBox="1">
            <a:spLocks noChangeArrowheads="1"/>
          </p:cNvSpPr>
          <p:nvPr/>
        </p:nvSpPr>
        <p:spPr bwMode="auto">
          <a:xfrm>
            <a:off x="9262084" y="961811"/>
            <a:ext cx="1472667" cy="1568208"/>
          </a:xfrm>
          <a:prstGeom prst="rect">
            <a:avLst/>
          </a:prstGeom>
          <a:solidFill>
            <a:srgbClr val="FFFF99"/>
          </a:solidFill>
          <a:ln w="9525">
            <a:solidFill>
              <a:schemeClr val="tx1"/>
            </a:solidFill>
            <a:miter lim="800000"/>
            <a:headEnd/>
            <a:tailEnd/>
          </a:ln>
          <a:effectLst>
            <a:outerShdw dist="107763" dir="2700000" algn="ctr" rotWithShape="0">
              <a:schemeClr val="bg2"/>
            </a:outerShdw>
          </a:effectLst>
        </p:spPr>
        <p:txBody>
          <a:bodyPr wrap="square">
            <a:spAutoFit/>
          </a:bodyPr>
          <a:lstStyle>
            <a:lvl1pPr>
              <a:defRPr>
                <a:solidFill>
                  <a:schemeClr val="tx1"/>
                </a:solidFill>
                <a:latin typeface="Trebuchet MS" panose="020B0603020202020204" pitchFamily="34" charset="0"/>
              </a:defRPr>
            </a:lvl1pPr>
            <a:lvl2pPr marL="742950" indent="-285750">
              <a:defRPr>
                <a:solidFill>
                  <a:schemeClr val="tx1"/>
                </a:solidFill>
                <a:latin typeface="Trebuchet MS" panose="020B0603020202020204" pitchFamily="34" charset="0"/>
              </a:defRPr>
            </a:lvl2pPr>
            <a:lvl3pPr marL="1143000" indent="-228600">
              <a:defRPr>
                <a:solidFill>
                  <a:schemeClr val="tx1"/>
                </a:solidFill>
                <a:latin typeface="Trebuchet MS" panose="020B0603020202020204" pitchFamily="34" charset="0"/>
              </a:defRPr>
            </a:lvl3pPr>
            <a:lvl4pPr marL="1600200" indent="-228600">
              <a:defRPr>
                <a:solidFill>
                  <a:schemeClr val="tx1"/>
                </a:solidFill>
                <a:latin typeface="Trebuchet MS" panose="020B0603020202020204" pitchFamily="34" charset="0"/>
              </a:defRPr>
            </a:lvl4pPr>
            <a:lvl5pPr marL="2057400" indent="-228600">
              <a:defRPr>
                <a:solidFill>
                  <a:schemeClr val="tx1"/>
                </a:solidFill>
                <a:latin typeface="Trebuchet MS" panose="020B0603020202020204" pitchFamily="34" charset="0"/>
              </a:defRPr>
            </a:lvl5pPr>
            <a:lvl6pPr marL="2514600" indent="-228600" eaLnBrk="0" fontAlgn="base" hangingPunct="0">
              <a:spcBef>
                <a:spcPct val="0"/>
              </a:spcBef>
              <a:spcAft>
                <a:spcPct val="0"/>
              </a:spcAft>
              <a:defRPr>
                <a:solidFill>
                  <a:schemeClr val="tx1"/>
                </a:solidFill>
                <a:latin typeface="Trebuchet MS" panose="020B0603020202020204" pitchFamily="34" charset="0"/>
              </a:defRPr>
            </a:lvl6pPr>
            <a:lvl7pPr marL="2971800" indent="-228600" eaLnBrk="0" fontAlgn="base" hangingPunct="0">
              <a:spcBef>
                <a:spcPct val="0"/>
              </a:spcBef>
              <a:spcAft>
                <a:spcPct val="0"/>
              </a:spcAft>
              <a:defRPr>
                <a:solidFill>
                  <a:schemeClr val="tx1"/>
                </a:solidFill>
                <a:latin typeface="Trebuchet MS" panose="020B0603020202020204" pitchFamily="34" charset="0"/>
              </a:defRPr>
            </a:lvl7pPr>
            <a:lvl8pPr marL="3429000" indent="-228600" eaLnBrk="0" fontAlgn="base" hangingPunct="0">
              <a:spcBef>
                <a:spcPct val="0"/>
              </a:spcBef>
              <a:spcAft>
                <a:spcPct val="0"/>
              </a:spcAft>
              <a:defRPr>
                <a:solidFill>
                  <a:schemeClr val="tx1"/>
                </a:solidFill>
                <a:latin typeface="Trebuchet MS" panose="020B0603020202020204" pitchFamily="34" charset="0"/>
              </a:defRPr>
            </a:lvl8pPr>
            <a:lvl9pPr marL="3886200" indent="-228600" eaLnBrk="0" fontAlgn="base" hangingPunct="0">
              <a:spcBef>
                <a:spcPct val="0"/>
              </a:spcBef>
              <a:spcAft>
                <a:spcPct val="0"/>
              </a:spcAft>
              <a:defRPr>
                <a:solidFill>
                  <a:schemeClr val="tx1"/>
                </a:solidFill>
                <a:latin typeface="Trebuchet MS" panose="020B0603020202020204" pitchFamily="34" charset="0"/>
              </a:defRPr>
            </a:lvl9pPr>
          </a:lstStyle>
          <a:p>
            <a:pPr algn="ctr" defTabSz="609036">
              <a:spcBef>
                <a:spcPct val="50000"/>
              </a:spcBef>
            </a:pPr>
            <a:r>
              <a:rPr lang="fr" altLang="en-US" sz="1599" b="1" dirty="0">
                <a:solidFill>
                  <a:srgbClr val="000000"/>
                </a:solidFill>
                <a:latin typeface="Arial Narrow" panose="020B0606020202030204" pitchFamily="34" charset="0"/>
                <a:cs typeface="Arial" panose="020B0604020202020204" pitchFamily="34" charset="0"/>
              </a:rPr>
              <a:t>Promouvoir et protéger les investissements privés dans les projets énergétiques</a:t>
            </a:r>
          </a:p>
        </p:txBody>
      </p:sp>
      <p:sp>
        <p:nvSpPr>
          <p:cNvPr id="7" name="Titre 13">
            <a:extLst>
              <a:ext uri="{FF2B5EF4-FFF2-40B4-BE49-F238E27FC236}">
                <a16:creationId xmlns:a16="http://schemas.microsoft.com/office/drawing/2014/main" id="{234985DC-6B19-91F2-4971-D3D4E6B2E86B}"/>
              </a:ext>
            </a:extLst>
          </p:cNvPr>
          <p:cNvSpPr txBox="1">
            <a:spLocks/>
          </p:cNvSpPr>
          <p:nvPr/>
        </p:nvSpPr>
        <p:spPr>
          <a:xfrm>
            <a:off x="879024" y="252499"/>
            <a:ext cx="10772757" cy="368990"/>
          </a:xfrm>
          <a:prstGeom prst="rect">
            <a:avLst/>
          </a:prstGeom>
        </p:spPr>
        <p:txBody>
          <a:bodyPr/>
          <a:lstStyle>
            <a:lvl1pPr algn="ctr" defTabSz="457189" rtl="0" eaLnBrk="1" latinLnBrk="0" hangingPunct="1">
              <a:spcBef>
                <a:spcPct val="0"/>
              </a:spcBef>
              <a:buNone/>
              <a:defRPr sz="2800" b="1" kern="1200" cap="all" spc="-100">
                <a:solidFill>
                  <a:schemeClr val="tx1"/>
                </a:solidFill>
                <a:latin typeface="Calibri" panose="020F0502020204030204" pitchFamily="34" charset="0"/>
                <a:ea typeface="+mj-ea"/>
                <a:cs typeface="Calibri" panose="020F0502020204030204" pitchFamily="34" charset="0"/>
              </a:defRPr>
            </a:lvl1pPr>
          </a:lstStyle>
          <a:p>
            <a:pPr algn="l" defTabSz="609021"/>
            <a:r>
              <a:rPr lang="en-US" sz="2131" spc="-133" dirty="0">
                <a:solidFill>
                  <a:prstClr val="black"/>
                </a:solidFill>
                <a:latin typeface="LM Roman 12" panose="00000500000000000000" pitchFamily="50" charset="0"/>
              </a:rPr>
              <a:t>I. </a:t>
            </a:r>
            <a:r>
              <a:rPr lang="en-US" sz="2131" spc="-133" dirty="0" err="1">
                <a:solidFill>
                  <a:prstClr val="black"/>
                </a:solidFill>
                <a:latin typeface="LM Roman 12" panose="00000500000000000000" pitchFamily="50" charset="0"/>
              </a:rPr>
              <a:t>Contexte</a:t>
            </a:r>
            <a:r>
              <a:rPr lang="en-US" sz="2131" spc="-133" dirty="0">
                <a:solidFill>
                  <a:prstClr val="black"/>
                </a:solidFill>
                <a:latin typeface="LM Roman 12" panose="00000500000000000000" pitchFamily="50" charset="0"/>
              </a:rPr>
              <a:t> DU MRE &amp; PROBLEMATIQUE</a:t>
            </a:r>
            <a:endParaRPr lang="fr-BJ" sz="2131" spc="-133" dirty="0">
              <a:solidFill>
                <a:prstClr val="black"/>
              </a:solidFill>
              <a:latin typeface="LM Roman 12" panose="00000500000000000000" pitchFamily="50" charset="0"/>
            </a:endParaRPr>
          </a:p>
        </p:txBody>
      </p:sp>
      <p:sp>
        <p:nvSpPr>
          <p:cNvPr id="11" name="ZoneTexte 10">
            <a:extLst>
              <a:ext uri="{FF2B5EF4-FFF2-40B4-BE49-F238E27FC236}">
                <a16:creationId xmlns:a16="http://schemas.microsoft.com/office/drawing/2014/main" id="{8B3C7926-E351-87D8-533B-F40E2684141C}"/>
              </a:ext>
            </a:extLst>
          </p:cNvPr>
          <p:cNvSpPr txBox="1"/>
          <p:nvPr/>
        </p:nvSpPr>
        <p:spPr>
          <a:xfrm>
            <a:off x="3360227" y="6349363"/>
            <a:ext cx="5243357" cy="379305"/>
          </a:xfrm>
          <a:prstGeom prst="rect">
            <a:avLst/>
          </a:prstGeom>
          <a:noFill/>
        </p:spPr>
        <p:txBody>
          <a:bodyPr wrap="square" rtlCol="0">
            <a:spAutoFit/>
          </a:bodyPr>
          <a:lstStyle/>
          <a:p>
            <a:pPr defTabSz="609036"/>
            <a:r>
              <a:rPr lang="fr-FR" sz="1865" dirty="0">
                <a:solidFill>
                  <a:prstClr val="black"/>
                </a:solidFill>
                <a:latin typeface="LM Roman 12" panose="00000500000000000000" pitchFamily="50" charset="0"/>
              </a:rPr>
              <a:t>Figure 4 : Les fonctions régionale de régulation</a:t>
            </a:r>
          </a:p>
        </p:txBody>
      </p:sp>
    </p:spTree>
    <p:extLst>
      <p:ext uri="{BB962C8B-B14F-4D97-AF65-F5344CB8AC3E}">
        <p14:creationId xmlns:p14="http://schemas.microsoft.com/office/powerpoint/2010/main" val="1977706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528" fill="hold" grpId="0" nodeType="click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p:cTn id="7" dur="1000" fill="hold"/>
                                        <p:tgtEl>
                                          <p:spTgt spid="41"/>
                                        </p:tgtEl>
                                        <p:attrNameLst>
                                          <p:attrName>ppt_w</p:attrName>
                                        </p:attrNameLst>
                                      </p:cBhvr>
                                      <p:tavLst>
                                        <p:tav tm="0">
                                          <p:val>
                                            <p:fltVal val="0"/>
                                          </p:val>
                                        </p:tav>
                                        <p:tav tm="100000">
                                          <p:val>
                                            <p:strVal val="#ppt_w"/>
                                          </p:val>
                                        </p:tav>
                                      </p:tavLst>
                                    </p:anim>
                                    <p:anim calcmode="lin" valueType="num">
                                      <p:cBhvr>
                                        <p:cTn id="8" dur="1000" fill="hold"/>
                                        <p:tgtEl>
                                          <p:spTgt spid="41"/>
                                        </p:tgtEl>
                                        <p:attrNameLst>
                                          <p:attrName>ppt_h</p:attrName>
                                        </p:attrNameLst>
                                      </p:cBhvr>
                                      <p:tavLst>
                                        <p:tav tm="0">
                                          <p:val>
                                            <p:fltVal val="0"/>
                                          </p:val>
                                        </p:tav>
                                        <p:tav tm="100000">
                                          <p:val>
                                            <p:strVal val="#ppt_h"/>
                                          </p:val>
                                        </p:tav>
                                      </p:tavLst>
                                    </p:anim>
                                    <p:anim calcmode="lin" valueType="num">
                                      <p:cBhvr>
                                        <p:cTn id="9" dur="1000" fill="hold"/>
                                        <p:tgtEl>
                                          <p:spTgt spid="41"/>
                                        </p:tgtEl>
                                        <p:attrNameLst>
                                          <p:attrName>ppt_x</p:attrName>
                                        </p:attrNameLst>
                                      </p:cBhvr>
                                      <p:tavLst>
                                        <p:tav tm="0">
                                          <p:val>
                                            <p:fltVal val="0.5"/>
                                          </p:val>
                                        </p:tav>
                                        <p:tav tm="100000">
                                          <p:val>
                                            <p:strVal val="#ppt_x"/>
                                          </p:val>
                                        </p:tav>
                                      </p:tavLst>
                                    </p:anim>
                                    <p:anim calcmode="lin" valueType="num">
                                      <p:cBhvr>
                                        <p:cTn id="10" dur="1000" fill="hold"/>
                                        <p:tgtEl>
                                          <p:spTgt spid="41"/>
                                        </p:tgtEl>
                                        <p:attrNameLst>
                                          <p:attrName>ppt_y</p:attrName>
                                        </p:attrNameLst>
                                      </p:cBhvr>
                                      <p:tavLst>
                                        <p:tav tm="0">
                                          <p:val>
                                            <p:fltVal val="0.5"/>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21" presetClass="entr" presetSubtype="1"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heel(1)">
                                      <p:cBhvr>
                                        <p:cTn id="15" dur="20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23" presetClass="entr" presetSubtype="16" fill="hold" grpId="0" nodeType="clickEffect">
                                  <p:stCondLst>
                                    <p:cond delay="0"/>
                                  </p:stCondLst>
                                  <p:childTnLst>
                                    <p:set>
                                      <p:cBhvr>
                                        <p:cTn id="19" dur="1" fill="hold">
                                          <p:stCondLst>
                                            <p:cond delay="0"/>
                                          </p:stCondLst>
                                        </p:cTn>
                                        <p:tgtEl>
                                          <p:spTgt spid="42"/>
                                        </p:tgtEl>
                                        <p:attrNameLst>
                                          <p:attrName>style.visibility</p:attrName>
                                        </p:attrNameLst>
                                      </p:cBhvr>
                                      <p:to>
                                        <p:strVal val="visible"/>
                                      </p:to>
                                    </p:set>
                                    <p:anim calcmode="lin" valueType="num">
                                      <p:cBhvr>
                                        <p:cTn id="20" dur="1000" fill="hold"/>
                                        <p:tgtEl>
                                          <p:spTgt spid="42"/>
                                        </p:tgtEl>
                                        <p:attrNameLst>
                                          <p:attrName>ppt_w</p:attrName>
                                        </p:attrNameLst>
                                      </p:cBhvr>
                                      <p:tavLst>
                                        <p:tav tm="0">
                                          <p:val>
                                            <p:fltVal val="0"/>
                                          </p:val>
                                        </p:tav>
                                        <p:tav tm="100000">
                                          <p:val>
                                            <p:strVal val="#ppt_w"/>
                                          </p:val>
                                        </p:tav>
                                      </p:tavLst>
                                    </p:anim>
                                    <p:anim calcmode="lin" valueType="num">
                                      <p:cBhvr>
                                        <p:cTn id="21" dur="1000" fill="hold"/>
                                        <p:tgtEl>
                                          <p:spTgt spid="42"/>
                                        </p:tgtEl>
                                        <p:attrNameLst>
                                          <p:attrName>ppt_h</p:attrName>
                                        </p:attrNameLst>
                                      </p:cBhvr>
                                      <p:tavLst>
                                        <p:tav tm="0">
                                          <p:val>
                                            <p:fltVal val="0"/>
                                          </p:val>
                                        </p:tav>
                                        <p:tav tm="100000">
                                          <p:val>
                                            <p:strVal val="#ppt_h"/>
                                          </p:val>
                                        </p:tav>
                                      </p:tavLst>
                                    </p:anim>
                                  </p:childTnLst>
                                </p:cTn>
                              </p:par>
                            </p:childTnLst>
                          </p:cTn>
                        </p:par>
                      </p:childTnLst>
                    </p:cTn>
                  </p:par>
                  <p:par>
                    <p:cTn id="22" fill="hold">
                      <p:stCondLst>
                        <p:cond delay="indefinite"/>
                      </p:stCondLst>
                      <p:childTnLst>
                        <p:par>
                          <p:cTn id="23" fill="hold">
                            <p:stCondLst>
                              <p:cond delay="0"/>
                            </p:stCondLst>
                            <p:childTnLst>
                              <p:par>
                                <p:cTn id="24" presetID="23" presetClass="entr" presetSubtype="16" fill="hold" grpId="0" nodeType="clickEffect">
                                  <p:stCondLst>
                                    <p:cond delay="0"/>
                                  </p:stCondLst>
                                  <p:childTnLst>
                                    <p:set>
                                      <p:cBhvr>
                                        <p:cTn id="25" dur="1" fill="hold">
                                          <p:stCondLst>
                                            <p:cond delay="0"/>
                                          </p:stCondLst>
                                        </p:cTn>
                                        <p:tgtEl>
                                          <p:spTgt spid="43"/>
                                        </p:tgtEl>
                                        <p:attrNameLst>
                                          <p:attrName>style.visibility</p:attrName>
                                        </p:attrNameLst>
                                      </p:cBhvr>
                                      <p:to>
                                        <p:strVal val="visible"/>
                                      </p:to>
                                    </p:set>
                                    <p:anim calcmode="lin" valueType="num">
                                      <p:cBhvr>
                                        <p:cTn id="26" dur="1000" fill="hold"/>
                                        <p:tgtEl>
                                          <p:spTgt spid="43"/>
                                        </p:tgtEl>
                                        <p:attrNameLst>
                                          <p:attrName>ppt_w</p:attrName>
                                        </p:attrNameLst>
                                      </p:cBhvr>
                                      <p:tavLst>
                                        <p:tav tm="0">
                                          <p:val>
                                            <p:fltVal val="0"/>
                                          </p:val>
                                        </p:tav>
                                        <p:tav tm="100000">
                                          <p:val>
                                            <p:strVal val="#ppt_w"/>
                                          </p:val>
                                        </p:tav>
                                      </p:tavLst>
                                    </p:anim>
                                    <p:anim calcmode="lin" valueType="num">
                                      <p:cBhvr>
                                        <p:cTn id="27" dur="1000" fill="hold"/>
                                        <p:tgtEl>
                                          <p:spTgt spid="43"/>
                                        </p:tgtEl>
                                        <p:attrNameLst>
                                          <p:attrName>ppt_h</p:attrName>
                                        </p:attrNameLst>
                                      </p:cBhvr>
                                      <p:tavLst>
                                        <p:tav tm="0">
                                          <p:val>
                                            <p:fltVal val="0"/>
                                          </p:val>
                                        </p:tav>
                                        <p:tav tm="100000">
                                          <p:val>
                                            <p:strVal val="#ppt_h"/>
                                          </p:val>
                                        </p:tav>
                                      </p:tavLst>
                                    </p:anim>
                                  </p:childTnLst>
                                </p:cTn>
                              </p:par>
                            </p:childTnLst>
                          </p:cTn>
                        </p:par>
                      </p:childTnLst>
                    </p:cTn>
                  </p:par>
                  <p:par>
                    <p:cTn id="28" fill="hold">
                      <p:stCondLst>
                        <p:cond delay="indefinite"/>
                      </p:stCondLst>
                      <p:childTnLst>
                        <p:par>
                          <p:cTn id="29" fill="hold">
                            <p:stCondLst>
                              <p:cond delay="0"/>
                            </p:stCondLst>
                            <p:childTnLst>
                              <p:par>
                                <p:cTn id="30" presetID="23" presetClass="entr" presetSubtype="16" fill="hold" grpId="0" nodeType="clickEffect">
                                  <p:stCondLst>
                                    <p:cond delay="0"/>
                                  </p:stCondLst>
                                  <p:childTnLst>
                                    <p:set>
                                      <p:cBhvr>
                                        <p:cTn id="31" dur="1" fill="hold">
                                          <p:stCondLst>
                                            <p:cond delay="0"/>
                                          </p:stCondLst>
                                        </p:cTn>
                                        <p:tgtEl>
                                          <p:spTgt spid="46"/>
                                        </p:tgtEl>
                                        <p:attrNameLst>
                                          <p:attrName>style.visibility</p:attrName>
                                        </p:attrNameLst>
                                      </p:cBhvr>
                                      <p:to>
                                        <p:strVal val="visible"/>
                                      </p:to>
                                    </p:set>
                                    <p:anim calcmode="lin" valueType="num">
                                      <p:cBhvr>
                                        <p:cTn id="32" dur="1000" fill="hold"/>
                                        <p:tgtEl>
                                          <p:spTgt spid="46"/>
                                        </p:tgtEl>
                                        <p:attrNameLst>
                                          <p:attrName>ppt_w</p:attrName>
                                        </p:attrNameLst>
                                      </p:cBhvr>
                                      <p:tavLst>
                                        <p:tav tm="0">
                                          <p:val>
                                            <p:fltVal val="0"/>
                                          </p:val>
                                        </p:tav>
                                        <p:tav tm="100000">
                                          <p:val>
                                            <p:strVal val="#ppt_w"/>
                                          </p:val>
                                        </p:tav>
                                      </p:tavLst>
                                    </p:anim>
                                    <p:anim calcmode="lin" valueType="num">
                                      <p:cBhvr>
                                        <p:cTn id="33" dur="1000" fill="hold"/>
                                        <p:tgtEl>
                                          <p:spTgt spid="46"/>
                                        </p:tgtEl>
                                        <p:attrNameLst>
                                          <p:attrName>ppt_h</p:attrName>
                                        </p:attrNameLst>
                                      </p:cBhvr>
                                      <p:tavLst>
                                        <p:tav tm="0">
                                          <p:val>
                                            <p:fltVal val="0"/>
                                          </p:val>
                                        </p:tav>
                                        <p:tav tm="100000">
                                          <p:val>
                                            <p:strVal val="#ppt_h"/>
                                          </p:val>
                                        </p:tav>
                                      </p:tavLst>
                                    </p:anim>
                                  </p:childTnLst>
                                </p:cTn>
                              </p:par>
                            </p:childTnLst>
                          </p:cTn>
                        </p:par>
                      </p:childTnLst>
                    </p:cTn>
                  </p:par>
                  <p:par>
                    <p:cTn id="34" fill="hold">
                      <p:stCondLst>
                        <p:cond delay="indefinite"/>
                      </p:stCondLst>
                      <p:childTnLst>
                        <p:par>
                          <p:cTn id="35" fill="hold">
                            <p:stCondLst>
                              <p:cond delay="0"/>
                            </p:stCondLst>
                            <p:childTnLst>
                              <p:par>
                                <p:cTn id="36" presetID="23" presetClass="entr" presetSubtype="16" fill="hold" grpId="0" nodeType="clickEffect">
                                  <p:stCondLst>
                                    <p:cond delay="0"/>
                                  </p:stCondLst>
                                  <p:childTnLst>
                                    <p:set>
                                      <p:cBhvr>
                                        <p:cTn id="37" dur="1" fill="hold">
                                          <p:stCondLst>
                                            <p:cond delay="0"/>
                                          </p:stCondLst>
                                        </p:cTn>
                                        <p:tgtEl>
                                          <p:spTgt spid="47"/>
                                        </p:tgtEl>
                                        <p:attrNameLst>
                                          <p:attrName>style.visibility</p:attrName>
                                        </p:attrNameLst>
                                      </p:cBhvr>
                                      <p:to>
                                        <p:strVal val="visible"/>
                                      </p:to>
                                    </p:set>
                                    <p:anim calcmode="lin" valueType="num">
                                      <p:cBhvr>
                                        <p:cTn id="38" dur="1000" fill="hold"/>
                                        <p:tgtEl>
                                          <p:spTgt spid="47"/>
                                        </p:tgtEl>
                                        <p:attrNameLst>
                                          <p:attrName>ppt_w</p:attrName>
                                        </p:attrNameLst>
                                      </p:cBhvr>
                                      <p:tavLst>
                                        <p:tav tm="0">
                                          <p:val>
                                            <p:fltVal val="0"/>
                                          </p:val>
                                        </p:tav>
                                        <p:tav tm="100000">
                                          <p:val>
                                            <p:strVal val="#ppt_w"/>
                                          </p:val>
                                        </p:tav>
                                      </p:tavLst>
                                    </p:anim>
                                    <p:anim calcmode="lin" valueType="num">
                                      <p:cBhvr>
                                        <p:cTn id="39" dur="1000" fill="hold"/>
                                        <p:tgtEl>
                                          <p:spTgt spid="47"/>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autoUpdateAnimBg="0"/>
      <p:bldP spid="42" grpId="0" animBg="1" autoUpdateAnimBg="0"/>
      <p:bldP spid="43" grpId="0" animBg="1" autoUpdateAnimBg="0"/>
      <p:bldP spid="46" grpId="0" animBg="1" autoUpdateAnimBg="0"/>
      <p:bldP spid="47" grpId="0" animBg="1" autoUpdateAnimBg="0"/>
    </p:bldLst>
  </p:timing>
</p:sld>
</file>

<file path=ppt/tags/tag1.xml><?xml version="1.0" encoding="utf-8"?>
<p:tagLst xmlns:a="http://schemas.openxmlformats.org/drawingml/2006/main" xmlns:r="http://schemas.openxmlformats.org/officeDocument/2006/relationships" xmlns:p="http://schemas.openxmlformats.org/presentationml/2006/main">
  <p:tag name="MTTABLE" val="Cell"/>
  <p:tag name="MTNUMBER" val="0.315571106185937"/>
  <p:tag name="LEFT" val="185.125"/>
  <p:tag name="WIDTH" val="165.75"/>
  <p:tag name="TOP" val="148.6563"/>
  <p:tag name="HEIGHT" val="29.26878"/>
</p:tagLst>
</file>

<file path=ppt/theme/theme1.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TotalTime>
  <Words>3926</Words>
  <Application>Microsoft Office PowerPoint</Application>
  <PresentationFormat>Grand écran</PresentationFormat>
  <Paragraphs>552</Paragraphs>
  <Slides>39</Slides>
  <Notes>22</Notes>
  <HiddenSlides>0</HiddenSlides>
  <MMClips>0</MMClips>
  <ScaleCrop>false</ScaleCrop>
  <HeadingPairs>
    <vt:vector size="8" baseType="variant">
      <vt:variant>
        <vt:lpstr>Polices utilisées</vt:lpstr>
      </vt:variant>
      <vt:variant>
        <vt:i4>22</vt:i4>
      </vt:variant>
      <vt:variant>
        <vt:lpstr>Thème</vt:lpstr>
      </vt:variant>
      <vt:variant>
        <vt:i4>1</vt:i4>
      </vt:variant>
      <vt:variant>
        <vt:lpstr>Serveurs OLE incorporés</vt:lpstr>
      </vt:variant>
      <vt:variant>
        <vt:i4>1</vt:i4>
      </vt:variant>
      <vt:variant>
        <vt:lpstr>Titres des diapositives</vt:lpstr>
      </vt:variant>
      <vt:variant>
        <vt:i4>39</vt:i4>
      </vt:variant>
    </vt:vector>
  </HeadingPairs>
  <TitlesOfParts>
    <vt:vector size="63" baseType="lpstr">
      <vt:lpstr>MS PGothic</vt:lpstr>
      <vt:lpstr>Agency FB</vt:lpstr>
      <vt:lpstr>Arial</vt:lpstr>
      <vt:lpstr>Arial Black</vt:lpstr>
      <vt:lpstr>Arial Narrow</vt:lpstr>
      <vt:lpstr>Arial Rounded MT Bold</vt:lpstr>
      <vt:lpstr>Calibri</vt:lpstr>
      <vt:lpstr>Calibri Light</vt:lpstr>
      <vt:lpstr>Cambria</vt:lpstr>
      <vt:lpstr>Cambria (En-tête)</vt:lpstr>
      <vt:lpstr>Century Gothic</vt:lpstr>
      <vt:lpstr>DM Sans</vt:lpstr>
      <vt:lpstr>Gill Sans MT</vt:lpstr>
      <vt:lpstr>LM Roman 12</vt:lpstr>
      <vt:lpstr>Poppins</vt:lpstr>
      <vt:lpstr>Source Sans Pro</vt:lpstr>
      <vt:lpstr>Tahoma</vt:lpstr>
      <vt:lpstr>Times New Roman</vt:lpstr>
      <vt:lpstr>Trebuchet MS</vt:lpstr>
      <vt:lpstr>Verdana</vt:lpstr>
      <vt:lpstr>Wingdings</vt:lpstr>
      <vt:lpstr>Wingdings 3</vt:lpstr>
      <vt:lpstr>Thème Office</vt:lpstr>
      <vt:lpstr>Worksheet</vt:lpstr>
      <vt:lpstr>Présentation PowerPoint</vt:lpstr>
      <vt:lpstr>___ Spécificité et défis de la régulation dans l’espace francophone -------  Initiatives de la CEDEAO pour le développement du commerce régional de l'électricité et projet du centre d’excellence sur le marché de l’électricité. ________</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I. Contexte DU MRE &amp; PROBLEMATIQUE</vt:lpstr>
      <vt:lpstr>I. Contexte DU MRE &amp; PROBLEMATIQUE</vt:lpstr>
      <vt:lpstr>I. Contexte DU MRE &amp;PROBLEMATIQUE</vt:lpstr>
      <vt:lpstr>I. Contexte DU MRE &amp;PROBLEMATIQUE</vt:lpstr>
      <vt:lpstr>I. Contexte DU MRE &amp;PROBLEMATIQUE </vt:lpstr>
      <vt:lpstr>OPPORTUNITÉS DE COMMERCE DE L’ÉLECTRICITÉ</vt:lpstr>
      <vt:lpstr>Présentation PowerPoint</vt:lpstr>
      <vt:lpstr>Présentation PowerPoint</vt:lpstr>
      <vt:lpstr>Présentation PowerPoint</vt:lpstr>
      <vt:lpstr>Le Code de réseau de l’EEEOA</vt:lpstr>
      <vt:lpstr>I. Contexte MRE &amp; PROBLEMATIQUE</vt:lpstr>
      <vt:lpstr>I. Introduction/ Contexte SCIENTIFIQUE &amp;PROBLEMATIQUE</vt:lpstr>
      <vt:lpstr>I. Introduction/ Contexte SCIENTIFIQUE &amp;PROBLEMATIQUE</vt:lpstr>
      <vt:lpstr>I. Introduction/ Contexte SCIENTIFIQUE &amp;PROBLEMATIQUE</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IV. RESULTAS ATTENDUS</vt:lpstr>
      <vt:lpstr>Présentation PowerPoint</vt:lpstr>
      <vt:lpstr>Présentation PowerPoint</vt:lpstr>
      <vt:lpstr>Présentation PowerPoint</vt:lpstr>
      <vt:lpstr>Présentation PowerPoint</vt:lpstr>
      <vt:lpstr>OS3  Renforcement des capacités des acteurs du système en particulier les régulateurs </vt:lpstr>
      <vt:lpstr>Présentation PowerPoint</vt:lpstr>
      <vt:lpstr>Présentation PowerPoint</vt:lpstr>
      <vt:lpstr>Présentation PowerPoint</vt:lpstr>
    </vt:vector>
  </TitlesOfParts>
  <Company>CRE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Di Leonforte Cynthia</dc:creator>
  <cp:lastModifiedBy>Di Leonforte Cynthia</cp:lastModifiedBy>
  <cp:revision>1</cp:revision>
  <dcterms:created xsi:type="dcterms:W3CDTF">2024-12-02T09:15:39Z</dcterms:created>
  <dcterms:modified xsi:type="dcterms:W3CDTF">2024-12-02T09:17:28Z</dcterms:modified>
</cp:coreProperties>
</file>