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ink/ink164.xml" ContentType="application/inkml+xml"/>
  <Override PartName="/ppt/ink/ink165.xml" ContentType="application/inkml+xml"/>
  <Override PartName="/ppt/ink/ink166.xml" ContentType="application/inkml+xml"/>
  <Override PartName="/ppt/ink/ink167.xml" ContentType="application/inkml+xml"/>
  <Override PartName="/ppt/ink/ink168.xml" ContentType="application/inkml+xml"/>
  <Override PartName="/ppt/ink/ink169.xml" ContentType="application/inkml+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ink/ink174.xml" ContentType="application/inkml+xml"/>
  <Override PartName="/ppt/ink/ink175.xml" ContentType="application/inkml+xml"/>
  <Override PartName="/ppt/ink/ink176.xml" ContentType="application/inkml+xml"/>
  <Override PartName="/ppt/ink/ink177.xml" ContentType="application/inkml+xml"/>
  <Override PartName="/ppt/ink/ink178.xml" ContentType="application/inkml+xml"/>
  <Override PartName="/ppt/ink/ink179.xml" ContentType="application/inkml+xml"/>
  <Override PartName="/ppt/ink/ink180.xml" ContentType="application/inkml+xml"/>
  <Override PartName="/ppt/ink/ink181.xml" ContentType="application/inkml+xml"/>
  <Override PartName="/ppt/ink/ink182.xml" ContentType="application/inkml+xml"/>
  <Override PartName="/ppt/ink/ink183.xml" ContentType="application/inkml+xml"/>
  <Override PartName="/ppt/ink/ink184.xml" ContentType="application/inkml+xml"/>
  <Override PartName="/ppt/ink/ink185.xml" ContentType="application/inkml+xml"/>
  <Override PartName="/ppt/ink/ink186.xml" ContentType="application/inkml+xml"/>
  <Override PartName="/ppt/ink/ink187.xml" ContentType="application/inkml+xml"/>
  <Override PartName="/ppt/ink/ink188.xml" ContentType="application/inkml+xml"/>
  <Override PartName="/ppt/ink/ink189.xml" ContentType="application/inkml+xml"/>
  <Override PartName="/ppt/ink/ink190.xml" ContentType="application/inkml+xml"/>
  <Override PartName="/ppt/ink/ink191.xml" ContentType="application/inkml+xml"/>
  <Override PartName="/ppt/ink/ink192.xml" ContentType="application/inkml+xml"/>
  <Override PartName="/ppt/ink/ink193.xml" ContentType="application/inkml+xml"/>
  <Override PartName="/ppt/ink/ink194.xml" ContentType="application/inkml+xml"/>
  <Override PartName="/ppt/ink/ink195.xml" ContentType="application/inkml+xml"/>
  <Override PartName="/ppt/ink/ink196.xml" ContentType="application/inkml+xml"/>
  <Override PartName="/ppt/ink/ink197.xml" ContentType="application/inkml+xml"/>
  <Override PartName="/ppt/ink/ink198.xml" ContentType="application/inkml+xml"/>
  <Override PartName="/ppt/ink/ink199.xml" ContentType="application/inkml+xml"/>
  <Override PartName="/ppt/ink/ink200.xml" ContentType="application/inkml+xml"/>
  <Override PartName="/ppt/ink/ink201.xml" ContentType="application/inkml+xml"/>
  <Override PartName="/ppt/ink/ink202.xml" ContentType="application/inkml+xml"/>
  <Override PartName="/ppt/ink/ink203.xml" ContentType="application/inkml+xml"/>
  <Override PartName="/ppt/ink/ink204.xml" ContentType="application/inkml+xml"/>
  <Override PartName="/ppt/ink/ink205.xml" ContentType="application/inkml+xml"/>
  <Override PartName="/ppt/ink/ink206.xml" ContentType="application/inkml+xml"/>
  <Override PartName="/ppt/ink/ink207.xml" ContentType="application/inkml+xml"/>
  <Override PartName="/ppt/ink/ink208.xml" ContentType="application/inkml+xml"/>
  <Override PartName="/ppt/ink/ink209.xml" ContentType="application/inkml+xml"/>
  <Override PartName="/ppt/ink/ink210.xml" ContentType="application/inkml+xml"/>
  <Override PartName="/ppt/ink/ink211.xml" ContentType="application/inkml+xml"/>
  <Override PartName="/ppt/ink/ink212.xml" ContentType="application/inkml+xml"/>
  <Override PartName="/ppt/ink/ink213.xml" ContentType="application/inkml+xml"/>
  <Override PartName="/ppt/ink/ink214.xml" ContentType="application/inkml+xml"/>
  <Override PartName="/ppt/ink/ink215.xml" ContentType="application/inkml+xml"/>
  <Override PartName="/ppt/ink/ink216.xml" ContentType="application/inkml+xml"/>
  <Override PartName="/ppt/ink/ink217.xml" ContentType="application/inkml+xml"/>
  <Override PartName="/ppt/ink/ink218.xml" ContentType="application/inkml+xml"/>
  <Override PartName="/ppt/ink/ink219.xml" ContentType="application/inkml+xml"/>
  <Override PartName="/ppt/ink/ink220.xml" ContentType="application/inkml+xml"/>
  <Override PartName="/ppt/ink/ink221.xml" ContentType="application/inkml+xml"/>
  <Override PartName="/ppt/ink/ink222.xml" ContentType="application/inkml+xml"/>
  <Override PartName="/ppt/ink/ink223.xml" ContentType="application/inkml+xml"/>
  <Override PartName="/ppt/ink/ink224.xml" ContentType="application/inkml+xml"/>
  <Override PartName="/ppt/ink/ink225.xml" ContentType="application/inkml+xml"/>
  <Override PartName="/ppt/ink/ink226.xml" ContentType="application/inkml+xml"/>
  <Override PartName="/ppt/ink/ink227.xml" ContentType="application/inkml+xml"/>
  <Override PartName="/ppt/ink/ink228.xml" ContentType="application/inkml+xml"/>
  <Override PartName="/ppt/ink/ink229.xml" ContentType="application/inkml+xml"/>
  <Override PartName="/ppt/ink/ink230.xml" ContentType="application/inkml+xml"/>
  <Override PartName="/ppt/ink/ink231.xml" ContentType="application/inkml+xml"/>
  <Override PartName="/ppt/ink/ink232.xml" ContentType="application/inkml+xml"/>
  <Override PartName="/ppt/ink/ink233.xml" ContentType="application/inkml+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48" r:id="rId2"/>
  </p:sldMasterIdLst>
  <p:notesMasterIdLst>
    <p:notesMasterId r:id="rId17"/>
  </p:notesMasterIdLst>
  <p:handoutMasterIdLst>
    <p:handoutMasterId r:id="rId18"/>
  </p:handoutMasterIdLst>
  <p:sldIdLst>
    <p:sldId id="358" r:id="rId3"/>
    <p:sldId id="360" r:id="rId4"/>
    <p:sldId id="368" r:id="rId5"/>
    <p:sldId id="361" r:id="rId6"/>
    <p:sldId id="362" r:id="rId7"/>
    <p:sldId id="9731" r:id="rId8"/>
    <p:sldId id="9732" r:id="rId9"/>
    <p:sldId id="9719" r:id="rId10"/>
    <p:sldId id="9725" r:id="rId11"/>
    <p:sldId id="9726" r:id="rId12"/>
    <p:sldId id="9729" r:id="rId13"/>
    <p:sldId id="9734" r:id="rId14"/>
    <p:sldId id="9735" r:id="rId15"/>
    <p:sldId id="9733" r:id="rId16"/>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E85A8D-9D5B-D06E-5558-FB12A5381F57}" name="Fangeaux Anna" initials="FA" userId="S::anna.fangeaux@cre.fr::65f59b1a-a4c1-4684-bff7-856b4d00f1f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adereau Rébecca" initials="RR" lastIdx="2" clrIdx="0">
    <p:extLst>
      <p:ext uri="{19B8F6BF-5375-455C-9EA6-DF929625EA0E}">
        <p15:presenceInfo xmlns:p15="http://schemas.microsoft.com/office/powerpoint/2012/main" userId="S-1-5-21-3937936663-190188876-1528465544-76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D757"/>
    <a:srgbClr val="FF8F00"/>
    <a:srgbClr val="6699FF"/>
    <a:srgbClr val="558B2F"/>
    <a:srgbClr val="548B2E"/>
    <a:srgbClr val="FF8E01"/>
    <a:srgbClr val="8BC3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18" autoAdjust="0"/>
    <p:restoredTop sz="76877" autoAdjust="0"/>
  </p:normalViewPr>
  <p:slideViewPr>
    <p:cSldViewPr>
      <p:cViewPr varScale="1">
        <p:scale>
          <a:sx n="53" d="100"/>
          <a:sy n="53" d="100"/>
        </p:scale>
        <p:origin x="1956" y="78"/>
      </p:cViewPr>
      <p:guideLst>
        <p:guide orient="horz" pos="2160"/>
        <p:guide pos="2880"/>
      </p:guideLst>
    </p:cSldViewPr>
  </p:slideViewPr>
  <p:notesTextViewPr>
    <p:cViewPr>
      <p:scale>
        <a:sx n="1" d="1"/>
        <a:sy n="1" d="1"/>
      </p:scale>
      <p:origin x="0" y="0"/>
    </p:cViewPr>
  </p:notesTextViewPr>
  <p:notesViewPr>
    <p:cSldViewPr>
      <p:cViewPr varScale="1">
        <p:scale>
          <a:sx n="81" d="100"/>
          <a:sy n="81" d="100"/>
        </p:scale>
        <p:origin x="397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8/10/relationships/authors" Targe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baseline="0">
                <a:solidFill>
                  <a:schemeClr val="tx1">
                    <a:lumMod val="65000"/>
                    <a:lumOff val="35000"/>
                  </a:schemeClr>
                </a:solidFill>
                <a:latin typeface="+mn-lt"/>
                <a:ea typeface="+mn-ea"/>
                <a:cs typeface="+mn-cs"/>
              </a:defRPr>
            </a:pPr>
            <a:r>
              <a:rPr lang="fr-FR" sz="1862" b="0" i="0" u="none" strike="noStrike" baseline="0" dirty="0">
                <a:solidFill>
                  <a:srgbClr val="000000">
                    <a:lumMod val="65000"/>
                    <a:lumOff val="35000"/>
                  </a:srgbClr>
                </a:solidFill>
                <a:latin typeface="Cambria"/>
              </a:rPr>
              <a:t>Années de création des autorités de régulation de l’espace francophone</a:t>
            </a:r>
          </a:p>
        </c:rich>
      </c:tx>
      <c:overlay val="0"/>
      <c:spPr>
        <a:noFill/>
        <a:ln>
          <a:noFill/>
        </a:ln>
        <a:effectLst/>
      </c:spPr>
      <c:txPr>
        <a:bodyPr rot="0" spcFirstLastPara="1" vertOverflow="ellipsis" vert="horz" wrap="square" anchor="ctr" anchorCtr="1"/>
        <a:lstStyle/>
        <a:p>
          <a:pPr>
            <a:defRPr sz="1862" b="0" i="0" u="none" strike="noStrike"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4.308294586924382E-2"/>
          <c:y val="0.14483502403301676"/>
          <c:w val="0.90803424459705395"/>
          <c:h val="0.76011804777219161"/>
        </c:manualLayout>
      </c:layout>
      <c:barChart>
        <c:barDir val="col"/>
        <c:grouping val="clustered"/>
        <c:varyColors val="0"/>
        <c:ser>
          <c:idx val="0"/>
          <c:order val="0"/>
          <c:tx>
            <c:strRef>
              <c:f>Feuil1!$A$1</c:f>
              <c:strCache>
                <c:ptCount val="1"/>
                <c:pt idx="0">
                  <c:v>Nombre d'autorités de régulation créée(s) à cette date</c:v>
                </c:pt>
              </c:strCache>
            </c:strRef>
          </c:tx>
          <c:sp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w="15875" cmpd="sng">
              <a:solidFill>
                <a:schemeClr val="tx1"/>
              </a:solidFill>
              <a:prstDash val="solid"/>
              <a:miter lim="800000"/>
            </a:ln>
            <a:effectLst/>
          </c:spPr>
          <c:invertIfNegative val="0"/>
          <c:cat>
            <c:numRef>
              <c:f>Feuil1!$B$2:$B$25</c:f>
              <c:numCache>
                <c:formatCode>General</c:formatCode>
                <c:ptCount val="24"/>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pt idx="23">
                  <c:v>2020</c:v>
                </c:pt>
              </c:numCache>
            </c:numRef>
          </c:cat>
          <c:val>
            <c:numRef>
              <c:f>Feuil1!$A$2:$A$25</c:f>
              <c:numCache>
                <c:formatCode>General</c:formatCode>
                <c:ptCount val="24"/>
                <c:pt idx="0">
                  <c:v>2</c:v>
                </c:pt>
                <c:pt idx="1">
                  <c:v>2</c:v>
                </c:pt>
                <c:pt idx="2">
                  <c:v>5</c:v>
                </c:pt>
                <c:pt idx="3">
                  <c:v>3</c:v>
                </c:pt>
                <c:pt idx="4">
                  <c:v>3</c:v>
                </c:pt>
                <c:pt idx="5">
                  <c:v>1</c:v>
                </c:pt>
                <c:pt idx="6">
                  <c:v>1</c:v>
                </c:pt>
                <c:pt idx="7">
                  <c:v>1</c:v>
                </c:pt>
                <c:pt idx="8">
                  <c:v>1</c:v>
                </c:pt>
                <c:pt idx="9">
                  <c:v>1</c:v>
                </c:pt>
                <c:pt idx="10">
                  <c:v>1</c:v>
                </c:pt>
                <c:pt idx="11">
                  <c:v>0</c:v>
                </c:pt>
                <c:pt idx="12">
                  <c:v>1</c:v>
                </c:pt>
                <c:pt idx="13">
                  <c:v>0</c:v>
                </c:pt>
                <c:pt idx="14">
                  <c:v>1</c:v>
                </c:pt>
                <c:pt idx="15">
                  <c:v>0</c:v>
                </c:pt>
                <c:pt idx="16">
                  <c:v>0</c:v>
                </c:pt>
                <c:pt idx="17">
                  <c:v>1</c:v>
                </c:pt>
                <c:pt idx="18">
                  <c:v>2</c:v>
                </c:pt>
                <c:pt idx="19">
                  <c:v>3</c:v>
                </c:pt>
                <c:pt idx="20">
                  <c:v>1</c:v>
                </c:pt>
                <c:pt idx="21">
                  <c:v>0</c:v>
                </c:pt>
                <c:pt idx="22">
                  <c:v>2</c:v>
                </c:pt>
                <c:pt idx="23">
                  <c:v>1</c:v>
                </c:pt>
              </c:numCache>
            </c:numRef>
          </c:val>
          <c:extLst>
            <c:ext xmlns:c16="http://schemas.microsoft.com/office/drawing/2014/chart" uri="{C3380CC4-5D6E-409C-BE32-E72D297353CC}">
              <c16:uniqueId val="{00000000-D9D0-4E67-9C83-5E6B5FB53528}"/>
            </c:ext>
          </c:extLst>
        </c:ser>
        <c:dLbls>
          <c:showLegendKey val="0"/>
          <c:showVal val="0"/>
          <c:showCatName val="0"/>
          <c:showSerName val="0"/>
          <c:showPercent val="0"/>
          <c:showBubbleSize val="0"/>
        </c:dLbls>
        <c:gapWidth val="0"/>
        <c:axId val="1371959184"/>
        <c:axId val="1371955344"/>
      </c:barChart>
      <c:dateAx>
        <c:axId val="1371959184"/>
        <c:scaling>
          <c:orientation val="minMax"/>
        </c:scaling>
        <c:delete val="0"/>
        <c:axPos val="b"/>
        <c:minorGridlines>
          <c:spPr>
            <a:ln w="9525" cap="flat" cmpd="sng" algn="ctr">
              <a:solidFill>
                <a:schemeClr val="tx1">
                  <a:lumMod val="15000"/>
                  <a:lumOff val="85000"/>
                </a:schemeClr>
              </a:solidFill>
              <a:round/>
            </a:ln>
            <a:effectLst/>
          </c:spPr>
        </c:min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800" b="0" i="0" u="none" strike="noStrike" baseline="0">
                <a:solidFill>
                  <a:schemeClr val="tx1">
                    <a:lumMod val="65000"/>
                    <a:lumOff val="35000"/>
                  </a:schemeClr>
                </a:solidFill>
                <a:latin typeface="+mn-lt"/>
                <a:ea typeface="+mn-ea"/>
                <a:cs typeface="+mn-cs"/>
              </a:defRPr>
            </a:pPr>
            <a:endParaRPr lang="fr-FR"/>
          </a:p>
        </c:txPr>
        <c:crossAx val="1371955344"/>
        <c:crosses val="autoZero"/>
        <c:auto val="0"/>
        <c:lblOffset val="100"/>
        <c:baseTimeUnit val="days"/>
      </c:dateAx>
      <c:valAx>
        <c:axId val="13719553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baseline="0">
                <a:solidFill>
                  <a:schemeClr val="tx1">
                    <a:lumMod val="65000"/>
                    <a:lumOff val="35000"/>
                  </a:schemeClr>
                </a:solidFill>
                <a:latin typeface="+mn-lt"/>
                <a:ea typeface="+mn-ea"/>
                <a:cs typeface="+mn-cs"/>
              </a:defRPr>
            </a:pPr>
            <a:endParaRPr lang="fr-FR"/>
          </a:p>
        </c:txPr>
        <c:crossAx val="1371959184"/>
        <c:crossesAt val="1"/>
        <c:crossBetween val="between"/>
      </c:valAx>
      <c:spPr>
        <a:noFill/>
        <a:ln>
          <a:noFill/>
        </a:ln>
        <a:effectLst/>
      </c:spPr>
    </c:plotArea>
    <c:legend>
      <c:legendPos val="r"/>
      <c:layout>
        <c:manualLayout>
          <c:xMode val="edge"/>
          <c:yMode val="edge"/>
          <c:x val="0.45306834594136008"/>
          <c:y val="0.21622250283145916"/>
          <c:w val="0.49240132639073159"/>
          <c:h val="5.6412928831766393E-2"/>
        </c:manualLayout>
      </c:layout>
      <c:overlay val="0"/>
      <c:spPr>
        <a:noFill/>
        <a:ln>
          <a:noFill/>
        </a:ln>
        <a:effectLst/>
      </c:spPr>
      <c:txPr>
        <a:bodyPr rot="0" spcFirstLastPara="1" vertOverflow="ellipsis" vert="horz" wrap="square" anchor="ctr" anchorCtr="1"/>
        <a:lstStyle/>
        <a:p>
          <a:pPr>
            <a:defRPr sz="1197" b="0" i="0" u="none" strike="noStrike"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a:gsLst>
        <a:gs pos="47000">
          <a:schemeClr val="accent1">
            <a:lumMod val="5000"/>
            <a:lumOff val="95000"/>
          </a:schemeClr>
        </a:gs>
        <a:gs pos="0">
          <a:schemeClr val="accent1">
            <a:lumMod val="45000"/>
            <a:lumOff val="55000"/>
          </a:schemeClr>
        </a:gs>
        <a:gs pos="16000">
          <a:schemeClr val="accent1">
            <a:lumMod val="45000"/>
            <a:lumOff val="55000"/>
          </a:schemeClr>
        </a:gs>
        <a:gs pos="100000">
          <a:schemeClr val="accent1">
            <a:lumMod val="30000"/>
            <a:lumOff val="70000"/>
          </a:schemeClr>
        </a:gs>
      </a:gsLst>
      <a:lin ang="5400000" scaled="1"/>
    </a:grad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r-FR" dirty="0"/>
              <a:t>Pourcentage d'autorités concernées</a:t>
            </a:r>
          </a:p>
        </c:rich>
      </c:tx>
      <c:layout>
        <c:manualLayout>
          <c:xMode val="edge"/>
          <c:yMode val="edge"/>
          <c:x val="0.19827591863517058"/>
          <c:y val="3.1250000000000002E-3"/>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Feuil1!$B$1</c:f>
              <c:strCache>
                <c:ptCount val="1"/>
                <c:pt idx="0">
                  <c:v>Nombre d'autorités concernées</c:v>
                </c:pt>
              </c:strCache>
            </c:strRef>
          </c:tx>
          <c:spPr>
            <a:ln>
              <a:noFill/>
            </a:ln>
            <a:effectLst/>
          </c:spPr>
          <c:dPt>
            <c:idx val="0"/>
            <c:bubble3D val="0"/>
            <c:spPr>
              <a:solidFill>
                <a:schemeClr val="tx2">
                  <a:lumMod val="60000"/>
                  <a:lumOff val="40000"/>
                </a:schemeClr>
              </a:solidFill>
              <a:ln w="25400">
                <a:noFill/>
              </a:ln>
              <a:effectLst/>
              <a:sp3d/>
            </c:spPr>
            <c:extLst>
              <c:ext xmlns:c16="http://schemas.microsoft.com/office/drawing/2014/chart" uri="{C3380CC4-5D6E-409C-BE32-E72D297353CC}">
                <c16:uniqueId val="{00000001-3E13-4FBE-8B5D-184A2B6C2CCA}"/>
              </c:ext>
            </c:extLst>
          </c:dPt>
          <c:dPt>
            <c:idx val="1"/>
            <c:bubble3D val="0"/>
            <c:spPr>
              <a:solidFill>
                <a:schemeClr val="accent5">
                  <a:lumMod val="60000"/>
                  <a:lumOff val="40000"/>
                </a:schemeClr>
              </a:solidFill>
              <a:ln w="25400">
                <a:noFill/>
              </a:ln>
              <a:effectLst/>
              <a:sp3d/>
            </c:spPr>
            <c:extLst>
              <c:ext xmlns:c16="http://schemas.microsoft.com/office/drawing/2014/chart" uri="{C3380CC4-5D6E-409C-BE32-E72D297353CC}">
                <c16:uniqueId val="{00000003-3E13-4FBE-8B5D-184A2B6C2CCA}"/>
              </c:ext>
            </c:extLst>
          </c:dPt>
          <c:dPt>
            <c:idx val="2"/>
            <c:bubble3D val="0"/>
            <c:spPr>
              <a:solidFill>
                <a:schemeClr val="accent2">
                  <a:lumMod val="60000"/>
                  <a:lumOff val="40000"/>
                </a:schemeClr>
              </a:solidFill>
              <a:ln w="25400">
                <a:noFill/>
              </a:ln>
              <a:effectLst/>
              <a:sp3d/>
            </c:spPr>
            <c:extLst>
              <c:ext xmlns:c16="http://schemas.microsoft.com/office/drawing/2014/chart" uri="{C3380CC4-5D6E-409C-BE32-E72D297353CC}">
                <c16:uniqueId val="{00000005-3E13-4FBE-8B5D-184A2B6C2CCA}"/>
              </c:ext>
            </c:extLst>
          </c:dPt>
          <c:dPt>
            <c:idx val="3"/>
            <c:bubble3D val="0"/>
            <c:spPr>
              <a:solidFill>
                <a:schemeClr val="accent4"/>
              </a:solidFill>
              <a:ln w="25400">
                <a:noFill/>
              </a:ln>
              <a:effectLst/>
              <a:sp3d/>
            </c:spPr>
            <c:extLst>
              <c:ext xmlns:c16="http://schemas.microsoft.com/office/drawing/2014/chart" uri="{C3380CC4-5D6E-409C-BE32-E72D297353CC}">
                <c16:uniqueId val="{00000007-3E13-4FBE-8B5D-184A2B6C2CCA}"/>
              </c:ext>
            </c:extLst>
          </c:dPt>
          <c:dLbls>
            <c:dLbl>
              <c:idx val="0"/>
              <c:layout>
                <c:manualLayout>
                  <c:x val="-7.8446522309712809E-3"/>
                  <c:y val="-0.17365157480314961"/>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E13-4FBE-8B5D-184A2B6C2CCA}"/>
                </c:ext>
              </c:extLst>
            </c:dLbl>
            <c:dLbl>
              <c:idx val="1"/>
              <c:layout>
                <c:manualLayout>
                  <c:x val="-7.1250000000000003E-3"/>
                  <c:y val="-0.15880462598425196"/>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E13-4FBE-8B5D-184A2B6C2CCA}"/>
                </c:ext>
              </c:extLst>
            </c:dLbl>
            <c:dLbl>
              <c:idx val="2"/>
              <c:layout>
                <c:manualLayout>
                  <c:x val="4.1585958005249342E-2"/>
                  <c:y val="-1.3524852362204725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3E13-4FBE-8B5D-184A2B6C2CCA}"/>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1"/>
            <c:showBubbleSize val="0"/>
            <c:showLeaderLines val="0"/>
            <c:extLst>
              <c:ext xmlns:c15="http://schemas.microsoft.com/office/drawing/2012/chart" uri="{CE6537A1-D6FC-4f65-9D91-7224C49458BB}"/>
            </c:extLst>
          </c:dLbls>
          <c:cat>
            <c:strRef>
              <c:f>Feuil1!$A$2:$A$4</c:f>
              <c:strCache>
                <c:ptCount val="3"/>
                <c:pt idx="0">
                  <c:v>Moins de 2 ans</c:v>
                </c:pt>
                <c:pt idx="1">
                  <c:v>De 2 à 5 ans </c:v>
                </c:pt>
                <c:pt idx="2">
                  <c:v>Plus de 5 ans </c:v>
                </c:pt>
              </c:strCache>
            </c:strRef>
          </c:cat>
          <c:val>
            <c:numRef>
              <c:f>Feuil1!$B$2:$B$5</c:f>
              <c:numCache>
                <c:formatCode>General</c:formatCode>
                <c:ptCount val="4"/>
                <c:pt idx="0">
                  <c:v>17</c:v>
                </c:pt>
                <c:pt idx="1">
                  <c:v>10</c:v>
                </c:pt>
                <c:pt idx="2">
                  <c:v>5</c:v>
                </c:pt>
              </c:numCache>
            </c:numRef>
          </c:val>
          <c:extLst>
            <c:ext xmlns:c16="http://schemas.microsoft.com/office/drawing/2014/chart" uri="{C3380CC4-5D6E-409C-BE32-E72D297353CC}">
              <c16:uniqueId val="{00000000-3ED9-4605-8033-1DD2AEA27DC0}"/>
            </c:ext>
          </c:extLst>
        </c:ser>
        <c:dLbls>
          <c:showLegendKey val="0"/>
          <c:showVal val="0"/>
          <c:showCatName val="0"/>
          <c:showSerName val="0"/>
          <c:showPercent val="0"/>
          <c:showBubbleSize val="0"/>
          <c:showLeaderLines val="0"/>
        </c:dLbls>
      </c:pie3D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r-FR" dirty="0"/>
              <a:t>Pourcentage d'autorités concernées</a:t>
            </a:r>
          </a:p>
        </c:rich>
      </c:tx>
      <c:layout>
        <c:manualLayout>
          <c:xMode val="edge"/>
          <c:yMode val="edge"/>
          <c:x val="0.19827591863517058"/>
          <c:y val="3.1250000000000002E-3"/>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3.8258225545560853E-2"/>
          <c:y val="0.12127650229168334"/>
          <c:w val="0.9438059142204539"/>
          <c:h val="0.71247238932374546"/>
        </c:manualLayout>
      </c:layout>
      <c:barChart>
        <c:barDir val="col"/>
        <c:grouping val="clustered"/>
        <c:varyColors val="0"/>
        <c:ser>
          <c:idx val="0"/>
          <c:order val="0"/>
          <c:tx>
            <c:strRef>
              <c:f>Feuil1!$B$1</c:f>
              <c:strCache>
                <c:ptCount val="1"/>
                <c:pt idx="0">
                  <c:v>Activités régulées</c:v>
                </c:pt>
              </c:strCache>
            </c:strRef>
          </c:tx>
          <c:spPr>
            <a:solidFill>
              <a:schemeClr val="accent1"/>
            </a:solidFill>
            <a:ln>
              <a:noFill/>
            </a:ln>
            <a:effectLst/>
          </c:spPr>
          <c:invertIfNegative val="0"/>
          <c:dPt>
            <c:idx val="0"/>
            <c:invertIfNegative val="0"/>
            <c:bubble3D val="0"/>
            <c:spPr>
              <a:solidFill>
                <a:srgbClr val="6699FF"/>
              </a:solidFill>
              <a:ln>
                <a:noFill/>
              </a:ln>
              <a:effectLst/>
            </c:spPr>
            <c:extLst>
              <c:ext xmlns:c16="http://schemas.microsoft.com/office/drawing/2014/chart" uri="{C3380CC4-5D6E-409C-BE32-E72D297353CC}">
                <c16:uniqueId val="{00000003-31F1-4EEE-91E8-B6A9715E6901}"/>
              </c:ext>
            </c:extLst>
          </c:dPt>
          <c:dPt>
            <c:idx val="1"/>
            <c:invertIfNegative val="0"/>
            <c:bubble3D val="0"/>
            <c:spPr>
              <a:solidFill>
                <a:schemeClr val="accent1">
                  <a:lumMod val="60000"/>
                  <a:lumOff val="40000"/>
                </a:schemeClr>
              </a:solidFill>
              <a:ln>
                <a:noFill/>
              </a:ln>
              <a:effectLst/>
            </c:spPr>
            <c:extLst>
              <c:ext xmlns:c16="http://schemas.microsoft.com/office/drawing/2014/chart" uri="{C3380CC4-5D6E-409C-BE32-E72D297353CC}">
                <c16:uniqueId val="{00000007-31F1-4EEE-91E8-B6A9715E6901}"/>
              </c:ext>
            </c:extLst>
          </c:dPt>
          <c:dPt>
            <c:idx val="2"/>
            <c:invertIfNegative val="0"/>
            <c:bubble3D val="0"/>
            <c:spPr>
              <a:solidFill>
                <a:schemeClr val="accent4">
                  <a:lumMod val="60000"/>
                  <a:lumOff val="40000"/>
                </a:schemeClr>
              </a:solidFill>
              <a:ln>
                <a:noFill/>
              </a:ln>
              <a:effectLst/>
            </c:spPr>
            <c:extLst>
              <c:ext xmlns:c16="http://schemas.microsoft.com/office/drawing/2014/chart" uri="{C3380CC4-5D6E-409C-BE32-E72D297353CC}">
                <c16:uniqueId val="{00000008-31F1-4EEE-91E8-B6A9715E6901}"/>
              </c:ext>
            </c:extLst>
          </c:dPt>
          <c:dPt>
            <c:idx val="3"/>
            <c:invertIfNegative val="0"/>
            <c:bubble3D val="0"/>
            <c:spPr>
              <a:solidFill>
                <a:schemeClr val="accent2">
                  <a:lumMod val="60000"/>
                  <a:lumOff val="40000"/>
                </a:schemeClr>
              </a:solidFill>
              <a:ln>
                <a:noFill/>
              </a:ln>
              <a:effectLst/>
            </c:spPr>
            <c:extLst>
              <c:ext xmlns:c16="http://schemas.microsoft.com/office/drawing/2014/chart" uri="{C3380CC4-5D6E-409C-BE32-E72D297353CC}">
                <c16:uniqueId val="{00000009-31F1-4EEE-91E8-B6A9715E6901}"/>
              </c:ext>
            </c:extLst>
          </c:dPt>
          <c:dPt>
            <c:idx val="4"/>
            <c:invertIfNegative val="0"/>
            <c:bubble3D val="0"/>
            <c:spPr>
              <a:solidFill>
                <a:schemeClr val="accent5">
                  <a:lumMod val="60000"/>
                  <a:lumOff val="40000"/>
                </a:schemeClr>
              </a:solidFill>
              <a:ln>
                <a:noFill/>
              </a:ln>
              <a:effectLst/>
            </c:spPr>
            <c:extLst>
              <c:ext xmlns:c16="http://schemas.microsoft.com/office/drawing/2014/chart" uri="{C3380CC4-5D6E-409C-BE32-E72D297353CC}">
                <c16:uniqueId val="{00000005-31F1-4EEE-91E8-B6A9715E6901}"/>
              </c:ext>
            </c:extLst>
          </c:dPt>
          <c:dPt>
            <c:idx val="5"/>
            <c:invertIfNegative val="0"/>
            <c:bubble3D val="0"/>
            <c:spPr>
              <a:solidFill>
                <a:schemeClr val="bg1">
                  <a:lumMod val="50000"/>
                </a:schemeClr>
              </a:solidFill>
              <a:ln>
                <a:noFill/>
              </a:ln>
              <a:effectLst/>
            </c:spPr>
            <c:extLst>
              <c:ext xmlns:c16="http://schemas.microsoft.com/office/drawing/2014/chart" uri="{C3380CC4-5D6E-409C-BE32-E72D297353CC}">
                <c16:uniqueId val="{0000000A-31F1-4EEE-91E8-B6A9715E6901}"/>
              </c:ext>
            </c:extLst>
          </c:dPt>
          <c:dPt>
            <c:idx val="6"/>
            <c:invertIfNegative val="0"/>
            <c:bubble3D val="0"/>
            <c:spPr>
              <a:solidFill>
                <a:srgbClr val="FFD757"/>
              </a:solidFill>
              <a:ln>
                <a:noFill/>
              </a:ln>
              <a:effectLst/>
            </c:spPr>
            <c:extLst>
              <c:ext xmlns:c16="http://schemas.microsoft.com/office/drawing/2014/chart" uri="{C3380CC4-5D6E-409C-BE32-E72D297353CC}">
                <c16:uniqueId val="{0000000B-31F1-4EEE-91E8-B6A9715E6901}"/>
              </c:ext>
            </c:extLst>
          </c:dPt>
          <c:dPt>
            <c:idx val="7"/>
            <c:invertIfNegative val="0"/>
            <c:bubble3D val="0"/>
            <c:spPr>
              <a:solidFill>
                <a:schemeClr val="accent5">
                  <a:lumMod val="75000"/>
                </a:schemeClr>
              </a:solidFill>
              <a:ln>
                <a:noFill/>
              </a:ln>
              <a:effectLst/>
            </c:spPr>
            <c:extLst>
              <c:ext xmlns:c16="http://schemas.microsoft.com/office/drawing/2014/chart" uri="{C3380CC4-5D6E-409C-BE32-E72D297353CC}">
                <c16:uniqueId val="{0000000C-31F1-4EEE-91E8-B6A9715E6901}"/>
              </c:ext>
            </c:extLst>
          </c:dPt>
          <c:dLbls>
            <c:dLbl>
              <c:idx val="0"/>
              <c:layout>
                <c:manualLayout>
                  <c:x val="-2.9893100389975502E-3"/>
                  <c:y val="-2.831578386450696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1F1-4EEE-91E8-B6A9715E6901}"/>
                </c:ext>
              </c:extLst>
            </c:dLbl>
            <c:dLbl>
              <c:idx val="4"/>
              <c:layout>
                <c:manualLayout>
                  <c:x val="1.4946550194987751E-3"/>
                  <c:y val="-1.132631354580278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1F1-4EEE-91E8-B6A9715E6901}"/>
                </c:ext>
              </c:extLst>
            </c:dLbl>
            <c:numFmt formatCode="General"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Feuil1!$A$2:$A$9</c:f>
              <c:strCache>
                <c:ptCount val="8"/>
                <c:pt idx="0">
                  <c:v>Electricité</c:v>
                </c:pt>
                <c:pt idx="1">
                  <c:v>Gaz</c:v>
                </c:pt>
                <c:pt idx="2">
                  <c:v>Pétrole </c:v>
                </c:pt>
                <c:pt idx="3">
                  <c:v>Chauffage urbain</c:v>
                </c:pt>
                <c:pt idx="4">
                  <c:v>Eau - assainissement</c:v>
                </c:pt>
                <c:pt idx="5">
                  <c:v>Télécom</c:v>
                </c:pt>
                <c:pt idx="6">
                  <c:v>services postaux</c:v>
                </c:pt>
                <c:pt idx="7">
                  <c:v>Autres activités (transports, pipelines, déchets, mines, NISS…)</c:v>
                </c:pt>
              </c:strCache>
            </c:strRef>
          </c:cat>
          <c:val>
            <c:numRef>
              <c:f>Feuil1!$B$2:$B$9</c:f>
              <c:numCache>
                <c:formatCode>0</c:formatCode>
                <c:ptCount val="8"/>
                <c:pt idx="0">
                  <c:v>33</c:v>
                </c:pt>
                <c:pt idx="1">
                  <c:v>16</c:v>
                </c:pt>
                <c:pt idx="2">
                  <c:v>7</c:v>
                </c:pt>
                <c:pt idx="3">
                  <c:v>3</c:v>
                </c:pt>
                <c:pt idx="4">
                  <c:v>10</c:v>
                </c:pt>
                <c:pt idx="5">
                  <c:v>5</c:v>
                </c:pt>
                <c:pt idx="6">
                  <c:v>4</c:v>
                </c:pt>
                <c:pt idx="7">
                  <c:v>9</c:v>
                </c:pt>
              </c:numCache>
            </c:numRef>
          </c:val>
          <c:extLst>
            <c:ext xmlns:c16="http://schemas.microsoft.com/office/drawing/2014/chart" uri="{C3380CC4-5D6E-409C-BE32-E72D297353CC}">
              <c16:uniqueId val="{00000000-31F1-4EEE-91E8-B6A9715E6901}"/>
            </c:ext>
          </c:extLst>
        </c:ser>
        <c:dLbls>
          <c:showLegendKey val="0"/>
          <c:showVal val="0"/>
          <c:showCatName val="0"/>
          <c:showSerName val="0"/>
          <c:showPercent val="0"/>
          <c:showBubbleSize val="0"/>
        </c:dLbls>
        <c:gapWidth val="150"/>
        <c:axId val="1298464816"/>
        <c:axId val="1298475856"/>
      </c:barChart>
      <c:catAx>
        <c:axId val="1298464816"/>
        <c:scaling>
          <c:orientation val="minMax"/>
        </c:scaling>
        <c:delete val="0"/>
        <c:axPos val="b"/>
        <c:numFmt formatCode="General" sourceLinked="1"/>
        <c:majorTickMark val="none"/>
        <c:minorTickMark val="none"/>
        <c:tickLblPos val="nextTo"/>
        <c:spPr>
          <a:noFill/>
          <a:ln>
            <a:noFill/>
          </a:ln>
          <a:effectLst/>
        </c:spPr>
        <c:txPr>
          <a:bodyPr rot="0" spcFirstLastPara="1" vertOverflow="ellipsis" wrap="square" anchor="ctr" anchorCtr="1"/>
          <a:lstStyle/>
          <a:p>
            <a:pPr>
              <a:defRPr sz="1000" b="0" i="0" u="none" strike="noStrike" kern="1200" cap="small" baseline="0">
                <a:solidFill>
                  <a:schemeClr val="tx1">
                    <a:lumMod val="65000"/>
                    <a:lumOff val="35000"/>
                  </a:schemeClr>
                </a:solidFill>
                <a:latin typeface="+mn-lt"/>
                <a:ea typeface="+mn-ea"/>
                <a:cs typeface="+mn-cs"/>
              </a:defRPr>
            </a:pPr>
            <a:endParaRPr lang="fr-FR"/>
          </a:p>
        </c:txPr>
        <c:crossAx val="1298475856"/>
        <c:crossesAt val="0"/>
        <c:auto val="1"/>
        <c:lblAlgn val="ctr"/>
        <c:lblOffset val="100"/>
        <c:noMultiLvlLbl val="0"/>
      </c:catAx>
      <c:valAx>
        <c:axId val="1298475856"/>
        <c:scaling>
          <c:orientation val="minMax"/>
          <c:max val="33"/>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crossAx val="1298464816"/>
        <c:crosses val="autoZero"/>
        <c:crossBetween val="between"/>
        <c:majorUnit val="3"/>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0.348</cdr:x>
      <cdr:y>0.69237</cdr:y>
    </cdr:from>
    <cdr:to>
      <cdr:x>0.41247</cdr:x>
      <cdr:y>0.74727</cdr:y>
    </cdr:to>
    <cdr:sp macro="" textlink="">
      <cdr:nvSpPr>
        <cdr:cNvPr id="2" name="ZoneTexte 1">
          <a:extLst xmlns:a="http://schemas.openxmlformats.org/drawingml/2006/main">
            <a:ext uri="{FF2B5EF4-FFF2-40B4-BE49-F238E27FC236}">
              <a16:creationId xmlns:a16="http://schemas.microsoft.com/office/drawing/2014/main" id="{19853C13-315D-5C40-34DC-AE9757275F7A}"/>
            </a:ext>
          </a:extLst>
        </cdr:cNvPr>
        <cdr:cNvSpPr txBox="1"/>
      </cdr:nvSpPr>
      <cdr:spPr>
        <a:xfrm xmlns:a="http://schemas.openxmlformats.org/drawingml/2006/main">
          <a:off x="2956911" y="3105370"/>
          <a:ext cx="547817" cy="24622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b="1" kern="1200" dirty="0">
              <a:solidFill>
                <a:schemeClr val="accent4"/>
              </a:solidFill>
            </a:rPr>
            <a:t>21%</a:t>
          </a:r>
        </a:p>
      </cdr:txBody>
    </cdr:sp>
  </cdr:relSizeAnchor>
  <cdr:relSizeAnchor xmlns:cdr="http://schemas.openxmlformats.org/drawingml/2006/chartDrawing">
    <cdr:from>
      <cdr:x>0.46664</cdr:x>
      <cdr:y>0.75465</cdr:y>
    </cdr:from>
    <cdr:to>
      <cdr:x>0.52596</cdr:x>
      <cdr:y>0.80955</cdr:y>
    </cdr:to>
    <cdr:sp macro="" textlink="">
      <cdr:nvSpPr>
        <cdr:cNvPr id="3" name="ZoneTexte 2">
          <a:extLst xmlns:a="http://schemas.openxmlformats.org/drawingml/2006/main">
            <a:ext uri="{FF2B5EF4-FFF2-40B4-BE49-F238E27FC236}">
              <a16:creationId xmlns:a16="http://schemas.microsoft.com/office/drawing/2014/main" id="{ABF6EBC3-8676-4848-DDE2-D35DE9A8A8BA}"/>
            </a:ext>
          </a:extLst>
        </cdr:cNvPr>
        <cdr:cNvSpPr txBox="1"/>
      </cdr:nvSpPr>
      <cdr:spPr>
        <a:xfrm xmlns:a="http://schemas.openxmlformats.org/drawingml/2006/main">
          <a:off x="3965023" y="3384718"/>
          <a:ext cx="504056" cy="24622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100" b="1" kern="1200" dirty="0">
              <a:solidFill>
                <a:schemeClr val="accent2">
                  <a:lumMod val="75000"/>
                </a:schemeClr>
              </a:solidFill>
            </a:rPr>
            <a:t>9%</a:t>
          </a:r>
        </a:p>
      </cdr:txBody>
    </cdr:sp>
  </cdr:relSizeAnchor>
  <cdr:relSizeAnchor xmlns:cdr="http://schemas.openxmlformats.org/drawingml/2006/chartDrawing">
    <cdr:from>
      <cdr:x>0.70393</cdr:x>
      <cdr:y>0.72262</cdr:y>
    </cdr:from>
    <cdr:to>
      <cdr:x>0.76325</cdr:x>
      <cdr:y>0.79737</cdr:y>
    </cdr:to>
    <cdr:sp macro="" textlink="">
      <cdr:nvSpPr>
        <cdr:cNvPr id="5" name="ZoneTexte 4">
          <a:extLst xmlns:a="http://schemas.openxmlformats.org/drawingml/2006/main">
            <a:ext uri="{FF2B5EF4-FFF2-40B4-BE49-F238E27FC236}">
              <a16:creationId xmlns:a16="http://schemas.microsoft.com/office/drawing/2014/main" id="{D69379DC-93BE-6315-994F-8AB7FA2D7133}"/>
            </a:ext>
          </a:extLst>
        </cdr:cNvPr>
        <cdr:cNvSpPr txBox="1"/>
      </cdr:nvSpPr>
      <cdr:spPr>
        <a:xfrm xmlns:a="http://schemas.openxmlformats.org/drawingml/2006/main">
          <a:off x="5981247" y="3241052"/>
          <a:ext cx="504056" cy="33525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100" b="1" kern="1200" dirty="0">
              <a:solidFill>
                <a:schemeClr val="tx1">
                  <a:lumMod val="50000"/>
                  <a:lumOff val="50000"/>
                </a:schemeClr>
              </a:solidFill>
            </a:rPr>
            <a:t>15%</a:t>
          </a:r>
        </a:p>
      </cdr:txBody>
    </cdr:sp>
  </cdr:relSizeAnchor>
  <cdr:relSizeAnchor xmlns:cdr="http://schemas.openxmlformats.org/drawingml/2006/chartDrawing">
    <cdr:from>
      <cdr:x>0.58529</cdr:x>
      <cdr:y>0.63596</cdr:y>
    </cdr:from>
    <cdr:to>
      <cdr:x>0.64461</cdr:x>
      <cdr:y>0.70018</cdr:y>
    </cdr:to>
    <cdr:sp macro="" textlink="">
      <cdr:nvSpPr>
        <cdr:cNvPr id="8" name="ZoneTexte 7">
          <a:extLst xmlns:a="http://schemas.openxmlformats.org/drawingml/2006/main">
            <a:ext uri="{FF2B5EF4-FFF2-40B4-BE49-F238E27FC236}">
              <a16:creationId xmlns:a16="http://schemas.microsoft.com/office/drawing/2014/main" id="{B78694B3-C62C-5D6C-6E09-FB01E2FC3A5A}"/>
            </a:ext>
          </a:extLst>
        </cdr:cNvPr>
        <cdr:cNvSpPr txBox="1"/>
      </cdr:nvSpPr>
      <cdr:spPr>
        <a:xfrm xmlns:a="http://schemas.openxmlformats.org/drawingml/2006/main">
          <a:off x="4973135" y="2852374"/>
          <a:ext cx="504056"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100" b="1" kern="1200" dirty="0">
              <a:solidFill>
                <a:schemeClr val="accent5">
                  <a:lumMod val="75000"/>
                </a:schemeClr>
              </a:solidFill>
            </a:rPr>
            <a:t>30%</a:t>
          </a:r>
        </a:p>
      </cdr:txBody>
    </cdr:sp>
  </cdr:relSizeAnchor>
  <cdr:relSizeAnchor xmlns:cdr="http://schemas.openxmlformats.org/drawingml/2006/chartDrawing">
    <cdr:from>
      <cdr:x>0.82257</cdr:x>
      <cdr:y>0.76246</cdr:y>
    </cdr:from>
    <cdr:to>
      <cdr:x>0.8819</cdr:x>
      <cdr:y>0.81736</cdr:y>
    </cdr:to>
    <cdr:sp macro="" textlink="">
      <cdr:nvSpPr>
        <cdr:cNvPr id="9" name="ZoneTexte 8">
          <a:extLst xmlns:a="http://schemas.openxmlformats.org/drawingml/2006/main">
            <a:ext uri="{FF2B5EF4-FFF2-40B4-BE49-F238E27FC236}">
              <a16:creationId xmlns:a16="http://schemas.microsoft.com/office/drawing/2014/main" id="{12B2B14E-AB40-A044-82F3-05429ACD3C5A}"/>
            </a:ext>
          </a:extLst>
        </cdr:cNvPr>
        <cdr:cNvSpPr txBox="1"/>
      </cdr:nvSpPr>
      <cdr:spPr>
        <a:xfrm xmlns:a="http://schemas.openxmlformats.org/drawingml/2006/main">
          <a:off x="6989359" y="3419754"/>
          <a:ext cx="504056" cy="24622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100" b="1" kern="1200" dirty="0">
              <a:solidFill>
                <a:srgbClr val="FFC000"/>
              </a:solidFill>
            </a:rPr>
            <a:t>12%</a:t>
          </a:r>
        </a:p>
      </cdr:txBody>
    </cdr:sp>
  </cdr:relSizeAnchor>
  <cdr:relSizeAnchor xmlns:cdr="http://schemas.openxmlformats.org/drawingml/2006/chartDrawing">
    <cdr:from>
      <cdr:x>0.94122</cdr:x>
      <cdr:y>0.63596</cdr:y>
    </cdr:from>
    <cdr:to>
      <cdr:x>1</cdr:x>
      <cdr:y>0.70018</cdr:y>
    </cdr:to>
    <cdr:sp macro="" textlink="">
      <cdr:nvSpPr>
        <cdr:cNvPr id="10" name="ZoneTexte 9">
          <a:extLst xmlns:a="http://schemas.openxmlformats.org/drawingml/2006/main">
            <a:ext uri="{FF2B5EF4-FFF2-40B4-BE49-F238E27FC236}">
              <a16:creationId xmlns:a16="http://schemas.microsoft.com/office/drawing/2014/main" id="{8E94C4A0-0DDD-C457-61CA-0391CEEBCA51}"/>
            </a:ext>
          </a:extLst>
        </cdr:cNvPr>
        <cdr:cNvSpPr txBox="1"/>
      </cdr:nvSpPr>
      <cdr:spPr>
        <a:xfrm xmlns:a="http://schemas.openxmlformats.org/drawingml/2006/main">
          <a:off x="7997470" y="2852374"/>
          <a:ext cx="499473"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100" b="1" kern="1200" dirty="0">
              <a:solidFill>
                <a:schemeClr val="accent5">
                  <a:lumMod val="50000"/>
                </a:schemeClr>
              </a:solidFill>
            </a:rPr>
            <a:t>27%</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805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5" y="0"/>
            <a:ext cx="2945659" cy="498055"/>
          </a:xfrm>
          <a:prstGeom prst="rect">
            <a:avLst/>
          </a:prstGeom>
        </p:spPr>
        <p:txBody>
          <a:bodyPr vert="horz" lIns="91440" tIns="45720" rIns="91440" bIns="45720" rtlCol="0"/>
          <a:lstStyle>
            <a:lvl1pPr algn="r">
              <a:defRPr sz="1200"/>
            </a:lvl1pPr>
          </a:lstStyle>
          <a:p>
            <a:fld id="{80C278BA-8411-4DE9-AA00-99EA2CB1D561}" type="datetimeFigureOut">
              <a:rPr lang="fr-FR" smtClean="0"/>
              <a:t>25/11/2024</a:t>
            </a:fld>
            <a:endParaRPr lang="fr-FR"/>
          </a:p>
        </p:txBody>
      </p:sp>
      <p:sp>
        <p:nvSpPr>
          <p:cNvPr id="4" name="Espace réservé du pied de page 3"/>
          <p:cNvSpPr>
            <a:spLocks noGrp="1"/>
          </p:cNvSpPr>
          <p:nvPr>
            <p:ph type="ftr" sz="quarter" idx="2"/>
          </p:nvPr>
        </p:nvSpPr>
        <p:spPr>
          <a:xfrm>
            <a:off x="1" y="9428586"/>
            <a:ext cx="2945659" cy="498055"/>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5" y="9428586"/>
            <a:ext cx="2945659" cy="498055"/>
          </a:xfrm>
          <a:prstGeom prst="rect">
            <a:avLst/>
          </a:prstGeom>
        </p:spPr>
        <p:txBody>
          <a:bodyPr vert="horz" lIns="91440" tIns="45720" rIns="91440" bIns="45720" rtlCol="0" anchor="b"/>
          <a:lstStyle>
            <a:lvl1pPr algn="r">
              <a:defRPr sz="1200"/>
            </a:lvl1pPr>
          </a:lstStyle>
          <a:p>
            <a:fld id="{A945B479-8A8D-4A9E-951D-0AB39F9D303F}" type="slidenum">
              <a:rPr lang="fr-FR" smtClean="0"/>
              <a:t>‹N°›</a:t>
            </a:fld>
            <a:endParaRPr lang="fr-FR"/>
          </a:p>
        </p:txBody>
      </p:sp>
    </p:spTree>
    <p:extLst>
      <p:ext uri="{BB962C8B-B14F-4D97-AF65-F5344CB8AC3E}">
        <p14:creationId xmlns:p14="http://schemas.microsoft.com/office/powerpoint/2010/main" val="3533034528"/>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09:47.94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8.080"/>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2.48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7 1,'-1'0,"-2"0,0 0</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2.74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1,'0'0</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3.009"/>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14 1,'-1'0,"-1"0,-1 1,-1 0,1 1</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3.200"/>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0,'0'0</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3.433"/>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7,'0'-1,"0"-2,0 0</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3.68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7,'0'-1,"0"-1,0-1</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3.931"/>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1,'0'0</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4.195"/>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18 0,'-1'1,"-1"1,-2 0,-2 1,2-1</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4.43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3 0,'-1'1,"0"1</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4.66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3 0,'-1'0,"-1"0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8.239"/>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7 1,'-1'0,"-2"1,0 0</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4.910"/>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0,'0'0</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5.123"/>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0,'2'0,"0"0,2 0,1 0,0 0</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5.515"/>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3,'1'-1,"0"-1</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5.727"/>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14,'0'-1,"0"-2,2 0,0 0,1-1</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5.949"/>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1,'0'0</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6.169"/>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30 0,'0'1,"-1"1,0 0,-2 1,-1 0,0 0,-1 1,-1-1,1 0</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6.377"/>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27 1,'-1'0,"-2"0,1 1,-2 1,0 0,1 1,-2-1,1 0</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6.603"/>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0,'0'0</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6.82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0,'0'0</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7.176"/>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0,'1'0,"2"0,1 0,1 0,0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8.49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0,'0'2,"0"0,0 1</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7.383"/>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0,'1'0,"0"0</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7.675"/>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26,'0'-1,"0"-2,0-1,1 0,1 0,-1-1,0 0</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7.896"/>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7,'0'-1,"0"-2,0 0</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8.109"/>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5,'2'0,"-1"-2,2 1,-1 0</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8.332"/>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0,'0'1,"0"1</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8.531"/>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0,'0'2,"0"0,0 1</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8.799"/>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7,'0'-1,"0"-2,0 0</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9.03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18,'0'-1,"0"-2,0-1,1-1,1 0</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9.240"/>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12,'1'0,"1"-1,0 0,1-2,0 0,2 1,-1 0</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9.491"/>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8.801"/>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9.681"/>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8 0,'-1'1,"0"2,-2 1,1 0</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9.895"/>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4 1,'0'1,"0"1,-1 1,0 1,-1-1</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0.13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20 1,'-1'1,"-2"1,0 0,0 1,-2-1,1 0</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0.36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12,'0'-1,"0"-2,0-1,0 0</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0.615"/>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12,'1'0,"1"-1,0-2,1-1,-1 0</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0.84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3,'1'0,"1"-2,-1 1</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1.076"/>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0,'0'0</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1.412"/>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1,'0'1,"0"1,0 2,0 2,0-1</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1.662"/>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0,'0'2,"0"-1</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2.896"/>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8.94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0,'0'0</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3.137"/>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3 0,'-1'0,"0"0</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3.44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19 6,'-1'-1,"-2"0,-1-1,-1 1,0 0</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3.729"/>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3 0,'-1'0,"0"0</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3.973"/>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0,'0'0</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4.246"/>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1,'0'0</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4.65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7 1,'-1'0,"-2"0,1 0</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6.392"/>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3 0,'-1'0,"-1"0</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6.59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0,'0'0</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6.813"/>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7,'0'-1,"0"-2,0 0</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7.023"/>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10,'0'-2,"0"0,2-1,-1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9.09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7.28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13,'0'-1,"2"0,-1-2,2 0,0 1,2 0,0 1</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57.630"/>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47,'0'-2,"0"0,1-1,1-1,-1 0,2-2,-1 0,1 1,0 0,-1 0,0 0</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40.730"/>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1,'0'0</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41.005"/>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31 1,'-1'0,"-1"0,-2 0,-2 0,0 0,0 0,0 0</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41.226"/>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1,'0'0</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41.475"/>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1,'0'1,"0"2,0 1,0 0</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0.121"/>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41 44,'1'-1,"2"-2,0 1,0 2,-1 2,-1 2,0 1,-1 3,0 0,0 1,-1-1,-1-4,1-4,-1-2,1-3,1-1,0-1,0 0,-3 1,-1 1,-1 2,-1 1,-2 2,0-2,2-1,2-3,2-1,1-1,1-1,2 2</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0.375"/>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0,'0'2,"1"-1,2 0,1 1,0-2</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0.562"/>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0,'1'0,"1"0,2 0,0 0</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0.887"/>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3,'2'0,"4"0,1 0,0 0,1 0,0 0,0-1,-2-1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9.247"/>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1.036"/>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1,'1'0,"1"0</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1.323"/>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39 1,'-1'0,"-4"0,-4 0,-3 0,0 0</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1.529"/>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21 1,'0'1,"0"2,-1 0,0 0,-1 2,0 0,-2 0,1 0,-1-1,1-1</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1.726"/>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0,'0'0</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2.127"/>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1,'0'1,"0"0</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6.769"/>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1,'0'0</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7.101"/>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1,'0'0</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7.258"/>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1,'3'0,"1"0,0 0</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7.525"/>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1,'2'0,"2"0,0 0</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7.794"/>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1,'0'0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9.394"/>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8.029"/>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3,'0'-1,"0"-1</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8.315"/>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0,'0'0</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8.552"/>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1,'0'0</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8.900"/>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0,'0'0</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9.101"/>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1,'0'0</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9.220"/>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1,'0'0</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9.578"/>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1,'0'0</inkml:trace>
</inkml:ink>
</file>

<file path=ppt/ink/ink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9.735"/>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1,'0'0</inkml:trace>
</inkml:ink>
</file>

<file path=ppt/ink/ink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59.965"/>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68 0,'-2'4,"-3"2,-2 4,-1 2,0-1,-1 0,-1-1,0-2,1-3</inkml:trace>
</inkml:ink>
</file>

<file path=ppt/ink/ink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00.218"/>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0,'1'0,"1"0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9.736"/>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00.482"/>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71,'1'0,"0"-2,3-2,1-3,1-1,1-3,0-2,2-1,-2 2</inkml:trace>
</inkml:ink>
</file>

<file path=ppt/ink/ink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19.096"/>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1,'0'0</inkml:trace>
</inkml:ink>
</file>

<file path=ppt/ink/ink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19.509"/>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1,'0'0</inkml:trace>
</inkml:ink>
</file>

<file path=ppt/ink/ink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20.605"/>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1,'1'0,"2"0,-1 0</inkml:trace>
</inkml:ink>
</file>

<file path=ppt/ink/ink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21.162"/>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0 1,'0'0</inkml:trace>
</inkml:ink>
</file>

<file path=ppt/ink/ink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21.656"/>
    </inkml:context>
    <inkml:brush xml:id="br0">
      <inkml:brushProperty name="width" value="0.05" units="cm"/>
      <inkml:brushProperty name="height" value="0.3" units="cm"/>
      <inkml:brushProperty name="color" value="#CB5323"/>
      <inkml:brushProperty name="ignorePressure" value="1"/>
      <inkml:brushProperty name="inkEffects" value="pencil"/>
    </inkml:brush>
  </inkml:definitions>
  <inkml:trace contextRef="#ctx0" brushRef="#br0">1 0,'0'0</inkml:trace>
</inkml:ink>
</file>

<file path=ppt/ink/ink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09.396"/>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3,'0'-1,"0"-1</inkml:trace>
</inkml:ink>
</file>

<file path=ppt/ink/ink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09.909"/>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5 0,'0'2,"0"0,-1 1,-1 1,1-1</inkml:trace>
</inkml:ink>
</file>

<file path=ppt/ink/ink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10.170"/>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0,'0'1,"0"2,0 0</inkml:trace>
</inkml:ink>
</file>

<file path=ppt/ink/ink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10.439"/>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0,'0'1,"0"2,0 1,0 1,0 1,0-1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0.00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11.999"/>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1,'1'0,"1"0</inkml:trace>
</inkml:ink>
</file>

<file path=ppt/ink/ink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12.235"/>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1,'1'0,"2"0,0 0</inkml:trace>
</inkml:ink>
</file>

<file path=ppt/ink/ink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12.448"/>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1,'1'0,"2"0,1 0,1 0,0 0</inkml:trace>
</inkml:ink>
</file>

<file path=ppt/ink/ink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12.856"/>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0,'0'0</inkml:trace>
</inkml:ink>
</file>

<file path=ppt/ink/ink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13.161"/>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36 9,'-1'0,"-2"0,-1-1,-1 0,-1-1,-1 1,2-1,0 0</inkml:trace>
</inkml:ink>
</file>

<file path=ppt/ink/ink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4:13.441"/>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0,'0'0</inkml:trace>
</inkml:ink>
</file>

<file path=ppt/ink/ink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4.486"/>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0,'0'0</inkml:trace>
</inkml:ink>
</file>

<file path=ppt/ink/ink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4.708"/>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1,'0'0</inkml:trace>
</inkml:ink>
</file>

<file path=ppt/ink/ink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4.973"/>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4,'0'-2,"0"1</inkml:trace>
</inkml:ink>
</file>

<file path=ppt/ink/ink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5.144"/>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5,'1'0,"2"0,2-2,1-1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09:48.103"/>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1,'0'0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0.306"/>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3 1,'-1'1,"-1"1</inkml:trace>
</inkml:ink>
</file>

<file path=ppt/ink/ink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5.600"/>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1,'0'0</inkml:trace>
</inkml:ink>
</file>

<file path=ppt/ink/ink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5.983"/>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0,'0'0</inkml:trace>
</inkml:ink>
</file>

<file path=ppt/ink/ink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6.157"/>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0,'0'0</inkml:trace>
</inkml:ink>
</file>

<file path=ppt/ink/ink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6.324"/>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24,'0'-2,"0"-3,0-4,0 1</inkml:trace>
</inkml:ink>
</file>

<file path=ppt/ink/ink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6.489"/>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8,'0'-2,"1"-1,1 0</inkml:trace>
</inkml:ink>
</file>

<file path=ppt/ink/ink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6.606"/>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0,'0'0</inkml:trace>
</inkml:ink>
</file>

<file path=ppt/ink/ink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6.859"/>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0,'0'1,"0"2,0 1,0 0</inkml:trace>
</inkml:ink>
</file>

<file path=ppt/ink/ink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7.076"/>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12 0,'-1'0,"-2"0,0 1,1 2,0 0</inkml:trace>
</inkml:ink>
</file>

<file path=ppt/ink/ink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7.227"/>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0,'0'0</inkml:trace>
</inkml:ink>
</file>

<file path=ppt/ink/ink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7.403"/>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11,'0'-2,"2"-2,1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0.53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7.572"/>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7,'1'0,"2"0,2-1,0-2,0 0</inkml:trace>
</inkml:ink>
</file>

<file path=ppt/ink/ink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7.731"/>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13,'0'-2,"0"0,0-2,0 0</inkml:trace>
</inkml:ink>
</file>

<file path=ppt/ink/ink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8.083"/>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3 0,'-1'0,"0"0</inkml:trace>
</inkml:ink>
</file>

<file path=ppt/ink/ink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8.267"/>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13,'0'-2,"1"-2,1-2</inkml:trace>
</inkml:ink>
</file>

<file path=ppt/ink/ink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8.436"/>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7,'0'-1,"1"-2,1 0</inkml:trace>
</inkml:ink>
</file>

<file path=ppt/ink/ink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38.685"/>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7,'0'-1,"0"-2,0 0</inkml:trace>
</inkml:ink>
</file>

<file path=ppt/ink/ink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4.274"/>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0,'0'0</inkml:trace>
</inkml:ink>
</file>

<file path=ppt/ink/ink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4.434"/>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7,'0'-1,"0"-1,0-1</inkml:trace>
</inkml:ink>
</file>

<file path=ppt/ink/ink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4.608"/>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13,'0'-2,"0"0,0-2,0 0</inkml:trace>
</inkml:ink>
</file>

<file path=ppt/ink/ink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4.932"/>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3,'0'-1,"0"0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0.705"/>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5.119"/>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1,'0'1,"0"2,0 1,0 1,0 0</inkml:trace>
</inkml:ink>
</file>

<file path=ppt/ink/ink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5.419"/>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1,'0'1,"0"3,0 1,0 3,0 2,0 0,0-1</inkml:trace>
</inkml:ink>
</file>

<file path=ppt/ink/ink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6.050"/>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7,'0'-1,"0"-1,0-1</inkml:trace>
</inkml:ink>
</file>

<file path=ppt/ink/ink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6.224"/>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0,'1'0,"1"0</inkml:trace>
</inkml:ink>
</file>

<file path=ppt/ink/ink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6.435"/>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 6,'0'-2,"0"-1</inkml:trace>
</inkml:ink>
</file>

<file path=ppt/ink/ink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6.635"/>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3,'0'-1,"0"0</inkml:trace>
</inkml:ink>
</file>

<file path=ppt/ink/ink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6.820"/>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0 1,'3'1,"1"2,0 2</inkml:trace>
</inkml:ink>
</file>

<file path=ppt/ink/ink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7.168"/>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21 0,'-2'0,"-3"0,-2 0,0 0</inkml:trace>
</inkml:ink>
</file>

<file path=ppt/ink/ink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47.321"/>
    </inkml:context>
    <inkml:brush xml:id="br0">
      <inkml:brushProperty name="width" value="0.05" units="cm"/>
      <inkml:brushProperty name="height" value="0.3" units="cm"/>
      <inkml:brushProperty name="color" value="#CB6B23"/>
      <inkml:brushProperty name="ignorePressure" value="1"/>
      <inkml:brushProperty name="inkEffects" value="pencil"/>
    </inkml:brush>
  </inkml:definitions>
  <inkml:trace contextRef="#ctx0" brushRef="#br0">16 0,'0'1,"-1"2,0 1,-2 0,0 1,1 0,-1 0,1 0</inkml:trace>
</inkml:ink>
</file>

<file path=ppt/ink/ink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53.789"/>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3,'0'-2,"0"1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0.930"/>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54.080"/>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0,'0'0</inkml:trace>
</inkml:ink>
</file>

<file path=ppt/ink/ink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54.281"/>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1,'0'1,"0"0</inkml:trace>
</inkml:ink>
</file>

<file path=ppt/ink/ink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5:54.455"/>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0,'0'0</inkml:trace>
</inkml:ink>
</file>

<file path=ppt/ink/ink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6:01.851"/>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1,'0'0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1.241"/>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3 1,'-1'0,"0"0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1.489"/>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1.686"/>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3 1,'-1'0,"-1"0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1.845"/>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0,'0'0</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2.010"/>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2.202"/>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9,'2'-2,"3"-1,1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09:48.25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1,'0'0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2.360"/>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0,'0'0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2.560"/>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0,'2'0,"2"0,0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2.747"/>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0,'1'0,"1"0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4.963"/>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10,'0'-1,"2"-2,0 0,1 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5.207"/>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1,'2'0,"-1"0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5.415"/>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1,'0'1,"0"0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5.623"/>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0,'0'1,"1"1,1-1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5.859"/>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0,'0'0</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6.067"/>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3,'0'-1,"0"0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6.25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7 0,'-1'0,"-2"0,0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09:48.662"/>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7505 1,'-139'5,"-243"16,-258 13,-159 2,-68 4,17 1,71-8,101-9,109-8,116-7,108-6,97-2,77-2,43-1,34 0,23 1,20 0,12 0,9 1,0-1,0 1,1 0,-1 1,1-1,6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6.646"/>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10,'1'-1,"0"-2,2 0,0 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6.853"/>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3,'0'-2,"0"1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7.053"/>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3,'0'-1,"0"-1</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7.269"/>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3 0,'-1'0,"0"0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7.465"/>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41 0,'-1'0,"0"1,-2 1,1 0,-2 1,1 0,-1 0,0 0,-1-1,0 0,1 0,0 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17.65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3 1,'-1'0,"0"0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1.666"/>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3 1,'-1'0,"0"0</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1.876"/>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24 1,'-1'0,"-1"0,-2 0,-1 0,-1 0,0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2.09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3 1,'-1'0,"0"0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2.30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0,'0'1,"0"2,0 1,0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09:49.909"/>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0,'0'0</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2.595"/>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1,'1'0,"2"0,1 0,0 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2.795"/>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7,'1'-1,"1"-2,-1 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3.041"/>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3,'1'-1,"1"0</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3.251"/>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3.477"/>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39 1,'-1'0,"0"1,-2 0,-1 1,-1-1,0 1,-2 0,1 0,0-1</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3.713"/>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3 1,'-1'0,"-1"0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4.025"/>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4,'1'-1,"2"0,0-1</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4.302"/>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11,'1'-2,"2"1,0-2,1 1,-1-1</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4.734"/>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0,'0'0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5.073"/>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22 0,'-1'1,"-1"1,-1 0,-1 2,0 0,-1 0,2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7.323"/>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0,'0'0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6.453"/>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6.629"/>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6.854"/>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1,'1'0,"2"0,1 0,1 0,1 0,0 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7.204"/>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0,'0'0</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27.60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12 1,'-1'0,"-2"0,-1 0,0 0</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4.42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0,'0'0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4.61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0,'0'0</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4.80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12 0,'-1'1,"0"2,-2 0,1 0,-1 2,2-1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5.010"/>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3 0,'-1'0,"-1"0</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5.222"/>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7,'0'-1,"0"-1,0-1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7.580"/>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0 0,'2'1,"-1"2,0 1,1 1,-2 0</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5.413"/>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3,'1'0,"0"-2,1 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5.681"/>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0,'0'0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5.857"/>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4 0,'0'1,"-1"1,0 0,-1 1</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6.046"/>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3 1,'-1'0,"0"0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6.24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1,'0'0</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6.467"/>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0,'0'0</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6.659"/>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28 0,'-1'0,"-2"0,-1 1,-1 1,-2-1,0 0</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6.88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3 0,'-1'0,"-1"0</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7.095"/>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4 0,'-1'0,"0"1,-1 1</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7.257"/>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7.758"/>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1,'0'0</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7.48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8 1,'-1'0,"-2"0,0 0</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7.710"/>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1,'0'0</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7.91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1,'1'0,"0"1,2 0,1 1,-1 0,1 0</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8.136"/>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0,'0'2,"1"-1,2 0,1 1,1-2,0 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8.345"/>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0,'2'0,"0"0,1 0</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8.572"/>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0,'1'0,"2"0,1 0,1 0,0 0</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8.779"/>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0,'1'0,"1"0</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9.007"/>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0,'0'1,"0"1</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9.26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0,'0'1,"0"2,0 1,0 0</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9.492"/>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7 1,'0'1,"-1"0,-2 2,0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07.921"/>
    </inkml:context>
    <inkml:brush xml:id="br0">
      <inkml:brushProperty name="width" value="0.05" units="cm"/>
      <inkml:brushProperty name="height" value="0.3" units="cm"/>
      <inkml:brushProperty name="color" value="#DE7710"/>
      <inkml:brushProperty name="ignorePressure" value="1"/>
      <inkml:brushProperty name="inkEffects" value="pencil"/>
    </inkml:brush>
  </inkml:definitions>
  <inkml:trace contextRef="#ctx0" brushRef="#br0">1 3,'0'-2,"0"1</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9.726"/>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12 1,'-1'0,"-1"0,-2 0,-1 0</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39.905"/>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12 1,'-1'0,"-2"0,-1 0,0 0</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0.103"/>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19 1,'-1'0,"-2"0,-1 0,-1 0,0 0</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0.355"/>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3 1,'-1'0,"0"0</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0.548"/>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1,'0'0</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0.776"/>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1,'1'0,"1"0,2 0,1 0</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1.015"/>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1 1,'1'0,"1"0,3 0,0 0,1 0,1 0,2 0,-1 0,-1 0</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1.871"/>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1,'0'0</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2.07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0 1,'0'0</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21T10:13:42.264"/>
    </inkml:context>
    <inkml:brush xml:id="br0">
      <inkml:brushProperty name="width" value="0.05" units="cm"/>
      <inkml:brushProperty name="height" value="0.3" units="cm"/>
      <inkml:brushProperty name="color" value="#D2541C"/>
      <inkml:brushProperty name="ignorePressure" value="1"/>
      <inkml:brushProperty name="inkEffects" value="pencil"/>
    </inkml:brush>
  </inkml:definitions>
  <inkml:trace contextRef="#ctx0" brushRef="#br0">8 1,'-1'0,"-2"0,0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805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5" y="0"/>
            <a:ext cx="2945659" cy="498055"/>
          </a:xfrm>
          <a:prstGeom prst="rect">
            <a:avLst/>
          </a:prstGeom>
        </p:spPr>
        <p:txBody>
          <a:bodyPr vert="horz" lIns="91440" tIns="45720" rIns="91440" bIns="45720" rtlCol="0"/>
          <a:lstStyle>
            <a:lvl1pPr algn="r">
              <a:defRPr sz="1200"/>
            </a:lvl1pPr>
          </a:lstStyle>
          <a:p>
            <a:fld id="{894B626B-B708-4E2F-AE18-2990BA12ED1E}" type="datetimeFigureOut">
              <a:rPr lang="fr-FR" smtClean="0"/>
              <a:t>25/11/2024</a:t>
            </a:fld>
            <a:endParaRPr lang="fr-FR"/>
          </a:p>
        </p:txBody>
      </p:sp>
      <p:sp>
        <p:nvSpPr>
          <p:cNvPr id="4" name="Espace réservé de l'image des diapositives 3"/>
          <p:cNvSpPr>
            <a:spLocks noGrp="1" noRot="1" noChangeAspect="1"/>
          </p:cNvSpPr>
          <p:nvPr>
            <p:ph type="sldImg" idx="2"/>
          </p:nvPr>
        </p:nvSpPr>
        <p:spPr>
          <a:xfrm>
            <a:off x="1168400" y="1243013"/>
            <a:ext cx="4460875" cy="33464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428586"/>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5" y="9428586"/>
            <a:ext cx="2945659" cy="498055"/>
          </a:xfrm>
          <a:prstGeom prst="rect">
            <a:avLst/>
          </a:prstGeom>
        </p:spPr>
        <p:txBody>
          <a:bodyPr vert="horz" lIns="91440" tIns="45720" rIns="91440" bIns="45720" rtlCol="0" anchor="b"/>
          <a:lstStyle>
            <a:lvl1pPr algn="r">
              <a:defRPr sz="1200"/>
            </a:lvl1pPr>
          </a:lstStyle>
          <a:p>
            <a:fld id="{26BAF50B-FF77-42E5-B8F6-F58A73FFF9F6}" type="slidenum">
              <a:rPr lang="fr-FR" smtClean="0"/>
              <a:t>‹N°›</a:t>
            </a:fld>
            <a:endParaRPr lang="fr-FR"/>
          </a:p>
        </p:txBody>
      </p:sp>
    </p:spTree>
    <p:extLst>
      <p:ext uri="{BB962C8B-B14F-4D97-AF65-F5344CB8AC3E}">
        <p14:creationId xmlns:p14="http://schemas.microsoft.com/office/powerpoint/2010/main" val="3354846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21590" lvl="0" indent="0" algn="just" defTabSz="914400" rtl="0" eaLnBrk="1" fontAlgn="auto" latinLnBrk="0" hangingPunct="1">
              <a:lnSpc>
                <a:spcPct val="115000"/>
              </a:lnSpc>
              <a:spcBef>
                <a:spcPts val="0"/>
              </a:spcBef>
              <a:spcAft>
                <a:spcPts val="1000"/>
              </a:spcAft>
              <a:buClrTx/>
              <a:buSzTx/>
              <a:buFontTx/>
              <a:buNone/>
              <a:tabLst/>
              <a:defRPr/>
            </a:pPr>
            <a:endParaRPr kumimoji="0" lang="fr-FR" sz="1200" b="0" i="0" u="none" strike="noStrike" kern="1200" cap="none" spc="0" normalizeH="0" baseline="0" noProof="0" dirty="0">
              <a:ln>
                <a:noFill/>
              </a:ln>
              <a:solidFill>
                <a:schemeClr val="tx1"/>
              </a:solidFill>
              <a:effectLst/>
              <a:uLnTx/>
              <a:uFillTx/>
              <a:latin typeface="Calibri Light"/>
              <a:ea typeface="Calibri"/>
              <a:cs typeface="Arial"/>
            </a:endParaRPr>
          </a:p>
        </p:txBody>
      </p:sp>
      <p:sp>
        <p:nvSpPr>
          <p:cNvPr id="4" name="Espace réservé du numéro de diapositive 3"/>
          <p:cNvSpPr>
            <a:spLocks noGrp="1"/>
          </p:cNvSpPr>
          <p:nvPr>
            <p:ph type="sldNum" sz="quarter" idx="10"/>
          </p:nvPr>
        </p:nvSpPr>
        <p:spPr/>
        <p:txBody>
          <a:bodyPr/>
          <a:lstStyle/>
          <a:p>
            <a:fld id="{5160999A-6478-4F7D-B55E-5C7E031B50C1}" type="slidenum">
              <a:rPr lang="fr-FR" smtClean="0"/>
              <a:t>1</a:t>
            </a:fld>
            <a:endParaRPr lang="fr-FR"/>
          </a:p>
        </p:txBody>
      </p:sp>
    </p:spTree>
    <p:extLst>
      <p:ext uri="{BB962C8B-B14F-4D97-AF65-F5344CB8AC3E}">
        <p14:creationId xmlns:p14="http://schemas.microsoft.com/office/powerpoint/2010/main" val="37284946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020FB-C44E-FF10-C64E-77889B495CC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1EBD872-B8F0-2768-77C9-69310DFE8A6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9A3EE18-8FFB-5D91-A339-8DD2124C2D1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u="sng" dirty="0"/>
              <a:t>Informations pertinentes </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Délai moyen d’opérationnalisation des autorités de régulation est d’environ 2 ans et 4 mois. </a:t>
            </a:r>
          </a:p>
          <a:p>
            <a:endParaRPr lang="fr-FR" dirty="0"/>
          </a:p>
          <a:p>
            <a:r>
              <a:rPr lang="fr-FR" b="1" u="sng" dirty="0"/>
              <a:t>Détails délai d’opérationnalisation des autorités de régulation </a:t>
            </a:r>
            <a:r>
              <a:rPr lang="fr-FR" dirty="0"/>
              <a:t>: </a:t>
            </a:r>
          </a:p>
          <a:p>
            <a:endParaRPr lang="fr-FR" dirty="0"/>
          </a:p>
          <a:p>
            <a:r>
              <a:rPr lang="fr-FR" u="sng" dirty="0"/>
              <a:t>Moins de 2 ans </a:t>
            </a:r>
            <a:r>
              <a:rPr lang="fr-FR" dirty="0"/>
              <a:t>: </a:t>
            </a:r>
            <a:r>
              <a:rPr lang="fr-FR" b="1" dirty="0"/>
              <a:t>17 régulateurs </a:t>
            </a:r>
            <a:r>
              <a:rPr lang="fr-FR" dirty="0"/>
              <a:t> (Belgique ; Canada (les trois autorités de régulation) ; France ; Grèce ; Mali ; Haïti ; Niger ; Lettonie ; Roumanie ; Luxembourg ; Mauritanie ; Togo ; Tchad ; Bulgarie ; Roumanie ; Polynésie)</a:t>
            </a:r>
          </a:p>
          <a:p>
            <a:endParaRPr lang="fr-FR" dirty="0"/>
          </a:p>
          <a:p>
            <a:r>
              <a:rPr lang="fr-FR" u="sng" dirty="0"/>
              <a:t>De 2 à 5 ans </a:t>
            </a:r>
            <a:r>
              <a:rPr lang="fr-FR" dirty="0"/>
              <a:t>: </a:t>
            </a:r>
            <a:r>
              <a:rPr lang="fr-FR" b="1" dirty="0"/>
              <a:t>10 régulateurs </a:t>
            </a:r>
            <a:r>
              <a:rPr lang="fr-FR" dirty="0"/>
              <a:t>(Sénégal ; RDC (Kinshasa) ; Rwanda ; République du Congo (Brazza) ; République Centrafrique ; Maroc ; Guinée ; Côte d’ivoire ; Cameroun ; Algérie)</a:t>
            </a:r>
          </a:p>
          <a:p>
            <a:endParaRPr lang="fr-FR" dirty="0"/>
          </a:p>
          <a:p>
            <a:r>
              <a:rPr lang="fr-FR" u="sng" dirty="0"/>
              <a:t>Plus de 5 ans </a:t>
            </a:r>
            <a:r>
              <a:rPr lang="fr-FR" dirty="0"/>
              <a:t>: </a:t>
            </a:r>
            <a:r>
              <a:rPr lang="fr-FR" b="1" dirty="0"/>
              <a:t>5 régulateurs </a:t>
            </a:r>
            <a:r>
              <a:rPr lang="fr-FR" dirty="0"/>
              <a:t>(Madagascar ; Burundi ; Benin ; Maurice ; Burkina Faso)</a:t>
            </a:r>
          </a:p>
          <a:p>
            <a:endParaRPr lang="fr-FR" dirty="0"/>
          </a:p>
        </p:txBody>
      </p:sp>
      <p:sp>
        <p:nvSpPr>
          <p:cNvPr id="4" name="Espace réservé du numéro de diapositive 3">
            <a:extLst>
              <a:ext uri="{FF2B5EF4-FFF2-40B4-BE49-F238E27FC236}">
                <a16:creationId xmlns:a16="http://schemas.microsoft.com/office/drawing/2014/main" id="{757DD726-B1AA-8C8C-9143-C4C774BA537B}"/>
              </a:ext>
            </a:extLst>
          </p:cNvPr>
          <p:cNvSpPr>
            <a:spLocks noGrp="1"/>
          </p:cNvSpPr>
          <p:nvPr>
            <p:ph type="sldNum" sz="quarter" idx="5"/>
          </p:nvPr>
        </p:nvSpPr>
        <p:spPr/>
        <p:txBody>
          <a:bodyPr/>
          <a:lstStyle/>
          <a:p>
            <a:fld id="{26BAF50B-FF77-42E5-B8F6-F58A73FFF9F6}" type="slidenum">
              <a:rPr lang="fr-FR" smtClean="0"/>
              <a:t>10</a:t>
            </a:fld>
            <a:endParaRPr lang="fr-FR"/>
          </a:p>
        </p:txBody>
      </p:sp>
    </p:spTree>
    <p:extLst>
      <p:ext uri="{BB962C8B-B14F-4D97-AF65-F5344CB8AC3E}">
        <p14:creationId xmlns:p14="http://schemas.microsoft.com/office/powerpoint/2010/main" val="1762661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51D38A-49D7-922C-723D-D8242D3AA5F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D735046-2DF6-6F78-342B-08D183324F6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8D83CE7-61FD-F294-446D-3840EEDFFD2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u="sng" dirty="0"/>
              <a:t>Informations pertinentes </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171450" indent="-171450">
              <a:buFontTx/>
              <a:buChar char="-"/>
            </a:pPr>
            <a:r>
              <a:rPr lang="fr-FR" dirty="0"/>
              <a:t>100 % des régulateurs régulent au moins l’électricité</a:t>
            </a:r>
          </a:p>
          <a:p>
            <a:pPr marL="171450" indent="-171450">
              <a:buFontTx/>
              <a:buChar char="-"/>
            </a:pPr>
            <a:r>
              <a:rPr lang="fr-FR" dirty="0"/>
              <a:t>48 % régulent aussi le gaz</a:t>
            </a:r>
          </a:p>
          <a:p>
            <a:pPr marL="171450" indent="-171450">
              <a:buFontTx/>
              <a:buChar char="-"/>
            </a:pPr>
            <a:r>
              <a:rPr lang="fr-FR" dirty="0"/>
              <a:t>21 % régulent également le pétrole</a:t>
            </a:r>
          </a:p>
          <a:p>
            <a:pPr marL="171450" indent="-171450">
              <a:buFontTx/>
              <a:buChar char="-"/>
            </a:pPr>
            <a:r>
              <a:rPr lang="fr-FR" dirty="0"/>
              <a:t>9 % régulent aussi le chauffage urbain</a:t>
            </a:r>
          </a:p>
          <a:p>
            <a:pPr marL="171450" indent="-171450">
              <a:buFontTx/>
              <a:buChar char="-"/>
            </a:pPr>
            <a:r>
              <a:rPr lang="fr-FR" dirty="0"/>
              <a:t>30 % régulent aussi le secteur de l’eau et de l’assainissement des eaux usées</a:t>
            </a:r>
          </a:p>
          <a:p>
            <a:pPr marL="171450" indent="-171450">
              <a:buFontTx/>
              <a:buChar char="-"/>
            </a:pPr>
            <a:r>
              <a:rPr lang="fr-FR" dirty="0"/>
              <a:t>5 % régulent aussi les télécommunications</a:t>
            </a:r>
          </a:p>
          <a:p>
            <a:pPr marL="171450" indent="-171450">
              <a:buFontTx/>
              <a:buChar char="-"/>
            </a:pPr>
            <a:r>
              <a:rPr lang="fr-FR" dirty="0"/>
              <a:t>12 % régulent aussi les services postaux</a:t>
            </a:r>
          </a:p>
          <a:p>
            <a:pPr marL="171450" indent="-171450">
              <a:buFontTx/>
              <a:buChar char="-"/>
            </a:pPr>
            <a:r>
              <a:rPr lang="fr-FR" dirty="0"/>
              <a:t>27 % ont une compétence de régulation d’autres activités, telles que les transports routiers et aériens, la gestion des déchets, entre autres. </a:t>
            </a:r>
          </a:p>
          <a:p>
            <a:pPr marL="171450" indent="-171450">
              <a:buFontTx/>
              <a:buChar char="-"/>
            </a:pPr>
            <a:endParaRPr lang="fr-FR" dirty="0"/>
          </a:p>
          <a:p>
            <a:pPr marL="0" indent="0">
              <a:buFontTx/>
              <a:buNone/>
            </a:pPr>
            <a:r>
              <a:rPr lang="fr-FR" dirty="0"/>
              <a:t>En outre : </a:t>
            </a:r>
          </a:p>
          <a:p>
            <a:pPr marL="171450" indent="-171450">
              <a:buFontTx/>
              <a:buChar char="-"/>
            </a:pPr>
            <a:r>
              <a:rPr lang="fr-FR" b="1" dirty="0"/>
              <a:t>11 régulateurs (33 %) ne régulent que le secteur de l’électricité </a:t>
            </a:r>
            <a:r>
              <a:rPr lang="fr-FR" dirty="0"/>
              <a:t>(Benin ; Cameroun ; Côte d’Ivoire ;k Haïti ; Madagascar ; Maroc ; Niger ; République Centrafricaine ; République du Congo – Brazzaville ; République démocratique du Congo – Kinshasa ; Tchad)</a:t>
            </a:r>
          </a:p>
          <a:p>
            <a:pPr marL="171450" indent="-171450">
              <a:buFontTx/>
              <a:buChar char="-"/>
            </a:pPr>
            <a:r>
              <a:rPr lang="fr-FR" b="1" dirty="0"/>
              <a:t>3 régulateurs (9 %) ne régulent que le secteur du gaz et de l’électricité </a:t>
            </a:r>
            <a:r>
              <a:rPr lang="fr-FR" dirty="0"/>
              <a:t>(France ; Algérie ; Belgique). </a:t>
            </a:r>
          </a:p>
          <a:p>
            <a:pPr marL="171450" indent="-171450">
              <a:buFontTx/>
              <a:buChar char="-"/>
            </a:pPr>
            <a:r>
              <a:rPr lang="fr-FR" b="1" dirty="0"/>
              <a:t>15 régulateurs (45 %) ont des compétences multisectorielles </a:t>
            </a:r>
            <a:r>
              <a:rPr lang="fr-FR" dirty="0"/>
              <a:t>(autre que l’énergie  - électricité – gaz – pétrole). : Lettonie ; Luxembourg ; Grèce ; Djibouti ; Canada (</a:t>
            </a:r>
            <a:r>
              <a:rPr lang="fr-FR" sz="1800" dirty="0">
                <a:effectLst/>
                <a:latin typeface="Arial" panose="020B0604020202020204" pitchFamily="34" charset="0"/>
                <a:ea typeface="Arial" panose="020B0604020202020204" pitchFamily="34" charset="0"/>
                <a:cs typeface="Times New Roman" panose="02020603050405020304" pitchFamily="18" charset="0"/>
              </a:rPr>
              <a:t>Commission de l’énergie et des services publics du Nouveau-Brunswick (CESP)) </a:t>
            </a:r>
            <a:r>
              <a:rPr lang="fr-FR" dirty="0"/>
              <a:t>; Roumanie ; Togo ; Guinée ; Burundi ; Bulgarie ; Maurice ; Mauritanie ; Polynésie ; Rwanda ; Mali. </a:t>
            </a:r>
            <a:r>
              <a:rPr lang="fr-FR" b="1" dirty="0"/>
              <a:t>A l’inverse, donc, 18 régulateurs (55 %) ne régulent que le secteur de l’énergie</a:t>
            </a:r>
            <a:r>
              <a:rPr lang="fr-FR" dirty="0"/>
              <a:t>.</a:t>
            </a:r>
          </a:p>
          <a:p>
            <a:pPr marL="0" indent="0">
              <a:buFontTx/>
              <a:buNone/>
            </a:pPr>
            <a:endParaRPr lang="fr-FR" dirty="0"/>
          </a:p>
          <a:p>
            <a:pPr marL="0" indent="0">
              <a:buFontTx/>
              <a:buNone/>
            </a:pPr>
            <a:r>
              <a:rPr lang="fr-FR" dirty="0"/>
              <a:t>De plus, dans certains pays membres de RegulaE.Fr, il existe des agences d’électrification rurale, qui peuvent avoir une compétence tarifaire.   </a:t>
            </a:r>
          </a:p>
        </p:txBody>
      </p:sp>
      <p:sp>
        <p:nvSpPr>
          <p:cNvPr id="4" name="Espace réservé du numéro de diapositive 3">
            <a:extLst>
              <a:ext uri="{FF2B5EF4-FFF2-40B4-BE49-F238E27FC236}">
                <a16:creationId xmlns:a16="http://schemas.microsoft.com/office/drawing/2014/main" id="{3F3607B0-A0CA-661A-25C8-AD64E22DD5F4}"/>
              </a:ext>
            </a:extLst>
          </p:cNvPr>
          <p:cNvSpPr>
            <a:spLocks noGrp="1"/>
          </p:cNvSpPr>
          <p:nvPr>
            <p:ph type="sldNum" sz="quarter" idx="5"/>
          </p:nvPr>
        </p:nvSpPr>
        <p:spPr/>
        <p:txBody>
          <a:bodyPr/>
          <a:lstStyle/>
          <a:p>
            <a:fld id="{26BAF50B-FF77-42E5-B8F6-F58A73FFF9F6}" type="slidenum">
              <a:rPr lang="fr-FR" smtClean="0"/>
              <a:t>11</a:t>
            </a:fld>
            <a:endParaRPr lang="fr-FR"/>
          </a:p>
        </p:txBody>
      </p:sp>
    </p:spTree>
    <p:extLst>
      <p:ext uri="{BB962C8B-B14F-4D97-AF65-F5344CB8AC3E}">
        <p14:creationId xmlns:p14="http://schemas.microsoft.com/office/powerpoint/2010/main" val="4271938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6D767-5091-053E-CC1D-537D3002365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D46C287-7B68-3761-9AD3-CE60E3544EE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CCF59F4-ED0C-A984-B2A1-C5FBFBBCAC92}"/>
              </a:ext>
            </a:extLst>
          </p:cNvPr>
          <p:cNvSpPr>
            <a:spLocks noGrp="1"/>
          </p:cNvSpPr>
          <p:nvPr>
            <p:ph type="body" idx="1"/>
          </p:nvPr>
        </p:nvSpPr>
        <p:spPr/>
        <p:txBody>
          <a:bodyPr/>
          <a:lstStyle/>
          <a:p>
            <a:r>
              <a:rPr lang="fr-FR" b="1" u="sng" dirty="0"/>
              <a:t>Volet protection du consommateur</a:t>
            </a:r>
            <a:r>
              <a:rPr lang="fr-FR" b="1" dirty="0"/>
              <a:t>: </a:t>
            </a:r>
          </a:p>
          <a:p>
            <a:endParaRPr lang="fr-FR" dirty="0"/>
          </a:p>
          <a:p>
            <a:r>
              <a:rPr lang="fr-FR" dirty="0"/>
              <a:t>Le régulateur mène ses actions dans l’espace francophone, au bénéfice des consommateurs. </a:t>
            </a:r>
          </a:p>
          <a:p>
            <a:endParaRPr lang="fr-FR" dirty="0"/>
          </a:p>
          <a:p>
            <a:r>
              <a:rPr lang="fr-FR" dirty="0"/>
              <a:t>En France, protection du consommateur forte</a:t>
            </a:r>
            <a:r>
              <a:rPr lang="fr-FR" u="sng" dirty="0"/>
              <a:t>, y compris durant la crise des prix de l’énergie</a:t>
            </a:r>
            <a:r>
              <a:rPr lang="fr-FR" u="none" dirty="0"/>
              <a:t>. Illustrations: bouclier tarifaire</a:t>
            </a:r>
          </a:p>
          <a:p>
            <a:endParaRPr lang="fr-FR" u="none" dirty="0"/>
          </a:p>
          <a:p>
            <a:endParaRPr lang="fr-FR" dirty="0"/>
          </a:p>
          <a:p>
            <a:r>
              <a:rPr lang="fr-FR" dirty="0"/>
              <a:t>IPP qui sont globalement perçus comme pouvant répondre à une production déficitaire. </a:t>
            </a:r>
          </a:p>
          <a:p>
            <a:r>
              <a:rPr lang="en-IE" sz="1800" dirty="0">
                <a:effectLst/>
                <a:latin typeface="Georgia" panose="02040502050405020303" pitchFamily="18" charset="0"/>
                <a:ea typeface="Calibri" panose="020F0502020204030204" pitchFamily="34" charset="0"/>
                <a:cs typeface="Arial" panose="020B0604020202020204" pitchFamily="34" charset="0"/>
              </a:rPr>
              <a:t>Parmi les </a:t>
            </a:r>
            <a:r>
              <a:rPr lang="en-IE" sz="1800" dirty="0" err="1">
                <a:effectLst/>
                <a:latin typeface="Georgia" panose="02040502050405020303" pitchFamily="18" charset="0"/>
                <a:ea typeface="Calibri" panose="020F0502020204030204" pitchFamily="34" charset="0"/>
                <a:cs typeface="Arial" panose="020B0604020202020204" pitchFamily="34" charset="0"/>
              </a:rPr>
              <a:t>objectifs</a:t>
            </a:r>
            <a:r>
              <a:rPr lang="en-IE" sz="1800" dirty="0">
                <a:effectLst/>
                <a:latin typeface="Georgia" panose="02040502050405020303" pitchFamily="18" charset="0"/>
                <a:ea typeface="Calibri" panose="020F0502020204030204" pitchFamily="34" charset="0"/>
                <a:cs typeface="Arial" panose="020B0604020202020204" pitchFamily="34" charset="0"/>
              </a:rPr>
              <a:t> et principes </a:t>
            </a:r>
            <a:r>
              <a:rPr lang="en-IE" sz="1800" dirty="0" err="1">
                <a:effectLst/>
                <a:latin typeface="Georgia" panose="02040502050405020303" pitchFamily="18" charset="0"/>
                <a:ea typeface="Calibri" panose="020F0502020204030204" pitchFamily="34" charset="0"/>
                <a:cs typeface="Arial" panose="020B0604020202020204" pitchFamily="34" charset="0"/>
              </a:rPr>
              <a:t>régissant</a:t>
            </a:r>
            <a:r>
              <a:rPr lang="en-IE" sz="1800" dirty="0">
                <a:effectLst/>
                <a:latin typeface="Georgia" panose="02040502050405020303" pitchFamily="18" charset="0"/>
                <a:ea typeface="Calibri" panose="020F0502020204030204" pitchFamily="34" charset="0"/>
                <a:cs typeface="Arial" panose="020B0604020202020204" pitchFamily="34" charset="0"/>
              </a:rPr>
              <a:t> le </a:t>
            </a:r>
            <a:r>
              <a:rPr lang="en-IE" sz="1800" dirty="0" err="1">
                <a:effectLst/>
                <a:latin typeface="Georgia" panose="02040502050405020303" pitchFamily="18" charset="0"/>
                <a:ea typeface="Calibri" panose="020F0502020204030204" pitchFamily="34" charset="0"/>
                <a:cs typeface="Arial" panose="020B0604020202020204" pitchFamily="34" charset="0"/>
              </a:rPr>
              <a:t>secteur</a:t>
            </a:r>
            <a:r>
              <a:rPr lang="en-IE" sz="1800" dirty="0">
                <a:effectLst/>
                <a:latin typeface="Georgia" panose="02040502050405020303" pitchFamily="18" charset="0"/>
                <a:ea typeface="Calibri" panose="020F0502020204030204" pitchFamily="34" charset="0"/>
                <a:cs typeface="Arial" panose="020B0604020202020204" pitchFamily="34" charset="0"/>
              </a:rPr>
              <a:t> de </a:t>
            </a:r>
            <a:r>
              <a:rPr lang="en-IE" sz="1800" dirty="0" err="1">
                <a:effectLst/>
                <a:latin typeface="Georgia" panose="02040502050405020303" pitchFamily="18" charset="0"/>
                <a:ea typeface="Calibri" panose="020F0502020204030204" pitchFamily="34" charset="0"/>
                <a:cs typeface="Arial" panose="020B0604020202020204" pitchFamily="34" charset="0"/>
              </a:rPr>
              <a:t>l’électricité</a:t>
            </a:r>
            <a:r>
              <a:rPr lang="en-IE" sz="1800" dirty="0">
                <a:effectLst/>
                <a:latin typeface="Georgia" panose="02040502050405020303" pitchFamily="18" charset="0"/>
                <a:ea typeface="Calibri" panose="020F0502020204030204" pitchFamily="34" charset="0"/>
                <a:cs typeface="Arial" panose="020B0604020202020204" pitchFamily="34" charset="0"/>
              </a:rPr>
              <a:t>, dans les pays francophones, le service public de </a:t>
            </a:r>
            <a:r>
              <a:rPr lang="en-IE" sz="1800" dirty="0" err="1">
                <a:effectLst/>
                <a:latin typeface="Georgia" panose="02040502050405020303" pitchFamily="18" charset="0"/>
                <a:ea typeface="Calibri" panose="020F0502020204030204" pitchFamily="34" charset="0"/>
                <a:cs typeface="Arial" panose="020B0604020202020204" pitchFamily="34" charset="0"/>
              </a:rPr>
              <a:t>l’électricité</a:t>
            </a:r>
            <a:r>
              <a:rPr lang="en-IE" sz="1800" dirty="0">
                <a:effectLst/>
                <a:latin typeface="Georgia" panose="02040502050405020303" pitchFamily="18" charset="0"/>
                <a:ea typeface="Calibri" panose="020F0502020204030204" pitchFamily="34" charset="0"/>
                <a:cs typeface="Arial" panose="020B0604020202020204" pitchFamily="34" charset="0"/>
              </a:rPr>
              <a:t> </a:t>
            </a:r>
            <a:r>
              <a:rPr lang="en-IE" sz="1800" dirty="0" err="1">
                <a:effectLst/>
                <a:latin typeface="Georgia" panose="02040502050405020303" pitchFamily="18" charset="0"/>
                <a:ea typeface="Calibri" panose="020F0502020204030204" pitchFamily="34" charset="0"/>
                <a:cs typeface="Arial" panose="020B0604020202020204" pitchFamily="34" charset="0"/>
              </a:rPr>
              <a:t>occupe</a:t>
            </a:r>
            <a:r>
              <a:rPr lang="en-IE" sz="1800" dirty="0">
                <a:effectLst/>
                <a:latin typeface="Georgia" panose="02040502050405020303" pitchFamily="18" charset="0"/>
                <a:ea typeface="Calibri" panose="020F0502020204030204" pitchFamily="34" charset="0"/>
                <a:cs typeface="Arial" panose="020B0604020202020204" pitchFamily="34" charset="0"/>
              </a:rPr>
              <a:t> </a:t>
            </a:r>
            <a:r>
              <a:rPr lang="en-IE" sz="1800" dirty="0" err="1">
                <a:effectLst/>
                <a:latin typeface="Georgia" panose="02040502050405020303" pitchFamily="18" charset="0"/>
                <a:ea typeface="Calibri" panose="020F0502020204030204" pitchFamily="34" charset="0"/>
                <a:cs typeface="Arial" panose="020B0604020202020204" pitchFamily="34" charset="0"/>
              </a:rPr>
              <a:t>une</a:t>
            </a:r>
            <a:r>
              <a:rPr lang="en-IE" sz="1800" dirty="0">
                <a:effectLst/>
                <a:latin typeface="Georgia" panose="02040502050405020303" pitchFamily="18" charset="0"/>
                <a:ea typeface="Calibri" panose="020F0502020204030204" pitchFamily="34" charset="0"/>
                <a:cs typeface="Arial" panose="020B0604020202020204" pitchFamily="34" charset="0"/>
              </a:rPr>
              <a:t> place centrale et </a:t>
            </a:r>
            <a:r>
              <a:rPr lang="en-IE" sz="1800" dirty="0" err="1">
                <a:effectLst/>
                <a:latin typeface="Georgia" panose="02040502050405020303" pitchFamily="18" charset="0"/>
                <a:ea typeface="Calibri" panose="020F0502020204030204" pitchFamily="34" charset="0"/>
                <a:cs typeface="Arial" panose="020B0604020202020204" pitchFamily="34" charset="0"/>
              </a:rPr>
              <a:t>prépondérante</a:t>
            </a:r>
            <a:endParaRPr lang="en-IE" sz="1800" dirty="0">
              <a:effectLst/>
              <a:latin typeface="Georgia" panose="02040502050405020303" pitchFamily="18" charset="0"/>
              <a:ea typeface="Calibri" panose="020F0502020204030204" pitchFamily="34" charset="0"/>
              <a:cs typeface="Arial" panose="020B0604020202020204" pitchFamily="34" charset="0"/>
            </a:endParaRPr>
          </a:p>
          <a:p>
            <a:endParaRPr lang="en-IE" sz="1800" dirty="0">
              <a:effectLst/>
              <a:latin typeface="Georgia" panose="02040502050405020303" pitchFamily="18" charset="0"/>
              <a:ea typeface="Calibri" panose="020F0502020204030204" pitchFamily="34" charset="0"/>
              <a:cs typeface="Arial" panose="020B0604020202020204" pitchFamily="34" charset="0"/>
            </a:endParaRPr>
          </a:p>
          <a:p>
            <a:r>
              <a:rPr lang="fr-FR" dirty="0"/>
              <a:t>protection de l’environnement: </a:t>
            </a:r>
          </a:p>
          <a:p>
            <a:r>
              <a:rPr lang="fr-FR" dirty="0"/>
              <a:t>Ex : Maroc: politique énergétique a pour objectif de préserver l’environnement</a:t>
            </a:r>
          </a:p>
          <a:p>
            <a:endParaRPr lang="fr-FR" dirty="0"/>
          </a:p>
          <a:p>
            <a:r>
              <a:rPr lang="fr-FR" dirty="0"/>
              <a:t>Vivacité de la coopération entre régulateurs dans l’espace francophone. </a:t>
            </a:r>
          </a:p>
        </p:txBody>
      </p:sp>
      <p:sp>
        <p:nvSpPr>
          <p:cNvPr id="4" name="Espace réservé du numéro de diapositive 3">
            <a:extLst>
              <a:ext uri="{FF2B5EF4-FFF2-40B4-BE49-F238E27FC236}">
                <a16:creationId xmlns:a16="http://schemas.microsoft.com/office/drawing/2014/main" id="{9F2B545E-5732-9D41-457E-382CB7DE86CE}"/>
              </a:ext>
            </a:extLst>
          </p:cNvPr>
          <p:cNvSpPr>
            <a:spLocks noGrp="1"/>
          </p:cNvSpPr>
          <p:nvPr>
            <p:ph type="sldNum" sz="quarter" idx="5"/>
          </p:nvPr>
        </p:nvSpPr>
        <p:spPr/>
        <p:txBody>
          <a:bodyPr/>
          <a:lstStyle/>
          <a:p>
            <a:fld id="{26BAF50B-FF77-42E5-B8F6-F58A73FFF9F6}" type="slidenum">
              <a:rPr lang="fr-FR" smtClean="0"/>
              <a:t>12</a:t>
            </a:fld>
            <a:endParaRPr lang="fr-FR"/>
          </a:p>
        </p:txBody>
      </p:sp>
    </p:spTree>
    <p:extLst>
      <p:ext uri="{BB962C8B-B14F-4D97-AF65-F5344CB8AC3E}">
        <p14:creationId xmlns:p14="http://schemas.microsoft.com/office/powerpoint/2010/main" val="36040103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8B5301-647B-BE13-0121-8EAE725453B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39CE460-CDA8-6356-1599-5475019DF29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7CC2841-5F82-08E9-7C8A-294F4840A533}"/>
              </a:ext>
            </a:extLst>
          </p:cNvPr>
          <p:cNvSpPr>
            <a:spLocks noGrp="1"/>
          </p:cNvSpPr>
          <p:nvPr>
            <p:ph type="body" idx="1"/>
          </p:nvPr>
        </p:nvSpPr>
        <p:spPr/>
        <p:txBody>
          <a:bodyPr/>
          <a:lstStyle/>
          <a:p>
            <a:r>
              <a:rPr lang="fr-FR" b="1" u="sng" dirty="0"/>
              <a:t>Volet protection du consommateur</a:t>
            </a:r>
            <a:r>
              <a:rPr lang="fr-FR" b="1" dirty="0"/>
              <a:t>: </a:t>
            </a:r>
          </a:p>
          <a:p>
            <a:endParaRPr lang="fr-FR" dirty="0"/>
          </a:p>
          <a:p>
            <a:r>
              <a:rPr lang="fr-FR" dirty="0"/>
              <a:t>Le régulateur mène ses actions dans l’espace francophone, au bénéfice des consommateurs. </a:t>
            </a:r>
          </a:p>
          <a:p>
            <a:endParaRPr lang="fr-FR" dirty="0"/>
          </a:p>
          <a:p>
            <a:r>
              <a:rPr lang="fr-FR" dirty="0"/>
              <a:t>En France, protection du consommateur forte</a:t>
            </a:r>
            <a:r>
              <a:rPr lang="fr-FR" u="sng" dirty="0"/>
              <a:t>, y compris durant la crise des prix de l’énergie</a:t>
            </a:r>
            <a:r>
              <a:rPr lang="fr-FR" u="none" dirty="0"/>
              <a:t>. Illustrations: bouclier tarifaire</a:t>
            </a:r>
          </a:p>
          <a:p>
            <a:endParaRPr lang="fr-FR" u="none" dirty="0"/>
          </a:p>
          <a:p>
            <a:endParaRPr lang="fr-FR" dirty="0"/>
          </a:p>
          <a:p>
            <a:r>
              <a:rPr lang="fr-FR" dirty="0"/>
              <a:t>IPP qui sont globalement perçus comme pouvant répondre à une production déficitaire. </a:t>
            </a:r>
          </a:p>
          <a:p>
            <a:r>
              <a:rPr lang="en-IE" sz="1800" dirty="0">
                <a:effectLst/>
                <a:latin typeface="Georgia" panose="02040502050405020303" pitchFamily="18" charset="0"/>
                <a:ea typeface="Calibri" panose="020F0502020204030204" pitchFamily="34" charset="0"/>
                <a:cs typeface="Arial" panose="020B0604020202020204" pitchFamily="34" charset="0"/>
              </a:rPr>
              <a:t>Parmi les </a:t>
            </a:r>
            <a:r>
              <a:rPr lang="en-IE" sz="1800" dirty="0" err="1">
                <a:effectLst/>
                <a:latin typeface="Georgia" panose="02040502050405020303" pitchFamily="18" charset="0"/>
                <a:ea typeface="Calibri" panose="020F0502020204030204" pitchFamily="34" charset="0"/>
                <a:cs typeface="Arial" panose="020B0604020202020204" pitchFamily="34" charset="0"/>
              </a:rPr>
              <a:t>objectifs</a:t>
            </a:r>
            <a:r>
              <a:rPr lang="en-IE" sz="1800" dirty="0">
                <a:effectLst/>
                <a:latin typeface="Georgia" panose="02040502050405020303" pitchFamily="18" charset="0"/>
                <a:ea typeface="Calibri" panose="020F0502020204030204" pitchFamily="34" charset="0"/>
                <a:cs typeface="Arial" panose="020B0604020202020204" pitchFamily="34" charset="0"/>
              </a:rPr>
              <a:t> et principes </a:t>
            </a:r>
            <a:r>
              <a:rPr lang="en-IE" sz="1800" dirty="0" err="1">
                <a:effectLst/>
                <a:latin typeface="Georgia" panose="02040502050405020303" pitchFamily="18" charset="0"/>
                <a:ea typeface="Calibri" panose="020F0502020204030204" pitchFamily="34" charset="0"/>
                <a:cs typeface="Arial" panose="020B0604020202020204" pitchFamily="34" charset="0"/>
              </a:rPr>
              <a:t>régissant</a:t>
            </a:r>
            <a:r>
              <a:rPr lang="en-IE" sz="1800" dirty="0">
                <a:effectLst/>
                <a:latin typeface="Georgia" panose="02040502050405020303" pitchFamily="18" charset="0"/>
                <a:ea typeface="Calibri" panose="020F0502020204030204" pitchFamily="34" charset="0"/>
                <a:cs typeface="Arial" panose="020B0604020202020204" pitchFamily="34" charset="0"/>
              </a:rPr>
              <a:t> le </a:t>
            </a:r>
            <a:r>
              <a:rPr lang="en-IE" sz="1800" dirty="0" err="1">
                <a:effectLst/>
                <a:latin typeface="Georgia" panose="02040502050405020303" pitchFamily="18" charset="0"/>
                <a:ea typeface="Calibri" panose="020F0502020204030204" pitchFamily="34" charset="0"/>
                <a:cs typeface="Arial" panose="020B0604020202020204" pitchFamily="34" charset="0"/>
              </a:rPr>
              <a:t>secteur</a:t>
            </a:r>
            <a:r>
              <a:rPr lang="en-IE" sz="1800" dirty="0">
                <a:effectLst/>
                <a:latin typeface="Georgia" panose="02040502050405020303" pitchFamily="18" charset="0"/>
                <a:ea typeface="Calibri" panose="020F0502020204030204" pitchFamily="34" charset="0"/>
                <a:cs typeface="Arial" panose="020B0604020202020204" pitchFamily="34" charset="0"/>
              </a:rPr>
              <a:t> de </a:t>
            </a:r>
            <a:r>
              <a:rPr lang="en-IE" sz="1800" dirty="0" err="1">
                <a:effectLst/>
                <a:latin typeface="Georgia" panose="02040502050405020303" pitchFamily="18" charset="0"/>
                <a:ea typeface="Calibri" panose="020F0502020204030204" pitchFamily="34" charset="0"/>
                <a:cs typeface="Arial" panose="020B0604020202020204" pitchFamily="34" charset="0"/>
              </a:rPr>
              <a:t>l’électricité</a:t>
            </a:r>
            <a:r>
              <a:rPr lang="en-IE" sz="1800" dirty="0">
                <a:effectLst/>
                <a:latin typeface="Georgia" panose="02040502050405020303" pitchFamily="18" charset="0"/>
                <a:ea typeface="Calibri" panose="020F0502020204030204" pitchFamily="34" charset="0"/>
                <a:cs typeface="Arial" panose="020B0604020202020204" pitchFamily="34" charset="0"/>
              </a:rPr>
              <a:t>, dans les pays francophones, le service public de </a:t>
            </a:r>
            <a:r>
              <a:rPr lang="en-IE" sz="1800" dirty="0" err="1">
                <a:effectLst/>
                <a:latin typeface="Georgia" panose="02040502050405020303" pitchFamily="18" charset="0"/>
                <a:ea typeface="Calibri" panose="020F0502020204030204" pitchFamily="34" charset="0"/>
                <a:cs typeface="Arial" panose="020B0604020202020204" pitchFamily="34" charset="0"/>
              </a:rPr>
              <a:t>l’électricité</a:t>
            </a:r>
            <a:r>
              <a:rPr lang="en-IE" sz="1800" dirty="0">
                <a:effectLst/>
                <a:latin typeface="Georgia" panose="02040502050405020303" pitchFamily="18" charset="0"/>
                <a:ea typeface="Calibri" panose="020F0502020204030204" pitchFamily="34" charset="0"/>
                <a:cs typeface="Arial" panose="020B0604020202020204" pitchFamily="34" charset="0"/>
              </a:rPr>
              <a:t> </a:t>
            </a:r>
            <a:r>
              <a:rPr lang="en-IE" sz="1800" dirty="0" err="1">
                <a:effectLst/>
                <a:latin typeface="Georgia" panose="02040502050405020303" pitchFamily="18" charset="0"/>
                <a:ea typeface="Calibri" panose="020F0502020204030204" pitchFamily="34" charset="0"/>
                <a:cs typeface="Arial" panose="020B0604020202020204" pitchFamily="34" charset="0"/>
              </a:rPr>
              <a:t>occupe</a:t>
            </a:r>
            <a:r>
              <a:rPr lang="en-IE" sz="1800" dirty="0">
                <a:effectLst/>
                <a:latin typeface="Georgia" panose="02040502050405020303" pitchFamily="18" charset="0"/>
                <a:ea typeface="Calibri" panose="020F0502020204030204" pitchFamily="34" charset="0"/>
                <a:cs typeface="Arial" panose="020B0604020202020204" pitchFamily="34" charset="0"/>
              </a:rPr>
              <a:t> </a:t>
            </a:r>
            <a:r>
              <a:rPr lang="en-IE" sz="1800" dirty="0" err="1">
                <a:effectLst/>
                <a:latin typeface="Georgia" panose="02040502050405020303" pitchFamily="18" charset="0"/>
                <a:ea typeface="Calibri" panose="020F0502020204030204" pitchFamily="34" charset="0"/>
                <a:cs typeface="Arial" panose="020B0604020202020204" pitchFamily="34" charset="0"/>
              </a:rPr>
              <a:t>une</a:t>
            </a:r>
            <a:r>
              <a:rPr lang="en-IE" sz="1800" dirty="0">
                <a:effectLst/>
                <a:latin typeface="Georgia" panose="02040502050405020303" pitchFamily="18" charset="0"/>
                <a:ea typeface="Calibri" panose="020F0502020204030204" pitchFamily="34" charset="0"/>
                <a:cs typeface="Arial" panose="020B0604020202020204" pitchFamily="34" charset="0"/>
              </a:rPr>
              <a:t> place centrale et </a:t>
            </a:r>
            <a:r>
              <a:rPr lang="en-IE" sz="1800" dirty="0" err="1">
                <a:effectLst/>
                <a:latin typeface="Georgia" panose="02040502050405020303" pitchFamily="18" charset="0"/>
                <a:ea typeface="Calibri" panose="020F0502020204030204" pitchFamily="34" charset="0"/>
                <a:cs typeface="Arial" panose="020B0604020202020204" pitchFamily="34" charset="0"/>
              </a:rPr>
              <a:t>prépondérante</a:t>
            </a:r>
            <a:endParaRPr lang="en-IE" sz="1800" dirty="0">
              <a:effectLst/>
              <a:latin typeface="Georgia" panose="02040502050405020303" pitchFamily="18" charset="0"/>
              <a:ea typeface="Calibri" panose="020F0502020204030204" pitchFamily="34" charset="0"/>
              <a:cs typeface="Arial" panose="020B0604020202020204" pitchFamily="34" charset="0"/>
            </a:endParaRPr>
          </a:p>
          <a:p>
            <a:endParaRPr lang="en-IE" sz="1800" dirty="0">
              <a:effectLst/>
              <a:latin typeface="Georgia" panose="02040502050405020303" pitchFamily="18" charset="0"/>
              <a:ea typeface="Calibri" panose="020F0502020204030204" pitchFamily="34" charset="0"/>
              <a:cs typeface="Arial" panose="020B0604020202020204" pitchFamily="34" charset="0"/>
            </a:endParaRPr>
          </a:p>
          <a:p>
            <a:r>
              <a:rPr lang="fr-FR" dirty="0"/>
              <a:t>protection de l’environnement: </a:t>
            </a:r>
          </a:p>
          <a:p>
            <a:r>
              <a:rPr lang="fr-FR" dirty="0"/>
              <a:t>Ex : Maroc: politique énergétique a pour objectif de préserver l’environnement</a:t>
            </a:r>
          </a:p>
          <a:p>
            <a:endParaRPr lang="fr-FR" dirty="0"/>
          </a:p>
          <a:p>
            <a:r>
              <a:rPr lang="fr-FR" dirty="0"/>
              <a:t>Vivacité de la coopération entre régulateurs dans l’espace francophone. </a:t>
            </a:r>
          </a:p>
        </p:txBody>
      </p:sp>
      <p:sp>
        <p:nvSpPr>
          <p:cNvPr id="4" name="Espace réservé du numéro de diapositive 3">
            <a:extLst>
              <a:ext uri="{FF2B5EF4-FFF2-40B4-BE49-F238E27FC236}">
                <a16:creationId xmlns:a16="http://schemas.microsoft.com/office/drawing/2014/main" id="{4D8EDF5F-0BE7-9F68-0586-508B5A49B5B6}"/>
              </a:ext>
            </a:extLst>
          </p:cNvPr>
          <p:cNvSpPr>
            <a:spLocks noGrp="1"/>
          </p:cNvSpPr>
          <p:nvPr>
            <p:ph type="sldNum" sz="quarter" idx="5"/>
          </p:nvPr>
        </p:nvSpPr>
        <p:spPr/>
        <p:txBody>
          <a:bodyPr/>
          <a:lstStyle/>
          <a:p>
            <a:fld id="{26BAF50B-FF77-42E5-B8F6-F58A73FFF9F6}" type="slidenum">
              <a:rPr lang="fr-FR" smtClean="0"/>
              <a:t>13</a:t>
            </a:fld>
            <a:endParaRPr lang="fr-FR"/>
          </a:p>
        </p:txBody>
      </p:sp>
    </p:spTree>
    <p:extLst>
      <p:ext uri="{BB962C8B-B14F-4D97-AF65-F5344CB8AC3E}">
        <p14:creationId xmlns:p14="http://schemas.microsoft.com/office/powerpoint/2010/main" val="1423493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93C80-5143-DD55-EC8A-783F1D94671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B5E709B-3D5C-FD86-5D24-1311E8FF259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17C7569-88B1-5926-F102-7D5705B7A3E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55A3364-4EA8-1F41-96D0-51DEAA7E7404}"/>
              </a:ext>
            </a:extLst>
          </p:cNvPr>
          <p:cNvSpPr>
            <a:spLocks noGrp="1"/>
          </p:cNvSpPr>
          <p:nvPr>
            <p:ph type="sldNum" sz="quarter" idx="5"/>
          </p:nvPr>
        </p:nvSpPr>
        <p:spPr/>
        <p:txBody>
          <a:bodyPr/>
          <a:lstStyle/>
          <a:p>
            <a:fld id="{26BAF50B-FF77-42E5-B8F6-F58A73FFF9F6}" type="slidenum">
              <a:rPr lang="fr-FR" smtClean="0"/>
              <a:t>14</a:t>
            </a:fld>
            <a:endParaRPr lang="fr-FR"/>
          </a:p>
        </p:txBody>
      </p:sp>
    </p:spTree>
    <p:extLst>
      <p:ext uri="{BB962C8B-B14F-4D97-AF65-F5344CB8AC3E}">
        <p14:creationId xmlns:p14="http://schemas.microsoft.com/office/powerpoint/2010/main" val="2254984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6BAF50B-FF77-42E5-B8F6-F58A73FFF9F6}" type="slidenum">
              <a:rPr lang="fr-FR" smtClean="0"/>
              <a:t>2</a:t>
            </a:fld>
            <a:endParaRPr lang="fr-FR"/>
          </a:p>
        </p:txBody>
      </p:sp>
    </p:spTree>
    <p:extLst>
      <p:ext uri="{BB962C8B-B14F-4D97-AF65-F5344CB8AC3E}">
        <p14:creationId xmlns:p14="http://schemas.microsoft.com/office/powerpoint/2010/main" val="187496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6BAF50B-FF77-42E5-B8F6-F58A73FFF9F6}" type="slidenum">
              <a:rPr lang="fr-FR" smtClean="0"/>
              <a:t>3</a:t>
            </a:fld>
            <a:endParaRPr lang="fr-FR"/>
          </a:p>
        </p:txBody>
      </p:sp>
    </p:spTree>
    <p:extLst>
      <p:ext uri="{BB962C8B-B14F-4D97-AF65-F5344CB8AC3E}">
        <p14:creationId xmlns:p14="http://schemas.microsoft.com/office/powerpoint/2010/main" val="3304642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err="1">
                <a:effectLst/>
                <a:latin typeface="Arial" panose="020B0604020202020204" pitchFamily="34" charset="0"/>
                <a:ea typeface="Arial" panose="020B0604020202020204" pitchFamily="34" charset="0"/>
                <a:cs typeface="Times New Roman" panose="02020603050405020304" pitchFamily="18" charset="0"/>
              </a:rPr>
              <a:t>Pluralité</a:t>
            </a:r>
            <a:r>
              <a:rPr lang="en-US" sz="1800" kern="100" dirty="0">
                <a:effectLst/>
                <a:latin typeface="Arial" panose="020B0604020202020204" pitchFamily="34" charset="0"/>
                <a:ea typeface="Arial" panose="020B0604020202020204" pitchFamily="34" charset="0"/>
                <a:cs typeface="Times New Roman" panose="02020603050405020304" pitchFamily="18" charset="0"/>
              </a:rPr>
              <a:t> de definitions: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rial" panose="020B0604020202020204" pitchFamily="34" charset="0"/>
                <a:ea typeface="Arial" panose="020B0604020202020204" pitchFamily="34" charset="0"/>
                <a:cs typeface="Times New Roman" panose="02020603050405020304" pitchFamily="18" charset="0"/>
              </a:rPr>
              <a:t>Oxford Dictionary 1) To regulate: to control, especially by rules, administer, conduct, direct, govern, manage, monitor, order, organize, over-see, restrict, and supervise. 2) Regulation: rule, in accordance with rules or conventions, by law, commandment, decree, dictate, directive, edict, law order, requirement, restriction, rule, and statute. </a:t>
            </a:r>
            <a:endParaRPr lang="fr-FR" sz="1800" kern="100" dirty="0">
              <a:effectLst/>
              <a:latin typeface="Arial" panose="020B0604020202020204" pitchFamily="34" charset="0"/>
              <a:ea typeface="Arial" panose="020B06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dirty="0">
              <a:effectLst/>
              <a:latin typeface="Arial" panose="020B0604020202020204" pitchFamily="34" charset="0"/>
              <a:ea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effectLst/>
                <a:latin typeface="Arial" panose="020B0604020202020204" pitchFamily="34" charset="0"/>
                <a:ea typeface="Cambria" panose="02040503050406030204" pitchFamily="18" charset="0"/>
              </a:rPr>
              <a:t>Tentative de définition : Un régulateur est une administration qui a vocation à constituer un pôle d’expertise proche de l’industrie. Sa mission consiste à accompagner les opérateurs vers des choix efficaces et à développer la qualité de l’information disponible. Le régulateur doit avoir la capacité à calculer les tarifs d’accès au réseau (Benoit)</a:t>
            </a:r>
          </a:p>
          <a:p>
            <a:endParaRPr lang="fr-FR" dirty="0"/>
          </a:p>
          <a:p>
            <a:r>
              <a:rPr lang="fr-FR" dirty="0"/>
              <a:t>La régulation des secteurs d'infrastructure (secteurs de service public) tels que l'énergie a généralement pour but de garantir une concurrence adéquate et d'empêcher le développement d'un groupe dominant ou d'un service public unique assurant l'une ou l'autre fonction, essentiellement dans le but de maintenir les prix à un niveau bas.</a:t>
            </a:r>
          </a:p>
        </p:txBody>
      </p:sp>
      <p:sp>
        <p:nvSpPr>
          <p:cNvPr id="4" name="Espace réservé du numéro de diapositive 3"/>
          <p:cNvSpPr>
            <a:spLocks noGrp="1"/>
          </p:cNvSpPr>
          <p:nvPr>
            <p:ph type="sldNum" sz="quarter" idx="5"/>
          </p:nvPr>
        </p:nvSpPr>
        <p:spPr/>
        <p:txBody>
          <a:bodyPr/>
          <a:lstStyle/>
          <a:p>
            <a:fld id="{26BAF50B-FF77-42E5-B8F6-F58A73FFF9F6}" type="slidenum">
              <a:rPr lang="fr-FR" smtClean="0"/>
              <a:t>4</a:t>
            </a:fld>
            <a:endParaRPr lang="fr-FR"/>
          </a:p>
        </p:txBody>
      </p:sp>
    </p:spTree>
    <p:extLst>
      <p:ext uri="{BB962C8B-B14F-4D97-AF65-F5344CB8AC3E}">
        <p14:creationId xmlns:p14="http://schemas.microsoft.com/office/powerpoint/2010/main" val="217171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6BAF50B-FF77-42E5-B8F6-F58A73FFF9F6}" type="slidenum">
              <a:rPr lang="fr-FR" smtClean="0"/>
              <a:t>5</a:t>
            </a:fld>
            <a:endParaRPr lang="fr-FR"/>
          </a:p>
        </p:txBody>
      </p:sp>
    </p:spTree>
    <p:extLst>
      <p:ext uri="{BB962C8B-B14F-4D97-AF65-F5344CB8AC3E}">
        <p14:creationId xmlns:p14="http://schemas.microsoft.com/office/powerpoint/2010/main" val="1501167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B31D2-5EFD-2922-82C3-65367DE9442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0CAA963-6B6F-8C39-5A1E-3DF63290B0E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8268FDA-063E-C1F8-4BDB-AA6AE67F05BB}"/>
              </a:ext>
            </a:extLst>
          </p:cNvPr>
          <p:cNvSpPr>
            <a:spLocks noGrp="1"/>
          </p:cNvSpPr>
          <p:nvPr>
            <p:ph type="body" idx="1"/>
          </p:nvPr>
        </p:nvSpPr>
        <p:spPr/>
        <p:txBody>
          <a:bodyPr/>
          <a:lstStyle/>
          <a:p>
            <a:r>
              <a:rPr lang="fr-FR" dirty="0"/>
              <a:t>Revenir sur les différentes familles de régulation: </a:t>
            </a:r>
          </a:p>
          <a:p>
            <a:pPr marL="171450" indent="-171450">
              <a:buFontTx/>
              <a:buChar char="-"/>
            </a:pPr>
            <a:r>
              <a:rPr lang="fr-FR" dirty="0"/>
              <a:t>Régulation issue du monde francophone (modèle historique). </a:t>
            </a:r>
            <a:r>
              <a:rPr lang="fr-FR" sz="1800" b="0" kern="0" dirty="0">
                <a:effectLst/>
                <a:latin typeface="Arial" panose="020B0604020202020204" pitchFamily="34" charset="0"/>
              </a:rPr>
              <a:t>L</a:t>
            </a:r>
            <a:r>
              <a:rPr lang="fr-FR" sz="1800" b="0" kern="0" dirty="0">
                <a:effectLst/>
                <a:latin typeface="Arial" panose="020B0604020202020204" pitchFamily="34" charset="0"/>
                <a:ea typeface="Times New Roman" panose="02020603050405020304" pitchFamily="18" charset="0"/>
              </a:rPr>
              <a:t>a 1</a:t>
            </a:r>
            <a:r>
              <a:rPr lang="fr-FR" sz="1800" b="0" kern="0" baseline="30000" dirty="0">
                <a:effectLst/>
                <a:latin typeface="Arial" panose="020B0604020202020204" pitchFamily="34" charset="0"/>
                <a:ea typeface="Times New Roman" panose="02020603050405020304" pitchFamily="18" charset="0"/>
              </a:rPr>
              <a:t>ere</a:t>
            </a:r>
            <a:r>
              <a:rPr lang="fr-FR" sz="1800" b="0" kern="0" dirty="0">
                <a:effectLst/>
                <a:latin typeface="Arial" panose="020B0604020202020204" pitchFamily="34" charset="0"/>
                <a:ea typeface="Times New Roman" panose="02020603050405020304" pitchFamily="18" charset="0"/>
              </a:rPr>
              <a:t> « public </a:t>
            </a:r>
            <a:r>
              <a:rPr lang="fr-FR" sz="1800" b="0" kern="0" dirty="0" err="1">
                <a:effectLst/>
                <a:latin typeface="Arial" panose="020B0604020202020204" pitchFamily="34" charset="0"/>
                <a:ea typeface="Times New Roman" panose="02020603050405020304" pitchFamily="18" charset="0"/>
              </a:rPr>
              <a:t>authority</a:t>
            </a:r>
            <a:r>
              <a:rPr lang="fr-FR" sz="1800" b="0" kern="0" dirty="0">
                <a:effectLst/>
                <a:latin typeface="Arial" panose="020B0604020202020204" pitchFamily="34" charset="0"/>
                <a:ea typeface="Times New Roman" panose="02020603050405020304" pitchFamily="18" charset="0"/>
              </a:rPr>
              <a:t> commission » soit le 1</a:t>
            </a:r>
            <a:r>
              <a:rPr lang="fr-FR" sz="1800" b="0" kern="0" baseline="30000" dirty="0">
                <a:effectLst/>
                <a:latin typeface="Arial" panose="020B0604020202020204" pitchFamily="34" charset="0"/>
                <a:ea typeface="Times New Roman" panose="02020603050405020304" pitchFamily="18" charset="0"/>
              </a:rPr>
              <a:t>er</a:t>
            </a:r>
            <a:r>
              <a:rPr lang="fr-FR" sz="1800" b="0" kern="0" dirty="0">
                <a:effectLst/>
                <a:latin typeface="Arial" panose="020B0604020202020204" pitchFamily="34" charset="0"/>
                <a:ea typeface="Times New Roman" panose="02020603050405020304" pitchFamily="18" charset="0"/>
              </a:rPr>
              <a:t> régulateur, celui de Rhode Island a été créé en </a:t>
            </a:r>
            <a:r>
              <a:rPr lang="fr-FR" sz="1800" b="1" kern="0" dirty="0">
                <a:effectLst/>
                <a:latin typeface="Arial" panose="020B0604020202020204" pitchFamily="34" charset="0"/>
                <a:ea typeface="Times New Roman" panose="02020603050405020304" pitchFamily="18" charset="0"/>
              </a:rPr>
              <a:t>1839</a:t>
            </a:r>
            <a:r>
              <a:rPr lang="fr-FR" sz="1800" b="0" kern="0" dirty="0">
                <a:effectLst/>
                <a:latin typeface="Arial" panose="020B0604020202020204" pitchFamily="34" charset="0"/>
                <a:ea typeface="Times New Roman" panose="02020603050405020304" pitchFamily="18" charset="0"/>
              </a:rPr>
              <a:t> !</a:t>
            </a:r>
            <a:r>
              <a:rPr lang="fr-FR" b="0" dirty="0"/>
              <a:t> </a:t>
            </a:r>
            <a:r>
              <a:rPr lang="fr-FR" dirty="0"/>
              <a:t>Modèle très diffusé. Evidemment sans surprise dans le monde anglosaxon mais également dans des zones où la langue anglaise n’est pas prédominante (ex: Malaisie). </a:t>
            </a:r>
          </a:p>
          <a:p>
            <a:pPr marL="171450" indent="-171450">
              <a:buFontTx/>
              <a:buChar char="-"/>
            </a:pPr>
            <a:r>
              <a:rPr lang="fr-FR" dirty="0"/>
              <a:t>Régulation francophone</a:t>
            </a:r>
          </a:p>
          <a:p>
            <a:pPr marL="171450" indent="-171450">
              <a:buFontTx/>
              <a:buChar char="-"/>
            </a:pPr>
            <a:r>
              <a:rPr lang="fr-FR" dirty="0"/>
              <a:t>Focus sur la régulation anglophone en Afrique (Sylvie)</a:t>
            </a:r>
          </a:p>
          <a:p>
            <a:pPr marL="171450" indent="-171450">
              <a:buFontTx/>
              <a:buChar char="-"/>
            </a:pPr>
            <a:r>
              <a:rPr lang="fr-FR" dirty="0"/>
              <a:t>Amérique latine</a:t>
            </a:r>
          </a:p>
          <a:p>
            <a:pPr marL="171450" indent="-171450">
              <a:buFontTx/>
              <a:buChar char="-"/>
            </a:pPr>
            <a:r>
              <a:rPr lang="fr-FR" dirty="0"/>
              <a:t>Zones sans régulation/sans régulateurs? (en fonction du retour ICER)</a:t>
            </a:r>
          </a:p>
          <a:p>
            <a:pPr marL="171450" indent="-171450">
              <a:buFontTx/>
              <a:buChar char="-"/>
            </a:pPr>
            <a:endParaRPr lang="fr-FR" dirty="0"/>
          </a:p>
          <a:p>
            <a:pPr marL="0" indent="0">
              <a:buFontTx/>
              <a:buNone/>
            </a:pPr>
            <a:r>
              <a:rPr lang="fr-FR" i="1" dirty="0"/>
              <a:t>Transition vers slide suivante </a:t>
            </a:r>
            <a:r>
              <a:rPr lang="fr-FR" dirty="0"/>
              <a:t>:  la profondeur de la régulation, les pouvoirs du régulateur dépendent grandement de la </a:t>
            </a:r>
            <a:r>
              <a:rPr lang="fr-FR" u="sng" dirty="0"/>
              <a:t>forme des Etats concernés</a:t>
            </a:r>
            <a:r>
              <a:rPr lang="fr-FR" dirty="0"/>
              <a:t>. Entre un Etat unitaire et un Etat fédéral, la philosophie et les compétences du régulateurs diffèrent. Dans un Etat fédéral comme les Etats-Unis, chacun des 50 Etats fédérés a son propre régulateur (</a:t>
            </a:r>
            <a:r>
              <a:rPr lang="fr-FR" i="1" dirty="0"/>
              <a:t>utility commission</a:t>
            </a:r>
            <a:r>
              <a:rPr lang="fr-FR" dirty="0"/>
              <a:t>) et le régulateur fédéral la FERC a finalement des compétences réduites (lignes de transport entre Etats fédérés, interconnexions). </a:t>
            </a:r>
          </a:p>
        </p:txBody>
      </p:sp>
      <p:sp>
        <p:nvSpPr>
          <p:cNvPr id="4" name="Espace réservé du numéro de diapositive 3">
            <a:extLst>
              <a:ext uri="{FF2B5EF4-FFF2-40B4-BE49-F238E27FC236}">
                <a16:creationId xmlns:a16="http://schemas.microsoft.com/office/drawing/2014/main" id="{FEC40055-9962-80BC-39A3-243130538108}"/>
              </a:ext>
            </a:extLst>
          </p:cNvPr>
          <p:cNvSpPr>
            <a:spLocks noGrp="1"/>
          </p:cNvSpPr>
          <p:nvPr>
            <p:ph type="sldNum" sz="quarter" idx="5"/>
          </p:nvPr>
        </p:nvSpPr>
        <p:spPr/>
        <p:txBody>
          <a:bodyPr/>
          <a:lstStyle/>
          <a:p>
            <a:fld id="{26BAF50B-FF77-42E5-B8F6-F58A73FFF9F6}" type="slidenum">
              <a:rPr lang="fr-FR" smtClean="0"/>
              <a:t>6</a:t>
            </a:fld>
            <a:endParaRPr lang="fr-FR"/>
          </a:p>
        </p:txBody>
      </p:sp>
    </p:spTree>
    <p:extLst>
      <p:ext uri="{BB962C8B-B14F-4D97-AF65-F5344CB8AC3E}">
        <p14:creationId xmlns:p14="http://schemas.microsoft.com/office/powerpoint/2010/main" val="2184924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4A142-E5DF-97D0-C53E-4A4EE5FC668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B48B136-52C0-B0E4-2060-80FE2514BFE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B324983-7D73-4E7C-B627-20BFE42E0F6A}"/>
              </a:ext>
            </a:extLst>
          </p:cNvPr>
          <p:cNvSpPr>
            <a:spLocks noGrp="1"/>
          </p:cNvSpPr>
          <p:nvPr>
            <p:ph type="body" idx="1"/>
          </p:nvPr>
        </p:nvSpPr>
        <p:spPr/>
        <p:txBody>
          <a:bodyPr/>
          <a:lstStyle/>
          <a:p>
            <a:r>
              <a:rPr lang="fr-FR" b="1" u="sng" dirty="0"/>
              <a:t>Volet protection du consommateur</a:t>
            </a:r>
            <a:r>
              <a:rPr lang="fr-FR" b="1" dirty="0"/>
              <a:t>: </a:t>
            </a:r>
          </a:p>
          <a:p>
            <a:endParaRPr lang="fr-FR" dirty="0"/>
          </a:p>
          <a:p>
            <a:r>
              <a:rPr lang="fr-FR" dirty="0"/>
              <a:t>Le régulateur mène ses actions dans l’espace francophone, au bénéfice des consommateurs. </a:t>
            </a:r>
          </a:p>
          <a:p>
            <a:endParaRPr lang="fr-FR" dirty="0"/>
          </a:p>
          <a:p>
            <a:r>
              <a:rPr lang="fr-FR" dirty="0"/>
              <a:t>En France, protection du consommateur forte</a:t>
            </a:r>
            <a:r>
              <a:rPr lang="fr-FR" u="sng" dirty="0"/>
              <a:t>, y compris durant la crise des prix de l’énergie</a:t>
            </a:r>
            <a:r>
              <a:rPr lang="fr-FR" u="none" dirty="0"/>
              <a:t>. Illustrations: bouclier tarifaire</a:t>
            </a:r>
          </a:p>
          <a:p>
            <a:endParaRPr lang="fr-FR" u="none" dirty="0"/>
          </a:p>
          <a:p>
            <a:endParaRPr lang="fr-FR" dirty="0"/>
          </a:p>
          <a:p>
            <a:r>
              <a:rPr lang="fr-FR" dirty="0"/>
              <a:t>IPP qui sont globalement perçus comme pouvant répondre à une production déficitaire. </a:t>
            </a:r>
          </a:p>
          <a:p>
            <a:r>
              <a:rPr lang="en-IE" sz="1800" dirty="0">
                <a:effectLst/>
                <a:latin typeface="Georgia" panose="02040502050405020303" pitchFamily="18" charset="0"/>
                <a:ea typeface="Calibri" panose="020F0502020204030204" pitchFamily="34" charset="0"/>
                <a:cs typeface="Arial" panose="020B0604020202020204" pitchFamily="34" charset="0"/>
              </a:rPr>
              <a:t>Parmi les </a:t>
            </a:r>
            <a:r>
              <a:rPr lang="en-IE" sz="1800" dirty="0" err="1">
                <a:effectLst/>
                <a:latin typeface="Georgia" panose="02040502050405020303" pitchFamily="18" charset="0"/>
                <a:ea typeface="Calibri" panose="020F0502020204030204" pitchFamily="34" charset="0"/>
                <a:cs typeface="Arial" panose="020B0604020202020204" pitchFamily="34" charset="0"/>
              </a:rPr>
              <a:t>objectifs</a:t>
            </a:r>
            <a:r>
              <a:rPr lang="en-IE" sz="1800" dirty="0">
                <a:effectLst/>
                <a:latin typeface="Georgia" panose="02040502050405020303" pitchFamily="18" charset="0"/>
                <a:ea typeface="Calibri" panose="020F0502020204030204" pitchFamily="34" charset="0"/>
                <a:cs typeface="Arial" panose="020B0604020202020204" pitchFamily="34" charset="0"/>
              </a:rPr>
              <a:t> et principes </a:t>
            </a:r>
            <a:r>
              <a:rPr lang="en-IE" sz="1800" dirty="0" err="1">
                <a:effectLst/>
                <a:latin typeface="Georgia" panose="02040502050405020303" pitchFamily="18" charset="0"/>
                <a:ea typeface="Calibri" panose="020F0502020204030204" pitchFamily="34" charset="0"/>
                <a:cs typeface="Arial" panose="020B0604020202020204" pitchFamily="34" charset="0"/>
              </a:rPr>
              <a:t>régissant</a:t>
            </a:r>
            <a:r>
              <a:rPr lang="en-IE" sz="1800" dirty="0">
                <a:effectLst/>
                <a:latin typeface="Georgia" panose="02040502050405020303" pitchFamily="18" charset="0"/>
                <a:ea typeface="Calibri" panose="020F0502020204030204" pitchFamily="34" charset="0"/>
                <a:cs typeface="Arial" panose="020B0604020202020204" pitchFamily="34" charset="0"/>
              </a:rPr>
              <a:t> le </a:t>
            </a:r>
            <a:r>
              <a:rPr lang="en-IE" sz="1800" dirty="0" err="1">
                <a:effectLst/>
                <a:latin typeface="Georgia" panose="02040502050405020303" pitchFamily="18" charset="0"/>
                <a:ea typeface="Calibri" panose="020F0502020204030204" pitchFamily="34" charset="0"/>
                <a:cs typeface="Arial" panose="020B0604020202020204" pitchFamily="34" charset="0"/>
              </a:rPr>
              <a:t>secteur</a:t>
            </a:r>
            <a:r>
              <a:rPr lang="en-IE" sz="1800" dirty="0">
                <a:effectLst/>
                <a:latin typeface="Georgia" panose="02040502050405020303" pitchFamily="18" charset="0"/>
                <a:ea typeface="Calibri" panose="020F0502020204030204" pitchFamily="34" charset="0"/>
                <a:cs typeface="Arial" panose="020B0604020202020204" pitchFamily="34" charset="0"/>
              </a:rPr>
              <a:t> de </a:t>
            </a:r>
            <a:r>
              <a:rPr lang="en-IE" sz="1800" dirty="0" err="1">
                <a:effectLst/>
                <a:latin typeface="Georgia" panose="02040502050405020303" pitchFamily="18" charset="0"/>
                <a:ea typeface="Calibri" panose="020F0502020204030204" pitchFamily="34" charset="0"/>
                <a:cs typeface="Arial" panose="020B0604020202020204" pitchFamily="34" charset="0"/>
              </a:rPr>
              <a:t>l’électricité</a:t>
            </a:r>
            <a:r>
              <a:rPr lang="en-IE" sz="1800" dirty="0">
                <a:effectLst/>
                <a:latin typeface="Georgia" panose="02040502050405020303" pitchFamily="18" charset="0"/>
                <a:ea typeface="Calibri" panose="020F0502020204030204" pitchFamily="34" charset="0"/>
                <a:cs typeface="Arial" panose="020B0604020202020204" pitchFamily="34" charset="0"/>
              </a:rPr>
              <a:t>, dans les pays francophones, le service public de </a:t>
            </a:r>
            <a:r>
              <a:rPr lang="en-IE" sz="1800" dirty="0" err="1">
                <a:effectLst/>
                <a:latin typeface="Georgia" panose="02040502050405020303" pitchFamily="18" charset="0"/>
                <a:ea typeface="Calibri" panose="020F0502020204030204" pitchFamily="34" charset="0"/>
                <a:cs typeface="Arial" panose="020B0604020202020204" pitchFamily="34" charset="0"/>
              </a:rPr>
              <a:t>l’électricité</a:t>
            </a:r>
            <a:r>
              <a:rPr lang="en-IE" sz="1800" dirty="0">
                <a:effectLst/>
                <a:latin typeface="Georgia" panose="02040502050405020303" pitchFamily="18" charset="0"/>
                <a:ea typeface="Calibri" panose="020F0502020204030204" pitchFamily="34" charset="0"/>
                <a:cs typeface="Arial" panose="020B0604020202020204" pitchFamily="34" charset="0"/>
              </a:rPr>
              <a:t> </a:t>
            </a:r>
            <a:r>
              <a:rPr lang="en-IE" sz="1800" dirty="0" err="1">
                <a:effectLst/>
                <a:latin typeface="Georgia" panose="02040502050405020303" pitchFamily="18" charset="0"/>
                <a:ea typeface="Calibri" panose="020F0502020204030204" pitchFamily="34" charset="0"/>
                <a:cs typeface="Arial" panose="020B0604020202020204" pitchFamily="34" charset="0"/>
              </a:rPr>
              <a:t>occupe</a:t>
            </a:r>
            <a:r>
              <a:rPr lang="en-IE" sz="1800" dirty="0">
                <a:effectLst/>
                <a:latin typeface="Georgia" panose="02040502050405020303" pitchFamily="18" charset="0"/>
                <a:ea typeface="Calibri" panose="020F0502020204030204" pitchFamily="34" charset="0"/>
                <a:cs typeface="Arial" panose="020B0604020202020204" pitchFamily="34" charset="0"/>
              </a:rPr>
              <a:t> </a:t>
            </a:r>
            <a:r>
              <a:rPr lang="en-IE" sz="1800" dirty="0" err="1">
                <a:effectLst/>
                <a:latin typeface="Georgia" panose="02040502050405020303" pitchFamily="18" charset="0"/>
                <a:ea typeface="Calibri" panose="020F0502020204030204" pitchFamily="34" charset="0"/>
                <a:cs typeface="Arial" panose="020B0604020202020204" pitchFamily="34" charset="0"/>
              </a:rPr>
              <a:t>une</a:t>
            </a:r>
            <a:r>
              <a:rPr lang="en-IE" sz="1800" dirty="0">
                <a:effectLst/>
                <a:latin typeface="Georgia" panose="02040502050405020303" pitchFamily="18" charset="0"/>
                <a:ea typeface="Calibri" panose="020F0502020204030204" pitchFamily="34" charset="0"/>
                <a:cs typeface="Arial" panose="020B0604020202020204" pitchFamily="34" charset="0"/>
              </a:rPr>
              <a:t> place centrale et </a:t>
            </a:r>
            <a:r>
              <a:rPr lang="en-IE" sz="1800" dirty="0" err="1">
                <a:effectLst/>
                <a:latin typeface="Georgia" panose="02040502050405020303" pitchFamily="18" charset="0"/>
                <a:ea typeface="Calibri" panose="020F0502020204030204" pitchFamily="34" charset="0"/>
                <a:cs typeface="Arial" panose="020B0604020202020204" pitchFamily="34" charset="0"/>
              </a:rPr>
              <a:t>prépondérante</a:t>
            </a:r>
            <a:endParaRPr lang="en-IE" sz="1800" dirty="0">
              <a:effectLst/>
              <a:latin typeface="Georgia" panose="02040502050405020303" pitchFamily="18" charset="0"/>
              <a:ea typeface="Calibri" panose="020F0502020204030204" pitchFamily="34" charset="0"/>
              <a:cs typeface="Arial" panose="020B0604020202020204" pitchFamily="34" charset="0"/>
            </a:endParaRPr>
          </a:p>
          <a:p>
            <a:endParaRPr lang="en-IE" sz="1800" dirty="0">
              <a:effectLst/>
              <a:latin typeface="Georgia" panose="02040502050405020303" pitchFamily="18" charset="0"/>
              <a:ea typeface="Calibri" panose="020F0502020204030204" pitchFamily="34" charset="0"/>
              <a:cs typeface="Arial" panose="020B0604020202020204" pitchFamily="34" charset="0"/>
            </a:endParaRPr>
          </a:p>
          <a:p>
            <a:r>
              <a:rPr lang="fr-FR" dirty="0"/>
              <a:t>protection de l’environnement: </a:t>
            </a:r>
          </a:p>
          <a:p>
            <a:r>
              <a:rPr lang="fr-FR" dirty="0"/>
              <a:t>Ex : Maroc: politique énergétique a pour objectif de préserver l’environnement</a:t>
            </a:r>
          </a:p>
          <a:p>
            <a:endParaRPr lang="fr-FR" dirty="0"/>
          </a:p>
          <a:p>
            <a:r>
              <a:rPr lang="fr-FR" dirty="0"/>
              <a:t>Vivacité de la coopération entre régulateurs dans l’espace francophone. </a:t>
            </a:r>
          </a:p>
        </p:txBody>
      </p:sp>
      <p:sp>
        <p:nvSpPr>
          <p:cNvPr id="4" name="Espace réservé du numéro de diapositive 3">
            <a:extLst>
              <a:ext uri="{FF2B5EF4-FFF2-40B4-BE49-F238E27FC236}">
                <a16:creationId xmlns:a16="http://schemas.microsoft.com/office/drawing/2014/main" id="{07B8776C-5B68-8DEA-ABF0-C8301661B4D0}"/>
              </a:ext>
            </a:extLst>
          </p:cNvPr>
          <p:cNvSpPr>
            <a:spLocks noGrp="1"/>
          </p:cNvSpPr>
          <p:nvPr>
            <p:ph type="sldNum" sz="quarter" idx="5"/>
          </p:nvPr>
        </p:nvSpPr>
        <p:spPr/>
        <p:txBody>
          <a:bodyPr/>
          <a:lstStyle/>
          <a:p>
            <a:fld id="{26BAF50B-FF77-42E5-B8F6-F58A73FFF9F6}" type="slidenum">
              <a:rPr lang="fr-FR" smtClean="0"/>
              <a:t>7</a:t>
            </a:fld>
            <a:endParaRPr lang="fr-FR"/>
          </a:p>
        </p:txBody>
      </p:sp>
    </p:spTree>
    <p:extLst>
      <p:ext uri="{BB962C8B-B14F-4D97-AF65-F5344CB8AC3E}">
        <p14:creationId xmlns:p14="http://schemas.microsoft.com/office/powerpoint/2010/main" val="638321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608937-A35D-B2FB-9F78-4444A80E25B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24C4DE3-4877-B291-DC92-CF1F7C14FDA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0E52868-A586-B726-8CBB-691B833CEE8D}"/>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70B71917-453A-E81A-1A20-207D4E33C166}"/>
              </a:ext>
            </a:extLst>
          </p:cNvPr>
          <p:cNvSpPr>
            <a:spLocks noGrp="1"/>
          </p:cNvSpPr>
          <p:nvPr>
            <p:ph type="sldNum" sz="quarter" idx="5"/>
          </p:nvPr>
        </p:nvSpPr>
        <p:spPr/>
        <p:txBody>
          <a:bodyPr/>
          <a:lstStyle/>
          <a:p>
            <a:fld id="{26BAF50B-FF77-42E5-B8F6-F58A73FFF9F6}" type="slidenum">
              <a:rPr lang="fr-FR" smtClean="0"/>
              <a:t>8</a:t>
            </a:fld>
            <a:endParaRPr lang="fr-FR"/>
          </a:p>
        </p:txBody>
      </p:sp>
    </p:spTree>
    <p:extLst>
      <p:ext uri="{BB962C8B-B14F-4D97-AF65-F5344CB8AC3E}">
        <p14:creationId xmlns:p14="http://schemas.microsoft.com/office/powerpoint/2010/main" val="2623711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D0752F-C880-1A91-2F15-2865077C675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007834C-410A-3C90-DF2F-5C72F76EB00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E4E5160-3B0F-8D52-3AD9-2422219A89C1}"/>
              </a:ext>
            </a:extLst>
          </p:cNvPr>
          <p:cNvSpPr>
            <a:spLocks noGrp="1"/>
          </p:cNvSpPr>
          <p:nvPr>
            <p:ph type="body" idx="1"/>
          </p:nvPr>
        </p:nvSpPr>
        <p:spPr/>
        <p:txBody>
          <a:bodyPr/>
          <a:lstStyle/>
          <a:p>
            <a:r>
              <a:rPr lang="fr-FR" b="1" u="sng" dirty="0"/>
              <a:t>Informations pertinentes </a:t>
            </a:r>
            <a:r>
              <a:rPr lang="fr-FR" dirty="0"/>
              <a:t>: </a:t>
            </a:r>
          </a:p>
          <a:p>
            <a:endParaRPr lang="fr-FR"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b="1" dirty="0"/>
              <a:t>Dates de création très étendues, cependant relativement récentes </a:t>
            </a:r>
            <a:r>
              <a:rPr lang="fr-FR" dirty="0"/>
              <a:t>: 1eres autorités créées en </a:t>
            </a:r>
            <a:r>
              <a:rPr lang="fr-FR" b="1" u="sng" dirty="0"/>
              <a:t>1997</a:t>
            </a:r>
            <a:r>
              <a:rPr lang="fr-FR" dirty="0"/>
              <a:t> (Canada (Régie de l’Energie du Québec) ; Luxembourg). La dernière a été créée </a:t>
            </a:r>
            <a:r>
              <a:rPr lang="fr-FR"/>
              <a:t>en </a:t>
            </a:r>
            <a:r>
              <a:rPr lang="fr-FR" b="1" u="sng"/>
              <a:t>2020</a:t>
            </a:r>
            <a:r>
              <a:rPr lang="fr-FR"/>
              <a:t> </a:t>
            </a:r>
            <a:r>
              <a:rPr lang="fr-FR" dirty="0"/>
              <a:t>(Djibouti).</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FR"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b="1" dirty="0"/>
              <a:t>Date médiane de création du régulateur dans l’espace francophone</a:t>
            </a:r>
            <a:r>
              <a:rPr lang="fr-FR" dirty="0"/>
              <a:t> : </a:t>
            </a:r>
            <a:r>
              <a:rPr lang="fr-FR" b="1" u="sng" dirty="0"/>
              <a:t>2003</a:t>
            </a:r>
            <a:r>
              <a:rPr lang="fr-FR" dirty="0"/>
              <a:t> (moitié des régulateurs a été créée </a:t>
            </a:r>
            <a:r>
              <a:rPr lang="fr-FR" u="sng" dirty="0"/>
              <a:t>avant</a:t>
            </a:r>
            <a:r>
              <a:rPr lang="fr-FR" dirty="0"/>
              <a:t> 2003 ; l’autre moitié a été créée </a:t>
            </a:r>
            <a:r>
              <a:rPr lang="fr-FR" u="sng" dirty="0"/>
              <a:t>après</a:t>
            </a:r>
            <a:r>
              <a:rPr lang="fr-FR" dirty="0"/>
              <a:t> 2003). </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FR"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b="1" dirty="0"/>
              <a:t>Deux segments de forte activité de création de régulateurs </a:t>
            </a:r>
            <a:r>
              <a:rPr lang="fr-FR"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     -&gt; période d’activité concentrée principalement entre </a:t>
            </a:r>
            <a:r>
              <a:rPr lang="fr-FR" b="1" u="sng" dirty="0"/>
              <a:t>1997 et 2001</a:t>
            </a:r>
            <a:r>
              <a:rPr lang="fr-FR" dirty="0"/>
              <a:t> (15 régulateurs) ; et une autre, moins dense toutefois, entre </a:t>
            </a:r>
            <a:r>
              <a:rPr lang="fr-FR" b="1" u="sng" dirty="0"/>
              <a:t>2015 et 2019</a:t>
            </a:r>
            <a:r>
              <a:rPr lang="fr-FR" dirty="0"/>
              <a:t> (8 régulateurs). </a:t>
            </a:r>
          </a:p>
          <a:p>
            <a:endParaRPr lang="fr-FR" b="1" u="sng" dirty="0"/>
          </a:p>
          <a:p>
            <a:endParaRPr lang="fr-FR" b="1" u="sng" dirty="0"/>
          </a:p>
          <a:p>
            <a:r>
              <a:rPr lang="fr-FR" b="1" u="sng" dirty="0"/>
              <a:t>Détails années de création :</a:t>
            </a:r>
          </a:p>
          <a:p>
            <a:endParaRPr lang="fr-FR" dirty="0"/>
          </a:p>
          <a:p>
            <a:r>
              <a:rPr lang="fr-FR" dirty="0"/>
              <a:t>1997 : Canada (Régie de l’Energie du Québec) ; Luxembourg</a:t>
            </a:r>
          </a:p>
          <a:p>
            <a:endParaRPr lang="fr-FR" dirty="0"/>
          </a:p>
          <a:p>
            <a:r>
              <a:rPr lang="fr-FR" dirty="0"/>
              <a:t>1998 : Cameroun ; Sénégal</a:t>
            </a:r>
          </a:p>
          <a:p>
            <a:endParaRPr lang="fr-FR" dirty="0"/>
          </a:p>
          <a:p>
            <a:r>
              <a:rPr lang="fr-FR" dirty="0"/>
              <a:t>1999 : Belgique ; Bulgarie ; Grèce ; Madagascar ; Roumanie</a:t>
            </a:r>
          </a:p>
          <a:p>
            <a:endParaRPr lang="fr-FR" dirty="0"/>
          </a:p>
          <a:p>
            <a:r>
              <a:rPr lang="fr-FR" dirty="0"/>
              <a:t>2000 : France ; Mali ; Togo </a:t>
            </a:r>
          </a:p>
          <a:p>
            <a:endParaRPr lang="fr-FR" dirty="0"/>
          </a:p>
          <a:p>
            <a:r>
              <a:rPr lang="fr-FR" dirty="0"/>
              <a:t>2001 : Lettonie ; Mauritanie ; Rwanda </a:t>
            </a:r>
          </a:p>
          <a:p>
            <a:endParaRPr lang="fr-FR" dirty="0"/>
          </a:p>
          <a:p>
            <a:r>
              <a:rPr lang="fr-FR" dirty="0"/>
              <a:t>2002 : Algérie </a:t>
            </a:r>
          </a:p>
          <a:p>
            <a:endParaRPr lang="fr-FR" dirty="0"/>
          </a:p>
          <a:p>
            <a:r>
              <a:rPr lang="fr-FR" dirty="0"/>
              <a:t>2003 : République du Congo (Brazzaville)</a:t>
            </a:r>
          </a:p>
          <a:p>
            <a:endParaRPr lang="fr-FR" dirty="0"/>
          </a:p>
          <a:p>
            <a:r>
              <a:rPr lang="fr-FR" dirty="0"/>
              <a:t>2004 : Maurice</a:t>
            </a:r>
          </a:p>
          <a:p>
            <a:endParaRPr lang="fr-FR" dirty="0"/>
          </a:p>
          <a:p>
            <a:r>
              <a:rPr lang="fr-FR" dirty="0"/>
              <a:t>2005 : République </a:t>
            </a:r>
            <a:r>
              <a:rPr lang="fr-FR" dirty="0" err="1"/>
              <a:t>centrafrique</a:t>
            </a:r>
            <a:endParaRPr lang="fr-FR" dirty="0"/>
          </a:p>
          <a:p>
            <a:endParaRPr lang="fr-FR" dirty="0"/>
          </a:p>
          <a:p>
            <a:r>
              <a:rPr lang="fr-FR" dirty="0"/>
              <a:t>2006 : Canada (</a:t>
            </a:r>
            <a:r>
              <a:rPr lang="fr-FR" sz="1800" dirty="0">
                <a:effectLst/>
                <a:latin typeface="Arial" panose="020B0604020202020204" pitchFamily="34" charset="0"/>
                <a:ea typeface="Arial" panose="020B0604020202020204" pitchFamily="34" charset="0"/>
                <a:cs typeface="Times New Roman" panose="02020603050405020304" pitchFamily="18" charset="0"/>
              </a:rPr>
              <a:t>Commission de l’énergie et des services publics du Nouveau-Brunswick (CESP))</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2007 : Burkina Faso</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2008 : 0</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2009 : Bénin</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2010 : 0</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2011 : Burundi</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2012 : 0</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2013 : 0</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2014 : Côte d’ivoire</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2015 : Niger ; Polynésie </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2016 : Haïti ; Maroc ; République démocratique du Congo (Kinshasa)</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2017 : Guinée – Conakry</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2018 : 0</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2019 : Canada (</a:t>
            </a:r>
            <a:r>
              <a:rPr lang="fr-FR" sz="1800" dirty="0">
                <a:effectLst/>
                <a:latin typeface="Arial" panose="020B0604020202020204" pitchFamily="34" charset="0"/>
                <a:ea typeface="Arial" panose="020B0604020202020204" pitchFamily="34" charset="0"/>
                <a:cs typeface="Times New Roman" panose="02020603050405020304" pitchFamily="18" charset="0"/>
              </a:rPr>
              <a:t>Régie de l’Energie du Canada) ; Tchad </a:t>
            </a:r>
          </a:p>
          <a:p>
            <a:endParaRPr lang="fr-FR" sz="1800" dirty="0">
              <a:effectLst/>
              <a:latin typeface="Arial" panose="020B0604020202020204" pitchFamily="34" charset="0"/>
              <a:cs typeface="Times New Roman" panose="02020603050405020304" pitchFamily="18" charset="0"/>
            </a:endParaRPr>
          </a:p>
          <a:p>
            <a:r>
              <a:rPr lang="fr-FR" sz="1800" dirty="0">
                <a:effectLst/>
                <a:latin typeface="Arial" panose="020B0604020202020204" pitchFamily="34" charset="0"/>
                <a:cs typeface="Times New Roman" panose="02020603050405020304" pitchFamily="18" charset="0"/>
              </a:rPr>
              <a:t>2020 : Djibouti</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a:p>
            <a:endParaRPr lang="fr-FR" dirty="0"/>
          </a:p>
          <a:p>
            <a:endParaRPr lang="fr-FR" dirty="0"/>
          </a:p>
        </p:txBody>
      </p:sp>
      <p:sp>
        <p:nvSpPr>
          <p:cNvPr id="4" name="Espace réservé du numéro de diapositive 3">
            <a:extLst>
              <a:ext uri="{FF2B5EF4-FFF2-40B4-BE49-F238E27FC236}">
                <a16:creationId xmlns:a16="http://schemas.microsoft.com/office/drawing/2014/main" id="{8516F43C-C1E0-E066-3267-AC77F509C586}"/>
              </a:ext>
            </a:extLst>
          </p:cNvPr>
          <p:cNvSpPr>
            <a:spLocks noGrp="1"/>
          </p:cNvSpPr>
          <p:nvPr>
            <p:ph type="sldNum" sz="quarter" idx="5"/>
          </p:nvPr>
        </p:nvSpPr>
        <p:spPr/>
        <p:txBody>
          <a:bodyPr/>
          <a:lstStyle/>
          <a:p>
            <a:fld id="{26BAF50B-FF77-42E5-B8F6-F58A73FFF9F6}" type="slidenum">
              <a:rPr lang="fr-FR" smtClean="0"/>
              <a:t>9</a:t>
            </a:fld>
            <a:endParaRPr lang="fr-FR"/>
          </a:p>
        </p:txBody>
      </p:sp>
    </p:spTree>
    <p:extLst>
      <p:ext uri="{BB962C8B-B14F-4D97-AF65-F5344CB8AC3E}">
        <p14:creationId xmlns:p14="http://schemas.microsoft.com/office/powerpoint/2010/main" val="17790504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Rectangle 6"/>
          <p:cNvSpPr/>
          <p:nvPr userDrawn="1"/>
        </p:nvSpPr>
        <p:spPr>
          <a:xfrm>
            <a:off x="0" y="0"/>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8" name="Rectangle 7"/>
          <p:cNvSpPr/>
          <p:nvPr userDrawn="1"/>
        </p:nvSpPr>
        <p:spPr>
          <a:xfrm>
            <a:off x="496888" y="2394248"/>
            <a:ext cx="8077200" cy="1200329"/>
          </a:xfrm>
          <a:prstGeom prst="rect">
            <a:avLst/>
          </a:prstGeom>
        </p:spPr>
        <p:txBody>
          <a:bodyPr wrap="square">
            <a:spAutoFit/>
          </a:bodyPr>
          <a:lstStyle/>
          <a:p>
            <a:pPr algn="ctr"/>
            <a:r>
              <a:rPr lang="fr-FR" sz="3600" i="1" dirty="0">
                <a:solidFill>
                  <a:srgbClr val="000000">
                    <a:lumMod val="50000"/>
                    <a:lumOff val="50000"/>
                  </a:srgbClr>
                </a:solidFill>
              </a:rPr>
              <a:t>Réseau Francophone </a:t>
            </a:r>
          </a:p>
          <a:p>
            <a:pPr algn="ctr"/>
            <a:r>
              <a:rPr lang="fr-FR" sz="3600" i="1" dirty="0">
                <a:solidFill>
                  <a:srgbClr val="000000">
                    <a:lumMod val="50000"/>
                    <a:lumOff val="50000"/>
                  </a:srgbClr>
                </a:solidFill>
              </a:rPr>
              <a:t>des Régulateurs de l’Energie</a:t>
            </a:r>
            <a:endParaRPr lang="bg-BG" sz="3600" dirty="0">
              <a:solidFill>
                <a:srgbClr val="000000">
                  <a:lumMod val="50000"/>
                  <a:lumOff val="50000"/>
                </a:srgbClr>
              </a:solidFill>
            </a:endParaRPr>
          </a:p>
        </p:txBody>
      </p:sp>
      <p:pic>
        <p:nvPicPr>
          <p:cNvPr id="9"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0451" y="908720"/>
            <a:ext cx="5490073" cy="1367028"/>
          </a:xfrm>
          <a:prstGeom prst="rect">
            <a:avLst/>
          </a:prstGeom>
        </p:spPr>
      </p:pic>
      <p:sp>
        <p:nvSpPr>
          <p:cNvPr id="10" name="Sous-titre 2"/>
          <p:cNvSpPr txBox="1">
            <a:spLocks/>
          </p:cNvSpPr>
          <p:nvPr userDrawn="1"/>
        </p:nvSpPr>
        <p:spPr>
          <a:xfrm>
            <a:off x="-36513" y="3717032"/>
            <a:ext cx="9144000" cy="1536576"/>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fr-FR" sz="2400" b="0" dirty="0"/>
              <a:t>Claire Hellich-Praquin,</a:t>
            </a:r>
            <a:r>
              <a:rPr lang="fr-FR" sz="2400" b="0" baseline="0" dirty="0"/>
              <a:t> Directrice des Affaires européennes, internationales et de la coopération</a:t>
            </a:r>
            <a:endParaRPr lang="fr-FR" sz="1400" b="0" dirty="0"/>
          </a:p>
        </p:txBody>
      </p:sp>
      <p:sp>
        <p:nvSpPr>
          <p:cNvPr id="11" name="Rectangle 10"/>
          <p:cNvSpPr/>
          <p:nvPr userDrawn="1"/>
        </p:nvSpPr>
        <p:spPr>
          <a:xfrm>
            <a:off x="-9166" y="6669360"/>
            <a:ext cx="9153166" cy="188640"/>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pic>
        <p:nvPicPr>
          <p:cNvPr id="13" name="Picture 2" descr="https://europa.eu/european-union/sites/europaeu/files/docs/body/flag_yellow_high.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34273" y="5517232"/>
            <a:ext cx="1066288" cy="711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9355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971600" y="1011185"/>
            <a:ext cx="7134591" cy="805739"/>
          </a:xfrm>
        </p:spPr>
        <p:txBody>
          <a:bodyPr>
            <a:normAutofit/>
          </a:bodyPr>
          <a:lstStyle>
            <a:lvl1pPr>
              <a:defRPr sz="3200">
                <a:solidFill>
                  <a:srgbClr val="FF8F00"/>
                </a:solidFill>
                <a:latin typeface="Cambria" panose="02040503050406030204" pitchFamily="18" charset="0"/>
              </a:defRPr>
            </a:lvl1pPr>
          </a:lstStyle>
          <a:p>
            <a:r>
              <a:rPr lang="fr-FR" dirty="0"/>
              <a:t>Modifiez le style du titre</a:t>
            </a:r>
            <a:br>
              <a:rPr lang="fr-FR" dirty="0"/>
            </a:br>
            <a:endParaRPr lang="fr-FR" dirty="0"/>
          </a:p>
        </p:txBody>
      </p:sp>
      <p:sp>
        <p:nvSpPr>
          <p:cNvPr id="3" name="Espace réservé du contenu 2"/>
          <p:cNvSpPr>
            <a:spLocks noGrp="1"/>
          </p:cNvSpPr>
          <p:nvPr>
            <p:ph idx="1"/>
          </p:nvPr>
        </p:nvSpPr>
        <p:spPr>
          <a:xfrm>
            <a:off x="395536" y="1953449"/>
            <a:ext cx="3106688" cy="4525963"/>
          </a:xfrm>
        </p:spPr>
        <p:txBody>
          <a:bodyPr/>
          <a:lstStyle>
            <a:lvl1pPr marL="0" indent="0">
              <a:buFontTx/>
              <a:buNone/>
              <a:defRPr sz="1600">
                <a:solidFill>
                  <a:srgbClr val="558B2F"/>
                </a:solidFill>
                <a:latin typeface="Cambria" panose="02040503050406030204" pitchFamily="18" charset="0"/>
              </a:defRPr>
            </a:lvl1pPr>
            <a:lvl2pPr marL="742950" indent="-285750">
              <a:buFont typeface="Wingdings" panose="05000000000000000000" pitchFamily="2" charset="2"/>
              <a:buChar char="Ø"/>
              <a:defRPr sz="1400">
                <a:solidFill>
                  <a:srgbClr val="8BC34A"/>
                </a:solidFill>
              </a:defRPr>
            </a:lvl2pPr>
            <a:lvl4pPr marL="1714500" indent="-342900">
              <a:buFont typeface="Arial" panose="020B0604020202020204" pitchFamily="34" charset="0"/>
              <a:buChar char="•"/>
              <a:defRPr/>
            </a:lvl4pPr>
          </a:lstStyle>
          <a:p>
            <a:pPr lvl="0"/>
            <a:r>
              <a:rPr lang="fr-FR" dirty="0"/>
              <a:t>Modifier les styles du texte du masque</a:t>
            </a:r>
          </a:p>
          <a:p>
            <a:pPr lvl="1"/>
            <a:r>
              <a:rPr lang="fr-FR" dirty="0"/>
              <a:t>Deuxième niveau</a:t>
            </a:r>
          </a:p>
        </p:txBody>
      </p:sp>
      <p:sp>
        <p:nvSpPr>
          <p:cNvPr id="11" name="Rectangle 10"/>
          <p:cNvSpPr/>
          <p:nvPr userDrawn="1"/>
        </p:nvSpPr>
        <p:spPr>
          <a:xfrm>
            <a:off x="4267200" y="505544"/>
            <a:ext cx="4572000" cy="307777"/>
          </a:xfrm>
          <a:prstGeom prst="rect">
            <a:avLst/>
          </a:prstGeom>
        </p:spPr>
        <p:txBody>
          <a:bodyPr>
            <a:spAutoFit/>
          </a:bodyPr>
          <a:lstStyle/>
          <a:p>
            <a:pPr algn="r"/>
            <a:r>
              <a:rPr lang="fr-FR" sz="1400" i="1" dirty="0">
                <a:solidFill>
                  <a:srgbClr val="000000">
                    <a:lumMod val="50000"/>
                    <a:lumOff val="50000"/>
                  </a:srgbClr>
                </a:solidFill>
              </a:rPr>
              <a:t>Réseau Francophone des Régulateurs de l’Energie</a:t>
            </a:r>
            <a:endParaRPr lang="bg-BG" sz="1400" dirty="0">
              <a:solidFill>
                <a:srgbClr val="000000">
                  <a:lumMod val="50000"/>
                  <a:lumOff val="50000"/>
                </a:srgbClr>
              </a:solidFill>
            </a:endParaRPr>
          </a:p>
        </p:txBody>
      </p:sp>
      <p:pic>
        <p:nvPicPr>
          <p:cNvPr id="12"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317675"/>
            <a:ext cx="2745037" cy="683514"/>
          </a:xfrm>
          <a:prstGeom prst="rect">
            <a:avLst/>
          </a:prstGeom>
        </p:spPr>
      </p:pic>
      <p:sp>
        <p:nvSpPr>
          <p:cNvPr id="13" name="Rectangle 12"/>
          <p:cNvSpPr/>
          <p:nvPr userDrawn="1"/>
        </p:nvSpPr>
        <p:spPr>
          <a:xfrm>
            <a:off x="-9166" y="6669360"/>
            <a:ext cx="9153166" cy="188640"/>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4" name="Rectangle 13"/>
          <p:cNvSpPr/>
          <p:nvPr userDrawn="1"/>
        </p:nvSpPr>
        <p:spPr>
          <a:xfrm>
            <a:off x="0" y="0"/>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8" name="ZoneTexte 7"/>
          <p:cNvSpPr txBox="1"/>
          <p:nvPr userDrawn="1"/>
        </p:nvSpPr>
        <p:spPr>
          <a:xfrm>
            <a:off x="-9166" y="6381328"/>
            <a:ext cx="4941206" cy="276999"/>
          </a:xfrm>
          <a:prstGeom prst="rect">
            <a:avLst/>
          </a:prstGeom>
          <a:noFill/>
        </p:spPr>
        <p:txBody>
          <a:bodyPr wrap="square" rtlCol="0">
            <a:spAutoFit/>
          </a:bodyPr>
          <a:lstStyle/>
          <a:p>
            <a:r>
              <a:rPr lang="fr-FR" sz="1200" dirty="0">
                <a:solidFill>
                  <a:schemeClr val="bg1">
                    <a:lumMod val="50000"/>
                  </a:schemeClr>
                </a:solidFill>
              </a:rPr>
              <a:t>Février 2020</a:t>
            </a:r>
          </a:p>
        </p:txBody>
      </p:sp>
    </p:spTree>
    <p:extLst>
      <p:ext uri="{BB962C8B-B14F-4D97-AF65-F5344CB8AC3E}">
        <p14:creationId xmlns:p14="http://schemas.microsoft.com/office/powerpoint/2010/main" val="286064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Titre 1"/>
          <p:cNvSpPr>
            <a:spLocks noGrp="1"/>
          </p:cNvSpPr>
          <p:nvPr>
            <p:ph type="title" hasCustomPrompt="1"/>
          </p:nvPr>
        </p:nvSpPr>
        <p:spPr>
          <a:xfrm>
            <a:off x="971600" y="1011185"/>
            <a:ext cx="7134591" cy="805739"/>
          </a:xfrm>
        </p:spPr>
        <p:txBody>
          <a:bodyPr>
            <a:normAutofit/>
          </a:bodyPr>
          <a:lstStyle>
            <a:lvl1pPr>
              <a:defRPr sz="3200">
                <a:solidFill>
                  <a:srgbClr val="FF8F00"/>
                </a:solidFill>
                <a:latin typeface="Cambria" panose="02040503050406030204" pitchFamily="18" charset="0"/>
              </a:defRPr>
            </a:lvl1pPr>
          </a:lstStyle>
          <a:p>
            <a:r>
              <a:rPr lang="fr-FR" dirty="0"/>
              <a:t>Modifiez le style du titre</a:t>
            </a:r>
            <a:br>
              <a:rPr lang="fr-FR" dirty="0"/>
            </a:br>
            <a:endParaRPr lang="fr-FR" dirty="0"/>
          </a:p>
        </p:txBody>
      </p:sp>
      <p:sp>
        <p:nvSpPr>
          <p:cNvPr id="8" name="Rectangle 7"/>
          <p:cNvSpPr/>
          <p:nvPr userDrawn="1"/>
        </p:nvSpPr>
        <p:spPr>
          <a:xfrm>
            <a:off x="4267200" y="505544"/>
            <a:ext cx="4572000" cy="307777"/>
          </a:xfrm>
          <a:prstGeom prst="rect">
            <a:avLst/>
          </a:prstGeom>
        </p:spPr>
        <p:txBody>
          <a:bodyPr>
            <a:spAutoFit/>
          </a:bodyPr>
          <a:lstStyle/>
          <a:p>
            <a:pPr algn="r"/>
            <a:r>
              <a:rPr lang="fr-FR" sz="1400" i="1" dirty="0">
                <a:solidFill>
                  <a:srgbClr val="000000">
                    <a:lumMod val="50000"/>
                    <a:lumOff val="50000"/>
                  </a:srgbClr>
                </a:solidFill>
              </a:rPr>
              <a:t>Réseau Francophone des Régulateurs de l’Energie</a:t>
            </a:r>
            <a:endParaRPr lang="bg-BG" sz="1400" dirty="0">
              <a:solidFill>
                <a:srgbClr val="000000">
                  <a:lumMod val="50000"/>
                  <a:lumOff val="50000"/>
                </a:srgbClr>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317675"/>
            <a:ext cx="2745037" cy="683514"/>
          </a:xfrm>
          <a:prstGeom prst="rect">
            <a:avLst/>
          </a:prstGeom>
        </p:spPr>
      </p:pic>
      <p:sp>
        <p:nvSpPr>
          <p:cNvPr id="10" name="Rectangle 9"/>
          <p:cNvSpPr/>
          <p:nvPr userDrawn="1"/>
        </p:nvSpPr>
        <p:spPr>
          <a:xfrm>
            <a:off x="-9166" y="6669360"/>
            <a:ext cx="9153166" cy="188640"/>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p:cNvSpPr/>
          <p:nvPr userDrawn="1"/>
        </p:nvSpPr>
        <p:spPr>
          <a:xfrm>
            <a:off x="0" y="0"/>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2" name="ZoneTexte 11"/>
          <p:cNvSpPr txBox="1"/>
          <p:nvPr userDrawn="1"/>
        </p:nvSpPr>
        <p:spPr>
          <a:xfrm>
            <a:off x="-9166" y="6381328"/>
            <a:ext cx="4941206" cy="276999"/>
          </a:xfrm>
          <a:prstGeom prst="rect">
            <a:avLst/>
          </a:prstGeom>
          <a:noFill/>
        </p:spPr>
        <p:txBody>
          <a:bodyPr wrap="square" rtlCol="0">
            <a:spAutoFit/>
          </a:bodyPr>
          <a:lstStyle/>
          <a:p>
            <a:r>
              <a:rPr lang="fr-FR" sz="1200" dirty="0">
                <a:solidFill>
                  <a:schemeClr val="bg1">
                    <a:lumMod val="50000"/>
                  </a:schemeClr>
                </a:solidFill>
              </a:rPr>
              <a:t>Février 2020</a:t>
            </a:r>
          </a:p>
        </p:txBody>
      </p:sp>
    </p:spTree>
    <p:extLst>
      <p:ext uri="{BB962C8B-B14F-4D97-AF65-F5344CB8AC3E}">
        <p14:creationId xmlns:p14="http://schemas.microsoft.com/office/powerpoint/2010/main" val="2532469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7" name="Rectangle 6"/>
          <p:cNvSpPr/>
          <p:nvPr userDrawn="1"/>
        </p:nvSpPr>
        <p:spPr>
          <a:xfrm>
            <a:off x="4267200" y="505544"/>
            <a:ext cx="4572000" cy="307777"/>
          </a:xfrm>
          <a:prstGeom prst="rect">
            <a:avLst/>
          </a:prstGeom>
        </p:spPr>
        <p:txBody>
          <a:bodyPr>
            <a:spAutoFit/>
          </a:bodyPr>
          <a:lstStyle/>
          <a:p>
            <a:pPr algn="r"/>
            <a:r>
              <a:rPr lang="fr-FR" sz="1400" i="1" dirty="0">
                <a:solidFill>
                  <a:srgbClr val="000000">
                    <a:lumMod val="50000"/>
                    <a:lumOff val="50000"/>
                  </a:srgbClr>
                </a:solidFill>
              </a:rPr>
              <a:t>Réseau Francophone des Régulateurs de l’Energie</a:t>
            </a:r>
            <a:endParaRPr lang="bg-BG" sz="1400" dirty="0">
              <a:solidFill>
                <a:srgbClr val="000000">
                  <a:lumMod val="50000"/>
                  <a:lumOff val="50000"/>
                </a:srgbClr>
              </a:solidFill>
            </a:endParaRPr>
          </a:p>
        </p:txBody>
      </p:sp>
      <p:pic>
        <p:nvPicPr>
          <p:cNvPr id="8"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317675"/>
            <a:ext cx="2745037" cy="683514"/>
          </a:xfrm>
          <a:prstGeom prst="rect">
            <a:avLst/>
          </a:prstGeom>
        </p:spPr>
      </p:pic>
      <p:sp>
        <p:nvSpPr>
          <p:cNvPr id="9" name="Rectangle 8"/>
          <p:cNvSpPr/>
          <p:nvPr userDrawn="1"/>
        </p:nvSpPr>
        <p:spPr>
          <a:xfrm>
            <a:off x="-9166" y="6669360"/>
            <a:ext cx="9153166" cy="188640"/>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p:cNvSpPr/>
          <p:nvPr userDrawn="1"/>
        </p:nvSpPr>
        <p:spPr>
          <a:xfrm>
            <a:off x="0" y="0"/>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5" name="ZoneTexte 14"/>
          <p:cNvSpPr txBox="1"/>
          <p:nvPr userDrawn="1"/>
        </p:nvSpPr>
        <p:spPr>
          <a:xfrm>
            <a:off x="2013423" y="2574921"/>
            <a:ext cx="4973135" cy="3385542"/>
          </a:xfrm>
          <a:prstGeom prst="rect">
            <a:avLst/>
          </a:prstGeom>
          <a:noFill/>
        </p:spPr>
        <p:txBody>
          <a:bodyPr wrap="square" rtlCol="0">
            <a:spAutoFit/>
          </a:bodyPr>
          <a:lstStyle/>
          <a:p>
            <a:pPr marL="514350" indent="-514350">
              <a:buAutoNum type="arabicPeriod"/>
            </a:pPr>
            <a:r>
              <a:rPr lang="fr-FR" sz="2800" dirty="0"/>
              <a:t>Missions et fonctionnement</a:t>
            </a:r>
          </a:p>
          <a:p>
            <a:pPr marL="514350" indent="-514350">
              <a:buAutoNum type="arabicPeriod"/>
            </a:pPr>
            <a:endParaRPr lang="fr-FR" sz="2800" dirty="0"/>
          </a:p>
          <a:p>
            <a:pPr marL="514350" indent="-514350">
              <a:buAutoNum type="arabicPeriod"/>
            </a:pPr>
            <a:r>
              <a:rPr lang="fr-FR" sz="2800" dirty="0"/>
              <a:t>Les rendez-vous du réseau</a:t>
            </a:r>
          </a:p>
          <a:p>
            <a:pPr marL="514350" indent="-514350">
              <a:buAutoNum type="arabicPeriod"/>
            </a:pPr>
            <a:endParaRPr lang="fr-FR" sz="2800" dirty="0"/>
          </a:p>
          <a:p>
            <a:pPr marL="514350" indent="-514350">
              <a:buAutoNum type="arabicPeriod"/>
            </a:pPr>
            <a:r>
              <a:rPr lang="fr-FR" sz="2800" dirty="0"/>
              <a:t>Les autres actions du réseau</a:t>
            </a:r>
          </a:p>
          <a:p>
            <a:pPr marL="514350" indent="-514350">
              <a:buAutoNum type="arabicPeriod"/>
            </a:pPr>
            <a:endParaRPr lang="fr-FR" sz="2800" dirty="0"/>
          </a:p>
          <a:p>
            <a:pPr marL="514350" indent="-514350">
              <a:buAutoNum type="arabicPeriod"/>
            </a:pPr>
            <a:r>
              <a:rPr lang="fr-FR" sz="2800" dirty="0"/>
              <a:t>L’avenir</a:t>
            </a:r>
          </a:p>
          <a:p>
            <a:endParaRPr lang="fr-FR" dirty="0"/>
          </a:p>
        </p:txBody>
      </p:sp>
      <p:sp>
        <p:nvSpPr>
          <p:cNvPr id="2" name="ZoneTexte 1"/>
          <p:cNvSpPr txBox="1"/>
          <p:nvPr userDrawn="1"/>
        </p:nvSpPr>
        <p:spPr>
          <a:xfrm>
            <a:off x="-9166" y="6381328"/>
            <a:ext cx="4941206" cy="276999"/>
          </a:xfrm>
          <a:prstGeom prst="rect">
            <a:avLst/>
          </a:prstGeom>
          <a:noFill/>
        </p:spPr>
        <p:txBody>
          <a:bodyPr wrap="square" rtlCol="0">
            <a:spAutoFit/>
          </a:bodyPr>
          <a:lstStyle/>
          <a:p>
            <a:r>
              <a:rPr lang="fr-FR" sz="1200" dirty="0">
                <a:solidFill>
                  <a:schemeClr val="bg1">
                    <a:lumMod val="50000"/>
                  </a:schemeClr>
                </a:solidFill>
              </a:rPr>
              <a:t>Février 2020</a:t>
            </a:r>
          </a:p>
        </p:txBody>
      </p:sp>
      <p:sp>
        <p:nvSpPr>
          <p:cNvPr id="3" name="ZoneTexte 2"/>
          <p:cNvSpPr txBox="1"/>
          <p:nvPr userDrawn="1"/>
        </p:nvSpPr>
        <p:spPr>
          <a:xfrm>
            <a:off x="3419870" y="1487326"/>
            <a:ext cx="2160240" cy="584775"/>
          </a:xfrm>
          <a:prstGeom prst="rect">
            <a:avLst/>
          </a:prstGeom>
          <a:noFill/>
        </p:spPr>
        <p:txBody>
          <a:bodyPr wrap="square" rtlCol="0">
            <a:spAutoFit/>
          </a:bodyPr>
          <a:lstStyle/>
          <a:p>
            <a:r>
              <a:rPr lang="fr-FR" sz="3200" b="1" dirty="0">
                <a:solidFill>
                  <a:srgbClr val="FF8F00"/>
                </a:solidFill>
                <a:latin typeface="NunitoSans-ExtraBold"/>
              </a:rPr>
              <a:t>Sommaire</a:t>
            </a:r>
          </a:p>
        </p:txBody>
      </p:sp>
    </p:spTree>
    <p:extLst>
      <p:ext uri="{BB962C8B-B14F-4D97-AF65-F5344CB8AC3E}">
        <p14:creationId xmlns:p14="http://schemas.microsoft.com/office/powerpoint/2010/main" val="3225107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6" name="Rectangle 5"/>
          <p:cNvSpPr/>
          <p:nvPr userDrawn="1"/>
        </p:nvSpPr>
        <p:spPr>
          <a:xfrm>
            <a:off x="4267200" y="505544"/>
            <a:ext cx="4572000" cy="307777"/>
          </a:xfrm>
          <a:prstGeom prst="rect">
            <a:avLst/>
          </a:prstGeom>
        </p:spPr>
        <p:txBody>
          <a:bodyPr>
            <a:spAutoFit/>
          </a:bodyPr>
          <a:lstStyle/>
          <a:p>
            <a:pPr algn="r"/>
            <a:r>
              <a:rPr lang="fr-FR" sz="1400" i="1" dirty="0">
                <a:solidFill>
                  <a:srgbClr val="000000">
                    <a:lumMod val="50000"/>
                    <a:lumOff val="50000"/>
                  </a:srgbClr>
                </a:solidFill>
              </a:rPr>
              <a:t>Réseau Francophone des Régulateurs de l’Energie</a:t>
            </a:r>
            <a:endParaRPr lang="bg-BG" sz="1400" dirty="0">
              <a:solidFill>
                <a:srgbClr val="000000">
                  <a:lumMod val="50000"/>
                  <a:lumOff val="50000"/>
                </a:srgbClr>
              </a:solidFill>
            </a:endParaRPr>
          </a:p>
        </p:txBody>
      </p:sp>
      <p:pic>
        <p:nvPicPr>
          <p:cNvPr id="7"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317675"/>
            <a:ext cx="2745037" cy="683514"/>
          </a:xfrm>
          <a:prstGeom prst="rect">
            <a:avLst/>
          </a:prstGeom>
        </p:spPr>
      </p:pic>
      <p:sp>
        <p:nvSpPr>
          <p:cNvPr id="8" name="Rectangle 7"/>
          <p:cNvSpPr/>
          <p:nvPr userDrawn="1"/>
        </p:nvSpPr>
        <p:spPr>
          <a:xfrm>
            <a:off x="-9166" y="6669360"/>
            <a:ext cx="9153166" cy="188640"/>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9" name="Rectangle 8"/>
          <p:cNvSpPr/>
          <p:nvPr userDrawn="1"/>
        </p:nvSpPr>
        <p:spPr>
          <a:xfrm>
            <a:off x="0" y="0"/>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ZoneTexte 9"/>
          <p:cNvSpPr txBox="1"/>
          <p:nvPr userDrawn="1"/>
        </p:nvSpPr>
        <p:spPr>
          <a:xfrm>
            <a:off x="-9166" y="6381328"/>
            <a:ext cx="4941206" cy="276999"/>
          </a:xfrm>
          <a:prstGeom prst="rect">
            <a:avLst/>
          </a:prstGeom>
          <a:noFill/>
        </p:spPr>
        <p:txBody>
          <a:bodyPr wrap="square" rtlCol="0">
            <a:spAutoFit/>
          </a:bodyPr>
          <a:lstStyle/>
          <a:p>
            <a:r>
              <a:rPr lang="fr-FR" sz="1200" dirty="0">
                <a:solidFill>
                  <a:schemeClr val="bg1">
                    <a:lumMod val="50000"/>
                  </a:schemeClr>
                </a:solidFill>
              </a:rPr>
              <a:t>Février 2020</a:t>
            </a:r>
          </a:p>
        </p:txBody>
      </p:sp>
      <p:sp>
        <p:nvSpPr>
          <p:cNvPr id="11" name="ZoneTexte 10"/>
          <p:cNvSpPr txBox="1"/>
          <p:nvPr userDrawn="1"/>
        </p:nvSpPr>
        <p:spPr>
          <a:xfrm>
            <a:off x="2013423" y="2574921"/>
            <a:ext cx="4973135" cy="3385542"/>
          </a:xfrm>
          <a:prstGeom prst="rect">
            <a:avLst/>
          </a:prstGeom>
          <a:noFill/>
        </p:spPr>
        <p:txBody>
          <a:bodyPr wrap="square" rtlCol="0">
            <a:spAutoFit/>
          </a:bodyPr>
          <a:lstStyle/>
          <a:p>
            <a:pPr marL="514350" indent="-514350">
              <a:buAutoNum type="arabicPeriod"/>
            </a:pPr>
            <a:r>
              <a:rPr lang="fr-FR" sz="2800" dirty="0">
                <a:solidFill>
                  <a:srgbClr val="558B2F"/>
                </a:solidFill>
              </a:rPr>
              <a:t>Missions et fonctionnement</a:t>
            </a:r>
          </a:p>
          <a:p>
            <a:pPr marL="514350" indent="-514350">
              <a:buAutoNum type="arabicPeriod"/>
            </a:pPr>
            <a:endParaRPr lang="fr-FR" sz="2800" dirty="0"/>
          </a:p>
          <a:p>
            <a:pPr marL="514350" indent="-514350">
              <a:buAutoNum type="arabicPeriod"/>
            </a:pPr>
            <a:r>
              <a:rPr lang="fr-FR" sz="2800" dirty="0"/>
              <a:t>Les rendez-vous du réseau</a:t>
            </a:r>
          </a:p>
          <a:p>
            <a:pPr marL="514350" indent="-514350">
              <a:buAutoNum type="arabicPeriod"/>
            </a:pPr>
            <a:endParaRPr lang="fr-FR" sz="2800" dirty="0"/>
          </a:p>
          <a:p>
            <a:pPr marL="514350" indent="-514350">
              <a:buAutoNum type="arabicPeriod"/>
            </a:pPr>
            <a:r>
              <a:rPr lang="fr-FR" sz="2800" dirty="0"/>
              <a:t>Les autres actions du réseau</a:t>
            </a:r>
          </a:p>
          <a:p>
            <a:pPr marL="514350" indent="-514350">
              <a:buAutoNum type="arabicPeriod"/>
            </a:pPr>
            <a:endParaRPr lang="fr-FR" sz="2800" dirty="0"/>
          </a:p>
          <a:p>
            <a:pPr marL="514350" indent="-514350">
              <a:buAutoNum type="arabicPeriod"/>
            </a:pPr>
            <a:r>
              <a:rPr lang="fr-FR" sz="2800" dirty="0"/>
              <a:t>L’avenir</a:t>
            </a:r>
          </a:p>
          <a:p>
            <a:endParaRPr lang="fr-FR" dirty="0"/>
          </a:p>
        </p:txBody>
      </p:sp>
    </p:spTree>
    <p:extLst>
      <p:ext uri="{BB962C8B-B14F-4D97-AF65-F5344CB8AC3E}">
        <p14:creationId xmlns:p14="http://schemas.microsoft.com/office/powerpoint/2010/main" val="3073738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9" name="Rectangle 8"/>
          <p:cNvSpPr/>
          <p:nvPr userDrawn="1"/>
        </p:nvSpPr>
        <p:spPr>
          <a:xfrm>
            <a:off x="4267200" y="505544"/>
            <a:ext cx="4572000" cy="307777"/>
          </a:xfrm>
          <a:prstGeom prst="rect">
            <a:avLst/>
          </a:prstGeom>
        </p:spPr>
        <p:txBody>
          <a:bodyPr>
            <a:spAutoFit/>
          </a:bodyPr>
          <a:lstStyle/>
          <a:p>
            <a:pPr algn="r"/>
            <a:r>
              <a:rPr lang="fr-FR" sz="1400" i="1" dirty="0">
                <a:solidFill>
                  <a:srgbClr val="000000">
                    <a:lumMod val="50000"/>
                    <a:lumOff val="50000"/>
                  </a:srgbClr>
                </a:solidFill>
              </a:rPr>
              <a:t>Réseau Francophone des Régulateurs de l’Energie</a:t>
            </a:r>
            <a:endParaRPr lang="bg-BG" sz="1400" dirty="0">
              <a:solidFill>
                <a:srgbClr val="000000">
                  <a:lumMod val="50000"/>
                  <a:lumOff val="50000"/>
                </a:srgbClr>
              </a:solidFill>
            </a:endParaRPr>
          </a:p>
        </p:txBody>
      </p:sp>
      <p:pic>
        <p:nvPicPr>
          <p:cNvPr id="10"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317675"/>
            <a:ext cx="2745037" cy="683514"/>
          </a:xfrm>
          <a:prstGeom prst="rect">
            <a:avLst/>
          </a:prstGeom>
        </p:spPr>
      </p:pic>
      <p:sp>
        <p:nvSpPr>
          <p:cNvPr id="11" name="Rectangle 10"/>
          <p:cNvSpPr/>
          <p:nvPr userDrawn="1"/>
        </p:nvSpPr>
        <p:spPr>
          <a:xfrm>
            <a:off x="-9166" y="6669360"/>
            <a:ext cx="9153166" cy="188640"/>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2" name="Rectangle 11"/>
          <p:cNvSpPr/>
          <p:nvPr userDrawn="1"/>
        </p:nvSpPr>
        <p:spPr>
          <a:xfrm>
            <a:off x="0" y="0"/>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4" name="ZoneTexte 13"/>
          <p:cNvSpPr txBox="1"/>
          <p:nvPr userDrawn="1"/>
        </p:nvSpPr>
        <p:spPr>
          <a:xfrm>
            <a:off x="2013423" y="2574921"/>
            <a:ext cx="4973135" cy="3385542"/>
          </a:xfrm>
          <a:prstGeom prst="rect">
            <a:avLst/>
          </a:prstGeom>
          <a:noFill/>
        </p:spPr>
        <p:txBody>
          <a:bodyPr wrap="square" rtlCol="0">
            <a:spAutoFit/>
          </a:bodyPr>
          <a:lstStyle/>
          <a:p>
            <a:pPr marL="514350" indent="-514350">
              <a:buAutoNum type="arabicPeriod"/>
            </a:pPr>
            <a:r>
              <a:rPr lang="fr-FR" sz="2800" dirty="0"/>
              <a:t>Missions et fonctionnement</a:t>
            </a:r>
          </a:p>
          <a:p>
            <a:pPr marL="514350" indent="-514350">
              <a:buAutoNum type="arabicPeriod"/>
            </a:pPr>
            <a:endParaRPr lang="fr-FR" sz="2800" dirty="0"/>
          </a:p>
          <a:p>
            <a:pPr marL="514350" indent="-514350">
              <a:buAutoNum type="arabicPeriod"/>
            </a:pPr>
            <a:r>
              <a:rPr lang="fr-FR" sz="2800" dirty="0">
                <a:solidFill>
                  <a:srgbClr val="558B2F"/>
                </a:solidFill>
              </a:rPr>
              <a:t>Les rendez-vous du réseau</a:t>
            </a:r>
          </a:p>
          <a:p>
            <a:pPr marL="514350" indent="-514350">
              <a:buAutoNum type="arabicPeriod"/>
            </a:pPr>
            <a:endParaRPr lang="fr-FR" sz="2800" dirty="0"/>
          </a:p>
          <a:p>
            <a:pPr marL="514350" indent="-514350">
              <a:buAutoNum type="arabicPeriod"/>
            </a:pPr>
            <a:r>
              <a:rPr lang="fr-FR" sz="2800" dirty="0"/>
              <a:t>Les autres actions du réseau</a:t>
            </a:r>
          </a:p>
          <a:p>
            <a:pPr marL="514350" indent="-514350">
              <a:buAutoNum type="arabicPeriod"/>
            </a:pPr>
            <a:endParaRPr lang="fr-FR" sz="2800" dirty="0"/>
          </a:p>
          <a:p>
            <a:pPr marL="514350" indent="-514350">
              <a:buAutoNum type="arabicPeriod"/>
            </a:pPr>
            <a:r>
              <a:rPr lang="fr-FR" sz="2800" dirty="0"/>
              <a:t>L’avenir</a:t>
            </a:r>
          </a:p>
          <a:p>
            <a:endParaRPr lang="fr-FR" dirty="0"/>
          </a:p>
        </p:txBody>
      </p:sp>
      <p:sp>
        <p:nvSpPr>
          <p:cNvPr id="8" name="ZoneTexte 7"/>
          <p:cNvSpPr txBox="1"/>
          <p:nvPr userDrawn="1"/>
        </p:nvSpPr>
        <p:spPr>
          <a:xfrm>
            <a:off x="-9166" y="6381328"/>
            <a:ext cx="4941206" cy="276999"/>
          </a:xfrm>
          <a:prstGeom prst="rect">
            <a:avLst/>
          </a:prstGeom>
          <a:noFill/>
        </p:spPr>
        <p:txBody>
          <a:bodyPr wrap="square" rtlCol="0">
            <a:spAutoFit/>
          </a:bodyPr>
          <a:lstStyle/>
          <a:p>
            <a:r>
              <a:rPr lang="fr-FR" sz="1200" dirty="0">
                <a:solidFill>
                  <a:schemeClr val="bg1">
                    <a:lumMod val="50000"/>
                  </a:schemeClr>
                </a:solidFill>
              </a:rPr>
              <a:t>Février 2020</a:t>
            </a:r>
          </a:p>
        </p:txBody>
      </p:sp>
    </p:spTree>
    <p:extLst>
      <p:ext uri="{BB962C8B-B14F-4D97-AF65-F5344CB8AC3E}">
        <p14:creationId xmlns:p14="http://schemas.microsoft.com/office/powerpoint/2010/main" val="2659590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9" name="Rectangle 8"/>
          <p:cNvSpPr/>
          <p:nvPr userDrawn="1"/>
        </p:nvSpPr>
        <p:spPr>
          <a:xfrm>
            <a:off x="4267200" y="505544"/>
            <a:ext cx="4572000" cy="307777"/>
          </a:xfrm>
          <a:prstGeom prst="rect">
            <a:avLst/>
          </a:prstGeom>
        </p:spPr>
        <p:txBody>
          <a:bodyPr>
            <a:spAutoFit/>
          </a:bodyPr>
          <a:lstStyle/>
          <a:p>
            <a:pPr algn="r"/>
            <a:r>
              <a:rPr lang="fr-FR" sz="1400" i="1" dirty="0">
                <a:solidFill>
                  <a:srgbClr val="000000">
                    <a:lumMod val="50000"/>
                    <a:lumOff val="50000"/>
                  </a:srgbClr>
                </a:solidFill>
              </a:rPr>
              <a:t>Réseau Francophone des Régulateurs de l’Energie</a:t>
            </a:r>
            <a:endParaRPr lang="bg-BG" sz="1400" dirty="0">
              <a:solidFill>
                <a:srgbClr val="000000">
                  <a:lumMod val="50000"/>
                  <a:lumOff val="50000"/>
                </a:srgbClr>
              </a:solidFill>
            </a:endParaRPr>
          </a:p>
        </p:txBody>
      </p:sp>
      <p:pic>
        <p:nvPicPr>
          <p:cNvPr id="10"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317675"/>
            <a:ext cx="2745037" cy="683514"/>
          </a:xfrm>
          <a:prstGeom prst="rect">
            <a:avLst/>
          </a:prstGeom>
        </p:spPr>
      </p:pic>
      <p:sp>
        <p:nvSpPr>
          <p:cNvPr id="11" name="Rectangle 10"/>
          <p:cNvSpPr/>
          <p:nvPr userDrawn="1"/>
        </p:nvSpPr>
        <p:spPr>
          <a:xfrm>
            <a:off x="-9166" y="6669360"/>
            <a:ext cx="9153166" cy="188640"/>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2" name="Rectangle 11"/>
          <p:cNvSpPr/>
          <p:nvPr userDrawn="1"/>
        </p:nvSpPr>
        <p:spPr>
          <a:xfrm>
            <a:off x="0" y="0"/>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4" name="ZoneTexte 13"/>
          <p:cNvSpPr txBox="1"/>
          <p:nvPr userDrawn="1"/>
        </p:nvSpPr>
        <p:spPr>
          <a:xfrm>
            <a:off x="2013423" y="2574921"/>
            <a:ext cx="4973135" cy="3385542"/>
          </a:xfrm>
          <a:prstGeom prst="rect">
            <a:avLst/>
          </a:prstGeom>
          <a:noFill/>
        </p:spPr>
        <p:txBody>
          <a:bodyPr wrap="square" rtlCol="0">
            <a:spAutoFit/>
          </a:bodyPr>
          <a:lstStyle/>
          <a:p>
            <a:pPr marL="514350" indent="-514350">
              <a:buAutoNum type="arabicPeriod"/>
            </a:pPr>
            <a:r>
              <a:rPr lang="fr-FR" sz="2800" dirty="0"/>
              <a:t>Missions et fonctionnement</a:t>
            </a:r>
          </a:p>
          <a:p>
            <a:pPr marL="514350" indent="-514350">
              <a:buAutoNum type="arabicPeriod"/>
            </a:pPr>
            <a:endParaRPr lang="fr-FR" sz="2800" dirty="0"/>
          </a:p>
          <a:p>
            <a:pPr marL="514350" indent="-514350">
              <a:buAutoNum type="arabicPeriod"/>
            </a:pPr>
            <a:r>
              <a:rPr lang="fr-FR" sz="2800" dirty="0"/>
              <a:t>Les rendez-vous du réseau</a:t>
            </a:r>
          </a:p>
          <a:p>
            <a:pPr marL="514350" indent="-514350">
              <a:buAutoNum type="arabicPeriod"/>
            </a:pPr>
            <a:endParaRPr lang="fr-FR" sz="2800" dirty="0"/>
          </a:p>
          <a:p>
            <a:pPr marL="514350" indent="-514350">
              <a:buAutoNum type="arabicPeriod"/>
            </a:pPr>
            <a:r>
              <a:rPr lang="fr-FR" sz="2800" dirty="0">
                <a:solidFill>
                  <a:srgbClr val="558B2F"/>
                </a:solidFill>
              </a:rPr>
              <a:t>Les autres actions du réseau</a:t>
            </a:r>
          </a:p>
          <a:p>
            <a:pPr marL="514350" indent="-514350">
              <a:buAutoNum type="arabicPeriod"/>
            </a:pPr>
            <a:endParaRPr lang="fr-FR" sz="2800" dirty="0"/>
          </a:p>
          <a:p>
            <a:pPr marL="514350" indent="-514350">
              <a:buAutoNum type="arabicPeriod"/>
            </a:pPr>
            <a:r>
              <a:rPr lang="fr-FR" sz="2800" dirty="0"/>
              <a:t>L’avenir</a:t>
            </a:r>
          </a:p>
          <a:p>
            <a:endParaRPr lang="fr-FR" dirty="0"/>
          </a:p>
        </p:txBody>
      </p:sp>
      <p:sp>
        <p:nvSpPr>
          <p:cNvPr id="8" name="ZoneTexte 7"/>
          <p:cNvSpPr txBox="1"/>
          <p:nvPr userDrawn="1"/>
        </p:nvSpPr>
        <p:spPr>
          <a:xfrm>
            <a:off x="-9166" y="6381328"/>
            <a:ext cx="4941206" cy="276999"/>
          </a:xfrm>
          <a:prstGeom prst="rect">
            <a:avLst/>
          </a:prstGeom>
          <a:noFill/>
        </p:spPr>
        <p:txBody>
          <a:bodyPr wrap="square" rtlCol="0">
            <a:spAutoFit/>
          </a:bodyPr>
          <a:lstStyle/>
          <a:p>
            <a:r>
              <a:rPr lang="fr-FR" sz="1200" dirty="0">
                <a:solidFill>
                  <a:schemeClr val="bg1">
                    <a:lumMod val="50000"/>
                  </a:schemeClr>
                </a:solidFill>
              </a:rPr>
              <a:t>Février 2020</a:t>
            </a:r>
          </a:p>
        </p:txBody>
      </p:sp>
    </p:spTree>
    <p:extLst>
      <p:ext uri="{BB962C8B-B14F-4D97-AF65-F5344CB8AC3E}">
        <p14:creationId xmlns:p14="http://schemas.microsoft.com/office/powerpoint/2010/main" val="943232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8" name="Rectangle 7"/>
          <p:cNvSpPr/>
          <p:nvPr userDrawn="1"/>
        </p:nvSpPr>
        <p:spPr>
          <a:xfrm>
            <a:off x="4267200" y="505544"/>
            <a:ext cx="4572000" cy="307777"/>
          </a:xfrm>
          <a:prstGeom prst="rect">
            <a:avLst/>
          </a:prstGeom>
        </p:spPr>
        <p:txBody>
          <a:bodyPr>
            <a:spAutoFit/>
          </a:bodyPr>
          <a:lstStyle/>
          <a:p>
            <a:pPr algn="r"/>
            <a:r>
              <a:rPr lang="fr-FR" sz="1400" i="1" dirty="0">
                <a:solidFill>
                  <a:srgbClr val="000000">
                    <a:lumMod val="50000"/>
                    <a:lumOff val="50000"/>
                  </a:srgbClr>
                </a:solidFill>
              </a:rPr>
              <a:t>Réseau Francophone des Régulateurs de l’Energie</a:t>
            </a:r>
            <a:endParaRPr lang="bg-BG" sz="1400" dirty="0">
              <a:solidFill>
                <a:srgbClr val="000000">
                  <a:lumMod val="50000"/>
                  <a:lumOff val="50000"/>
                </a:srgbClr>
              </a:solidFill>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317675"/>
            <a:ext cx="2745037" cy="683514"/>
          </a:xfrm>
          <a:prstGeom prst="rect">
            <a:avLst/>
          </a:prstGeom>
        </p:spPr>
      </p:pic>
      <p:sp>
        <p:nvSpPr>
          <p:cNvPr id="10" name="Rectangle 9"/>
          <p:cNvSpPr/>
          <p:nvPr userDrawn="1"/>
        </p:nvSpPr>
        <p:spPr>
          <a:xfrm>
            <a:off x="-9166" y="6669360"/>
            <a:ext cx="9153166" cy="188640"/>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p:cNvSpPr/>
          <p:nvPr userDrawn="1"/>
        </p:nvSpPr>
        <p:spPr>
          <a:xfrm>
            <a:off x="0" y="0"/>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4" name="ZoneTexte 13"/>
          <p:cNvSpPr txBox="1"/>
          <p:nvPr userDrawn="1"/>
        </p:nvSpPr>
        <p:spPr>
          <a:xfrm>
            <a:off x="2013423" y="2574921"/>
            <a:ext cx="4973135" cy="3385542"/>
          </a:xfrm>
          <a:prstGeom prst="rect">
            <a:avLst/>
          </a:prstGeom>
          <a:noFill/>
        </p:spPr>
        <p:txBody>
          <a:bodyPr wrap="square" rtlCol="0">
            <a:spAutoFit/>
          </a:bodyPr>
          <a:lstStyle/>
          <a:p>
            <a:pPr marL="514350" indent="-514350">
              <a:buAutoNum type="arabicPeriod"/>
            </a:pPr>
            <a:r>
              <a:rPr lang="fr-FR" sz="2800" dirty="0"/>
              <a:t>Missions et fonctionnement</a:t>
            </a:r>
          </a:p>
          <a:p>
            <a:pPr marL="514350" indent="-514350">
              <a:buAutoNum type="arabicPeriod"/>
            </a:pPr>
            <a:endParaRPr lang="fr-FR" sz="2800" dirty="0"/>
          </a:p>
          <a:p>
            <a:pPr marL="514350" indent="-514350">
              <a:buAutoNum type="arabicPeriod"/>
            </a:pPr>
            <a:r>
              <a:rPr lang="fr-FR" sz="2800" dirty="0"/>
              <a:t>Les rendez-vous du réseau</a:t>
            </a:r>
          </a:p>
          <a:p>
            <a:pPr marL="514350" indent="-514350">
              <a:buAutoNum type="arabicPeriod"/>
            </a:pPr>
            <a:endParaRPr lang="fr-FR" sz="2800" dirty="0"/>
          </a:p>
          <a:p>
            <a:pPr marL="514350" indent="-514350">
              <a:buAutoNum type="arabicPeriod"/>
            </a:pPr>
            <a:r>
              <a:rPr lang="fr-FR" sz="2800" dirty="0"/>
              <a:t>Les autres actions du réseau</a:t>
            </a:r>
          </a:p>
          <a:p>
            <a:pPr marL="514350" indent="-514350">
              <a:buAutoNum type="arabicPeriod"/>
            </a:pPr>
            <a:endParaRPr lang="fr-FR" sz="2800" dirty="0"/>
          </a:p>
          <a:p>
            <a:pPr marL="514350" indent="-514350">
              <a:buAutoNum type="arabicPeriod"/>
            </a:pPr>
            <a:r>
              <a:rPr lang="fr-FR" sz="2800" dirty="0">
                <a:solidFill>
                  <a:srgbClr val="558B2F"/>
                </a:solidFill>
              </a:rPr>
              <a:t>L’avenir</a:t>
            </a:r>
          </a:p>
          <a:p>
            <a:endParaRPr lang="fr-FR" dirty="0"/>
          </a:p>
        </p:txBody>
      </p:sp>
      <p:sp>
        <p:nvSpPr>
          <p:cNvPr id="13" name="ZoneTexte 12"/>
          <p:cNvSpPr txBox="1"/>
          <p:nvPr userDrawn="1"/>
        </p:nvSpPr>
        <p:spPr>
          <a:xfrm>
            <a:off x="-9166" y="6381328"/>
            <a:ext cx="4941206" cy="276999"/>
          </a:xfrm>
          <a:prstGeom prst="rect">
            <a:avLst/>
          </a:prstGeom>
          <a:noFill/>
        </p:spPr>
        <p:txBody>
          <a:bodyPr wrap="square" rtlCol="0">
            <a:spAutoFit/>
          </a:bodyPr>
          <a:lstStyle/>
          <a:p>
            <a:r>
              <a:rPr lang="fr-FR" sz="1200" dirty="0">
                <a:solidFill>
                  <a:schemeClr val="bg1">
                    <a:lumMod val="50000"/>
                  </a:schemeClr>
                </a:solidFill>
              </a:rPr>
              <a:t>Février 2020</a:t>
            </a:r>
          </a:p>
        </p:txBody>
      </p:sp>
    </p:spTree>
    <p:extLst>
      <p:ext uri="{BB962C8B-B14F-4D97-AF65-F5344CB8AC3E}">
        <p14:creationId xmlns:p14="http://schemas.microsoft.com/office/powerpoint/2010/main" val="370992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1_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D801880D-3D24-41EE-8257-786C62453295}" type="datetime1">
              <a:rPr lang="fr-FR" smtClean="0"/>
              <a:t>25/11/2024</a:t>
            </a:fld>
            <a:endParaRPr lang="fr-FR"/>
          </a:p>
        </p:txBody>
      </p:sp>
      <p:sp>
        <p:nvSpPr>
          <p:cNvPr id="5" name="Espace réservé du pied de page 4"/>
          <p:cNvSpPr>
            <a:spLocks noGrp="1"/>
          </p:cNvSpPr>
          <p:nvPr>
            <p:ph type="ftr" sz="quarter" idx="11"/>
          </p:nvPr>
        </p:nvSpPr>
        <p:spPr/>
        <p:txBody>
          <a:bodyPr/>
          <a:lstStyle/>
          <a:p>
            <a:r>
              <a:rPr lang="fr-FR"/>
              <a:t>Réseau des régulateurs francophones de l'énergie - 28/11/2016</a:t>
            </a:r>
          </a:p>
        </p:txBody>
      </p:sp>
      <p:sp>
        <p:nvSpPr>
          <p:cNvPr id="6" name="Espace réservé du numéro de diapositive 5"/>
          <p:cNvSpPr>
            <a:spLocks noGrp="1"/>
          </p:cNvSpPr>
          <p:nvPr>
            <p:ph type="sldNum" sz="quarter" idx="12"/>
          </p:nvPr>
        </p:nvSpPr>
        <p:spPr/>
        <p:txBody>
          <a:bodyPr/>
          <a:lstStyle/>
          <a:p>
            <a:fld id="{2040AA3A-08A8-4F54-A59B-E7DECB456EE6}" type="slidenum">
              <a:rPr lang="fr-FR" smtClean="0"/>
              <a:t>‹N°›</a:t>
            </a:fld>
            <a:endParaRPr lang="fr-FR"/>
          </a:p>
        </p:txBody>
      </p:sp>
    </p:spTree>
    <p:extLst>
      <p:ext uri="{BB962C8B-B14F-4D97-AF65-F5344CB8AC3E}">
        <p14:creationId xmlns:p14="http://schemas.microsoft.com/office/powerpoint/2010/main" val="724361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40AA3A-08A8-4F54-A59B-E7DECB456EE6}" type="slidenum">
              <a:rPr lang="fr-FR" smtClean="0"/>
              <a:t>‹N°›</a:t>
            </a:fld>
            <a:endParaRPr lang="fr-FR"/>
          </a:p>
        </p:txBody>
      </p:sp>
    </p:spTree>
    <p:extLst>
      <p:ext uri="{BB962C8B-B14F-4D97-AF65-F5344CB8AC3E}">
        <p14:creationId xmlns:p14="http://schemas.microsoft.com/office/powerpoint/2010/main" val="671586464"/>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1" r:id="rId3"/>
    <p:sldLayoutId id="2147483654" r:id="rId4"/>
    <p:sldLayoutId id="2147483655" r:id="rId5"/>
    <p:sldLayoutId id="2147483656" r:id="rId6"/>
    <p:sldLayoutId id="2147483657" r:id="rId7"/>
    <p:sldLayoutId id="2147483658" r:id="rId8"/>
    <p:sldLayoutId id="2147483659" r:id="rId9"/>
  </p:sldLayoutIdLst>
  <p:hf sldNum="0" hdr="0" ftr="0" dt="0"/>
  <p:txStyles>
    <p:titleStyle>
      <a:lvl1pPr algn="ctr" defTabSz="914400" rtl="0" eaLnBrk="1" latinLnBrk="0" hangingPunct="1">
        <a:spcBef>
          <a:spcPct val="0"/>
        </a:spcBef>
        <a:buNone/>
        <a:defRPr sz="4400" kern="1200" baseline="0">
          <a:solidFill>
            <a:schemeClr val="tx1"/>
          </a:solidFill>
          <a:latin typeface="Franklin Gothic Book" panose="020B050302010202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baseline="0">
          <a:solidFill>
            <a:schemeClr val="tx1"/>
          </a:solidFill>
          <a:latin typeface="Franklin Gothic Book" panose="020B05030201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baseline="0">
          <a:solidFill>
            <a:schemeClr val="tx1"/>
          </a:solidFill>
          <a:latin typeface="Franklin Gothic Book" panose="020B05030201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baseline="0">
          <a:solidFill>
            <a:schemeClr val="tx1"/>
          </a:solidFill>
          <a:latin typeface="Franklin Gothic Book" panose="020B05030201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Franklin Gothic Book" panose="020B05030201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Franklin Gothic Book" panose="020B05030201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11/25/2024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50"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chart" Target="../charts/chart4.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17" Type="http://schemas.openxmlformats.org/officeDocument/2006/relationships/image" Target="../media/image58.png"/><Relationship Id="rId299" Type="http://schemas.openxmlformats.org/officeDocument/2006/relationships/customXml" Target="../ink/ink155.xml"/><Relationship Id="rId21" Type="http://schemas.openxmlformats.org/officeDocument/2006/relationships/customXml" Target="../ink/ink10.xml"/><Relationship Id="rId63" Type="http://schemas.openxmlformats.org/officeDocument/2006/relationships/customXml" Target="../ink/ink33.xml"/><Relationship Id="rId159" Type="http://schemas.openxmlformats.org/officeDocument/2006/relationships/image" Target="../media/image78.png"/><Relationship Id="rId324" Type="http://schemas.openxmlformats.org/officeDocument/2006/relationships/image" Target="../media/image158.png"/><Relationship Id="rId366" Type="http://schemas.openxmlformats.org/officeDocument/2006/relationships/image" Target="../media/image179.png"/><Relationship Id="rId170" Type="http://schemas.openxmlformats.org/officeDocument/2006/relationships/customXml" Target="../ink/ink88.xml"/><Relationship Id="rId226" Type="http://schemas.openxmlformats.org/officeDocument/2006/relationships/image" Target="../media/image110.png"/><Relationship Id="rId433" Type="http://schemas.openxmlformats.org/officeDocument/2006/relationships/customXml" Target="../ink/ink223.xml"/><Relationship Id="rId268" Type="http://schemas.openxmlformats.org/officeDocument/2006/relationships/customXml" Target="../ink/ink139.xml"/><Relationship Id="rId32" Type="http://schemas.openxmlformats.org/officeDocument/2006/relationships/image" Target="../media/image18.png"/><Relationship Id="rId74" Type="http://schemas.openxmlformats.org/officeDocument/2006/relationships/image" Target="../media/image37.png"/><Relationship Id="rId128" Type="http://schemas.openxmlformats.org/officeDocument/2006/relationships/customXml" Target="../ink/ink67.xml"/><Relationship Id="rId335" Type="http://schemas.openxmlformats.org/officeDocument/2006/relationships/customXml" Target="../ink/ink173.xml"/><Relationship Id="rId377" Type="http://schemas.openxmlformats.org/officeDocument/2006/relationships/customXml" Target="../ink/ink194.xml"/><Relationship Id="rId5" Type="http://schemas.openxmlformats.org/officeDocument/2006/relationships/customXml" Target="../ink/ink1.xml"/><Relationship Id="rId181" Type="http://schemas.openxmlformats.org/officeDocument/2006/relationships/image" Target="../media/image89.png"/><Relationship Id="rId237" Type="http://schemas.openxmlformats.org/officeDocument/2006/relationships/image" Target="../media/image115.png"/><Relationship Id="rId402" Type="http://schemas.openxmlformats.org/officeDocument/2006/relationships/customXml" Target="../ink/ink207.xml"/><Relationship Id="rId279" Type="http://schemas.openxmlformats.org/officeDocument/2006/relationships/image" Target="../media/image136.png"/><Relationship Id="rId444" Type="http://schemas.openxmlformats.org/officeDocument/2006/relationships/image" Target="../media/image217.png"/><Relationship Id="rId43" Type="http://schemas.openxmlformats.org/officeDocument/2006/relationships/customXml" Target="../ink/ink22.xml"/><Relationship Id="rId139" Type="http://schemas.openxmlformats.org/officeDocument/2006/relationships/image" Target="../media/image68.png"/><Relationship Id="rId290" Type="http://schemas.openxmlformats.org/officeDocument/2006/relationships/image" Target="../media/image141.png"/><Relationship Id="rId304" Type="http://schemas.openxmlformats.org/officeDocument/2006/relationships/image" Target="../media/image148.png"/><Relationship Id="rId346" Type="http://schemas.openxmlformats.org/officeDocument/2006/relationships/image" Target="../media/image169.png"/><Relationship Id="rId388" Type="http://schemas.openxmlformats.org/officeDocument/2006/relationships/image" Target="../media/image190.png"/><Relationship Id="rId85" Type="http://schemas.openxmlformats.org/officeDocument/2006/relationships/customXml" Target="../ink/ink44.xml"/><Relationship Id="rId150" Type="http://schemas.openxmlformats.org/officeDocument/2006/relationships/customXml" Target="../ink/ink78.xml"/><Relationship Id="rId192" Type="http://schemas.openxmlformats.org/officeDocument/2006/relationships/customXml" Target="../ink/ink100.xml"/><Relationship Id="rId206" Type="http://schemas.openxmlformats.org/officeDocument/2006/relationships/image" Target="../media/image100.png"/><Relationship Id="rId413" Type="http://schemas.openxmlformats.org/officeDocument/2006/relationships/image" Target="../media/image202.png"/><Relationship Id="rId248" Type="http://schemas.openxmlformats.org/officeDocument/2006/relationships/customXml" Target="../ink/ink129.xml"/><Relationship Id="rId12" Type="http://schemas.openxmlformats.org/officeDocument/2006/relationships/image" Target="../media/image8.png"/><Relationship Id="rId108" Type="http://schemas.openxmlformats.org/officeDocument/2006/relationships/customXml" Target="../ink/ink56.xml"/><Relationship Id="rId315" Type="http://schemas.openxmlformats.org/officeDocument/2006/relationships/customXml" Target="../ink/ink163.xml"/><Relationship Id="rId357" Type="http://schemas.openxmlformats.org/officeDocument/2006/relationships/customXml" Target="../ink/ink184.xml"/><Relationship Id="rId54" Type="http://schemas.openxmlformats.org/officeDocument/2006/relationships/image" Target="../media/image27.png"/><Relationship Id="rId96" Type="http://schemas.openxmlformats.org/officeDocument/2006/relationships/customXml" Target="../ink/ink50.xml"/><Relationship Id="rId161" Type="http://schemas.openxmlformats.org/officeDocument/2006/relationships/image" Target="../media/image79.png"/><Relationship Id="rId217" Type="http://schemas.openxmlformats.org/officeDocument/2006/relationships/customXml" Target="../ink/ink113.xml"/><Relationship Id="rId399" Type="http://schemas.openxmlformats.org/officeDocument/2006/relationships/image" Target="../media/image195.png"/><Relationship Id="rId6" Type="http://schemas.openxmlformats.org/officeDocument/2006/relationships/image" Target="../media/image6.png"/><Relationship Id="rId238" Type="http://schemas.openxmlformats.org/officeDocument/2006/relationships/customXml" Target="../ink/ink124.xml"/><Relationship Id="rId259" Type="http://schemas.openxmlformats.org/officeDocument/2006/relationships/image" Target="../media/image126.png"/><Relationship Id="rId424" Type="http://schemas.openxmlformats.org/officeDocument/2006/relationships/customXml" Target="../ink/ink218.xml"/><Relationship Id="rId445" Type="http://schemas.openxmlformats.org/officeDocument/2006/relationships/customXml" Target="../ink/ink229.xml"/><Relationship Id="rId23" Type="http://schemas.openxmlformats.org/officeDocument/2006/relationships/customXml" Target="../ink/ink11.xml"/><Relationship Id="rId119" Type="http://schemas.openxmlformats.org/officeDocument/2006/relationships/customXml" Target="../ink/ink62.xml"/><Relationship Id="rId270" Type="http://schemas.openxmlformats.org/officeDocument/2006/relationships/customXml" Target="../ink/ink140.xml"/><Relationship Id="rId291" Type="http://schemas.openxmlformats.org/officeDocument/2006/relationships/customXml" Target="../ink/ink151.xml"/><Relationship Id="rId305" Type="http://schemas.openxmlformats.org/officeDocument/2006/relationships/customXml" Target="../ink/ink158.xml"/><Relationship Id="rId326" Type="http://schemas.openxmlformats.org/officeDocument/2006/relationships/image" Target="../media/image159.png"/><Relationship Id="rId347" Type="http://schemas.openxmlformats.org/officeDocument/2006/relationships/customXml" Target="../ink/ink179.xml"/><Relationship Id="rId44" Type="http://schemas.openxmlformats.org/officeDocument/2006/relationships/customXml" Target="../ink/ink23.xml"/><Relationship Id="rId65" Type="http://schemas.openxmlformats.org/officeDocument/2006/relationships/customXml" Target="../ink/ink34.xml"/><Relationship Id="rId86" Type="http://schemas.openxmlformats.org/officeDocument/2006/relationships/image" Target="../media/image43.png"/><Relationship Id="rId130" Type="http://schemas.openxmlformats.org/officeDocument/2006/relationships/customXml" Target="../ink/ink68.xml"/><Relationship Id="rId151" Type="http://schemas.openxmlformats.org/officeDocument/2006/relationships/image" Target="../media/image74.png"/><Relationship Id="rId368" Type="http://schemas.openxmlformats.org/officeDocument/2006/relationships/image" Target="../media/image180.png"/><Relationship Id="rId389" Type="http://schemas.openxmlformats.org/officeDocument/2006/relationships/customXml" Target="../ink/ink200.xml"/><Relationship Id="rId172" Type="http://schemas.openxmlformats.org/officeDocument/2006/relationships/customXml" Target="../ink/ink89.xml"/><Relationship Id="rId193" Type="http://schemas.openxmlformats.org/officeDocument/2006/relationships/image" Target="../media/image94.png"/><Relationship Id="rId207" Type="http://schemas.openxmlformats.org/officeDocument/2006/relationships/customXml" Target="../ink/ink108.xml"/><Relationship Id="rId228" Type="http://schemas.openxmlformats.org/officeDocument/2006/relationships/customXml" Target="../ink/ink119.xml"/><Relationship Id="rId249" Type="http://schemas.openxmlformats.org/officeDocument/2006/relationships/image" Target="../media/image121.png"/><Relationship Id="rId414" Type="http://schemas.openxmlformats.org/officeDocument/2006/relationships/customXml" Target="../ink/ink213.xml"/><Relationship Id="rId435" Type="http://schemas.openxmlformats.org/officeDocument/2006/relationships/customXml" Target="../ink/ink224.xml"/><Relationship Id="rId13" Type="http://schemas.openxmlformats.org/officeDocument/2006/relationships/customXml" Target="../ink/ink6.xml"/><Relationship Id="rId109" Type="http://schemas.openxmlformats.org/officeDocument/2006/relationships/image" Target="../media/image54.png"/><Relationship Id="rId260" Type="http://schemas.openxmlformats.org/officeDocument/2006/relationships/customXml" Target="../ink/ink135.xml"/><Relationship Id="rId281" Type="http://schemas.openxmlformats.org/officeDocument/2006/relationships/image" Target="../media/image137.png"/><Relationship Id="rId316" Type="http://schemas.openxmlformats.org/officeDocument/2006/relationships/image" Target="../media/image154.png"/><Relationship Id="rId337" Type="http://schemas.openxmlformats.org/officeDocument/2006/relationships/customXml" Target="../ink/ink174.xml"/><Relationship Id="rId34" Type="http://schemas.openxmlformats.org/officeDocument/2006/relationships/customXml" Target="../ink/ink17.xml"/><Relationship Id="rId55" Type="http://schemas.openxmlformats.org/officeDocument/2006/relationships/customXml" Target="../ink/ink29.xml"/><Relationship Id="rId76" Type="http://schemas.openxmlformats.org/officeDocument/2006/relationships/image" Target="../media/image38.png"/><Relationship Id="rId97" Type="http://schemas.openxmlformats.org/officeDocument/2006/relationships/image" Target="../media/image48.png"/><Relationship Id="rId120" Type="http://schemas.openxmlformats.org/officeDocument/2006/relationships/image" Target="../media/image59.png"/><Relationship Id="rId141" Type="http://schemas.openxmlformats.org/officeDocument/2006/relationships/image" Target="../media/image69.png"/><Relationship Id="rId358" Type="http://schemas.openxmlformats.org/officeDocument/2006/relationships/image" Target="../media/image175.png"/><Relationship Id="rId379" Type="http://schemas.openxmlformats.org/officeDocument/2006/relationships/customXml" Target="../ink/ink195.xml"/><Relationship Id="rId7" Type="http://schemas.openxmlformats.org/officeDocument/2006/relationships/customXml" Target="../ink/ink2.xml"/><Relationship Id="rId162" Type="http://schemas.openxmlformats.org/officeDocument/2006/relationships/customXml" Target="../ink/ink84.xml"/><Relationship Id="rId183" Type="http://schemas.openxmlformats.org/officeDocument/2006/relationships/image" Target="../media/image90.png"/><Relationship Id="rId218" Type="http://schemas.openxmlformats.org/officeDocument/2006/relationships/image" Target="../media/image106.png"/><Relationship Id="rId239" Type="http://schemas.openxmlformats.org/officeDocument/2006/relationships/image" Target="../media/image116.png"/><Relationship Id="rId390" Type="http://schemas.openxmlformats.org/officeDocument/2006/relationships/image" Target="../media/image191.png"/><Relationship Id="rId404" Type="http://schemas.openxmlformats.org/officeDocument/2006/relationships/customXml" Target="../ink/ink208.xml"/><Relationship Id="rId425" Type="http://schemas.openxmlformats.org/officeDocument/2006/relationships/image" Target="../media/image208.png"/><Relationship Id="rId446" Type="http://schemas.openxmlformats.org/officeDocument/2006/relationships/image" Target="../media/image218.png"/><Relationship Id="rId250" Type="http://schemas.openxmlformats.org/officeDocument/2006/relationships/customXml" Target="../ink/ink130.xml"/><Relationship Id="rId271" Type="http://schemas.openxmlformats.org/officeDocument/2006/relationships/image" Target="../media/image132.png"/><Relationship Id="rId292" Type="http://schemas.openxmlformats.org/officeDocument/2006/relationships/image" Target="../media/image142.png"/><Relationship Id="rId306" Type="http://schemas.openxmlformats.org/officeDocument/2006/relationships/image" Target="../media/image149.png"/><Relationship Id="rId24" Type="http://schemas.openxmlformats.org/officeDocument/2006/relationships/image" Target="../media/image14.png"/><Relationship Id="rId45" Type="http://schemas.openxmlformats.org/officeDocument/2006/relationships/customXml" Target="../ink/ink24.xml"/><Relationship Id="rId66" Type="http://schemas.openxmlformats.org/officeDocument/2006/relationships/image" Target="../media/image33.png"/><Relationship Id="rId87" Type="http://schemas.openxmlformats.org/officeDocument/2006/relationships/customXml" Target="../ink/ink45.xml"/><Relationship Id="rId110" Type="http://schemas.openxmlformats.org/officeDocument/2006/relationships/customXml" Target="../ink/ink57.xml"/><Relationship Id="rId131" Type="http://schemas.openxmlformats.org/officeDocument/2006/relationships/image" Target="../media/image64.png"/><Relationship Id="rId327" Type="http://schemas.openxmlformats.org/officeDocument/2006/relationships/customXml" Target="../ink/ink169.xml"/><Relationship Id="rId348" Type="http://schemas.openxmlformats.org/officeDocument/2006/relationships/image" Target="../media/image170.png"/><Relationship Id="rId369" Type="http://schemas.openxmlformats.org/officeDocument/2006/relationships/customXml" Target="../ink/ink190.xml"/><Relationship Id="rId152" Type="http://schemas.openxmlformats.org/officeDocument/2006/relationships/customXml" Target="../ink/ink79.xml"/><Relationship Id="rId173" Type="http://schemas.openxmlformats.org/officeDocument/2006/relationships/image" Target="../media/image85.png"/><Relationship Id="rId194" Type="http://schemas.openxmlformats.org/officeDocument/2006/relationships/customXml" Target="../ink/ink101.xml"/><Relationship Id="rId208" Type="http://schemas.openxmlformats.org/officeDocument/2006/relationships/image" Target="../media/image101.png"/><Relationship Id="rId229" Type="http://schemas.openxmlformats.org/officeDocument/2006/relationships/image" Target="../media/image111.png"/><Relationship Id="rId380" Type="http://schemas.openxmlformats.org/officeDocument/2006/relationships/image" Target="../media/image186.png"/><Relationship Id="rId415" Type="http://schemas.openxmlformats.org/officeDocument/2006/relationships/image" Target="../media/image203.png"/><Relationship Id="rId436" Type="http://schemas.openxmlformats.org/officeDocument/2006/relationships/image" Target="../media/image213.png"/><Relationship Id="rId240" Type="http://schemas.openxmlformats.org/officeDocument/2006/relationships/customXml" Target="../ink/ink125.xml"/><Relationship Id="rId261" Type="http://schemas.openxmlformats.org/officeDocument/2006/relationships/image" Target="../media/image127.png"/><Relationship Id="rId14" Type="http://schemas.openxmlformats.org/officeDocument/2006/relationships/image" Target="../media/image9.png"/><Relationship Id="rId35" Type="http://schemas.openxmlformats.org/officeDocument/2006/relationships/image" Target="../media/image19.png"/><Relationship Id="rId56" Type="http://schemas.openxmlformats.org/officeDocument/2006/relationships/image" Target="../media/image28.png"/><Relationship Id="rId77" Type="http://schemas.openxmlformats.org/officeDocument/2006/relationships/customXml" Target="../ink/ink40.xml"/><Relationship Id="rId100" Type="http://schemas.openxmlformats.org/officeDocument/2006/relationships/customXml" Target="../ink/ink52.xml"/><Relationship Id="rId282" Type="http://schemas.openxmlformats.org/officeDocument/2006/relationships/customXml" Target="../ink/ink146.xml"/><Relationship Id="rId317" Type="http://schemas.openxmlformats.org/officeDocument/2006/relationships/customXml" Target="../ink/ink164.xml"/><Relationship Id="rId338" Type="http://schemas.openxmlformats.org/officeDocument/2006/relationships/image" Target="../media/image165.png"/><Relationship Id="rId359" Type="http://schemas.openxmlformats.org/officeDocument/2006/relationships/customXml" Target="../ink/ink185.xml"/><Relationship Id="rId8" Type="http://schemas.openxmlformats.org/officeDocument/2006/relationships/customXml" Target="../ink/ink3.xml"/><Relationship Id="rId98" Type="http://schemas.openxmlformats.org/officeDocument/2006/relationships/customXml" Target="../ink/ink51.xml"/><Relationship Id="rId121" Type="http://schemas.openxmlformats.org/officeDocument/2006/relationships/customXml" Target="../ink/ink63.xml"/><Relationship Id="rId142" Type="http://schemas.openxmlformats.org/officeDocument/2006/relationships/customXml" Target="../ink/ink74.xml"/><Relationship Id="rId163" Type="http://schemas.openxmlformats.org/officeDocument/2006/relationships/image" Target="../media/image80.png"/><Relationship Id="rId184" Type="http://schemas.openxmlformats.org/officeDocument/2006/relationships/customXml" Target="../ink/ink95.xml"/><Relationship Id="rId219" Type="http://schemas.openxmlformats.org/officeDocument/2006/relationships/customXml" Target="../ink/ink114.xml"/><Relationship Id="rId370" Type="http://schemas.openxmlformats.org/officeDocument/2006/relationships/image" Target="../media/image181.png"/><Relationship Id="rId391" Type="http://schemas.openxmlformats.org/officeDocument/2006/relationships/customXml" Target="../ink/ink201.xml"/><Relationship Id="rId405" Type="http://schemas.openxmlformats.org/officeDocument/2006/relationships/image" Target="../media/image198.png"/><Relationship Id="rId426" Type="http://schemas.openxmlformats.org/officeDocument/2006/relationships/customXml" Target="../ink/ink219.xml"/><Relationship Id="rId447" Type="http://schemas.openxmlformats.org/officeDocument/2006/relationships/customXml" Target="../ink/ink230.xml"/><Relationship Id="rId230" Type="http://schemas.openxmlformats.org/officeDocument/2006/relationships/customXml" Target="../ink/ink120.xml"/><Relationship Id="rId251" Type="http://schemas.openxmlformats.org/officeDocument/2006/relationships/image" Target="../media/image122.png"/><Relationship Id="rId25" Type="http://schemas.openxmlformats.org/officeDocument/2006/relationships/customXml" Target="../ink/ink12.xml"/><Relationship Id="rId46" Type="http://schemas.openxmlformats.org/officeDocument/2006/relationships/image" Target="../media/image23.png"/><Relationship Id="rId67" Type="http://schemas.openxmlformats.org/officeDocument/2006/relationships/customXml" Target="../ink/ink35.xml"/><Relationship Id="rId272" Type="http://schemas.openxmlformats.org/officeDocument/2006/relationships/customXml" Target="../ink/ink141.xml"/><Relationship Id="rId293" Type="http://schemas.openxmlformats.org/officeDocument/2006/relationships/customXml" Target="../ink/ink152.xml"/><Relationship Id="rId307" Type="http://schemas.openxmlformats.org/officeDocument/2006/relationships/customXml" Target="../ink/ink159.xml"/><Relationship Id="rId328" Type="http://schemas.openxmlformats.org/officeDocument/2006/relationships/image" Target="../media/image160.png"/><Relationship Id="rId349" Type="http://schemas.openxmlformats.org/officeDocument/2006/relationships/customXml" Target="../ink/ink180.xml"/><Relationship Id="rId88" Type="http://schemas.openxmlformats.org/officeDocument/2006/relationships/customXml" Target="../ink/ink46.xml"/><Relationship Id="rId111" Type="http://schemas.openxmlformats.org/officeDocument/2006/relationships/image" Target="../media/image55.png"/><Relationship Id="rId132" Type="http://schemas.openxmlformats.org/officeDocument/2006/relationships/customXml" Target="../ink/ink69.xml"/><Relationship Id="rId153" Type="http://schemas.openxmlformats.org/officeDocument/2006/relationships/image" Target="../media/image75.png"/><Relationship Id="rId174" Type="http://schemas.openxmlformats.org/officeDocument/2006/relationships/customXml" Target="../ink/ink90.xml"/><Relationship Id="rId195" Type="http://schemas.openxmlformats.org/officeDocument/2006/relationships/customXml" Target="../ink/ink102.xml"/><Relationship Id="rId209" Type="http://schemas.openxmlformats.org/officeDocument/2006/relationships/customXml" Target="../ink/ink109.xml"/><Relationship Id="rId360" Type="http://schemas.openxmlformats.org/officeDocument/2006/relationships/image" Target="../media/image176.png"/><Relationship Id="rId381" Type="http://schemas.openxmlformats.org/officeDocument/2006/relationships/customXml" Target="../ink/ink196.xml"/><Relationship Id="rId416" Type="http://schemas.openxmlformats.org/officeDocument/2006/relationships/customXml" Target="../ink/ink214.xml"/><Relationship Id="rId220" Type="http://schemas.openxmlformats.org/officeDocument/2006/relationships/image" Target="../media/image107.png"/><Relationship Id="rId241" Type="http://schemas.openxmlformats.org/officeDocument/2006/relationships/image" Target="../media/image117.png"/><Relationship Id="rId437" Type="http://schemas.openxmlformats.org/officeDocument/2006/relationships/customXml" Target="../ink/ink225.xml"/><Relationship Id="rId15" Type="http://schemas.openxmlformats.org/officeDocument/2006/relationships/customXml" Target="../ink/ink7.xml"/><Relationship Id="rId36" Type="http://schemas.openxmlformats.org/officeDocument/2006/relationships/customXml" Target="../ink/ink18.xml"/><Relationship Id="rId57" Type="http://schemas.openxmlformats.org/officeDocument/2006/relationships/customXml" Target="../ink/ink30.xml"/><Relationship Id="rId262" Type="http://schemas.openxmlformats.org/officeDocument/2006/relationships/customXml" Target="../ink/ink136.xml"/><Relationship Id="rId283" Type="http://schemas.openxmlformats.org/officeDocument/2006/relationships/customXml" Target="../ink/ink147.xml"/><Relationship Id="rId318" Type="http://schemas.openxmlformats.org/officeDocument/2006/relationships/image" Target="../media/image155.png"/><Relationship Id="rId339" Type="http://schemas.openxmlformats.org/officeDocument/2006/relationships/customXml" Target="../ink/ink175.xml"/><Relationship Id="rId78" Type="http://schemas.openxmlformats.org/officeDocument/2006/relationships/image" Target="../media/image39.png"/><Relationship Id="rId99" Type="http://schemas.openxmlformats.org/officeDocument/2006/relationships/image" Target="../media/image49.png"/><Relationship Id="rId101" Type="http://schemas.openxmlformats.org/officeDocument/2006/relationships/image" Target="../media/image50.png"/><Relationship Id="rId122" Type="http://schemas.openxmlformats.org/officeDocument/2006/relationships/image" Target="../media/image60.png"/><Relationship Id="rId143" Type="http://schemas.openxmlformats.org/officeDocument/2006/relationships/image" Target="../media/image70.png"/><Relationship Id="rId164" Type="http://schemas.openxmlformats.org/officeDocument/2006/relationships/customXml" Target="../ink/ink85.xml"/><Relationship Id="rId185" Type="http://schemas.openxmlformats.org/officeDocument/2006/relationships/customXml" Target="../ink/ink96.xml"/><Relationship Id="rId350" Type="http://schemas.openxmlformats.org/officeDocument/2006/relationships/image" Target="../media/image171.png"/><Relationship Id="rId371" Type="http://schemas.openxmlformats.org/officeDocument/2006/relationships/customXml" Target="../ink/ink191.xml"/><Relationship Id="rId406" Type="http://schemas.openxmlformats.org/officeDocument/2006/relationships/customXml" Target="../ink/ink209.xml"/><Relationship Id="rId9" Type="http://schemas.openxmlformats.org/officeDocument/2006/relationships/customXml" Target="../ink/ink4.xml"/><Relationship Id="rId210" Type="http://schemas.openxmlformats.org/officeDocument/2006/relationships/image" Target="../media/image102.png"/><Relationship Id="rId392" Type="http://schemas.openxmlformats.org/officeDocument/2006/relationships/image" Target="../media/image192.png"/><Relationship Id="rId427" Type="http://schemas.openxmlformats.org/officeDocument/2006/relationships/image" Target="../media/image209.png"/><Relationship Id="rId448" Type="http://schemas.openxmlformats.org/officeDocument/2006/relationships/image" Target="../media/image219.png"/><Relationship Id="rId26" Type="http://schemas.openxmlformats.org/officeDocument/2006/relationships/image" Target="../media/image15.png"/><Relationship Id="rId231" Type="http://schemas.openxmlformats.org/officeDocument/2006/relationships/image" Target="../media/image112.png"/><Relationship Id="rId252" Type="http://schemas.openxmlformats.org/officeDocument/2006/relationships/customXml" Target="../ink/ink131.xml"/><Relationship Id="rId273" Type="http://schemas.openxmlformats.org/officeDocument/2006/relationships/image" Target="../media/image133.png"/><Relationship Id="rId294" Type="http://schemas.openxmlformats.org/officeDocument/2006/relationships/image" Target="../media/image143.png"/><Relationship Id="rId308" Type="http://schemas.openxmlformats.org/officeDocument/2006/relationships/image" Target="../media/image150.png"/><Relationship Id="rId329" Type="http://schemas.openxmlformats.org/officeDocument/2006/relationships/customXml" Target="../ink/ink170.xml"/><Relationship Id="rId47" Type="http://schemas.openxmlformats.org/officeDocument/2006/relationships/customXml" Target="../ink/ink25.xml"/><Relationship Id="rId68" Type="http://schemas.openxmlformats.org/officeDocument/2006/relationships/image" Target="../media/image34.png"/><Relationship Id="rId89" Type="http://schemas.openxmlformats.org/officeDocument/2006/relationships/image" Target="../media/image44.png"/><Relationship Id="rId112" Type="http://schemas.openxmlformats.org/officeDocument/2006/relationships/customXml" Target="../ink/ink58.xml"/><Relationship Id="rId133" Type="http://schemas.openxmlformats.org/officeDocument/2006/relationships/image" Target="../media/image65.png"/><Relationship Id="rId154" Type="http://schemas.openxmlformats.org/officeDocument/2006/relationships/customXml" Target="../ink/ink80.xml"/><Relationship Id="rId175" Type="http://schemas.openxmlformats.org/officeDocument/2006/relationships/image" Target="../media/image86.png"/><Relationship Id="rId340" Type="http://schemas.openxmlformats.org/officeDocument/2006/relationships/image" Target="../media/image166.png"/><Relationship Id="rId361" Type="http://schemas.openxmlformats.org/officeDocument/2006/relationships/customXml" Target="../ink/ink186.xml"/><Relationship Id="rId196" Type="http://schemas.openxmlformats.org/officeDocument/2006/relationships/image" Target="../media/image95.png"/><Relationship Id="rId200" Type="http://schemas.openxmlformats.org/officeDocument/2006/relationships/image" Target="../media/image97.png"/><Relationship Id="rId382" Type="http://schemas.openxmlformats.org/officeDocument/2006/relationships/image" Target="../media/image187.png"/><Relationship Id="rId417" Type="http://schemas.openxmlformats.org/officeDocument/2006/relationships/image" Target="../media/image204.png"/><Relationship Id="rId438" Type="http://schemas.openxmlformats.org/officeDocument/2006/relationships/image" Target="../media/image214.png"/><Relationship Id="rId16" Type="http://schemas.openxmlformats.org/officeDocument/2006/relationships/image" Target="../media/image10.png"/><Relationship Id="rId221" Type="http://schemas.openxmlformats.org/officeDocument/2006/relationships/customXml" Target="../ink/ink115.xml"/><Relationship Id="rId242" Type="http://schemas.openxmlformats.org/officeDocument/2006/relationships/customXml" Target="../ink/ink126.xml"/><Relationship Id="rId263" Type="http://schemas.openxmlformats.org/officeDocument/2006/relationships/image" Target="../media/image128.png"/><Relationship Id="rId284" Type="http://schemas.openxmlformats.org/officeDocument/2006/relationships/image" Target="../media/image138.png"/><Relationship Id="rId319" Type="http://schemas.openxmlformats.org/officeDocument/2006/relationships/customXml" Target="../ink/ink165.xml"/><Relationship Id="rId37" Type="http://schemas.openxmlformats.org/officeDocument/2006/relationships/image" Target="../media/image20.png"/><Relationship Id="rId58" Type="http://schemas.openxmlformats.org/officeDocument/2006/relationships/image" Target="../media/image29.png"/><Relationship Id="rId79" Type="http://schemas.openxmlformats.org/officeDocument/2006/relationships/customXml" Target="../ink/ink41.xml"/><Relationship Id="rId102" Type="http://schemas.openxmlformats.org/officeDocument/2006/relationships/customXml" Target="../ink/ink53.xml"/><Relationship Id="rId123" Type="http://schemas.openxmlformats.org/officeDocument/2006/relationships/customXml" Target="../ink/ink64.xml"/><Relationship Id="rId144" Type="http://schemas.openxmlformats.org/officeDocument/2006/relationships/customXml" Target="../ink/ink75.xml"/><Relationship Id="rId330" Type="http://schemas.openxmlformats.org/officeDocument/2006/relationships/image" Target="../media/image161.png"/><Relationship Id="rId90" Type="http://schemas.openxmlformats.org/officeDocument/2006/relationships/customXml" Target="../ink/ink47.xml"/><Relationship Id="rId165" Type="http://schemas.openxmlformats.org/officeDocument/2006/relationships/image" Target="../media/image81.png"/><Relationship Id="rId186" Type="http://schemas.openxmlformats.org/officeDocument/2006/relationships/image" Target="../media/image91.png"/><Relationship Id="rId351" Type="http://schemas.openxmlformats.org/officeDocument/2006/relationships/customXml" Target="../ink/ink181.xml"/><Relationship Id="rId372" Type="http://schemas.openxmlformats.org/officeDocument/2006/relationships/image" Target="../media/image182.png"/><Relationship Id="rId393" Type="http://schemas.openxmlformats.org/officeDocument/2006/relationships/customXml" Target="../ink/ink202.xml"/><Relationship Id="rId407" Type="http://schemas.openxmlformats.org/officeDocument/2006/relationships/image" Target="../media/image199.png"/><Relationship Id="rId428" Type="http://schemas.openxmlformats.org/officeDocument/2006/relationships/customXml" Target="../ink/ink220.xml"/><Relationship Id="rId449" Type="http://schemas.openxmlformats.org/officeDocument/2006/relationships/customXml" Target="../ink/ink231.xml"/><Relationship Id="rId211" Type="http://schemas.openxmlformats.org/officeDocument/2006/relationships/customXml" Target="../ink/ink110.xml"/><Relationship Id="rId232" Type="http://schemas.openxmlformats.org/officeDocument/2006/relationships/customXml" Target="../ink/ink121.xml"/><Relationship Id="rId253" Type="http://schemas.openxmlformats.org/officeDocument/2006/relationships/image" Target="../media/image123.png"/><Relationship Id="rId274" Type="http://schemas.openxmlformats.org/officeDocument/2006/relationships/customXml" Target="../ink/ink142.xml"/><Relationship Id="rId295" Type="http://schemas.openxmlformats.org/officeDocument/2006/relationships/customXml" Target="../ink/ink153.xml"/><Relationship Id="rId309" Type="http://schemas.openxmlformats.org/officeDocument/2006/relationships/customXml" Target="../ink/ink160.xml"/><Relationship Id="rId27" Type="http://schemas.openxmlformats.org/officeDocument/2006/relationships/customXml" Target="../ink/ink13.xml"/><Relationship Id="rId48" Type="http://schemas.openxmlformats.org/officeDocument/2006/relationships/image" Target="../media/image24.png"/><Relationship Id="rId69" Type="http://schemas.openxmlformats.org/officeDocument/2006/relationships/customXml" Target="../ink/ink36.xml"/><Relationship Id="rId113" Type="http://schemas.openxmlformats.org/officeDocument/2006/relationships/image" Target="../media/image56.png"/><Relationship Id="rId134" Type="http://schemas.openxmlformats.org/officeDocument/2006/relationships/customXml" Target="../ink/ink70.xml"/><Relationship Id="rId320" Type="http://schemas.openxmlformats.org/officeDocument/2006/relationships/image" Target="../media/image156.png"/><Relationship Id="rId80" Type="http://schemas.openxmlformats.org/officeDocument/2006/relationships/image" Target="../media/image40.png"/><Relationship Id="rId155" Type="http://schemas.openxmlformats.org/officeDocument/2006/relationships/image" Target="../media/image76.png"/><Relationship Id="rId176" Type="http://schemas.openxmlformats.org/officeDocument/2006/relationships/customXml" Target="../ink/ink91.xml"/><Relationship Id="rId197" Type="http://schemas.openxmlformats.org/officeDocument/2006/relationships/customXml" Target="../ink/ink103.xml"/><Relationship Id="rId341" Type="http://schemas.openxmlformats.org/officeDocument/2006/relationships/customXml" Target="../ink/ink176.xml"/><Relationship Id="rId362" Type="http://schemas.openxmlformats.org/officeDocument/2006/relationships/image" Target="../media/image177.png"/><Relationship Id="rId383" Type="http://schemas.openxmlformats.org/officeDocument/2006/relationships/customXml" Target="../ink/ink197.xml"/><Relationship Id="rId418" Type="http://schemas.openxmlformats.org/officeDocument/2006/relationships/customXml" Target="../ink/ink215.xml"/><Relationship Id="rId439" Type="http://schemas.openxmlformats.org/officeDocument/2006/relationships/customXml" Target="../ink/ink226.xml"/><Relationship Id="rId201" Type="http://schemas.openxmlformats.org/officeDocument/2006/relationships/customXml" Target="../ink/ink105.xml"/><Relationship Id="rId222" Type="http://schemas.openxmlformats.org/officeDocument/2006/relationships/image" Target="../media/image108.png"/><Relationship Id="rId243" Type="http://schemas.openxmlformats.org/officeDocument/2006/relationships/image" Target="../media/image118.png"/><Relationship Id="rId264" Type="http://schemas.openxmlformats.org/officeDocument/2006/relationships/customXml" Target="../ink/ink137.xml"/><Relationship Id="rId285" Type="http://schemas.openxmlformats.org/officeDocument/2006/relationships/customXml" Target="../ink/ink148.xml"/><Relationship Id="rId450" Type="http://schemas.openxmlformats.org/officeDocument/2006/relationships/image" Target="../media/image220.png"/><Relationship Id="rId17" Type="http://schemas.openxmlformats.org/officeDocument/2006/relationships/customXml" Target="../ink/ink8.xml"/><Relationship Id="rId38" Type="http://schemas.openxmlformats.org/officeDocument/2006/relationships/customXml" Target="../ink/ink19.xml"/><Relationship Id="rId59" Type="http://schemas.openxmlformats.org/officeDocument/2006/relationships/customXml" Target="../ink/ink31.xml"/><Relationship Id="rId103" Type="http://schemas.openxmlformats.org/officeDocument/2006/relationships/image" Target="../media/image51.png"/><Relationship Id="rId124" Type="http://schemas.openxmlformats.org/officeDocument/2006/relationships/image" Target="../media/image61.png"/><Relationship Id="rId310" Type="http://schemas.openxmlformats.org/officeDocument/2006/relationships/image" Target="../media/image151.png"/><Relationship Id="rId70" Type="http://schemas.openxmlformats.org/officeDocument/2006/relationships/image" Target="../media/image35.png"/><Relationship Id="rId91" Type="http://schemas.openxmlformats.org/officeDocument/2006/relationships/image" Target="../media/image45.png"/><Relationship Id="rId145" Type="http://schemas.openxmlformats.org/officeDocument/2006/relationships/image" Target="../media/image71.png"/><Relationship Id="rId166" Type="http://schemas.openxmlformats.org/officeDocument/2006/relationships/customXml" Target="../ink/ink86.xml"/><Relationship Id="rId187" Type="http://schemas.openxmlformats.org/officeDocument/2006/relationships/customXml" Target="../ink/ink97.xml"/><Relationship Id="rId331" Type="http://schemas.openxmlformats.org/officeDocument/2006/relationships/customXml" Target="../ink/ink171.xml"/><Relationship Id="rId352" Type="http://schemas.openxmlformats.org/officeDocument/2006/relationships/image" Target="../media/image172.png"/><Relationship Id="rId373" Type="http://schemas.openxmlformats.org/officeDocument/2006/relationships/customXml" Target="../ink/ink192.xml"/><Relationship Id="rId394" Type="http://schemas.openxmlformats.org/officeDocument/2006/relationships/customXml" Target="../ink/ink203.xml"/><Relationship Id="rId408" Type="http://schemas.openxmlformats.org/officeDocument/2006/relationships/customXml" Target="../ink/ink210.xml"/><Relationship Id="rId429" Type="http://schemas.openxmlformats.org/officeDocument/2006/relationships/image" Target="../media/image210.png"/><Relationship Id="rId1" Type="http://schemas.openxmlformats.org/officeDocument/2006/relationships/slideLayout" Target="../slideLayouts/slideLayout10.xml"/><Relationship Id="rId212" Type="http://schemas.openxmlformats.org/officeDocument/2006/relationships/image" Target="../media/image103.png"/><Relationship Id="rId233" Type="http://schemas.openxmlformats.org/officeDocument/2006/relationships/image" Target="../media/image113.png"/><Relationship Id="rId254" Type="http://schemas.openxmlformats.org/officeDocument/2006/relationships/customXml" Target="../ink/ink132.xml"/><Relationship Id="rId440" Type="http://schemas.openxmlformats.org/officeDocument/2006/relationships/image" Target="../media/image215.png"/><Relationship Id="rId28" Type="http://schemas.openxmlformats.org/officeDocument/2006/relationships/image" Target="../media/image16.png"/><Relationship Id="rId49" Type="http://schemas.openxmlformats.org/officeDocument/2006/relationships/customXml" Target="../ink/ink26.xml"/><Relationship Id="rId114" Type="http://schemas.openxmlformats.org/officeDocument/2006/relationships/customXml" Target="../ink/ink59.xml"/><Relationship Id="rId275" Type="http://schemas.openxmlformats.org/officeDocument/2006/relationships/image" Target="../media/image134.png"/><Relationship Id="rId296" Type="http://schemas.openxmlformats.org/officeDocument/2006/relationships/image" Target="../media/image144.png"/><Relationship Id="rId300" Type="http://schemas.openxmlformats.org/officeDocument/2006/relationships/image" Target="../media/image146.png"/><Relationship Id="rId60" Type="http://schemas.openxmlformats.org/officeDocument/2006/relationships/image" Target="../media/image30.png"/><Relationship Id="rId81" Type="http://schemas.openxmlformats.org/officeDocument/2006/relationships/customXml" Target="../ink/ink42.xml"/><Relationship Id="rId135" Type="http://schemas.openxmlformats.org/officeDocument/2006/relationships/image" Target="../media/image66.png"/><Relationship Id="rId156" Type="http://schemas.openxmlformats.org/officeDocument/2006/relationships/customXml" Target="../ink/ink81.xml"/><Relationship Id="rId177" Type="http://schemas.openxmlformats.org/officeDocument/2006/relationships/image" Target="../media/image87.png"/><Relationship Id="rId198" Type="http://schemas.openxmlformats.org/officeDocument/2006/relationships/image" Target="../media/image96.png"/><Relationship Id="rId321" Type="http://schemas.openxmlformats.org/officeDocument/2006/relationships/customXml" Target="../ink/ink166.xml"/><Relationship Id="rId342" Type="http://schemas.openxmlformats.org/officeDocument/2006/relationships/image" Target="../media/image167.png"/><Relationship Id="rId363" Type="http://schemas.openxmlformats.org/officeDocument/2006/relationships/customXml" Target="../ink/ink187.xml"/><Relationship Id="rId384" Type="http://schemas.openxmlformats.org/officeDocument/2006/relationships/image" Target="../media/image188.png"/><Relationship Id="rId419" Type="http://schemas.openxmlformats.org/officeDocument/2006/relationships/image" Target="../media/image205.png"/><Relationship Id="rId202" Type="http://schemas.openxmlformats.org/officeDocument/2006/relationships/image" Target="../media/image98.png"/><Relationship Id="rId223" Type="http://schemas.openxmlformats.org/officeDocument/2006/relationships/customXml" Target="../ink/ink116.xml"/><Relationship Id="rId244" Type="http://schemas.openxmlformats.org/officeDocument/2006/relationships/customXml" Target="../ink/ink127.xml"/><Relationship Id="rId430" Type="http://schemas.openxmlformats.org/officeDocument/2006/relationships/customXml" Target="../ink/ink221.xml"/><Relationship Id="rId18" Type="http://schemas.openxmlformats.org/officeDocument/2006/relationships/image" Target="../media/image11.png"/><Relationship Id="rId39" Type="http://schemas.openxmlformats.org/officeDocument/2006/relationships/customXml" Target="../ink/ink20.xml"/><Relationship Id="rId265" Type="http://schemas.openxmlformats.org/officeDocument/2006/relationships/image" Target="../media/image129.png"/><Relationship Id="rId286" Type="http://schemas.openxmlformats.org/officeDocument/2006/relationships/image" Target="../media/image139.png"/><Relationship Id="rId451" Type="http://schemas.openxmlformats.org/officeDocument/2006/relationships/customXml" Target="../ink/ink232.xml"/><Relationship Id="rId50" Type="http://schemas.openxmlformats.org/officeDocument/2006/relationships/image" Target="../media/image25.png"/><Relationship Id="rId104" Type="http://schemas.openxmlformats.org/officeDocument/2006/relationships/customXml" Target="../ink/ink54.xml"/><Relationship Id="rId125" Type="http://schemas.openxmlformats.org/officeDocument/2006/relationships/customXml" Target="../ink/ink65.xml"/><Relationship Id="rId146" Type="http://schemas.openxmlformats.org/officeDocument/2006/relationships/customXml" Target="../ink/ink76.xml"/><Relationship Id="rId167" Type="http://schemas.openxmlformats.org/officeDocument/2006/relationships/image" Target="../media/image82.png"/><Relationship Id="rId188" Type="http://schemas.openxmlformats.org/officeDocument/2006/relationships/image" Target="../media/image92.png"/><Relationship Id="rId311" Type="http://schemas.openxmlformats.org/officeDocument/2006/relationships/customXml" Target="../ink/ink161.xml"/><Relationship Id="rId332" Type="http://schemas.openxmlformats.org/officeDocument/2006/relationships/image" Target="../media/image162.png"/><Relationship Id="rId353" Type="http://schemas.openxmlformats.org/officeDocument/2006/relationships/customXml" Target="../ink/ink182.xml"/><Relationship Id="rId374" Type="http://schemas.openxmlformats.org/officeDocument/2006/relationships/image" Target="../media/image183.png"/><Relationship Id="rId395" Type="http://schemas.openxmlformats.org/officeDocument/2006/relationships/image" Target="../media/image193.png"/><Relationship Id="rId409" Type="http://schemas.openxmlformats.org/officeDocument/2006/relationships/image" Target="../media/image200.png"/><Relationship Id="rId71" Type="http://schemas.openxmlformats.org/officeDocument/2006/relationships/customXml" Target="../ink/ink37.xml"/><Relationship Id="rId92" Type="http://schemas.openxmlformats.org/officeDocument/2006/relationships/customXml" Target="../ink/ink48.xml"/><Relationship Id="rId213" Type="http://schemas.openxmlformats.org/officeDocument/2006/relationships/customXml" Target="../ink/ink111.xml"/><Relationship Id="rId234" Type="http://schemas.openxmlformats.org/officeDocument/2006/relationships/customXml" Target="../ink/ink122.xml"/><Relationship Id="rId420" Type="http://schemas.openxmlformats.org/officeDocument/2006/relationships/customXml" Target="../ink/ink216.xml"/><Relationship Id="rId2" Type="http://schemas.openxmlformats.org/officeDocument/2006/relationships/notesSlide" Target="../notesSlides/notesSlide6.xml"/><Relationship Id="rId29" Type="http://schemas.openxmlformats.org/officeDocument/2006/relationships/customXml" Target="../ink/ink14.xml"/><Relationship Id="rId255" Type="http://schemas.openxmlformats.org/officeDocument/2006/relationships/image" Target="../media/image124.png"/><Relationship Id="rId276" Type="http://schemas.openxmlformats.org/officeDocument/2006/relationships/customXml" Target="../ink/ink143.xml"/><Relationship Id="rId297" Type="http://schemas.openxmlformats.org/officeDocument/2006/relationships/customXml" Target="../ink/ink154.xml"/><Relationship Id="rId441" Type="http://schemas.openxmlformats.org/officeDocument/2006/relationships/customXml" Target="../ink/ink227.xml"/><Relationship Id="rId40" Type="http://schemas.openxmlformats.org/officeDocument/2006/relationships/image" Target="../media/image21.png"/><Relationship Id="rId115" Type="http://schemas.openxmlformats.org/officeDocument/2006/relationships/image" Target="../media/image57.png"/><Relationship Id="rId136" Type="http://schemas.openxmlformats.org/officeDocument/2006/relationships/customXml" Target="../ink/ink71.xml"/><Relationship Id="rId157" Type="http://schemas.openxmlformats.org/officeDocument/2006/relationships/image" Target="../media/image77.png"/><Relationship Id="rId178" Type="http://schemas.openxmlformats.org/officeDocument/2006/relationships/customXml" Target="../ink/ink92.xml"/><Relationship Id="rId301" Type="http://schemas.openxmlformats.org/officeDocument/2006/relationships/customXml" Target="../ink/ink156.xml"/><Relationship Id="rId322" Type="http://schemas.openxmlformats.org/officeDocument/2006/relationships/image" Target="../media/image157.png"/><Relationship Id="rId343" Type="http://schemas.openxmlformats.org/officeDocument/2006/relationships/customXml" Target="../ink/ink177.xml"/><Relationship Id="rId364" Type="http://schemas.openxmlformats.org/officeDocument/2006/relationships/image" Target="../media/image178.png"/><Relationship Id="rId61" Type="http://schemas.openxmlformats.org/officeDocument/2006/relationships/customXml" Target="../ink/ink32.xml"/><Relationship Id="rId82" Type="http://schemas.openxmlformats.org/officeDocument/2006/relationships/image" Target="../media/image41.png"/><Relationship Id="rId199" Type="http://schemas.openxmlformats.org/officeDocument/2006/relationships/customXml" Target="../ink/ink104.xml"/><Relationship Id="rId203" Type="http://schemas.openxmlformats.org/officeDocument/2006/relationships/customXml" Target="../ink/ink106.xml"/><Relationship Id="rId385" Type="http://schemas.openxmlformats.org/officeDocument/2006/relationships/customXml" Target="../ink/ink198.xml"/><Relationship Id="rId19" Type="http://schemas.openxmlformats.org/officeDocument/2006/relationships/customXml" Target="../ink/ink9.xml"/><Relationship Id="rId224" Type="http://schemas.openxmlformats.org/officeDocument/2006/relationships/image" Target="../media/image109.png"/><Relationship Id="rId245" Type="http://schemas.openxmlformats.org/officeDocument/2006/relationships/image" Target="../media/image119.png"/><Relationship Id="rId266" Type="http://schemas.openxmlformats.org/officeDocument/2006/relationships/customXml" Target="../ink/ink138.xml"/><Relationship Id="rId287" Type="http://schemas.openxmlformats.org/officeDocument/2006/relationships/customXml" Target="../ink/ink149.xml"/><Relationship Id="rId410" Type="http://schemas.openxmlformats.org/officeDocument/2006/relationships/customXml" Target="../ink/ink211.xml"/><Relationship Id="rId431" Type="http://schemas.openxmlformats.org/officeDocument/2006/relationships/image" Target="../media/image211.png"/><Relationship Id="rId452" Type="http://schemas.openxmlformats.org/officeDocument/2006/relationships/image" Target="../media/image221.png"/><Relationship Id="rId30" Type="http://schemas.openxmlformats.org/officeDocument/2006/relationships/image" Target="../media/image17.png"/><Relationship Id="rId105" Type="http://schemas.openxmlformats.org/officeDocument/2006/relationships/image" Target="../media/image52.png"/><Relationship Id="rId126" Type="http://schemas.openxmlformats.org/officeDocument/2006/relationships/image" Target="../media/image62.png"/><Relationship Id="rId147" Type="http://schemas.openxmlformats.org/officeDocument/2006/relationships/image" Target="../media/image72.png"/><Relationship Id="rId168" Type="http://schemas.openxmlformats.org/officeDocument/2006/relationships/customXml" Target="../ink/ink87.xml"/><Relationship Id="rId312" Type="http://schemas.openxmlformats.org/officeDocument/2006/relationships/image" Target="../media/image152.png"/><Relationship Id="rId333" Type="http://schemas.openxmlformats.org/officeDocument/2006/relationships/customXml" Target="../ink/ink172.xml"/><Relationship Id="rId354" Type="http://schemas.openxmlformats.org/officeDocument/2006/relationships/image" Target="../media/image173.png"/><Relationship Id="rId51" Type="http://schemas.openxmlformats.org/officeDocument/2006/relationships/customXml" Target="../ink/ink27.xml"/><Relationship Id="rId72" Type="http://schemas.openxmlformats.org/officeDocument/2006/relationships/image" Target="../media/image36.png"/><Relationship Id="rId93" Type="http://schemas.openxmlformats.org/officeDocument/2006/relationships/image" Target="../media/image46.png"/><Relationship Id="rId189" Type="http://schemas.openxmlformats.org/officeDocument/2006/relationships/customXml" Target="../ink/ink98.xml"/><Relationship Id="rId375" Type="http://schemas.openxmlformats.org/officeDocument/2006/relationships/customXml" Target="../ink/ink193.xml"/><Relationship Id="rId396" Type="http://schemas.openxmlformats.org/officeDocument/2006/relationships/customXml" Target="../ink/ink204.xml"/><Relationship Id="rId3" Type="http://schemas.openxmlformats.org/officeDocument/2006/relationships/image" Target="../media/image4.png"/><Relationship Id="rId214" Type="http://schemas.openxmlformats.org/officeDocument/2006/relationships/image" Target="../media/image104.png"/><Relationship Id="rId235" Type="http://schemas.openxmlformats.org/officeDocument/2006/relationships/image" Target="../media/image114.png"/><Relationship Id="rId256" Type="http://schemas.openxmlformats.org/officeDocument/2006/relationships/customXml" Target="../ink/ink133.xml"/><Relationship Id="rId277" Type="http://schemas.openxmlformats.org/officeDocument/2006/relationships/image" Target="../media/image135.png"/><Relationship Id="rId298" Type="http://schemas.openxmlformats.org/officeDocument/2006/relationships/image" Target="../media/image145.png"/><Relationship Id="rId400" Type="http://schemas.openxmlformats.org/officeDocument/2006/relationships/customXml" Target="../ink/ink206.xml"/><Relationship Id="rId421" Type="http://schemas.openxmlformats.org/officeDocument/2006/relationships/image" Target="../media/image206.png"/><Relationship Id="rId442" Type="http://schemas.openxmlformats.org/officeDocument/2006/relationships/image" Target="../media/image216.png"/><Relationship Id="rId116" Type="http://schemas.openxmlformats.org/officeDocument/2006/relationships/customXml" Target="../ink/ink60.xml"/><Relationship Id="rId137" Type="http://schemas.openxmlformats.org/officeDocument/2006/relationships/image" Target="../media/image67.png"/><Relationship Id="rId158" Type="http://schemas.openxmlformats.org/officeDocument/2006/relationships/customXml" Target="../ink/ink82.xml"/><Relationship Id="rId302" Type="http://schemas.openxmlformats.org/officeDocument/2006/relationships/image" Target="../media/image147.png"/><Relationship Id="rId323" Type="http://schemas.openxmlformats.org/officeDocument/2006/relationships/customXml" Target="../ink/ink167.xml"/><Relationship Id="rId344" Type="http://schemas.openxmlformats.org/officeDocument/2006/relationships/image" Target="../media/image168.png"/><Relationship Id="rId20" Type="http://schemas.openxmlformats.org/officeDocument/2006/relationships/image" Target="../media/image12.png"/><Relationship Id="rId41" Type="http://schemas.openxmlformats.org/officeDocument/2006/relationships/customXml" Target="../ink/ink21.xml"/><Relationship Id="rId62" Type="http://schemas.openxmlformats.org/officeDocument/2006/relationships/image" Target="../media/image31.png"/><Relationship Id="rId83" Type="http://schemas.openxmlformats.org/officeDocument/2006/relationships/customXml" Target="../ink/ink43.xml"/><Relationship Id="rId179" Type="http://schemas.openxmlformats.org/officeDocument/2006/relationships/image" Target="../media/image88.png"/><Relationship Id="rId365" Type="http://schemas.openxmlformats.org/officeDocument/2006/relationships/customXml" Target="../ink/ink188.xml"/><Relationship Id="rId386" Type="http://schemas.openxmlformats.org/officeDocument/2006/relationships/image" Target="../media/image189.png"/><Relationship Id="rId190" Type="http://schemas.openxmlformats.org/officeDocument/2006/relationships/customXml" Target="../ink/ink99.xml"/><Relationship Id="rId204" Type="http://schemas.openxmlformats.org/officeDocument/2006/relationships/image" Target="../media/image99.png"/><Relationship Id="rId225" Type="http://schemas.openxmlformats.org/officeDocument/2006/relationships/customXml" Target="../ink/ink117.xml"/><Relationship Id="rId246" Type="http://schemas.openxmlformats.org/officeDocument/2006/relationships/customXml" Target="../ink/ink128.xml"/><Relationship Id="rId267" Type="http://schemas.openxmlformats.org/officeDocument/2006/relationships/image" Target="../media/image130.png"/><Relationship Id="rId288" Type="http://schemas.openxmlformats.org/officeDocument/2006/relationships/image" Target="../media/image140.png"/><Relationship Id="rId411" Type="http://schemas.openxmlformats.org/officeDocument/2006/relationships/image" Target="../media/image201.png"/><Relationship Id="rId432" Type="http://schemas.openxmlformats.org/officeDocument/2006/relationships/customXml" Target="../ink/ink222.xml"/><Relationship Id="rId453" Type="http://schemas.openxmlformats.org/officeDocument/2006/relationships/customXml" Target="../ink/ink233.xml"/><Relationship Id="rId106" Type="http://schemas.openxmlformats.org/officeDocument/2006/relationships/customXml" Target="../ink/ink55.xml"/><Relationship Id="rId127" Type="http://schemas.openxmlformats.org/officeDocument/2006/relationships/customXml" Target="../ink/ink66.xml"/><Relationship Id="rId313" Type="http://schemas.openxmlformats.org/officeDocument/2006/relationships/customXml" Target="../ink/ink162.xml"/><Relationship Id="rId10" Type="http://schemas.openxmlformats.org/officeDocument/2006/relationships/image" Target="../media/image7.png"/><Relationship Id="rId31" Type="http://schemas.openxmlformats.org/officeDocument/2006/relationships/customXml" Target="../ink/ink15.xml"/><Relationship Id="rId52" Type="http://schemas.openxmlformats.org/officeDocument/2006/relationships/image" Target="../media/image26.png"/><Relationship Id="rId73" Type="http://schemas.openxmlformats.org/officeDocument/2006/relationships/customXml" Target="../ink/ink38.xml"/><Relationship Id="rId94" Type="http://schemas.openxmlformats.org/officeDocument/2006/relationships/customXml" Target="../ink/ink49.xml"/><Relationship Id="rId148" Type="http://schemas.openxmlformats.org/officeDocument/2006/relationships/customXml" Target="../ink/ink77.xml"/><Relationship Id="rId169" Type="http://schemas.openxmlformats.org/officeDocument/2006/relationships/image" Target="../media/image83.png"/><Relationship Id="rId334" Type="http://schemas.openxmlformats.org/officeDocument/2006/relationships/image" Target="../media/image163.png"/><Relationship Id="rId355" Type="http://schemas.openxmlformats.org/officeDocument/2006/relationships/customXml" Target="../ink/ink183.xml"/><Relationship Id="rId376" Type="http://schemas.openxmlformats.org/officeDocument/2006/relationships/image" Target="../media/image184.png"/><Relationship Id="rId397" Type="http://schemas.openxmlformats.org/officeDocument/2006/relationships/image" Target="../media/image194.png"/><Relationship Id="rId4" Type="http://schemas.openxmlformats.org/officeDocument/2006/relationships/image" Target="../media/image5.png"/><Relationship Id="rId180" Type="http://schemas.openxmlformats.org/officeDocument/2006/relationships/customXml" Target="../ink/ink93.xml"/><Relationship Id="rId215" Type="http://schemas.openxmlformats.org/officeDocument/2006/relationships/customXml" Target="../ink/ink112.xml"/><Relationship Id="rId236" Type="http://schemas.openxmlformats.org/officeDocument/2006/relationships/customXml" Target="../ink/ink123.xml"/><Relationship Id="rId257" Type="http://schemas.openxmlformats.org/officeDocument/2006/relationships/image" Target="../media/image125.png"/><Relationship Id="rId278" Type="http://schemas.openxmlformats.org/officeDocument/2006/relationships/customXml" Target="../ink/ink144.xml"/><Relationship Id="rId401" Type="http://schemas.openxmlformats.org/officeDocument/2006/relationships/image" Target="../media/image196.png"/><Relationship Id="rId422" Type="http://schemas.openxmlformats.org/officeDocument/2006/relationships/customXml" Target="../ink/ink217.xml"/><Relationship Id="rId443" Type="http://schemas.openxmlformats.org/officeDocument/2006/relationships/customXml" Target="../ink/ink228.xml"/><Relationship Id="rId303" Type="http://schemas.openxmlformats.org/officeDocument/2006/relationships/customXml" Target="../ink/ink157.xml"/><Relationship Id="rId42" Type="http://schemas.openxmlformats.org/officeDocument/2006/relationships/image" Target="../media/image22.png"/><Relationship Id="rId84" Type="http://schemas.openxmlformats.org/officeDocument/2006/relationships/image" Target="../media/image42.png"/><Relationship Id="rId138" Type="http://schemas.openxmlformats.org/officeDocument/2006/relationships/customXml" Target="../ink/ink72.xml"/><Relationship Id="rId345" Type="http://schemas.openxmlformats.org/officeDocument/2006/relationships/customXml" Target="../ink/ink178.xml"/><Relationship Id="rId387" Type="http://schemas.openxmlformats.org/officeDocument/2006/relationships/customXml" Target="../ink/ink199.xml"/><Relationship Id="rId191" Type="http://schemas.openxmlformats.org/officeDocument/2006/relationships/image" Target="../media/image93.png"/><Relationship Id="rId205" Type="http://schemas.openxmlformats.org/officeDocument/2006/relationships/customXml" Target="../ink/ink107.xml"/><Relationship Id="rId247" Type="http://schemas.openxmlformats.org/officeDocument/2006/relationships/image" Target="../media/image120.png"/><Relationship Id="rId412" Type="http://schemas.openxmlformats.org/officeDocument/2006/relationships/customXml" Target="../ink/ink212.xml"/><Relationship Id="rId107" Type="http://schemas.openxmlformats.org/officeDocument/2006/relationships/image" Target="../media/image53.png"/><Relationship Id="rId289" Type="http://schemas.openxmlformats.org/officeDocument/2006/relationships/customXml" Target="../ink/ink150.xml"/><Relationship Id="rId454" Type="http://schemas.openxmlformats.org/officeDocument/2006/relationships/image" Target="../media/image222.png"/><Relationship Id="rId11" Type="http://schemas.openxmlformats.org/officeDocument/2006/relationships/customXml" Target="../ink/ink5.xml"/><Relationship Id="rId53" Type="http://schemas.openxmlformats.org/officeDocument/2006/relationships/customXml" Target="../ink/ink28.xml"/><Relationship Id="rId149" Type="http://schemas.openxmlformats.org/officeDocument/2006/relationships/image" Target="../media/image73.png"/><Relationship Id="rId314" Type="http://schemas.openxmlformats.org/officeDocument/2006/relationships/image" Target="../media/image153.png"/><Relationship Id="rId356" Type="http://schemas.openxmlformats.org/officeDocument/2006/relationships/image" Target="../media/image174.png"/><Relationship Id="rId398" Type="http://schemas.openxmlformats.org/officeDocument/2006/relationships/customXml" Target="../ink/ink205.xml"/><Relationship Id="rId95" Type="http://schemas.openxmlformats.org/officeDocument/2006/relationships/image" Target="../media/image47.png"/><Relationship Id="rId160" Type="http://schemas.openxmlformats.org/officeDocument/2006/relationships/customXml" Target="../ink/ink83.xml"/><Relationship Id="rId216" Type="http://schemas.openxmlformats.org/officeDocument/2006/relationships/image" Target="../media/image105.png"/><Relationship Id="rId423" Type="http://schemas.openxmlformats.org/officeDocument/2006/relationships/image" Target="../media/image207.png"/><Relationship Id="rId258" Type="http://schemas.openxmlformats.org/officeDocument/2006/relationships/customXml" Target="../ink/ink134.xml"/><Relationship Id="rId22" Type="http://schemas.openxmlformats.org/officeDocument/2006/relationships/image" Target="../media/image13.png"/><Relationship Id="rId64" Type="http://schemas.openxmlformats.org/officeDocument/2006/relationships/image" Target="../media/image32.png"/><Relationship Id="rId118" Type="http://schemas.openxmlformats.org/officeDocument/2006/relationships/customXml" Target="../ink/ink61.xml"/><Relationship Id="rId325" Type="http://schemas.openxmlformats.org/officeDocument/2006/relationships/customXml" Target="../ink/ink168.xml"/><Relationship Id="rId367" Type="http://schemas.openxmlformats.org/officeDocument/2006/relationships/customXml" Target="../ink/ink189.xml"/><Relationship Id="rId171" Type="http://schemas.openxmlformats.org/officeDocument/2006/relationships/image" Target="../media/image84.png"/><Relationship Id="rId227" Type="http://schemas.openxmlformats.org/officeDocument/2006/relationships/customXml" Target="../ink/ink118.xml"/><Relationship Id="rId269" Type="http://schemas.openxmlformats.org/officeDocument/2006/relationships/image" Target="../media/image131.png"/><Relationship Id="rId434" Type="http://schemas.openxmlformats.org/officeDocument/2006/relationships/image" Target="../media/image212.png"/><Relationship Id="rId33" Type="http://schemas.openxmlformats.org/officeDocument/2006/relationships/customXml" Target="../ink/ink16.xml"/><Relationship Id="rId129" Type="http://schemas.openxmlformats.org/officeDocument/2006/relationships/image" Target="../media/image63.png"/><Relationship Id="rId280" Type="http://schemas.openxmlformats.org/officeDocument/2006/relationships/customXml" Target="../ink/ink145.xml"/><Relationship Id="rId336" Type="http://schemas.openxmlformats.org/officeDocument/2006/relationships/image" Target="../media/image164.png"/><Relationship Id="rId75" Type="http://schemas.openxmlformats.org/officeDocument/2006/relationships/customXml" Target="../ink/ink39.xml"/><Relationship Id="rId140" Type="http://schemas.openxmlformats.org/officeDocument/2006/relationships/customXml" Target="../ink/ink73.xml"/><Relationship Id="rId182" Type="http://schemas.openxmlformats.org/officeDocument/2006/relationships/customXml" Target="../ink/ink94.xml"/><Relationship Id="rId378" Type="http://schemas.openxmlformats.org/officeDocument/2006/relationships/image" Target="../media/image185.png"/><Relationship Id="rId403" Type="http://schemas.openxmlformats.org/officeDocument/2006/relationships/image" Target="../media/image197.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txBox="1">
            <a:spLocks/>
          </p:cNvSpPr>
          <p:nvPr/>
        </p:nvSpPr>
        <p:spPr>
          <a:xfrm>
            <a:off x="755576" y="2091046"/>
            <a:ext cx="7772400" cy="2675908"/>
          </a:xfrm>
          <a:prstGeom prst="rect">
            <a:avLst/>
          </a:prstGeom>
          <a:noFill/>
          <a:ln w="0">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ctr">
              <a:lnSpc>
                <a:spcPct val="115000"/>
              </a:lnSpc>
              <a:spcBef>
                <a:spcPts val="600"/>
              </a:spcBef>
              <a:spcAft>
                <a:spcPts val="600"/>
              </a:spcAft>
            </a:pPr>
            <a:r>
              <a:rPr lang="fr-FR" sz="2800" b="1" kern="1400" spc="25"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Réseau Francophone des Régulateurs </a:t>
            </a:r>
            <a:br>
              <a:rPr lang="fr-FR" sz="2800" b="1" kern="1400" spc="25"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br>
            <a:r>
              <a:rPr lang="fr-FR" sz="2800" b="1" kern="1400" spc="25"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de l’Energie</a:t>
            </a:r>
          </a:p>
          <a:p>
            <a:pPr algn="ctr">
              <a:lnSpc>
                <a:spcPct val="115000"/>
              </a:lnSpc>
              <a:spcBef>
                <a:spcPts val="600"/>
              </a:spcBef>
              <a:spcAft>
                <a:spcPts val="600"/>
              </a:spcAft>
            </a:pPr>
            <a:endParaRPr lang="fr-FR" sz="2400" b="1" kern="1400" spc="25"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a:p>
            <a:pPr algn="ctr">
              <a:lnSpc>
                <a:spcPct val="115000"/>
              </a:lnSpc>
              <a:spcBef>
                <a:spcPts val="600"/>
              </a:spcBef>
              <a:spcAft>
                <a:spcPts val="600"/>
              </a:spcAft>
            </a:pPr>
            <a:r>
              <a:rPr lang="fr-FR" sz="2000" i="1" dirty="0">
                <a:latin typeface="Cambria" panose="02040503050406030204" pitchFamily="18" charset="0"/>
                <a:ea typeface="Cambria" panose="02040503050406030204" pitchFamily="18" charset="0"/>
                <a:cs typeface="Times New Roman" panose="02020603050405020304" pitchFamily="18" charset="0"/>
              </a:rPr>
              <a:t>Secrétariat de RegulaE.Fr </a:t>
            </a:r>
            <a:endParaRPr lang="fr-FR" sz="2000" b="1" dirty="0">
              <a:solidFill>
                <a:schemeClr val="accent1"/>
              </a:solidFill>
            </a:endParaRPr>
          </a:p>
        </p:txBody>
      </p:sp>
      <p:pic>
        <p:nvPicPr>
          <p:cNvPr id="11"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91613" y="413584"/>
            <a:ext cx="5157768" cy="1284284"/>
          </a:xfrm>
          <a:prstGeom prst="rect">
            <a:avLst/>
          </a:prstGeom>
        </p:spPr>
      </p:pic>
      <p:sp>
        <p:nvSpPr>
          <p:cNvPr id="10" name="Rectangle 9"/>
          <p:cNvSpPr/>
          <p:nvPr/>
        </p:nvSpPr>
        <p:spPr>
          <a:xfrm>
            <a:off x="-6086" y="6671591"/>
            <a:ext cx="9153166" cy="186409"/>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2" name="Rectangle 11"/>
          <p:cNvSpPr/>
          <p:nvPr/>
        </p:nvSpPr>
        <p:spPr>
          <a:xfrm>
            <a:off x="3080" y="2231"/>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pic>
        <p:nvPicPr>
          <p:cNvPr id="13" name="Picture 2" descr="https://europa.eu/european-union/sites/europaeu/files/docs/body/flag_yellow_high.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7353" y="5733256"/>
            <a:ext cx="1066288" cy="711160"/>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0CE5E9CA-E617-4768-5352-BE3CE5BCC4EE}"/>
              </a:ext>
            </a:extLst>
          </p:cNvPr>
          <p:cNvSpPr txBox="1"/>
          <p:nvPr/>
        </p:nvSpPr>
        <p:spPr>
          <a:xfrm>
            <a:off x="251520" y="6250226"/>
            <a:ext cx="2016224" cy="307777"/>
          </a:xfrm>
          <a:prstGeom prst="rect">
            <a:avLst/>
          </a:prstGeom>
          <a:noFill/>
        </p:spPr>
        <p:txBody>
          <a:bodyPr wrap="square" rtlCol="0">
            <a:spAutoFit/>
          </a:bodyPr>
          <a:lstStyle/>
          <a:p>
            <a:r>
              <a:rPr lang="fr-FR" sz="1400" i="1" dirty="0"/>
              <a:t>Novembre 2024</a:t>
            </a:r>
          </a:p>
        </p:txBody>
      </p:sp>
    </p:spTree>
    <p:extLst>
      <p:ext uri="{BB962C8B-B14F-4D97-AF65-F5344CB8AC3E}">
        <p14:creationId xmlns:p14="http://schemas.microsoft.com/office/powerpoint/2010/main" val="2253464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EBA9D5-8697-FFF7-2328-33203375F127}"/>
            </a:ext>
          </a:extLst>
        </p:cNvPr>
        <p:cNvGrpSpPr/>
        <p:nvPr/>
      </p:nvGrpSpPr>
      <p:grpSpPr>
        <a:xfrm>
          <a:off x="0" y="0"/>
          <a:ext cx="0" cy="0"/>
          <a:chOff x="0" y="0"/>
          <a:chExt cx="0" cy="0"/>
        </a:xfrm>
      </p:grpSpPr>
      <p:sp>
        <p:nvSpPr>
          <p:cNvPr id="6" name="Title 6">
            <a:extLst>
              <a:ext uri="{FF2B5EF4-FFF2-40B4-BE49-F238E27FC236}">
                <a16:creationId xmlns:a16="http://schemas.microsoft.com/office/drawing/2014/main" id="{A5A76BF8-72DE-6FE4-0322-9EFF5441F5CC}"/>
              </a:ext>
            </a:extLst>
          </p:cNvPr>
          <p:cNvSpPr txBox="1">
            <a:spLocks/>
          </p:cNvSpPr>
          <p:nvPr/>
        </p:nvSpPr>
        <p:spPr>
          <a:xfrm>
            <a:off x="681217" y="1298349"/>
            <a:ext cx="7772400" cy="914400"/>
          </a:xfrm>
          <a:prstGeom prst="rect">
            <a:avLst/>
          </a:prstGeom>
          <a:noFill/>
          <a:ln w="0">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000"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Délai d’opérationnalisation des autorités de régulation</a:t>
            </a:r>
          </a:p>
          <a:p>
            <a:r>
              <a:rPr lang="fr-FR" sz="5400" b="1" dirty="0">
                <a:solidFill>
                  <a:srgbClr val="0070C0"/>
                </a:solidFill>
                <a:latin typeface="Cambria" panose="02040503050406030204" pitchFamily="18" charset="0"/>
                <a:ea typeface="Cambria" panose="02040503050406030204" pitchFamily="18" charset="0"/>
                <a:cs typeface="Times New Roman" panose="02020603050405020304" pitchFamily="18" charset="0"/>
              </a:rPr>
              <a:t> </a:t>
            </a:r>
            <a:endParaRPr lang="fr-FR" sz="3000" b="1" dirty="0">
              <a:solidFill>
                <a:schemeClr val="accent5">
                  <a:lumMod val="60000"/>
                  <a:lumOff val="40000"/>
                </a:scheme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2E462CB1-38FF-947A-E35E-B9B0C7E07A5A}"/>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76B82A21-601E-7D8C-2661-F65B089F6F49}"/>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7505CC15-15A9-CA94-B40C-7639D15BC68A}"/>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09B9897C-2DD2-9102-FA3C-86FB310E75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graphicFrame>
        <p:nvGraphicFramePr>
          <p:cNvPr id="4" name="Graphique 3">
            <a:extLst>
              <a:ext uri="{FF2B5EF4-FFF2-40B4-BE49-F238E27FC236}">
                <a16:creationId xmlns:a16="http://schemas.microsoft.com/office/drawing/2014/main" id="{C41BD3C8-FAEB-6B4F-1E83-CF9DB6A78E7A}"/>
              </a:ext>
            </a:extLst>
          </p:cNvPr>
          <p:cNvGraphicFramePr/>
          <p:nvPr>
            <p:extLst>
              <p:ext uri="{D42A27DB-BD31-4B8C-83A1-F6EECF244321}">
                <p14:modId xmlns:p14="http://schemas.microsoft.com/office/powerpoint/2010/main" val="3077800450"/>
              </p:ext>
            </p:extLst>
          </p:nvPr>
        </p:nvGraphicFramePr>
        <p:xfrm>
          <a:off x="1519417" y="2348880"/>
          <a:ext cx="6096000" cy="4064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46683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02887-2FE4-160F-3EE4-D5AFBB3598FD}"/>
            </a:ext>
          </a:extLst>
        </p:cNvPr>
        <p:cNvGrpSpPr/>
        <p:nvPr/>
      </p:nvGrpSpPr>
      <p:grpSpPr>
        <a:xfrm>
          <a:off x="0" y="0"/>
          <a:ext cx="0" cy="0"/>
          <a:chOff x="0" y="0"/>
          <a:chExt cx="0" cy="0"/>
        </a:xfrm>
      </p:grpSpPr>
      <p:sp>
        <p:nvSpPr>
          <p:cNvPr id="6" name="Title 6">
            <a:extLst>
              <a:ext uri="{FF2B5EF4-FFF2-40B4-BE49-F238E27FC236}">
                <a16:creationId xmlns:a16="http://schemas.microsoft.com/office/drawing/2014/main" id="{BE5DCEF7-2F63-3B1D-B534-8340DFABBFD1}"/>
              </a:ext>
            </a:extLst>
          </p:cNvPr>
          <p:cNvSpPr txBox="1">
            <a:spLocks/>
          </p:cNvSpPr>
          <p:nvPr/>
        </p:nvSpPr>
        <p:spPr>
          <a:xfrm>
            <a:off x="681217" y="1298349"/>
            <a:ext cx="7772400" cy="914400"/>
          </a:xfrm>
          <a:prstGeom prst="rect">
            <a:avLst/>
          </a:prstGeom>
          <a:noFill/>
          <a:ln w="0">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000"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Spectre de compétences des autorités de régulation</a:t>
            </a:r>
          </a:p>
          <a:p>
            <a:r>
              <a:rPr lang="fr-FR" sz="5400" b="1" dirty="0">
                <a:solidFill>
                  <a:srgbClr val="0070C0"/>
                </a:solidFill>
                <a:latin typeface="Cambria" panose="02040503050406030204" pitchFamily="18" charset="0"/>
                <a:ea typeface="Cambria" panose="02040503050406030204" pitchFamily="18" charset="0"/>
                <a:cs typeface="Times New Roman" panose="02020603050405020304" pitchFamily="18" charset="0"/>
              </a:rPr>
              <a:t> </a:t>
            </a:r>
            <a:endParaRPr lang="fr-FR" sz="3000" b="1" dirty="0">
              <a:solidFill>
                <a:schemeClr val="accent5">
                  <a:lumMod val="60000"/>
                  <a:lumOff val="40000"/>
                </a:scheme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6E10AF6F-699D-8111-C641-508094456FC6}"/>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C2629959-0F00-4371-ACA5-26183986B455}"/>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36B2AE34-5DA1-97C6-62FE-DC14700B16EF}"/>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438722EE-3A47-98FC-36C4-E0876A876C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graphicFrame>
        <p:nvGraphicFramePr>
          <p:cNvPr id="4" name="Graphique 3">
            <a:extLst>
              <a:ext uri="{FF2B5EF4-FFF2-40B4-BE49-F238E27FC236}">
                <a16:creationId xmlns:a16="http://schemas.microsoft.com/office/drawing/2014/main" id="{3B0EC39E-2150-27E5-EBCE-A84B0C169592}"/>
              </a:ext>
            </a:extLst>
          </p:cNvPr>
          <p:cNvGraphicFramePr/>
          <p:nvPr/>
        </p:nvGraphicFramePr>
        <p:xfrm>
          <a:off x="1519417" y="2348880"/>
          <a:ext cx="6096000" cy="4064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Graphique 6">
            <a:extLst>
              <a:ext uri="{FF2B5EF4-FFF2-40B4-BE49-F238E27FC236}">
                <a16:creationId xmlns:a16="http://schemas.microsoft.com/office/drawing/2014/main" id="{776C71BD-6CF6-230D-9AF1-17E9035BBF07}"/>
              </a:ext>
            </a:extLst>
          </p:cNvPr>
          <p:cNvGraphicFramePr/>
          <p:nvPr>
            <p:extLst>
              <p:ext uri="{D42A27DB-BD31-4B8C-83A1-F6EECF244321}">
                <p14:modId xmlns:p14="http://schemas.microsoft.com/office/powerpoint/2010/main" val="2255186354"/>
              </p:ext>
            </p:extLst>
          </p:nvPr>
        </p:nvGraphicFramePr>
        <p:xfrm>
          <a:off x="318945" y="2016786"/>
          <a:ext cx="8496944" cy="4485131"/>
        </p:xfrm>
        <a:graphic>
          <a:graphicData uri="http://schemas.openxmlformats.org/drawingml/2006/chart">
            <c:chart xmlns:c="http://schemas.openxmlformats.org/drawingml/2006/chart" xmlns:r="http://schemas.openxmlformats.org/officeDocument/2006/relationships" r:id="rId5"/>
          </a:graphicData>
        </a:graphic>
      </p:graphicFrame>
      <p:sp>
        <p:nvSpPr>
          <p:cNvPr id="8" name="ZoneTexte 7">
            <a:extLst>
              <a:ext uri="{FF2B5EF4-FFF2-40B4-BE49-F238E27FC236}">
                <a16:creationId xmlns:a16="http://schemas.microsoft.com/office/drawing/2014/main" id="{DE77B9A1-CAC4-6FCE-094C-0DDCB4BAABCD}"/>
              </a:ext>
            </a:extLst>
          </p:cNvPr>
          <p:cNvSpPr txBox="1"/>
          <p:nvPr/>
        </p:nvSpPr>
        <p:spPr>
          <a:xfrm>
            <a:off x="1290464" y="2549453"/>
            <a:ext cx="648072" cy="415498"/>
          </a:xfrm>
          <a:prstGeom prst="rect">
            <a:avLst/>
          </a:prstGeom>
          <a:noFill/>
        </p:spPr>
        <p:txBody>
          <a:bodyPr wrap="square" rtlCol="0">
            <a:spAutoFit/>
          </a:bodyPr>
          <a:lstStyle/>
          <a:p>
            <a:r>
              <a:rPr lang="fr-FR" sz="1100" b="1" dirty="0">
                <a:solidFill>
                  <a:srgbClr val="6699FF"/>
                </a:solidFill>
              </a:rPr>
              <a:t>100 %</a:t>
            </a:r>
          </a:p>
          <a:p>
            <a:endParaRPr lang="fr-FR" sz="1000" dirty="0"/>
          </a:p>
        </p:txBody>
      </p:sp>
      <p:sp>
        <p:nvSpPr>
          <p:cNvPr id="17" name="ZoneTexte 16">
            <a:extLst>
              <a:ext uri="{FF2B5EF4-FFF2-40B4-BE49-F238E27FC236}">
                <a16:creationId xmlns:a16="http://schemas.microsoft.com/office/drawing/2014/main" id="{0AFA4555-F832-65B5-6559-9659DA659E5F}"/>
              </a:ext>
            </a:extLst>
          </p:cNvPr>
          <p:cNvSpPr txBox="1"/>
          <p:nvPr/>
        </p:nvSpPr>
        <p:spPr>
          <a:xfrm>
            <a:off x="2267744" y="4294387"/>
            <a:ext cx="720080" cy="261610"/>
          </a:xfrm>
          <a:prstGeom prst="rect">
            <a:avLst/>
          </a:prstGeom>
          <a:noFill/>
        </p:spPr>
        <p:txBody>
          <a:bodyPr wrap="square" rtlCol="0">
            <a:spAutoFit/>
          </a:bodyPr>
          <a:lstStyle/>
          <a:p>
            <a:r>
              <a:rPr lang="fr-FR" sz="1100" b="1" dirty="0">
                <a:solidFill>
                  <a:srgbClr val="FF8F00"/>
                </a:solidFill>
              </a:rPr>
              <a:t>48%</a:t>
            </a:r>
          </a:p>
        </p:txBody>
      </p:sp>
    </p:spTree>
    <p:extLst>
      <p:ext uri="{BB962C8B-B14F-4D97-AF65-F5344CB8AC3E}">
        <p14:creationId xmlns:p14="http://schemas.microsoft.com/office/powerpoint/2010/main" val="1158362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74B246-1678-A901-7B9B-084C2CD0F222}"/>
            </a:ext>
          </a:extLst>
        </p:cNvPr>
        <p:cNvGrpSpPr/>
        <p:nvPr/>
      </p:nvGrpSpPr>
      <p:grpSpPr>
        <a:xfrm>
          <a:off x="0" y="0"/>
          <a:ext cx="0" cy="0"/>
          <a:chOff x="0" y="0"/>
          <a:chExt cx="0" cy="0"/>
        </a:xfrm>
      </p:grpSpPr>
      <p:sp>
        <p:nvSpPr>
          <p:cNvPr id="6" name="Title 6">
            <a:extLst>
              <a:ext uri="{FF2B5EF4-FFF2-40B4-BE49-F238E27FC236}">
                <a16:creationId xmlns:a16="http://schemas.microsoft.com/office/drawing/2014/main" id="{536F4660-11CB-C76A-6D1D-29F977E4007C}"/>
              </a:ext>
            </a:extLst>
          </p:cNvPr>
          <p:cNvSpPr txBox="1">
            <a:spLocks/>
          </p:cNvSpPr>
          <p:nvPr/>
        </p:nvSpPr>
        <p:spPr>
          <a:xfrm>
            <a:off x="727735" y="687174"/>
            <a:ext cx="7772400" cy="914400"/>
          </a:xfrm>
          <a:prstGeom prst="rect">
            <a:avLst/>
          </a:prstGeom>
          <a:noFill/>
          <a:ln w="0">
            <a:noFill/>
          </a:ln>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a:solidFill>
                  <a:srgbClr val="FF6F00"/>
                </a:solidFill>
                <a:latin typeface="Cambria" panose="02040503050406030204" pitchFamily="18" charset="0"/>
                <a:ea typeface="Cambria" panose="02040503050406030204" pitchFamily="18" charset="0"/>
                <a:cs typeface="Times New Roman" panose="02020603050405020304" pitchFamily="18" charset="0"/>
              </a:rPr>
              <a:t>Les forces et opportunités de la régulation dans l’espace francophone en Afrique subsaharienne</a:t>
            </a:r>
          </a:p>
        </p:txBody>
      </p:sp>
      <p:sp>
        <p:nvSpPr>
          <p:cNvPr id="9" name="Rectangle 8">
            <a:extLst>
              <a:ext uri="{FF2B5EF4-FFF2-40B4-BE49-F238E27FC236}">
                <a16:creationId xmlns:a16="http://schemas.microsoft.com/office/drawing/2014/main" id="{9EC9D2E3-BDDD-E8B3-0343-67998E283E55}"/>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F5A7E3F3-CF8F-E379-1508-F2C4996959D3}"/>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72A5C915-CC81-6E2B-041F-8A537DA0CAFF}"/>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23F2461B-916A-57AA-375E-CC72F51B9B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sp>
        <p:nvSpPr>
          <p:cNvPr id="23" name="Ellipse 4">
            <a:extLst>
              <a:ext uri="{FF2B5EF4-FFF2-40B4-BE49-F238E27FC236}">
                <a16:creationId xmlns:a16="http://schemas.microsoft.com/office/drawing/2014/main" id="{1B5AD8D9-74EA-BA72-B97B-1E822EA5A983}"/>
              </a:ext>
            </a:extLst>
          </p:cNvPr>
          <p:cNvSpPr/>
          <p:nvPr/>
        </p:nvSpPr>
        <p:spPr>
          <a:xfrm>
            <a:off x="5336464" y="2433903"/>
            <a:ext cx="1210311" cy="964648"/>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711200" eaLnBrk="1" fontAlgn="auto" latinLnBrk="0" hangingPunct="1">
              <a:lnSpc>
                <a:spcPct val="90000"/>
              </a:lnSpc>
              <a:spcBef>
                <a:spcPct val="0"/>
              </a:spcBef>
              <a:spcAft>
                <a:spcPct val="35000"/>
              </a:spcAft>
              <a:buClrTx/>
              <a:buSzTx/>
              <a:buFontTx/>
              <a:buNone/>
              <a:tabLst/>
              <a:defRPr/>
            </a:pPr>
            <a:r>
              <a:rPr kumimoji="0" lang="fr-FR" sz="1600" b="1" i="1" u="none" strike="noStrike" kern="0" cap="none" spc="0" normalizeH="0" baseline="0" noProof="0" dirty="0">
                <a:ln>
                  <a:noFill/>
                </a:ln>
                <a:solidFill>
                  <a:prstClr val="white"/>
                </a:solidFill>
                <a:effectLst/>
                <a:uLnTx/>
                <a:uFillTx/>
                <a:latin typeface="Calibri"/>
                <a:ea typeface="+mn-ea"/>
                <a:cs typeface="+mn-cs"/>
              </a:rPr>
              <a:t>Observateurs</a:t>
            </a:r>
          </a:p>
        </p:txBody>
      </p:sp>
      <p:sp>
        <p:nvSpPr>
          <p:cNvPr id="4" name="ZoneTexte 3">
            <a:extLst>
              <a:ext uri="{FF2B5EF4-FFF2-40B4-BE49-F238E27FC236}">
                <a16:creationId xmlns:a16="http://schemas.microsoft.com/office/drawing/2014/main" id="{97D49EC2-A468-D925-7055-B4033450114A}"/>
              </a:ext>
            </a:extLst>
          </p:cNvPr>
          <p:cNvSpPr txBox="1"/>
          <p:nvPr/>
        </p:nvSpPr>
        <p:spPr>
          <a:xfrm>
            <a:off x="457201" y="1790814"/>
            <a:ext cx="8291263" cy="2585323"/>
          </a:xfrm>
          <a:prstGeom prst="rect">
            <a:avLst/>
          </a:prstGeom>
          <a:noFill/>
        </p:spPr>
        <p:txBody>
          <a:bodyPr wrap="square" rtlCol="0">
            <a:spAutoFit/>
          </a:bodyPr>
          <a:lstStyle/>
          <a:p>
            <a:pPr algn="just"/>
            <a:r>
              <a:rPr lang="fr-FR" dirty="0"/>
              <a:t>Un rôle bien défini, avec pour objectif de veiller sur la mise en place de procédures concurrentielles, transparentes et équitables, de prévenir les monopoles et la discrimination, et de maintenir les tarifs aussi proches que possible des coûts réels.</a:t>
            </a:r>
          </a:p>
          <a:p>
            <a:pPr algn="just"/>
            <a:endParaRPr lang="fr-FR" dirty="0"/>
          </a:p>
          <a:p>
            <a:pPr algn="just"/>
            <a:r>
              <a:rPr lang="fr-FR" dirty="0"/>
              <a:t>Un rôle central pour promouvoir les investissements privés dans la transition énergétique, avec un très fort potentiel en énergies renouvelables. </a:t>
            </a:r>
          </a:p>
          <a:p>
            <a:pPr algn="just"/>
            <a:endParaRPr lang="fr-FR" dirty="0"/>
          </a:p>
          <a:p>
            <a:pPr algn="just"/>
            <a:r>
              <a:rPr lang="fr-FR" dirty="0"/>
              <a:t>Une obligation pour le développement des pools énergétiques, la libéralisation des marchés, et la promotion des investissements privés.</a:t>
            </a:r>
          </a:p>
        </p:txBody>
      </p:sp>
    </p:spTree>
    <p:extLst>
      <p:ext uri="{BB962C8B-B14F-4D97-AF65-F5344CB8AC3E}">
        <p14:creationId xmlns:p14="http://schemas.microsoft.com/office/powerpoint/2010/main" val="2006814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F92D11-AEB6-71F8-8F96-57059AFBF8A9}"/>
            </a:ext>
          </a:extLst>
        </p:cNvPr>
        <p:cNvGrpSpPr/>
        <p:nvPr/>
      </p:nvGrpSpPr>
      <p:grpSpPr>
        <a:xfrm>
          <a:off x="0" y="0"/>
          <a:ext cx="0" cy="0"/>
          <a:chOff x="0" y="0"/>
          <a:chExt cx="0" cy="0"/>
        </a:xfrm>
      </p:grpSpPr>
      <p:sp>
        <p:nvSpPr>
          <p:cNvPr id="6" name="Title 6">
            <a:extLst>
              <a:ext uri="{FF2B5EF4-FFF2-40B4-BE49-F238E27FC236}">
                <a16:creationId xmlns:a16="http://schemas.microsoft.com/office/drawing/2014/main" id="{0EE2EDD4-FCCE-C866-4716-64857A39A86E}"/>
              </a:ext>
            </a:extLst>
          </p:cNvPr>
          <p:cNvSpPr txBox="1">
            <a:spLocks/>
          </p:cNvSpPr>
          <p:nvPr/>
        </p:nvSpPr>
        <p:spPr>
          <a:xfrm>
            <a:off x="727735" y="687174"/>
            <a:ext cx="7772400" cy="914400"/>
          </a:xfrm>
          <a:prstGeom prst="rect">
            <a:avLst/>
          </a:prstGeom>
          <a:noFill/>
          <a:ln w="0">
            <a:noFill/>
          </a:ln>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a:solidFill>
                  <a:srgbClr val="FF6F00"/>
                </a:solidFill>
                <a:latin typeface="Cambria" panose="02040503050406030204" pitchFamily="18" charset="0"/>
                <a:ea typeface="Cambria" panose="02040503050406030204" pitchFamily="18" charset="0"/>
                <a:cs typeface="Times New Roman" panose="02020603050405020304" pitchFamily="18" charset="0"/>
              </a:rPr>
              <a:t>Les faiblesses et menaces de la régulation dans l’espace francophone en Afrique subsaharienne</a:t>
            </a:r>
          </a:p>
        </p:txBody>
      </p:sp>
      <p:sp>
        <p:nvSpPr>
          <p:cNvPr id="9" name="Rectangle 8">
            <a:extLst>
              <a:ext uri="{FF2B5EF4-FFF2-40B4-BE49-F238E27FC236}">
                <a16:creationId xmlns:a16="http://schemas.microsoft.com/office/drawing/2014/main" id="{D69727F7-C454-612F-FCED-6700BFD0C918}"/>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9DE85044-DF53-BF78-F74E-28B392C478D5}"/>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C927BA32-23BD-CD69-43DE-8C8CC4F2CE20}"/>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AA482A4E-F285-0FE2-1959-B2D755779F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sp>
        <p:nvSpPr>
          <p:cNvPr id="23" name="Ellipse 4">
            <a:extLst>
              <a:ext uri="{FF2B5EF4-FFF2-40B4-BE49-F238E27FC236}">
                <a16:creationId xmlns:a16="http://schemas.microsoft.com/office/drawing/2014/main" id="{85EC4BA0-4DC8-61AA-9CF6-0D4117FFEEB2}"/>
              </a:ext>
            </a:extLst>
          </p:cNvPr>
          <p:cNvSpPr/>
          <p:nvPr/>
        </p:nvSpPr>
        <p:spPr>
          <a:xfrm>
            <a:off x="5336464" y="2433903"/>
            <a:ext cx="1210311" cy="964648"/>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711200" eaLnBrk="1" fontAlgn="auto" latinLnBrk="0" hangingPunct="1">
              <a:lnSpc>
                <a:spcPct val="90000"/>
              </a:lnSpc>
              <a:spcBef>
                <a:spcPct val="0"/>
              </a:spcBef>
              <a:spcAft>
                <a:spcPct val="35000"/>
              </a:spcAft>
              <a:buClrTx/>
              <a:buSzTx/>
              <a:buFontTx/>
              <a:buNone/>
              <a:tabLst/>
              <a:defRPr/>
            </a:pPr>
            <a:r>
              <a:rPr kumimoji="0" lang="fr-FR" sz="1600" b="1" i="1" u="none" strike="noStrike" kern="0" cap="none" spc="0" normalizeH="0" baseline="0" noProof="0" dirty="0">
                <a:ln>
                  <a:noFill/>
                </a:ln>
                <a:solidFill>
                  <a:prstClr val="white"/>
                </a:solidFill>
                <a:effectLst/>
                <a:uLnTx/>
                <a:uFillTx/>
                <a:latin typeface="Calibri"/>
                <a:ea typeface="+mn-ea"/>
                <a:cs typeface="+mn-cs"/>
              </a:rPr>
              <a:t>Observateurs</a:t>
            </a:r>
          </a:p>
        </p:txBody>
      </p:sp>
      <p:sp>
        <p:nvSpPr>
          <p:cNvPr id="4" name="ZoneTexte 3">
            <a:extLst>
              <a:ext uri="{FF2B5EF4-FFF2-40B4-BE49-F238E27FC236}">
                <a16:creationId xmlns:a16="http://schemas.microsoft.com/office/drawing/2014/main" id="{CF3079A5-6611-BDB6-333D-D29C8A724B0F}"/>
              </a:ext>
            </a:extLst>
          </p:cNvPr>
          <p:cNvSpPr txBox="1"/>
          <p:nvPr/>
        </p:nvSpPr>
        <p:spPr>
          <a:xfrm>
            <a:off x="457201" y="1790814"/>
            <a:ext cx="8291263" cy="3693319"/>
          </a:xfrm>
          <a:prstGeom prst="rect">
            <a:avLst/>
          </a:prstGeom>
          <a:noFill/>
        </p:spPr>
        <p:txBody>
          <a:bodyPr wrap="square" rtlCol="0">
            <a:spAutoFit/>
          </a:bodyPr>
          <a:lstStyle/>
          <a:p>
            <a:pPr algn="just"/>
            <a:r>
              <a:rPr lang="fr-FR" dirty="0"/>
              <a:t>Des ressources limitées, avec des domaines de régulation de plus en plus spécialisés qui touchent plusieurs disciplines juridiques, financières, économiques et techniques.</a:t>
            </a:r>
          </a:p>
          <a:p>
            <a:pPr algn="just"/>
            <a:endParaRPr lang="fr-FR" dirty="0"/>
          </a:p>
          <a:p>
            <a:pPr algn="just"/>
            <a:r>
              <a:rPr lang="fr-FR" dirty="0"/>
              <a:t>Dépendance d’un budget de fonctionnement fixé par le Gouvernement. Les redevances de régulation, quand elles existent, ne sont pas toujours payées par les opérateurs historiques., voir ni par les producteurs indépendants dans certains cas</a:t>
            </a:r>
          </a:p>
          <a:p>
            <a:pPr algn="just"/>
            <a:endParaRPr lang="fr-FR" dirty="0"/>
          </a:p>
          <a:p>
            <a:pPr algn="just"/>
            <a:r>
              <a:rPr lang="fr-FR" dirty="0"/>
              <a:t>Un rôle parfois contesté, contourné, ou occulté, par des acteurs qui ont plus d’influence ou de pouvoir.</a:t>
            </a:r>
          </a:p>
          <a:p>
            <a:pPr algn="just"/>
            <a:endParaRPr lang="fr-FR" dirty="0"/>
          </a:p>
          <a:p>
            <a:pPr algn="just"/>
            <a:r>
              <a:rPr lang="fr-FR" dirty="0"/>
              <a:t>Des cadres de mise en œuvre qui souvent restent incompris tant par les institutions nationales que par les investisseurs.  </a:t>
            </a:r>
          </a:p>
        </p:txBody>
      </p:sp>
    </p:spTree>
    <p:extLst>
      <p:ext uri="{BB962C8B-B14F-4D97-AF65-F5344CB8AC3E}">
        <p14:creationId xmlns:p14="http://schemas.microsoft.com/office/powerpoint/2010/main" val="3536528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050E5-AED7-9BCC-CC0A-351C0DBFCDBE}"/>
            </a:ext>
          </a:extLst>
        </p:cNvPr>
        <p:cNvGrpSpPr/>
        <p:nvPr/>
      </p:nvGrpSpPr>
      <p:grpSpPr>
        <a:xfrm>
          <a:off x="0" y="0"/>
          <a:ext cx="0" cy="0"/>
          <a:chOff x="0" y="0"/>
          <a:chExt cx="0" cy="0"/>
        </a:xfrm>
      </p:grpSpPr>
      <p:sp>
        <p:nvSpPr>
          <p:cNvPr id="6" name="Title 6">
            <a:extLst>
              <a:ext uri="{FF2B5EF4-FFF2-40B4-BE49-F238E27FC236}">
                <a16:creationId xmlns:a16="http://schemas.microsoft.com/office/drawing/2014/main" id="{FAE31C17-AA7C-700E-65E1-B9C319088F9C}"/>
              </a:ext>
            </a:extLst>
          </p:cNvPr>
          <p:cNvSpPr txBox="1">
            <a:spLocks/>
          </p:cNvSpPr>
          <p:nvPr/>
        </p:nvSpPr>
        <p:spPr>
          <a:xfrm>
            <a:off x="727735" y="687174"/>
            <a:ext cx="7772400" cy="914400"/>
          </a:xfrm>
          <a:prstGeom prst="rect">
            <a:avLst/>
          </a:prstGeom>
          <a:noFill/>
          <a:ln w="0">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a:solidFill>
                  <a:srgbClr val="FF6F00"/>
                </a:solidFill>
                <a:latin typeface="Cambria" panose="02040503050406030204" pitchFamily="18" charset="0"/>
                <a:ea typeface="Cambria" panose="02040503050406030204" pitchFamily="18" charset="0"/>
                <a:cs typeface="Times New Roman" panose="02020603050405020304" pitchFamily="18" charset="0"/>
              </a:rPr>
              <a:t>Conclusions</a:t>
            </a:r>
          </a:p>
        </p:txBody>
      </p:sp>
      <p:sp>
        <p:nvSpPr>
          <p:cNvPr id="9" name="Rectangle 8">
            <a:extLst>
              <a:ext uri="{FF2B5EF4-FFF2-40B4-BE49-F238E27FC236}">
                <a16:creationId xmlns:a16="http://schemas.microsoft.com/office/drawing/2014/main" id="{90EFFEDC-1CF4-4DDA-7E28-B3CCDB2E22D1}"/>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0B3CA15D-E86F-D076-5106-1BD0B82099EB}"/>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9E78B578-698D-A0A6-9F9E-DE31A7CF469E}"/>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E64ED664-494E-7665-547E-7AC9C25A3A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sp>
        <p:nvSpPr>
          <p:cNvPr id="23" name="Ellipse 4">
            <a:extLst>
              <a:ext uri="{FF2B5EF4-FFF2-40B4-BE49-F238E27FC236}">
                <a16:creationId xmlns:a16="http://schemas.microsoft.com/office/drawing/2014/main" id="{4165935F-43F6-0C53-4FDD-12F0D6ECC7E7}"/>
              </a:ext>
            </a:extLst>
          </p:cNvPr>
          <p:cNvSpPr/>
          <p:nvPr/>
        </p:nvSpPr>
        <p:spPr>
          <a:xfrm>
            <a:off x="5336464" y="2433903"/>
            <a:ext cx="1210311" cy="964648"/>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711200" eaLnBrk="1" fontAlgn="auto" latinLnBrk="0" hangingPunct="1">
              <a:lnSpc>
                <a:spcPct val="90000"/>
              </a:lnSpc>
              <a:spcBef>
                <a:spcPct val="0"/>
              </a:spcBef>
              <a:spcAft>
                <a:spcPct val="35000"/>
              </a:spcAft>
              <a:buClrTx/>
              <a:buSzTx/>
              <a:buFontTx/>
              <a:buNone/>
              <a:tabLst/>
              <a:defRPr/>
            </a:pPr>
            <a:r>
              <a:rPr kumimoji="0" lang="fr-FR" sz="1600" b="1" i="1" u="none" strike="noStrike" kern="0" cap="none" spc="0" normalizeH="0" baseline="0" noProof="0" dirty="0">
                <a:ln>
                  <a:noFill/>
                </a:ln>
                <a:solidFill>
                  <a:prstClr val="white"/>
                </a:solidFill>
                <a:effectLst/>
                <a:uLnTx/>
                <a:uFillTx/>
                <a:latin typeface="Calibri"/>
                <a:ea typeface="+mn-ea"/>
                <a:cs typeface="+mn-cs"/>
              </a:rPr>
              <a:t>Observateurs</a:t>
            </a:r>
          </a:p>
        </p:txBody>
      </p:sp>
      <p:sp>
        <p:nvSpPr>
          <p:cNvPr id="4" name="ZoneTexte 3">
            <a:extLst>
              <a:ext uri="{FF2B5EF4-FFF2-40B4-BE49-F238E27FC236}">
                <a16:creationId xmlns:a16="http://schemas.microsoft.com/office/drawing/2014/main" id="{E8712E89-90AB-C702-6269-8957765437A2}"/>
              </a:ext>
            </a:extLst>
          </p:cNvPr>
          <p:cNvSpPr txBox="1"/>
          <p:nvPr/>
        </p:nvSpPr>
        <p:spPr>
          <a:xfrm>
            <a:off x="899592" y="1628800"/>
            <a:ext cx="7488832" cy="5632311"/>
          </a:xfrm>
          <a:prstGeom prst="rect">
            <a:avLst/>
          </a:prstGeom>
          <a:noFill/>
        </p:spPr>
        <p:txBody>
          <a:bodyPr wrap="square" rtlCol="0">
            <a:spAutoFit/>
          </a:bodyPr>
          <a:lstStyle/>
          <a:p>
            <a:pPr algn="just"/>
            <a:r>
              <a:rPr lang="fr-FR" dirty="0"/>
              <a:t>La régulation dans l’espace francophone a des </a:t>
            </a:r>
            <a:r>
              <a:rPr lang="fr-FR" b="1" dirty="0"/>
              <a:t>spécificités et une identité propres </a:t>
            </a:r>
            <a:r>
              <a:rPr lang="fr-FR" dirty="0"/>
              <a:t>incarnés dans RegulaE.Fr</a:t>
            </a:r>
          </a:p>
          <a:p>
            <a:pPr algn="just"/>
            <a:endParaRPr lang="fr-FR" dirty="0"/>
          </a:p>
          <a:p>
            <a:pPr algn="just"/>
            <a:r>
              <a:rPr lang="fr-FR" dirty="0"/>
              <a:t>La communauté des membres de RegulaE.fr est active, en quête d’échanges d’expérience comme en témoignent les</a:t>
            </a:r>
            <a:r>
              <a:rPr lang="fr-FR" b="1" dirty="0"/>
              <a:t> nombreux accords bilatéraux</a:t>
            </a:r>
            <a:r>
              <a:rPr lang="fr-FR" dirty="0"/>
              <a:t> qui complètent le cadre multilatéral. </a:t>
            </a:r>
          </a:p>
          <a:p>
            <a:pPr algn="just"/>
            <a:endParaRPr lang="fr-FR" dirty="0"/>
          </a:p>
          <a:p>
            <a:pPr algn="just"/>
            <a:r>
              <a:rPr lang="fr-FR" dirty="0"/>
              <a:t>Les besoins en termes de </a:t>
            </a:r>
            <a:r>
              <a:rPr lang="fr-FR" b="1" dirty="0"/>
              <a:t>formation</a:t>
            </a:r>
            <a:r>
              <a:rPr lang="fr-FR" dirty="0"/>
              <a:t> sont et restent indispensables dans les années à venir: </a:t>
            </a:r>
          </a:p>
          <a:p>
            <a:pPr marL="742950" lvl="1" indent="-285750" algn="just">
              <a:buFont typeface="Arial" panose="020B0604020202020204" pitchFamily="34" charset="0"/>
              <a:buChar char="•"/>
            </a:pPr>
            <a:endParaRPr lang="fr-FR" dirty="0"/>
          </a:p>
          <a:p>
            <a:pPr marL="742950" lvl="1" indent="-285750" algn="just">
              <a:buFont typeface="Arial" panose="020B0604020202020204" pitchFamily="34" charset="0"/>
              <a:buChar char="•"/>
            </a:pPr>
            <a:r>
              <a:rPr lang="fr-FR" dirty="0"/>
              <a:t>Consolidation des missions et  des compétences des régulateurs</a:t>
            </a:r>
          </a:p>
          <a:p>
            <a:pPr marL="742950" lvl="1" indent="-285750" algn="just">
              <a:buFont typeface="Arial" panose="020B0604020202020204" pitchFamily="34" charset="0"/>
              <a:buChar char="•"/>
            </a:pPr>
            <a:r>
              <a:rPr lang="fr-FR" dirty="0"/>
              <a:t>De nombreuses réformes du secteur de l’énergie sont en cours</a:t>
            </a:r>
          </a:p>
          <a:p>
            <a:pPr marL="742950" lvl="1" indent="-285750" algn="just">
              <a:buFont typeface="Arial" panose="020B0604020202020204" pitchFamily="34" charset="0"/>
              <a:buChar char="•"/>
            </a:pPr>
            <a:r>
              <a:rPr lang="fr-FR" dirty="0"/>
              <a:t>Besoin d’ateliers spécifiques plus fréquents</a:t>
            </a:r>
          </a:p>
          <a:p>
            <a:pPr marL="0" lvl="1" algn="just"/>
            <a:endParaRPr lang="fr-FR" dirty="0"/>
          </a:p>
          <a:p>
            <a:pPr marL="0" lvl="1" algn="just"/>
            <a:r>
              <a:rPr lang="fr-FR" dirty="0"/>
              <a:t>RegulaE.Fr doit permettre aux régulateurs de continuer à renforcer leur légitimité en particulier pour leur permettre de disposer des </a:t>
            </a:r>
            <a:r>
              <a:rPr lang="fr-FR" b="1" dirty="0"/>
              <a:t>ressources nécessaires </a:t>
            </a:r>
            <a:r>
              <a:rPr lang="fr-FR" dirty="0"/>
              <a:t>à la mise en œuvre de leurs missions. </a:t>
            </a:r>
          </a:p>
          <a:p>
            <a:endParaRPr lang="fr-FR" dirty="0"/>
          </a:p>
          <a:p>
            <a:endParaRPr lang="fr-FR" dirty="0"/>
          </a:p>
          <a:p>
            <a:endParaRPr lang="fr-FR" dirty="0"/>
          </a:p>
        </p:txBody>
      </p:sp>
    </p:spTree>
    <p:extLst>
      <p:ext uri="{BB962C8B-B14F-4D97-AF65-F5344CB8AC3E}">
        <p14:creationId xmlns:p14="http://schemas.microsoft.com/office/powerpoint/2010/main" val="3520835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1776" y="2996952"/>
            <a:ext cx="7848872" cy="3194435"/>
          </a:xfrm>
        </p:spPr>
        <p:txBody>
          <a:bodyPr>
            <a:normAutofit/>
          </a:bodyPr>
          <a:lstStyle/>
          <a:p>
            <a:pPr>
              <a:lnSpc>
                <a:spcPct val="115000"/>
              </a:lnSpc>
              <a:spcBef>
                <a:spcPts val="1200"/>
              </a:spcBef>
              <a:spcAft>
                <a:spcPts val="1000"/>
              </a:spcAft>
            </a:pPr>
            <a:endParaRPr lang="fr-FR" sz="2000" b="1" dirty="0">
              <a:solidFill>
                <a:srgbClr val="0070C0"/>
              </a:solidFill>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Bef>
                <a:spcPts val="1200"/>
              </a:spcBef>
              <a:spcAft>
                <a:spcPts val="1000"/>
              </a:spcAft>
            </a:pPr>
            <a:r>
              <a:rPr lang="fr-FR" sz="2000" b="1" dirty="0">
                <a:solidFill>
                  <a:srgbClr val="0070C0"/>
                </a:solidFill>
                <a:effectLst/>
                <a:latin typeface="Cambria" panose="02040503050406030204" pitchFamily="18" charset="0"/>
                <a:ea typeface="Cambria" panose="02040503050406030204" pitchFamily="18" charset="0"/>
                <a:cs typeface="Times New Roman" panose="02020603050405020304" pitchFamily="18" charset="0"/>
              </a:rPr>
              <a:t>Mme. Sylvie OLELA ODIMBA</a:t>
            </a:r>
            <a:r>
              <a:rPr lang="fr-FR" sz="2000" dirty="0">
                <a:solidFill>
                  <a:srgbClr val="0070C0"/>
                </a:solidFill>
                <a:effectLst/>
                <a:latin typeface="Cambria" panose="02040503050406030204" pitchFamily="18" charset="0"/>
                <a:ea typeface="Cambria" panose="02040503050406030204" pitchFamily="18" charset="0"/>
                <a:cs typeface="Times New Roman" panose="02020603050405020304" pitchFamily="18" charset="0"/>
              </a:rPr>
              <a:t>, Présidente du Conseil d’administration de l’ARE RDC et 1</a:t>
            </a:r>
            <a:r>
              <a:rPr lang="fr-FR" sz="2000" baseline="30000" dirty="0">
                <a:solidFill>
                  <a:srgbClr val="0070C0"/>
                </a:solidFill>
                <a:effectLst/>
                <a:latin typeface="Cambria" panose="02040503050406030204" pitchFamily="18" charset="0"/>
                <a:ea typeface="Cambria" panose="02040503050406030204" pitchFamily="18" charset="0"/>
                <a:cs typeface="Times New Roman" panose="02020603050405020304" pitchFamily="18" charset="0"/>
              </a:rPr>
              <a:t>ère</a:t>
            </a:r>
            <a:r>
              <a:rPr lang="fr-FR" sz="2000" dirty="0">
                <a:solidFill>
                  <a:srgbClr val="0070C0"/>
                </a:solidFill>
                <a:effectLst/>
                <a:latin typeface="Cambria" panose="02040503050406030204" pitchFamily="18" charset="0"/>
                <a:ea typeface="Cambria" panose="02040503050406030204" pitchFamily="18" charset="0"/>
                <a:cs typeface="Times New Roman" panose="02020603050405020304" pitchFamily="18" charset="0"/>
              </a:rPr>
              <a:t> Vice-Présidente de RegulaE.Fr </a:t>
            </a:r>
            <a:endParaRPr lang="fr-FR" sz="20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15000"/>
              </a:lnSpc>
              <a:spcBef>
                <a:spcPts val="1200"/>
              </a:spcBef>
              <a:spcAft>
                <a:spcPts val="1000"/>
              </a:spcAft>
            </a:pPr>
            <a:r>
              <a:rPr lang="fr-FR" sz="2000" b="1" dirty="0">
                <a:solidFill>
                  <a:srgbClr val="0070C0"/>
                </a:solidFill>
                <a:effectLst/>
                <a:latin typeface="Cambria" panose="02040503050406030204" pitchFamily="18" charset="0"/>
                <a:ea typeface="Cambria" panose="02040503050406030204" pitchFamily="18" charset="0"/>
                <a:cs typeface="Times New Roman" panose="02020603050405020304" pitchFamily="18" charset="0"/>
              </a:rPr>
              <a:t>Mme. Anne-Lise TEANI</a:t>
            </a:r>
            <a:r>
              <a:rPr lang="fr-FR" sz="2000" dirty="0">
                <a:solidFill>
                  <a:srgbClr val="0070C0"/>
                </a:solidFill>
                <a:effectLst/>
                <a:latin typeface="Cambria" panose="02040503050406030204" pitchFamily="18" charset="0"/>
                <a:ea typeface="Cambria" panose="02040503050406030204" pitchFamily="18" charset="0"/>
                <a:cs typeface="Times New Roman" panose="02020603050405020304" pitchFamily="18" charset="0"/>
              </a:rPr>
              <a:t>, Directrice adjointe, DAEIC,CRE </a:t>
            </a:r>
            <a:endParaRPr lang="fr-FR" sz="2000" dirty="0">
              <a:effectLst/>
              <a:latin typeface="Cambria" panose="02040503050406030204" pitchFamily="18" charset="0"/>
              <a:ea typeface="Cambria" panose="02040503050406030204" pitchFamily="18" charset="0"/>
              <a:cs typeface="Times New Roman" panose="02020603050405020304" pitchFamily="18" charset="0"/>
            </a:endParaRPr>
          </a:p>
          <a:p>
            <a:r>
              <a:rPr lang="fr-FR" sz="2000" b="1" dirty="0">
                <a:solidFill>
                  <a:srgbClr val="0070C0"/>
                </a:solidFill>
                <a:effectLst/>
                <a:latin typeface="Cambria" panose="02040503050406030204" pitchFamily="18" charset="0"/>
                <a:ea typeface="Cambria" panose="02040503050406030204" pitchFamily="18" charset="0"/>
                <a:cs typeface="Times New Roman" panose="02020603050405020304" pitchFamily="18" charset="0"/>
              </a:rPr>
              <a:t>M. Georges KAMAR</a:t>
            </a:r>
            <a:r>
              <a:rPr lang="fr-FR" sz="2000" dirty="0">
                <a:solidFill>
                  <a:srgbClr val="0070C0"/>
                </a:solidFill>
                <a:effectLst/>
                <a:latin typeface="Cambria" panose="02040503050406030204" pitchFamily="18" charset="0"/>
                <a:ea typeface="Cambria" panose="02040503050406030204" pitchFamily="18" charset="0"/>
                <a:cs typeface="Times New Roman" panose="02020603050405020304" pitchFamily="18" charset="0"/>
              </a:rPr>
              <a:t>, Expert, EU TAF </a:t>
            </a:r>
            <a:endParaRPr lang="fr-FR" sz="2000" dirty="0"/>
          </a:p>
        </p:txBody>
      </p:sp>
      <p:sp>
        <p:nvSpPr>
          <p:cNvPr id="6" name="Title 6"/>
          <p:cNvSpPr txBox="1">
            <a:spLocks/>
          </p:cNvSpPr>
          <p:nvPr/>
        </p:nvSpPr>
        <p:spPr>
          <a:xfrm>
            <a:off x="989542" y="1431635"/>
            <a:ext cx="7772400" cy="914400"/>
          </a:xfrm>
          <a:prstGeom prst="rect">
            <a:avLst/>
          </a:prstGeom>
          <a:noFill/>
          <a:ln w="0">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500" b="1" dirty="0">
                <a:solidFill>
                  <a:srgbClr val="FF6F00"/>
                </a:solidFill>
                <a:latin typeface="Cambria" panose="02040503050406030204" pitchFamily="18" charset="0"/>
                <a:ea typeface="Cambria" panose="02040503050406030204" pitchFamily="18" charset="0"/>
                <a:cs typeface="Times New Roman" panose="02020603050405020304" pitchFamily="18" charset="0"/>
              </a:rPr>
              <a:t>Atouts de la régulation dans l’espace francophone</a:t>
            </a:r>
            <a:endParaRPr lang="bg-BG" sz="3500" dirty="0">
              <a:solidFill>
                <a:srgbClr val="FF6F00"/>
              </a:solidFill>
            </a:endParaRPr>
          </a:p>
        </p:txBody>
      </p:sp>
      <p:sp>
        <p:nvSpPr>
          <p:cNvPr id="9" name="Rectangle 8">
            <a:extLst>
              <a:ext uri="{FF2B5EF4-FFF2-40B4-BE49-F238E27FC236}">
                <a16:creationId xmlns:a16="http://schemas.microsoft.com/office/drawing/2014/main" id="{0143D22E-D912-4ACD-8F01-2006D9F45205}"/>
              </a:ext>
            </a:extLst>
          </p:cNvPr>
          <p:cNvSpPr/>
          <p:nvPr/>
        </p:nvSpPr>
        <p:spPr>
          <a:xfrm>
            <a:off x="-9166" y="6688410"/>
            <a:ext cx="9153166" cy="169590"/>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583FCC99-F2F9-4A9A-8D26-3E93DE6A71AD}"/>
              </a:ext>
            </a:extLst>
          </p:cNvPr>
          <p:cNvSpPr/>
          <p:nvPr/>
        </p:nvSpPr>
        <p:spPr>
          <a:xfrm>
            <a:off x="0" y="0"/>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D4A4CCA3-DCF3-4691-A07A-92F8E94C09D7}"/>
              </a:ext>
            </a:extLst>
          </p:cNvPr>
          <p:cNvSpPr/>
          <p:nvPr/>
        </p:nvSpPr>
        <p:spPr>
          <a:xfrm>
            <a:off x="4946212" y="311921"/>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0FB92938-763E-46D2-9C1F-F45FF4BFE4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317675"/>
            <a:ext cx="1666527" cy="414965"/>
          </a:xfrm>
          <a:prstGeom prst="rect">
            <a:avLst/>
          </a:prstGeom>
        </p:spPr>
      </p:pic>
    </p:spTree>
    <p:extLst>
      <p:ext uri="{BB962C8B-B14F-4D97-AF65-F5344CB8AC3E}">
        <p14:creationId xmlns:p14="http://schemas.microsoft.com/office/powerpoint/2010/main" val="3906583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6"/>
          <p:cNvSpPr txBox="1">
            <a:spLocks/>
          </p:cNvSpPr>
          <p:nvPr/>
        </p:nvSpPr>
        <p:spPr>
          <a:xfrm>
            <a:off x="899592" y="2741877"/>
            <a:ext cx="7772400" cy="914400"/>
          </a:xfrm>
          <a:prstGeom prst="rect">
            <a:avLst/>
          </a:prstGeom>
          <a:noFill/>
          <a:ln w="0">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5400" b="1" dirty="0">
                <a:solidFill>
                  <a:srgbClr val="0070C0"/>
                </a:solidFill>
                <a:latin typeface="Cambria" panose="02040503050406030204" pitchFamily="18" charset="0"/>
                <a:ea typeface="Cambria" panose="02040503050406030204" pitchFamily="18" charset="0"/>
                <a:cs typeface="Times New Roman" panose="02020603050405020304" pitchFamily="18" charset="0"/>
              </a:rPr>
              <a:t>Considérations générales</a:t>
            </a:r>
            <a:endParaRPr lang="fr-FR" sz="5400" b="1" dirty="0">
              <a:solidFill>
                <a:schemeClr val="accent5">
                  <a:lumMod val="60000"/>
                  <a:lumOff val="40000"/>
                </a:scheme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0143D22E-D912-4ACD-8F01-2006D9F45205}"/>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583FCC99-F2F9-4A9A-8D26-3E93DE6A71AD}"/>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D4A4CCA3-DCF3-4691-A07A-92F8E94C09D7}"/>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0FB92938-763E-46D2-9C1F-F45FF4BFE4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spTree>
    <p:extLst>
      <p:ext uri="{BB962C8B-B14F-4D97-AF65-F5344CB8AC3E}">
        <p14:creationId xmlns:p14="http://schemas.microsoft.com/office/powerpoint/2010/main" val="2563730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6"/>
          <p:cNvSpPr txBox="1">
            <a:spLocks/>
          </p:cNvSpPr>
          <p:nvPr/>
        </p:nvSpPr>
        <p:spPr>
          <a:xfrm>
            <a:off x="755576" y="723476"/>
            <a:ext cx="7772400" cy="914400"/>
          </a:xfrm>
          <a:prstGeom prst="rect">
            <a:avLst/>
          </a:prstGeom>
          <a:noFill/>
          <a:ln w="0">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a:solidFill>
                  <a:srgbClr val="FF6F00"/>
                </a:solidFill>
                <a:latin typeface="Cambria" panose="02040503050406030204" pitchFamily="18" charset="0"/>
                <a:ea typeface="Cambria" panose="02040503050406030204" pitchFamily="18" charset="0"/>
                <a:cs typeface="Times New Roman" panose="02020603050405020304" pitchFamily="18" charset="0"/>
              </a:rPr>
              <a:t>Le concept de régulation </a:t>
            </a:r>
            <a:endParaRPr lang="bg-BG" sz="5400" dirty="0">
              <a:solidFill>
                <a:srgbClr val="FF6F00"/>
              </a:solidFill>
            </a:endParaRPr>
          </a:p>
        </p:txBody>
      </p:sp>
      <p:sp>
        <p:nvSpPr>
          <p:cNvPr id="9" name="Rectangle 8">
            <a:extLst>
              <a:ext uri="{FF2B5EF4-FFF2-40B4-BE49-F238E27FC236}">
                <a16:creationId xmlns:a16="http://schemas.microsoft.com/office/drawing/2014/main" id="{0143D22E-D912-4ACD-8F01-2006D9F45205}"/>
              </a:ext>
            </a:extLst>
          </p:cNvPr>
          <p:cNvSpPr/>
          <p:nvPr/>
        </p:nvSpPr>
        <p:spPr>
          <a:xfrm>
            <a:off x="-9166" y="6688410"/>
            <a:ext cx="9153166" cy="169590"/>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583FCC99-F2F9-4A9A-8D26-3E93DE6A71AD}"/>
              </a:ext>
            </a:extLst>
          </p:cNvPr>
          <p:cNvSpPr/>
          <p:nvPr/>
        </p:nvSpPr>
        <p:spPr>
          <a:xfrm>
            <a:off x="0" y="0"/>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D4A4CCA3-DCF3-4691-A07A-92F8E94C09D7}"/>
              </a:ext>
            </a:extLst>
          </p:cNvPr>
          <p:cNvSpPr/>
          <p:nvPr/>
        </p:nvSpPr>
        <p:spPr>
          <a:xfrm>
            <a:off x="4946212" y="311921"/>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0FB92938-763E-46D2-9C1F-F45FF4BFE4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317675"/>
            <a:ext cx="1666527" cy="414965"/>
          </a:xfrm>
          <a:prstGeom prst="rect">
            <a:avLst/>
          </a:prstGeom>
        </p:spPr>
      </p:pic>
      <p:sp>
        <p:nvSpPr>
          <p:cNvPr id="2" name="ZoneTexte 1">
            <a:extLst>
              <a:ext uri="{FF2B5EF4-FFF2-40B4-BE49-F238E27FC236}">
                <a16:creationId xmlns:a16="http://schemas.microsoft.com/office/drawing/2014/main" id="{2904CCEC-327C-6775-50D6-8819EABD93EB}"/>
              </a:ext>
            </a:extLst>
          </p:cNvPr>
          <p:cNvSpPr txBox="1"/>
          <p:nvPr/>
        </p:nvSpPr>
        <p:spPr>
          <a:xfrm>
            <a:off x="755576" y="2060848"/>
            <a:ext cx="7920880" cy="3693319"/>
          </a:xfrm>
          <a:prstGeom prst="rect">
            <a:avLst/>
          </a:prstGeom>
          <a:noFill/>
        </p:spPr>
        <p:txBody>
          <a:bodyPr wrap="square" rtlCol="0">
            <a:spAutoFit/>
          </a:bodyPr>
          <a:lstStyle/>
          <a:p>
            <a:r>
              <a:rPr lang="fr-FR" dirty="0"/>
              <a:t>Un </a:t>
            </a:r>
            <a:r>
              <a:rPr lang="fr-FR" b="1" dirty="0"/>
              <a:t>concept récent dans l’espace francophone </a:t>
            </a:r>
            <a:r>
              <a:rPr lang="fr-FR" dirty="0"/>
              <a:t>(début des années 2000)… </a:t>
            </a:r>
          </a:p>
          <a:p>
            <a:endParaRPr lang="fr-FR" dirty="0"/>
          </a:p>
          <a:p>
            <a:r>
              <a:rPr lang="fr-FR" dirty="0"/>
              <a:t>… mais </a:t>
            </a:r>
            <a:r>
              <a:rPr lang="fr-FR" b="1" dirty="0"/>
              <a:t>ancré de longue date dans le monde anglosaxon </a:t>
            </a:r>
            <a:r>
              <a:rPr lang="fr-FR" dirty="0"/>
              <a:t>où le concept fait écho à 2 réalités </a:t>
            </a:r>
          </a:p>
          <a:p>
            <a:endParaRPr lang="fr-FR" dirty="0"/>
          </a:p>
          <a:p>
            <a:r>
              <a:rPr lang="fr-FR" b="1" dirty="0"/>
              <a:t>Pas de définition unique </a:t>
            </a:r>
            <a:r>
              <a:rPr lang="fr-FR" dirty="0"/>
              <a:t>de la régulation. Pluralité de définitions possibles : </a:t>
            </a:r>
          </a:p>
          <a:p>
            <a:endParaRPr lang="fr-FR" dirty="0"/>
          </a:p>
          <a:p>
            <a:pPr marL="742950" lvl="1" indent="-285750">
              <a:buFont typeface="Arial" panose="020B0604020202020204" pitchFamily="34" charset="0"/>
              <a:buChar char="•"/>
            </a:pPr>
            <a:r>
              <a:rPr lang="fr-FR" dirty="0"/>
              <a:t>Sous l’angle juridique</a:t>
            </a:r>
          </a:p>
          <a:p>
            <a:pPr marL="742950" lvl="1" indent="-285750">
              <a:buFont typeface="Arial" panose="020B0604020202020204" pitchFamily="34" charset="0"/>
              <a:buChar char="•"/>
            </a:pPr>
            <a:r>
              <a:rPr lang="fr-FR" dirty="0"/>
              <a:t>Sous l’angle économique</a:t>
            </a:r>
          </a:p>
          <a:p>
            <a:pPr marL="742950" lvl="1" indent="-285750">
              <a:buFont typeface="Arial" panose="020B0604020202020204" pitchFamily="34" charset="0"/>
              <a:buChar char="•"/>
            </a:pPr>
            <a:r>
              <a:rPr lang="fr-FR" dirty="0"/>
              <a:t>Sous l’angle technique</a:t>
            </a:r>
          </a:p>
          <a:p>
            <a:r>
              <a:rPr lang="fr-FR" dirty="0"/>
              <a:t>	</a:t>
            </a:r>
          </a:p>
          <a:p>
            <a:r>
              <a:rPr lang="fr-FR" dirty="0"/>
              <a:t>Notre réseau a clairement placé ce concept et toutes ces questions doctrinales et pratiques au cœur de ses réflexions en choisissant de se nommer </a:t>
            </a:r>
            <a:r>
              <a:rPr lang="fr-FR" b="1" dirty="0"/>
              <a:t>RegulaE.Fr</a:t>
            </a:r>
          </a:p>
        </p:txBody>
      </p:sp>
    </p:spTree>
    <p:extLst>
      <p:ext uri="{BB962C8B-B14F-4D97-AF65-F5344CB8AC3E}">
        <p14:creationId xmlns:p14="http://schemas.microsoft.com/office/powerpoint/2010/main" val="1047395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6"/>
          <p:cNvSpPr txBox="1">
            <a:spLocks/>
          </p:cNvSpPr>
          <p:nvPr/>
        </p:nvSpPr>
        <p:spPr>
          <a:xfrm>
            <a:off x="727735" y="687174"/>
            <a:ext cx="7772400" cy="914400"/>
          </a:xfrm>
          <a:prstGeom prst="rect">
            <a:avLst/>
          </a:prstGeom>
          <a:noFill/>
          <a:ln w="0">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a:solidFill>
                  <a:srgbClr val="FF6F00"/>
                </a:solidFill>
                <a:latin typeface="Cambria" panose="02040503050406030204" pitchFamily="18" charset="0"/>
                <a:ea typeface="Cambria" panose="02040503050406030204" pitchFamily="18" charset="0"/>
                <a:cs typeface="Times New Roman" panose="02020603050405020304" pitchFamily="18" charset="0"/>
              </a:rPr>
              <a:t>Le rôle des régulateurs</a:t>
            </a:r>
          </a:p>
        </p:txBody>
      </p:sp>
      <p:sp>
        <p:nvSpPr>
          <p:cNvPr id="9" name="Rectangle 8">
            <a:extLst>
              <a:ext uri="{FF2B5EF4-FFF2-40B4-BE49-F238E27FC236}">
                <a16:creationId xmlns:a16="http://schemas.microsoft.com/office/drawing/2014/main" id="{0143D22E-D912-4ACD-8F01-2006D9F45205}"/>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583FCC99-F2F9-4A9A-8D26-3E93DE6A71AD}"/>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D4A4CCA3-DCF3-4691-A07A-92F8E94C09D7}"/>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0FB92938-763E-46D2-9C1F-F45FF4BFE4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sp>
        <p:nvSpPr>
          <p:cNvPr id="23" name="Ellipse 4">
            <a:extLst>
              <a:ext uri="{FF2B5EF4-FFF2-40B4-BE49-F238E27FC236}">
                <a16:creationId xmlns:a16="http://schemas.microsoft.com/office/drawing/2014/main" id="{4C6C4A97-9C75-A7F5-FEEB-D07D63E4BE9D}"/>
              </a:ext>
            </a:extLst>
          </p:cNvPr>
          <p:cNvSpPr/>
          <p:nvPr/>
        </p:nvSpPr>
        <p:spPr>
          <a:xfrm>
            <a:off x="5336464" y="2433903"/>
            <a:ext cx="1210311" cy="964648"/>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711200" eaLnBrk="1" fontAlgn="auto" latinLnBrk="0" hangingPunct="1">
              <a:lnSpc>
                <a:spcPct val="90000"/>
              </a:lnSpc>
              <a:spcBef>
                <a:spcPct val="0"/>
              </a:spcBef>
              <a:spcAft>
                <a:spcPct val="35000"/>
              </a:spcAft>
              <a:buClrTx/>
              <a:buSzTx/>
              <a:buFontTx/>
              <a:buNone/>
              <a:tabLst/>
              <a:defRPr/>
            </a:pPr>
            <a:r>
              <a:rPr kumimoji="0" lang="fr-FR" sz="1600" b="1" i="1" u="none" strike="noStrike" kern="0" cap="none" spc="0" normalizeH="0" baseline="0" noProof="0" dirty="0">
                <a:ln>
                  <a:noFill/>
                </a:ln>
                <a:solidFill>
                  <a:prstClr val="white"/>
                </a:solidFill>
                <a:effectLst/>
                <a:uLnTx/>
                <a:uFillTx/>
                <a:latin typeface="Calibri"/>
                <a:ea typeface="+mn-ea"/>
                <a:cs typeface="+mn-cs"/>
              </a:rPr>
              <a:t>Observateurs</a:t>
            </a:r>
          </a:p>
        </p:txBody>
      </p:sp>
      <p:sp>
        <p:nvSpPr>
          <p:cNvPr id="2" name="ZoneTexte 1">
            <a:extLst>
              <a:ext uri="{FF2B5EF4-FFF2-40B4-BE49-F238E27FC236}">
                <a16:creationId xmlns:a16="http://schemas.microsoft.com/office/drawing/2014/main" id="{6307E4A0-FC63-77F8-1827-5AFAC908F213}"/>
              </a:ext>
            </a:extLst>
          </p:cNvPr>
          <p:cNvSpPr txBox="1"/>
          <p:nvPr/>
        </p:nvSpPr>
        <p:spPr>
          <a:xfrm>
            <a:off x="899592" y="1628800"/>
            <a:ext cx="7772400" cy="4524315"/>
          </a:xfrm>
          <a:prstGeom prst="rect">
            <a:avLst/>
          </a:prstGeom>
          <a:noFill/>
        </p:spPr>
        <p:txBody>
          <a:bodyPr wrap="square" rtlCol="0">
            <a:spAutoFit/>
          </a:bodyPr>
          <a:lstStyle/>
          <a:p>
            <a:pPr>
              <a:defRPr/>
            </a:pPr>
            <a:r>
              <a:rPr lang="fr-FR" b="1" dirty="0"/>
              <a:t>Les régulateurs sont des autorités administratives</a:t>
            </a:r>
          </a:p>
          <a:p>
            <a:pPr>
              <a:defRPr/>
            </a:pPr>
            <a:endParaRPr lang="fr-FR" dirty="0"/>
          </a:p>
          <a:p>
            <a:pPr marL="742950" lvl="1" indent="-285750">
              <a:buFont typeface="Arial" panose="020B0604020202020204" pitchFamily="34" charset="0"/>
              <a:buChar char="•"/>
              <a:defRPr/>
            </a:pPr>
            <a:r>
              <a:rPr lang="fr-FR" dirty="0"/>
              <a:t>Elles agissent dans le périmètre du droit public</a:t>
            </a:r>
          </a:p>
          <a:p>
            <a:pPr marL="742950" lvl="1" indent="-285750">
              <a:buFont typeface="Arial" panose="020B0604020202020204" pitchFamily="34" charset="0"/>
              <a:buChar char="•"/>
              <a:defRPr/>
            </a:pPr>
            <a:r>
              <a:rPr lang="fr-FR" dirty="0"/>
              <a:t>Elles appliquent la loi telle que définie par le gouvernement et le parlement</a:t>
            </a:r>
          </a:p>
          <a:p>
            <a:pPr marL="742950" lvl="1" indent="-285750">
              <a:buFont typeface="Arial" panose="020B0604020202020204" pitchFamily="34" charset="0"/>
              <a:buChar char="•"/>
              <a:defRPr/>
            </a:pPr>
            <a:r>
              <a:rPr lang="fr-FR" dirty="0"/>
              <a:t>Elles sont chargées de défendre l’intérêt général</a:t>
            </a:r>
          </a:p>
          <a:p>
            <a:pPr>
              <a:defRPr/>
            </a:pPr>
            <a:endParaRPr lang="fr-FR" b="1" dirty="0"/>
          </a:p>
          <a:p>
            <a:pPr>
              <a:defRPr/>
            </a:pPr>
            <a:r>
              <a:rPr lang="fr-FR" b="1" dirty="0"/>
              <a:t>Nature des missions du régulateur</a:t>
            </a:r>
          </a:p>
          <a:p>
            <a:pPr lvl="1">
              <a:defRPr/>
            </a:pPr>
            <a:endParaRPr lang="fr-FR" dirty="0"/>
          </a:p>
          <a:p>
            <a:pPr marL="742950" lvl="1" indent="-285750">
              <a:buFont typeface="Arial" panose="020B0604020202020204" pitchFamily="34" charset="0"/>
              <a:buChar char="•"/>
              <a:defRPr/>
            </a:pPr>
            <a:r>
              <a:rPr lang="fr-FR" dirty="0"/>
              <a:t>« Accompagner » un secteur industriel</a:t>
            </a:r>
          </a:p>
          <a:p>
            <a:pPr marL="742950" lvl="1" indent="-285750">
              <a:buFont typeface="Arial" panose="020B0604020202020204" pitchFamily="34" charset="0"/>
              <a:buChar char="•"/>
              <a:defRPr/>
            </a:pPr>
            <a:r>
              <a:rPr lang="fr-FR" dirty="0"/>
              <a:t>Etablir les règles qui permettent de mettre en œuvre une organisation spécifique telle qu’un marché concurrentiel</a:t>
            </a:r>
          </a:p>
          <a:p>
            <a:pPr marL="742950" lvl="1" indent="-285750">
              <a:buFont typeface="Arial" panose="020B0604020202020204" pitchFamily="34" charset="0"/>
              <a:buChar char="•"/>
              <a:defRPr/>
            </a:pPr>
            <a:r>
              <a:rPr lang="fr-FR" dirty="0"/>
              <a:t>Contrôler les décisions des opérateurs situés sous son contrôle (les opérateurs « régulés »: s’assurer qu’ils agissent en « opérateur efficace »)</a:t>
            </a:r>
          </a:p>
          <a:p>
            <a:pPr marL="742950" lvl="1" indent="-285750">
              <a:buFont typeface="Arial" panose="020B0604020202020204" pitchFamily="34" charset="0"/>
              <a:buChar char="•"/>
              <a:defRPr/>
            </a:pPr>
            <a:r>
              <a:rPr lang="fr-FR" dirty="0"/>
              <a:t>Dans le cas de l’énergie, faire vivre la concurrence de manière efficace</a:t>
            </a:r>
          </a:p>
        </p:txBody>
      </p:sp>
    </p:spTree>
    <p:extLst>
      <p:ext uri="{BB962C8B-B14F-4D97-AF65-F5344CB8AC3E}">
        <p14:creationId xmlns:p14="http://schemas.microsoft.com/office/powerpoint/2010/main" val="50619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8EE9E-3E3B-D422-A2FF-9A451DF17643}"/>
            </a:ext>
          </a:extLst>
        </p:cNvPr>
        <p:cNvGrpSpPr/>
        <p:nvPr/>
      </p:nvGrpSpPr>
      <p:grpSpPr>
        <a:xfrm>
          <a:off x="0" y="0"/>
          <a:ext cx="0" cy="0"/>
          <a:chOff x="0" y="0"/>
          <a:chExt cx="0" cy="0"/>
        </a:xfrm>
      </p:grpSpPr>
      <p:sp>
        <p:nvSpPr>
          <p:cNvPr id="6" name="Title 6">
            <a:extLst>
              <a:ext uri="{FF2B5EF4-FFF2-40B4-BE49-F238E27FC236}">
                <a16:creationId xmlns:a16="http://schemas.microsoft.com/office/drawing/2014/main" id="{00A607B1-9026-F8AB-AF1B-6ACB432250D2}"/>
              </a:ext>
            </a:extLst>
          </p:cNvPr>
          <p:cNvSpPr txBox="1">
            <a:spLocks/>
          </p:cNvSpPr>
          <p:nvPr/>
        </p:nvSpPr>
        <p:spPr>
          <a:xfrm>
            <a:off x="681216" y="364271"/>
            <a:ext cx="7772400" cy="914400"/>
          </a:xfrm>
          <a:prstGeom prst="rect">
            <a:avLst/>
          </a:prstGeom>
          <a:noFill/>
          <a:ln w="0">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a:solidFill>
                  <a:srgbClr val="FF6F00"/>
                </a:solidFill>
                <a:latin typeface="Cambria" panose="02040503050406030204" pitchFamily="18" charset="0"/>
                <a:ea typeface="Cambria" panose="02040503050406030204" pitchFamily="18" charset="0"/>
                <a:cs typeface="Times New Roman" panose="02020603050405020304" pitchFamily="18" charset="0"/>
              </a:rPr>
              <a:t>La régulation dans le monde </a:t>
            </a:r>
          </a:p>
        </p:txBody>
      </p:sp>
      <p:sp>
        <p:nvSpPr>
          <p:cNvPr id="9" name="Rectangle 8">
            <a:extLst>
              <a:ext uri="{FF2B5EF4-FFF2-40B4-BE49-F238E27FC236}">
                <a16:creationId xmlns:a16="http://schemas.microsoft.com/office/drawing/2014/main" id="{6D7264BB-22E2-EC43-F12A-C6A9AE9CF0BB}"/>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BA81D3BE-4C47-3CC8-A823-54FD82F7925A}"/>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F8201FC9-7BD0-D118-95BD-1B0F68FBA940}"/>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BB8DF2E0-B7F9-186A-2524-C45F238683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sp>
        <p:nvSpPr>
          <p:cNvPr id="24" name="Titre 1">
            <a:extLst>
              <a:ext uri="{FF2B5EF4-FFF2-40B4-BE49-F238E27FC236}">
                <a16:creationId xmlns:a16="http://schemas.microsoft.com/office/drawing/2014/main" id="{D5640E8D-C06D-5C3F-0250-7E14F6C4C7D9}"/>
              </a:ext>
            </a:extLst>
          </p:cNvPr>
          <p:cNvSpPr>
            <a:spLocks noGrp="1"/>
          </p:cNvSpPr>
          <p:nvPr>
            <p:ph type="title"/>
          </p:nvPr>
        </p:nvSpPr>
        <p:spPr>
          <a:xfrm>
            <a:off x="1000121" y="1841812"/>
            <a:ext cx="7134591" cy="805739"/>
          </a:xfrm>
        </p:spPr>
        <p:txBody>
          <a:bodyPr>
            <a:normAutofit/>
          </a:bodyPr>
          <a:lstStyle/>
          <a:p>
            <a:r>
              <a:rPr lang="fr-FR" sz="2000" b="1" i="1" dirty="0">
                <a:latin typeface="NunitoSans-ExtraBold"/>
              </a:rPr>
              <a:t>Planisphère à ajouter</a:t>
            </a:r>
          </a:p>
        </p:txBody>
      </p:sp>
      <p:sp>
        <p:nvSpPr>
          <p:cNvPr id="4" name="Rectangle 3">
            <a:extLst>
              <a:ext uri="{FF2B5EF4-FFF2-40B4-BE49-F238E27FC236}">
                <a16:creationId xmlns:a16="http://schemas.microsoft.com/office/drawing/2014/main" id="{FA77C1E3-3C0C-CCC8-F1B7-469EA4F54258}"/>
              </a:ext>
            </a:extLst>
          </p:cNvPr>
          <p:cNvSpPr/>
          <p:nvPr/>
        </p:nvSpPr>
        <p:spPr>
          <a:xfrm>
            <a:off x="6084168" y="6072598"/>
            <a:ext cx="2304256" cy="4211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chart">
            <a:extLst>
              <a:ext uri="{FF2B5EF4-FFF2-40B4-BE49-F238E27FC236}">
                <a16:creationId xmlns:a16="http://schemas.microsoft.com/office/drawing/2014/main" id="{905DA1E6-7478-D71D-4921-4ADA01DE2157}"/>
              </a:ext>
            </a:extLst>
          </p:cNvPr>
          <p:cNvPicPr>
            <a:picLocks noChangeAspect="1"/>
          </p:cNvPicPr>
          <p:nvPr/>
        </p:nvPicPr>
        <p:blipFill>
          <a:blip r:embed="rId4"/>
          <a:stretch>
            <a:fillRect/>
          </a:stretch>
        </p:blipFill>
        <p:spPr>
          <a:xfrm>
            <a:off x="-9166" y="1187893"/>
            <a:ext cx="9153166" cy="5473629"/>
          </a:xfrm>
          <a:prstGeom prst="rect">
            <a:avLst/>
          </a:prstGeom>
        </p:spPr>
      </p:pic>
      <p:grpSp>
        <p:nvGrpSpPr>
          <p:cNvPr id="13" name="Groupe 12">
            <a:extLst>
              <a:ext uri="{FF2B5EF4-FFF2-40B4-BE49-F238E27FC236}">
                <a16:creationId xmlns:a16="http://schemas.microsoft.com/office/drawing/2014/main" id="{8A1DC771-A073-1AD9-5041-4DF393F0EB2F}"/>
              </a:ext>
            </a:extLst>
          </p:cNvPr>
          <p:cNvGrpSpPr/>
          <p:nvPr/>
        </p:nvGrpSpPr>
        <p:grpSpPr>
          <a:xfrm>
            <a:off x="7376920" y="2793560"/>
            <a:ext cx="2701800" cy="95040"/>
            <a:chOff x="7376920" y="2793560"/>
            <a:chExt cx="2701800" cy="95040"/>
          </a:xfrm>
        </p:grpSpPr>
        <mc:AlternateContent xmlns:mc="http://schemas.openxmlformats.org/markup-compatibility/2006" xmlns:p14="http://schemas.microsoft.com/office/powerpoint/2010/main" xmlns:aink="http://schemas.microsoft.com/office/drawing/2016/ink">
          <mc:Choice Requires="p14 aink">
            <p:contentPart p14:bwMode="auto" r:id="rId5">
              <p14:nvContentPartPr>
                <p14:cNvPr id="2" name="Encre 1">
                  <a:extLst>
                    <a:ext uri="{FF2B5EF4-FFF2-40B4-BE49-F238E27FC236}">
                      <a16:creationId xmlns:a16="http://schemas.microsoft.com/office/drawing/2014/main" id="{842FADF0-2B84-F4A5-7774-FC8E97DB78C4}"/>
                    </a:ext>
                  </a:extLst>
                </p14:cNvPr>
                <p14:cNvContentPartPr/>
                <p14:nvPr/>
              </p14:nvContentPartPr>
              <p14:xfrm>
                <a:off x="10078360" y="2793560"/>
                <a:ext cx="360" cy="360"/>
              </p14:xfrm>
            </p:contentPart>
          </mc:Choice>
          <mc:Fallback xmlns="">
            <p:pic>
              <p:nvPicPr>
                <p:cNvPr id="2" name="Encre 1">
                  <a:extLst>
                    <a:ext uri="{FF2B5EF4-FFF2-40B4-BE49-F238E27FC236}">
                      <a16:creationId xmlns:a16="http://schemas.microsoft.com/office/drawing/2014/main" id="{842FADF0-2B84-F4A5-7774-FC8E97DB78C4}"/>
                    </a:ext>
                  </a:extLst>
                </p:cNvPr>
                <p:cNvPicPr/>
                <p:nvPr/>
              </p:nvPicPr>
              <p:blipFill>
                <a:blip r:embed="rId6"/>
                <a:stretch>
                  <a:fillRect/>
                </a:stretch>
              </p:blipFill>
              <p:spPr>
                <a:xfrm>
                  <a:off x="10069720" y="2739920"/>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5" name="Encre 4">
                  <a:extLst>
                    <a:ext uri="{FF2B5EF4-FFF2-40B4-BE49-F238E27FC236}">
                      <a16:creationId xmlns:a16="http://schemas.microsoft.com/office/drawing/2014/main" id="{A6CA6598-76D6-17A7-D242-F3D9E185CF0A}"/>
                    </a:ext>
                  </a:extLst>
                </p14:cNvPr>
                <p14:cNvContentPartPr/>
                <p14:nvPr/>
              </p14:nvContentPartPr>
              <p14:xfrm>
                <a:off x="10078360" y="2793560"/>
                <a:ext cx="360" cy="360"/>
              </p14:xfrm>
            </p:contentPart>
          </mc:Choice>
          <mc:Fallback xmlns="">
            <p:pic>
              <p:nvPicPr>
                <p:cNvPr id="5" name="Encre 4">
                  <a:extLst>
                    <a:ext uri="{FF2B5EF4-FFF2-40B4-BE49-F238E27FC236}">
                      <a16:creationId xmlns:a16="http://schemas.microsoft.com/office/drawing/2014/main" id="{A6CA6598-76D6-17A7-D242-F3D9E185CF0A}"/>
                    </a:ext>
                  </a:extLst>
                </p:cNvPr>
                <p:cNvPicPr/>
                <p:nvPr/>
              </p:nvPicPr>
              <p:blipFill>
                <a:blip r:embed="rId6"/>
                <a:stretch>
                  <a:fillRect/>
                </a:stretch>
              </p:blipFill>
              <p:spPr>
                <a:xfrm>
                  <a:off x="10069720" y="2739920"/>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8">
              <p14:nvContentPartPr>
                <p14:cNvPr id="7" name="Encre 6">
                  <a:extLst>
                    <a:ext uri="{FF2B5EF4-FFF2-40B4-BE49-F238E27FC236}">
                      <a16:creationId xmlns:a16="http://schemas.microsoft.com/office/drawing/2014/main" id="{FD5CD221-9F80-CBDA-1FBB-FE6676B11D48}"/>
                    </a:ext>
                  </a:extLst>
                </p14:cNvPr>
                <p14:cNvContentPartPr/>
                <p14:nvPr/>
              </p14:nvContentPartPr>
              <p14:xfrm>
                <a:off x="10078360" y="2793560"/>
                <a:ext cx="360" cy="360"/>
              </p14:xfrm>
            </p:contentPart>
          </mc:Choice>
          <mc:Fallback xmlns="">
            <p:pic>
              <p:nvPicPr>
                <p:cNvPr id="7" name="Encre 6">
                  <a:extLst>
                    <a:ext uri="{FF2B5EF4-FFF2-40B4-BE49-F238E27FC236}">
                      <a16:creationId xmlns:a16="http://schemas.microsoft.com/office/drawing/2014/main" id="{FD5CD221-9F80-CBDA-1FBB-FE6676B11D48}"/>
                    </a:ext>
                  </a:extLst>
                </p:cNvPr>
                <p:cNvPicPr/>
                <p:nvPr/>
              </p:nvPicPr>
              <p:blipFill>
                <a:blip r:embed="rId6"/>
                <a:stretch>
                  <a:fillRect/>
                </a:stretch>
              </p:blipFill>
              <p:spPr>
                <a:xfrm>
                  <a:off x="10069720" y="2739920"/>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8" name="Encre 7">
                  <a:extLst>
                    <a:ext uri="{FF2B5EF4-FFF2-40B4-BE49-F238E27FC236}">
                      <a16:creationId xmlns:a16="http://schemas.microsoft.com/office/drawing/2014/main" id="{30FD1508-8C30-09D8-F3CE-F50E57586959}"/>
                    </a:ext>
                  </a:extLst>
                </p14:cNvPr>
                <p14:cNvContentPartPr/>
                <p14:nvPr/>
              </p14:nvContentPartPr>
              <p14:xfrm>
                <a:off x="7376920" y="2793560"/>
                <a:ext cx="2701800" cy="95040"/>
              </p14:xfrm>
            </p:contentPart>
          </mc:Choice>
          <mc:Fallback xmlns="">
            <p:pic>
              <p:nvPicPr>
                <p:cNvPr id="8" name="Encre 7">
                  <a:extLst>
                    <a:ext uri="{FF2B5EF4-FFF2-40B4-BE49-F238E27FC236}">
                      <a16:creationId xmlns:a16="http://schemas.microsoft.com/office/drawing/2014/main" id="{30FD1508-8C30-09D8-F3CE-F50E57586959}"/>
                    </a:ext>
                  </a:extLst>
                </p:cNvPr>
                <p:cNvPicPr/>
                <p:nvPr/>
              </p:nvPicPr>
              <p:blipFill>
                <a:blip r:embed="rId10"/>
                <a:stretch>
                  <a:fillRect/>
                </a:stretch>
              </p:blipFill>
              <p:spPr>
                <a:xfrm>
                  <a:off x="7368280" y="2739920"/>
                  <a:ext cx="2719440" cy="202680"/>
                </a:xfrm>
                <a:prstGeom prst="rect">
                  <a:avLst/>
                </a:prstGeom>
              </p:spPr>
            </p:pic>
          </mc:Fallback>
        </mc:AlternateContent>
      </p:grpSp>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14" name="Encre 13">
                <a:extLst>
                  <a:ext uri="{FF2B5EF4-FFF2-40B4-BE49-F238E27FC236}">
                    <a16:creationId xmlns:a16="http://schemas.microsoft.com/office/drawing/2014/main" id="{5C77E258-0F57-7050-C260-AE4E45E07878}"/>
                  </a:ext>
                </a:extLst>
              </p14:cNvPr>
              <p14:cNvContentPartPr/>
              <p14:nvPr/>
            </p14:nvContentPartPr>
            <p14:xfrm>
              <a:off x="9387520" y="497840"/>
              <a:ext cx="360" cy="360"/>
            </p14:xfrm>
          </p:contentPart>
        </mc:Choice>
        <mc:Fallback xmlns="">
          <p:pic>
            <p:nvPicPr>
              <p:cNvPr id="14" name="Encre 13">
                <a:extLst>
                  <a:ext uri="{FF2B5EF4-FFF2-40B4-BE49-F238E27FC236}">
                    <a16:creationId xmlns:a16="http://schemas.microsoft.com/office/drawing/2014/main" id="{5C77E258-0F57-7050-C260-AE4E45E07878}"/>
                  </a:ext>
                </a:extLst>
              </p:cNvPr>
              <p:cNvPicPr/>
              <p:nvPr/>
            </p:nvPicPr>
            <p:blipFill>
              <a:blip r:embed="rId12"/>
              <a:stretch>
                <a:fillRect/>
              </a:stretch>
            </p:blipFill>
            <p:spPr>
              <a:xfrm>
                <a:off x="9378880" y="443840"/>
                <a:ext cx="18000" cy="108000"/>
              </a:xfrm>
              <a:prstGeom prst="rect">
                <a:avLst/>
              </a:prstGeom>
            </p:spPr>
          </p:pic>
        </mc:Fallback>
      </mc:AlternateContent>
      <p:grpSp>
        <p:nvGrpSpPr>
          <p:cNvPr id="78" name="Groupe 77">
            <a:extLst>
              <a:ext uri="{FF2B5EF4-FFF2-40B4-BE49-F238E27FC236}">
                <a16:creationId xmlns:a16="http://schemas.microsoft.com/office/drawing/2014/main" id="{D60F1859-23DE-FB71-67A2-1863957115EE}"/>
              </a:ext>
            </a:extLst>
          </p:cNvPr>
          <p:cNvGrpSpPr/>
          <p:nvPr/>
        </p:nvGrpSpPr>
        <p:grpSpPr>
          <a:xfrm>
            <a:off x="4004164" y="3802796"/>
            <a:ext cx="106200" cy="76320"/>
            <a:chOff x="4004164" y="3802796"/>
            <a:chExt cx="106200" cy="76320"/>
          </a:xfrm>
        </p:grpSpPr>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15" name="Encre 14">
                  <a:extLst>
                    <a:ext uri="{FF2B5EF4-FFF2-40B4-BE49-F238E27FC236}">
                      <a16:creationId xmlns:a16="http://schemas.microsoft.com/office/drawing/2014/main" id="{3940551C-E795-A8A0-0864-CC786DFC32EC}"/>
                    </a:ext>
                  </a:extLst>
                </p14:cNvPr>
                <p14:cNvContentPartPr/>
                <p14:nvPr/>
              </p14:nvContentPartPr>
              <p14:xfrm>
                <a:off x="4093084" y="3826556"/>
                <a:ext cx="360" cy="360"/>
              </p14:xfrm>
            </p:contentPart>
          </mc:Choice>
          <mc:Fallback xmlns="">
            <p:pic>
              <p:nvPicPr>
                <p:cNvPr id="15" name="Encre 14">
                  <a:extLst>
                    <a:ext uri="{FF2B5EF4-FFF2-40B4-BE49-F238E27FC236}">
                      <a16:creationId xmlns:a16="http://schemas.microsoft.com/office/drawing/2014/main" id="{3940551C-E795-A8A0-0864-CC786DFC32EC}"/>
                    </a:ext>
                  </a:extLst>
                </p:cNvPr>
                <p:cNvPicPr/>
                <p:nvPr/>
              </p:nvPicPr>
              <p:blipFill>
                <a:blip r:embed="rId14"/>
                <a:stretch>
                  <a:fillRect/>
                </a:stretch>
              </p:blipFill>
              <p:spPr>
                <a:xfrm>
                  <a:off x="4084444" y="37725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
              <p14:nvContentPartPr>
                <p14:cNvPr id="16" name="Encre 15">
                  <a:extLst>
                    <a:ext uri="{FF2B5EF4-FFF2-40B4-BE49-F238E27FC236}">
                      <a16:creationId xmlns:a16="http://schemas.microsoft.com/office/drawing/2014/main" id="{63494F06-2EBC-6664-921C-1013D20E0232}"/>
                    </a:ext>
                  </a:extLst>
                </p14:cNvPr>
                <p14:cNvContentPartPr/>
                <p14:nvPr/>
              </p14:nvContentPartPr>
              <p14:xfrm>
                <a:off x="4095604" y="3833756"/>
                <a:ext cx="2520" cy="6840"/>
              </p14:xfrm>
            </p:contentPart>
          </mc:Choice>
          <mc:Fallback xmlns="">
            <p:pic>
              <p:nvPicPr>
                <p:cNvPr id="16" name="Encre 15">
                  <a:extLst>
                    <a:ext uri="{FF2B5EF4-FFF2-40B4-BE49-F238E27FC236}">
                      <a16:creationId xmlns:a16="http://schemas.microsoft.com/office/drawing/2014/main" id="{63494F06-2EBC-6664-921C-1013D20E0232}"/>
                    </a:ext>
                  </a:extLst>
                </p:cNvPr>
                <p:cNvPicPr/>
                <p:nvPr/>
              </p:nvPicPr>
              <p:blipFill>
                <a:blip r:embed="rId16"/>
                <a:stretch>
                  <a:fillRect/>
                </a:stretch>
              </p:blipFill>
              <p:spPr>
                <a:xfrm>
                  <a:off x="4086604" y="3779756"/>
                  <a:ext cx="20160" cy="1144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17" name="Encre 16">
                  <a:extLst>
                    <a:ext uri="{FF2B5EF4-FFF2-40B4-BE49-F238E27FC236}">
                      <a16:creationId xmlns:a16="http://schemas.microsoft.com/office/drawing/2014/main" id="{297555A9-FF26-A6B4-4ADB-995245F86BC5}"/>
                    </a:ext>
                  </a:extLst>
                </p14:cNvPr>
                <p14:cNvContentPartPr/>
                <p14:nvPr/>
              </p14:nvContentPartPr>
              <p14:xfrm>
                <a:off x="4097764" y="3843116"/>
                <a:ext cx="360" cy="360"/>
              </p14:xfrm>
            </p:contentPart>
          </mc:Choice>
          <mc:Fallback xmlns="">
            <p:pic>
              <p:nvPicPr>
                <p:cNvPr id="17" name="Encre 16">
                  <a:extLst>
                    <a:ext uri="{FF2B5EF4-FFF2-40B4-BE49-F238E27FC236}">
                      <a16:creationId xmlns:a16="http://schemas.microsoft.com/office/drawing/2014/main" id="{297555A9-FF26-A6B4-4ADB-995245F86BC5}"/>
                    </a:ext>
                  </a:extLst>
                </p:cNvPr>
                <p:cNvPicPr/>
                <p:nvPr/>
              </p:nvPicPr>
              <p:blipFill>
                <a:blip r:embed="rId18"/>
                <a:stretch>
                  <a:fillRect/>
                </a:stretch>
              </p:blipFill>
              <p:spPr>
                <a:xfrm>
                  <a:off x="4089124" y="37894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18" name="Encre 17">
                  <a:extLst>
                    <a:ext uri="{FF2B5EF4-FFF2-40B4-BE49-F238E27FC236}">
                      <a16:creationId xmlns:a16="http://schemas.microsoft.com/office/drawing/2014/main" id="{CE1F9D81-7905-573F-BCB5-26DEC3891354}"/>
                    </a:ext>
                  </a:extLst>
                </p14:cNvPr>
                <p14:cNvContentPartPr/>
                <p14:nvPr/>
              </p14:nvContentPartPr>
              <p14:xfrm>
                <a:off x="4097764" y="3842396"/>
                <a:ext cx="360" cy="1440"/>
              </p14:xfrm>
            </p:contentPart>
          </mc:Choice>
          <mc:Fallback xmlns="">
            <p:pic>
              <p:nvPicPr>
                <p:cNvPr id="18" name="Encre 17">
                  <a:extLst>
                    <a:ext uri="{FF2B5EF4-FFF2-40B4-BE49-F238E27FC236}">
                      <a16:creationId xmlns:a16="http://schemas.microsoft.com/office/drawing/2014/main" id="{CE1F9D81-7905-573F-BCB5-26DEC3891354}"/>
                    </a:ext>
                  </a:extLst>
                </p:cNvPr>
                <p:cNvPicPr/>
                <p:nvPr/>
              </p:nvPicPr>
              <p:blipFill>
                <a:blip r:embed="rId20"/>
                <a:stretch>
                  <a:fillRect/>
                </a:stretch>
              </p:blipFill>
              <p:spPr>
                <a:xfrm>
                  <a:off x="4089124" y="378839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19" name="Encre 18">
                  <a:extLst>
                    <a:ext uri="{FF2B5EF4-FFF2-40B4-BE49-F238E27FC236}">
                      <a16:creationId xmlns:a16="http://schemas.microsoft.com/office/drawing/2014/main" id="{002B9CA3-BAEA-35FE-07FA-C2972063205F}"/>
                    </a:ext>
                  </a:extLst>
                </p14:cNvPr>
                <p14:cNvContentPartPr/>
                <p14:nvPr/>
              </p14:nvContentPartPr>
              <p14:xfrm>
                <a:off x="4104964" y="3828716"/>
                <a:ext cx="360" cy="360"/>
              </p14:xfrm>
            </p:contentPart>
          </mc:Choice>
          <mc:Fallback xmlns="">
            <p:pic>
              <p:nvPicPr>
                <p:cNvPr id="19" name="Encre 18">
                  <a:extLst>
                    <a:ext uri="{FF2B5EF4-FFF2-40B4-BE49-F238E27FC236}">
                      <a16:creationId xmlns:a16="http://schemas.microsoft.com/office/drawing/2014/main" id="{002B9CA3-BAEA-35FE-07FA-C2972063205F}"/>
                    </a:ext>
                  </a:extLst>
                </p:cNvPr>
                <p:cNvPicPr/>
                <p:nvPr/>
              </p:nvPicPr>
              <p:blipFill>
                <a:blip r:embed="rId22"/>
                <a:stretch>
                  <a:fillRect/>
                </a:stretch>
              </p:blipFill>
              <p:spPr>
                <a:xfrm>
                  <a:off x="4096324" y="37750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20" name="Encre 19">
                  <a:extLst>
                    <a:ext uri="{FF2B5EF4-FFF2-40B4-BE49-F238E27FC236}">
                      <a16:creationId xmlns:a16="http://schemas.microsoft.com/office/drawing/2014/main" id="{DDB2427E-FD07-0D20-B9AB-1888B569FBD9}"/>
                    </a:ext>
                  </a:extLst>
                </p14:cNvPr>
                <p14:cNvContentPartPr/>
                <p14:nvPr/>
              </p14:nvContentPartPr>
              <p14:xfrm>
                <a:off x="4095604" y="3831236"/>
                <a:ext cx="2880" cy="1440"/>
              </p14:xfrm>
            </p:contentPart>
          </mc:Choice>
          <mc:Fallback xmlns="">
            <p:pic>
              <p:nvPicPr>
                <p:cNvPr id="20" name="Encre 19">
                  <a:extLst>
                    <a:ext uri="{FF2B5EF4-FFF2-40B4-BE49-F238E27FC236}">
                      <a16:creationId xmlns:a16="http://schemas.microsoft.com/office/drawing/2014/main" id="{DDB2427E-FD07-0D20-B9AB-1888B569FBD9}"/>
                    </a:ext>
                  </a:extLst>
                </p:cNvPr>
                <p:cNvPicPr/>
                <p:nvPr/>
              </p:nvPicPr>
              <p:blipFill>
                <a:blip r:embed="rId24"/>
                <a:stretch>
                  <a:fillRect/>
                </a:stretch>
              </p:blipFill>
              <p:spPr>
                <a:xfrm>
                  <a:off x="4086604" y="3777596"/>
                  <a:ext cx="2052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
              <p14:nvContentPartPr>
                <p14:cNvPr id="21" name="Encre 20">
                  <a:extLst>
                    <a:ext uri="{FF2B5EF4-FFF2-40B4-BE49-F238E27FC236}">
                      <a16:creationId xmlns:a16="http://schemas.microsoft.com/office/drawing/2014/main" id="{67C16849-AD78-B9E5-4B9F-A9CF6650E90D}"/>
                    </a:ext>
                  </a:extLst>
                </p14:cNvPr>
                <p14:cNvContentPartPr/>
                <p14:nvPr/>
              </p14:nvContentPartPr>
              <p14:xfrm>
                <a:off x="4083724" y="3838436"/>
                <a:ext cx="360" cy="2880"/>
              </p14:xfrm>
            </p:contentPart>
          </mc:Choice>
          <mc:Fallback xmlns="">
            <p:pic>
              <p:nvPicPr>
                <p:cNvPr id="21" name="Encre 20">
                  <a:extLst>
                    <a:ext uri="{FF2B5EF4-FFF2-40B4-BE49-F238E27FC236}">
                      <a16:creationId xmlns:a16="http://schemas.microsoft.com/office/drawing/2014/main" id="{67C16849-AD78-B9E5-4B9F-A9CF6650E90D}"/>
                    </a:ext>
                  </a:extLst>
                </p:cNvPr>
                <p:cNvPicPr/>
                <p:nvPr/>
              </p:nvPicPr>
              <p:blipFill>
                <a:blip r:embed="rId26"/>
                <a:stretch>
                  <a:fillRect/>
                </a:stretch>
              </p:blipFill>
              <p:spPr>
                <a:xfrm>
                  <a:off x="4074724" y="378443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7">
              <p14:nvContentPartPr>
                <p14:cNvPr id="22" name="Encre 21">
                  <a:extLst>
                    <a:ext uri="{FF2B5EF4-FFF2-40B4-BE49-F238E27FC236}">
                      <a16:creationId xmlns:a16="http://schemas.microsoft.com/office/drawing/2014/main" id="{FF8AEEE5-9C2C-47FF-64AD-BAEBA272F700}"/>
                    </a:ext>
                  </a:extLst>
                </p14:cNvPr>
                <p14:cNvContentPartPr/>
                <p14:nvPr/>
              </p14:nvContentPartPr>
              <p14:xfrm>
                <a:off x="4081204" y="3843116"/>
                <a:ext cx="360" cy="360"/>
              </p14:xfrm>
            </p:contentPart>
          </mc:Choice>
          <mc:Fallback xmlns="">
            <p:pic>
              <p:nvPicPr>
                <p:cNvPr id="22" name="Encre 21">
                  <a:extLst>
                    <a:ext uri="{FF2B5EF4-FFF2-40B4-BE49-F238E27FC236}">
                      <a16:creationId xmlns:a16="http://schemas.microsoft.com/office/drawing/2014/main" id="{FF8AEEE5-9C2C-47FF-64AD-BAEBA272F700}"/>
                    </a:ext>
                  </a:extLst>
                </p:cNvPr>
                <p:cNvPicPr/>
                <p:nvPr/>
              </p:nvPicPr>
              <p:blipFill>
                <a:blip r:embed="rId28"/>
                <a:stretch>
                  <a:fillRect/>
                </a:stretch>
              </p:blipFill>
              <p:spPr>
                <a:xfrm>
                  <a:off x="4072564" y="37894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9">
              <p14:nvContentPartPr>
                <p14:cNvPr id="23" name="Encre 22">
                  <a:extLst>
                    <a:ext uri="{FF2B5EF4-FFF2-40B4-BE49-F238E27FC236}">
                      <a16:creationId xmlns:a16="http://schemas.microsoft.com/office/drawing/2014/main" id="{87740839-A36B-69E4-0E15-BDC34EB2C2A2}"/>
                    </a:ext>
                  </a:extLst>
                </p14:cNvPr>
                <p14:cNvContentPartPr/>
                <p14:nvPr/>
              </p14:nvContentPartPr>
              <p14:xfrm>
                <a:off x="4081204" y="3840956"/>
                <a:ext cx="360" cy="360"/>
              </p14:xfrm>
            </p:contentPart>
          </mc:Choice>
          <mc:Fallback xmlns="">
            <p:pic>
              <p:nvPicPr>
                <p:cNvPr id="23" name="Encre 22">
                  <a:extLst>
                    <a:ext uri="{FF2B5EF4-FFF2-40B4-BE49-F238E27FC236}">
                      <a16:creationId xmlns:a16="http://schemas.microsoft.com/office/drawing/2014/main" id="{87740839-A36B-69E4-0E15-BDC34EB2C2A2}"/>
                    </a:ext>
                  </a:extLst>
                </p:cNvPr>
                <p:cNvPicPr/>
                <p:nvPr/>
              </p:nvPicPr>
              <p:blipFill>
                <a:blip r:embed="rId30"/>
                <a:stretch>
                  <a:fillRect/>
                </a:stretch>
              </p:blipFill>
              <p:spPr>
                <a:xfrm>
                  <a:off x="4072564" y="37869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1">
              <p14:nvContentPartPr>
                <p14:cNvPr id="25" name="Encre 24">
                  <a:extLst>
                    <a:ext uri="{FF2B5EF4-FFF2-40B4-BE49-F238E27FC236}">
                      <a16:creationId xmlns:a16="http://schemas.microsoft.com/office/drawing/2014/main" id="{5C890E72-7686-5EE7-2FC8-90ADE7BEDE80}"/>
                    </a:ext>
                  </a:extLst>
                </p14:cNvPr>
                <p14:cNvContentPartPr/>
                <p14:nvPr/>
              </p14:nvContentPartPr>
              <p14:xfrm>
                <a:off x="4081204" y="3835916"/>
                <a:ext cx="360" cy="360"/>
              </p14:xfrm>
            </p:contentPart>
          </mc:Choice>
          <mc:Fallback xmlns="">
            <p:pic>
              <p:nvPicPr>
                <p:cNvPr id="25" name="Encre 24">
                  <a:extLst>
                    <a:ext uri="{FF2B5EF4-FFF2-40B4-BE49-F238E27FC236}">
                      <a16:creationId xmlns:a16="http://schemas.microsoft.com/office/drawing/2014/main" id="{5C890E72-7686-5EE7-2FC8-90ADE7BEDE80}"/>
                    </a:ext>
                  </a:extLst>
                </p:cNvPr>
                <p:cNvPicPr/>
                <p:nvPr/>
              </p:nvPicPr>
              <p:blipFill>
                <a:blip r:embed="rId32"/>
                <a:stretch>
                  <a:fillRect/>
                </a:stretch>
              </p:blipFill>
              <p:spPr>
                <a:xfrm>
                  <a:off x="4072564"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3">
              <p14:nvContentPartPr>
                <p14:cNvPr id="26" name="Encre 25">
                  <a:extLst>
                    <a:ext uri="{FF2B5EF4-FFF2-40B4-BE49-F238E27FC236}">
                      <a16:creationId xmlns:a16="http://schemas.microsoft.com/office/drawing/2014/main" id="{85249D45-96BE-2D28-976D-701A5A295731}"/>
                    </a:ext>
                  </a:extLst>
                </p14:cNvPr>
                <p14:cNvContentPartPr/>
                <p14:nvPr/>
              </p14:nvContentPartPr>
              <p14:xfrm>
                <a:off x="4081204" y="3835916"/>
                <a:ext cx="360" cy="360"/>
              </p14:xfrm>
            </p:contentPart>
          </mc:Choice>
          <mc:Fallback xmlns="">
            <p:pic>
              <p:nvPicPr>
                <p:cNvPr id="26" name="Encre 25">
                  <a:extLst>
                    <a:ext uri="{FF2B5EF4-FFF2-40B4-BE49-F238E27FC236}">
                      <a16:creationId xmlns:a16="http://schemas.microsoft.com/office/drawing/2014/main" id="{85249D45-96BE-2D28-976D-701A5A295731}"/>
                    </a:ext>
                  </a:extLst>
                </p:cNvPr>
                <p:cNvPicPr/>
                <p:nvPr/>
              </p:nvPicPr>
              <p:blipFill>
                <a:blip r:embed="rId32"/>
                <a:stretch>
                  <a:fillRect/>
                </a:stretch>
              </p:blipFill>
              <p:spPr>
                <a:xfrm>
                  <a:off x="4072564"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
              <p14:nvContentPartPr>
                <p14:cNvPr id="27" name="Encre 26">
                  <a:extLst>
                    <a:ext uri="{FF2B5EF4-FFF2-40B4-BE49-F238E27FC236}">
                      <a16:creationId xmlns:a16="http://schemas.microsoft.com/office/drawing/2014/main" id="{36BE18D1-D0A4-C350-88A9-E5EEB0DE2994}"/>
                    </a:ext>
                  </a:extLst>
                </p14:cNvPr>
                <p14:cNvContentPartPr/>
                <p14:nvPr/>
              </p14:nvContentPartPr>
              <p14:xfrm>
                <a:off x="4074004" y="3835916"/>
                <a:ext cx="360" cy="360"/>
              </p14:xfrm>
            </p:contentPart>
          </mc:Choice>
          <mc:Fallback xmlns="">
            <p:pic>
              <p:nvPicPr>
                <p:cNvPr id="27" name="Encre 26">
                  <a:extLst>
                    <a:ext uri="{FF2B5EF4-FFF2-40B4-BE49-F238E27FC236}">
                      <a16:creationId xmlns:a16="http://schemas.microsoft.com/office/drawing/2014/main" id="{36BE18D1-D0A4-C350-88A9-E5EEB0DE2994}"/>
                    </a:ext>
                  </a:extLst>
                </p:cNvPr>
                <p:cNvPicPr/>
                <p:nvPr/>
              </p:nvPicPr>
              <p:blipFill>
                <a:blip r:embed="rId35"/>
                <a:stretch>
                  <a:fillRect/>
                </a:stretch>
              </p:blipFill>
              <p:spPr>
                <a:xfrm>
                  <a:off x="4065364"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6">
              <p14:nvContentPartPr>
                <p14:cNvPr id="28" name="Encre 27">
                  <a:extLst>
                    <a:ext uri="{FF2B5EF4-FFF2-40B4-BE49-F238E27FC236}">
                      <a16:creationId xmlns:a16="http://schemas.microsoft.com/office/drawing/2014/main" id="{FCEFD598-7053-ABAC-4BB2-BFB8BAA0BA71}"/>
                    </a:ext>
                  </a:extLst>
                </p14:cNvPr>
                <p14:cNvContentPartPr/>
                <p14:nvPr/>
              </p14:nvContentPartPr>
              <p14:xfrm>
                <a:off x="4069324" y="3828716"/>
                <a:ext cx="360" cy="360"/>
              </p14:xfrm>
            </p:contentPart>
          </mc:Choice>
          <mc:Fallback xmlns="">
            <p:pic>
              <p:nvPicPr>
                <p:cNvPr id="28" name="Encre 27">
                  <a:extLst>
                    <a:ext uri="{FF2B5EF4-FFF2-40B4-BE49-F238E27FC236}">
                      <a16:creationId xmlns:a16="http://schemas.microsoft.com/office/drawing/2014/main" id="{FCEFD598-7053-ABAC-4BB2-BFB8BAA0BA71}"/>
                    </a:ext>
                  </a:extLst>
                </p:cNvPr>
                <p:cNvPicPr/>
                <p:nvPr/>
              </p:nvPicPr>
              <p:blipFill>
                <a:blip r:embed="rId37"/>
                <a:stretch>
                  <a:fillRect/>
                </a:stretch>
              </p:blipFill>
              <p:spPr>
                <a:xfrm>
                  <a:off x="4060684" y="37750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8">
              <p14:nvContentPartPr>
                <p14:cNvPr id="29" name="Encre 28">
                  <a:extLst>
                    <a:ext uri="{FF2B5EF4-FFF2-40B4-BE49-F238E27FC236}">
                      <a16:creationId xmlns:a16="http://schemas.microsoft.com/office/drawing/2014/main" id="{108AD66F-33CB-98AB-1517-CDF6EE56EB44}"/>
                    </a:ext>
                  </a:extLst>
                </p14:cNvPr>
                <p14:cNvContentPartPr/>
                <p14:nvPr/>
              </p14:nvContentPartPr>
              <p14:xfrm>
                <a:off x="4069324" y="3828716"/>
                <a:ext cx="360" cy="360"/>
              </p14:xfrm>
            </p:contentPart>
          </mc:Choice>
          <mc:Fallback xmlns="">
            <p:pic>
              <p:nvPicPr>
                <p:cNvPr id="29" name="Encre 28">
                  <a:extLst>
                    <a:ext uri="{FF2B5EF4-FFF2-40B4-BE49-F238E27FC236}">
                      <a16:creationId xmlns:a16="http://schemas.microsoft.com/office/drawing/2014/main" id="{108AD66F-33CB-98AB-1517-CDF6EE56EB44}"/>
                    </a:ext>
                  </a:extLst>
                </p:cNvPr>
                <p:cNvPicPr/>
                <p:nvPr/>
              </p:nvPicPr>
              <p:blipFill>
                <a:blip r:embed="rId37"/>
                <a:stretch>
                  <a:fillRect/>
                </a:stretch>
              </p:blipFill>
              <p:spPr>
                <a:xfrm>
                  <a:off x="4060684" y="37750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9">
              <p14:nvContentPartPr>
                <p14:cNvPr id="30" name="Encre 29">
                  <a:extLst>
                    <a:ext uri="{FF2B5EF4-FFF2-40B4-BE49-F238E27FC236}">
                      <a16:creationId xmlns:a16="http://schemas.microsoft.com/office/drawing/2014/main" id="{503343D5-380D-A357-7EFF-2B48BA7BC9AB}"/>
                    </a:ext>
                  </a:extLst>
                </p14:cNvPr>
                <p14:cNvContentPartPr/>
                <p14:nvPr/>
              </p14:nvContentPartPr>
              <p14:xfrm>
                <a:off x="4068604" y="3828716"/>
                <a:ext cx="1440" cy="1440"/>
              </p14:xfrm>
            </p:contentPart>
          </mc:Choice>
          <mc:Fallback xmlns="">
            <p:pic>
              <p:nvPicPr>
                <p:cNvPr id="30" name="Encre 29">
                  <a:extLst>
                    <a:ext uri="{FF2B5EF4-FFF2-40B4-BE49-F238E27FC236}">
                      <a16:creationId xmlns:a16="http://schemas.microsoft.com/office/drawing/2014/main" id="{503343D5-380D-A357-7EFF-2B48BA7BC9AB}"/>
                    </a:ext>
                  </a:extLst>
                </p:cNvPr>
                <p:cNvPicPr/>
                <p:nvPr/>
              </p:nvPicPr>
              <p:blipFill>
                <a:blip r:embed="rId40"/>
                <a:stretch>
                  <a:fillRect/>
                </a:stretch>
              </p:blipFill>
              <p:spPr>
                <a:xfrm>
                  <a:off x="4059604" y="3775076"/>
                  <a:ext cx="1908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1">
              <p14:nvContentPartPr>
                <p14:cNvPr id="31" name="Encre 30">
                  <a:extLst>
                    <a:ext uri="{FF2B5EF4-FFF2-40B4-BE49-F238E27FC236}">
                      <a16:creationId xmlns:a16="http://schemas.microsoft.com/office/drawing/2014/main" id="{83D639F0-DEB3-6D52-AA02-321B35A8949D}"/>
                    </a:ext>
                  </a:extLst>
                </p14:cNvPr>
                <p14:cNvContentPartPr/>
                <p14:nvPr/>
              </p14:nvContentPartPr>
              <p14:xfrm>
                <a:off x="4066804" y="3835916"/>
                <a:ext cx="360" cy="360"/>
              </p14:xfrm>
            </p:contentPart>
          </mc:Choice>
          <mc:Fallback xmlns="">
            <p:pic>
              <p:nvPicPr>
                <p:cNvPr id="31" name="Encre 30">
                  <a:extLst>
                    <a:ext uri="{FF2B5EF4-FFF2-40B4-BE49-F238E27FC236}">
                      <a16:creationId xmlns:a16="http://schemas.microsoft.com/office/drawing/2014/main" id="{83D639F0-DEB3-6D52-AA02-321B35A8949D}"/>
                    </a:ext>
                  </a:extLst>
                </p:cNvPr>
                <p:cNvPicPr/>
                <p:nvPr/>
              </p:nvPicPr>
              <p:blipFill>
                <a:blip r:embed="rId42"/>
                <a:stretch>
                  <a:fillRect/>
                </a:stretch>
              </p:blipFill>
              <p:spPr>
                <a:xfrm>
                  <a:off x="4058164"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3">
              <p14:nvContentPartPr>
                <p14:cNvPr id="32" name="Encre 31">
                  <a:extLst>
                    <a:ext uri="{FF2B5EF4-FFF2-40B4-BE49-F238E27FC236}">
                      <a16:creationId xmlns:a16="http://schemas.microsoft.com/office/drawing/2014/main" id="{4325FF95-D90F-C37D-0FC0-CED7CB26956B}"/>
                    </a:ext>
                  </a:extLst>
                </p14:cNvPr>
                <p14:cNvContentPartPr/>
                <p14:nvPr/>
              </p14:nvContentPartPr>
              <p14:xfrm>
                <a:off x="4066804" y="3835916"/>
                <a:ext cx="360" cy="360"/>
              </p14:xfrm>
            </p:contentPart>
          </mc:Choice>
          <mc:Fallback xmlns="">
            <p:pic>
              <p:nvPicPr>
                <p:cNvPr id="32" name="Encre 31">
                  <a:extLst>
                    <a:ext uri="{FF2B5EF4-FFF2-40B4-BE49-F238E27FC236}">
                      <a16:creationId xmlns:a16="http://schemas.microsoft.com/office/drawing/2014/main" id="{4325FF95-D90F-C37D-0FC0-CED7CB26956B}"/>
                    </a:ext>
                  </a:extLst>
                </p:cNvPr>
                <p:cNvPicPr/>
                <p:nvPr/>
              </p:nvPicPr>
              <p:blipFill>
                <a:blip r:embed="rId42"/>
                <a:stretch>
                  <a:fillRect/>
                </a:stretch>
              </p:blipFill>
              <p:spPr>
                <a:xfrm>
                  <a:off x="4058164"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4">
              <p14:nvContentPartPr>
                <p14:cNvPr id="33" name="Encre 32">
                  <a:extLst>
                    <a:ext uri="{FF2B5EF4-FFF2-40B4-BE49-F238E27FC236}">
                      <a16:creationId xmlns:a16="http://schemas.microsoft.com/office/drawing/2014/main" id="{E84463E0-A281-6903-75D2-BA50BFFA0985}"/>
                    </a:ext>
                  </a:extLst>
                </p14:cNvPr>
                <p14:cNvContentPartPr/>
                <p14:nvPr/>
              </p14:nvContentPartPr>
              <p14:xfrm>
                <a:off x="4066804" y="3835916"/>
                <a:ext cx="360" cy="360"/>
              </p14:xfrm>
            </p:contentPart>
          </mc:Choice>
          <mc:Fallback xmlns="">
            <p:pic>
              <p:nvPicPr>
                <p:cNvPr id="33" name="Encre 32">
                  <a:extLst>
                    <a:ext uri="{FF2B5EF4-FFF2-40B4-BE49-F238E27FC236}">
                      <a16:creationId xmlns:a16="http://schemas.microsoft.com/office/drawing/2014/main" id="{E84463E0-A281-6903-75D2-BA50BFFA0985}"/>
                    </a:ext>
                  </a:extLst>
                </p:cNvPr>
                <p:cNvPicPr/>
                <p:nvPr/>
              </p:nvPicPr>
              <p:blipFill>
                <a:blip r:embed="rId42"/>
                <a:stretch>
                  <a:fillRect/>
                </a:stretch>
              </p:blipFill>
              <p:spPr>
                <a:xfrm>
                  <a:off x="4058164"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5">
              <p14:nvContentPartPr>
                <p14:cNvPr id="34" name="Encre 33">
                  <a:extLst>
                    <a:ext uri="{FF2B5EF4-FFF2-40B4-BE49-F238E27FC236}">
                      <a16:creationId xmlns:a16="http://schemas.microsoft.com/office/drawing/2014/main" id="{B1B8C0B9-C72E-D32F-9163-E9F054385C0D}"/>
                    </a:ext>
                  </a:extLst>
                </p14:cNvPr>
                <p14:cNvContentPartPr/>
                <p14:nvPr/>
              </p14:nvContentPartPr>
              <p14:xfrm>
                <a:off x="4063564" y="3835916"/>
                <a:ext cx="1440" cy="360"/>
              </p14:xfrm>
            </p:contentPart>
          </mc:Choice>
          <mc:Fallback xmlns="">
            <p:pic>
              <p:nvPicPr>
                <p:cNvPr id="34" name="Encre 33">
                  <a:extLst>
                    <a:ext uri="{FF2B5EF4-FFF2-40B4-BE49-F238E27FC236}">
                      <a16:creationId xmlns:a16="http://schemas.microsoft.com/office/drawing/2014/main" id="{B1B8C0B9-C72E-D32F-9163-E9F054385C0D}"/>
                    </a:ext>
                  </a:extLst>
                </p:cNvPr>
                <p:cNvPicPr/>
                <p:nvPr/>
              </p:nvPicPr>
              <p:blipFill>
                <a:blip r:embed="rId46"/>
                <a:stretch>
                  <a:fillRect/>
                </a:stretch>
              </p:blipFill>
              <p:spPr>
                <a:xfrm>
                  <a:off x="4054924" y="378227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7">
              <p14:nvContentPartPr>
                <p14:cNvPr id="35" name="Encre 34">
                  <a:extLst>
                    <a:ext uri="{FF2B5EF4-FFF2-40B4-BE49-F238E27FC236}">
                      <a16:creationId xmlns:a16="http://schemas.microsoft.com/office/drawing/2014/main" id="{4DDD0D23-B5E2-75E5-E1E9-68ACA8CA2C71}"/>
                    </a:ext>
                  </a:extLst>
                </p14:cNvPr>
                <p14:cNvContentPartPr/>
                <p14:nvPr/>
              </p14:nvContentPartPr>
              <p14:xfrm>
                <a:off x="4062124" y="3835916"/>
                <a:ext cx="360" cy="360"/>
              </p14:xfrm>
            </p:contentPart>
          </mc:Choice>
          <mc:Fallback xmlns="">
            <p:pic>
              <p:nvPicPr>
                <p:cNvPr id="35" name="Encre 34">
                  <a:extLst>
                    <a:ext uri="{FF2B5EF4-FFF2-40B4-BE49-F238E27FC236}">
                      <a16:creationId xmlns:a16="http://schemas.microsoft.com/office/drawing/2014/main" id="{4DDD0D23-B5E2-75E5-E1E9-68ACA8CA2C71}"/>
                    </a:ext>
                  </a:extLst>
                </p:cNvPr>
                <p:cNvPicPr/>
                <p:nvPr/>
              </p:nvPicPr>
              <p:blipFill>
                <a:blip r:embed="rId48"/>
                <a:stretch>
                  <a:fillRect/>
                </a:stretch>
              </p:blipFill>
              <p:spPr>
                <a:xfrm>
                  <a:off x="4053484"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9">
              <p14:nvContentPartPr>
                <p14:cNvPr id="36" name="Encre 35">
                  <a:extLst>
                    <a:ext uri="{FF2B5EF4-FFF2-40B4-BE49-F238E27FC236}">
                      <a16:creationId xmlns:a16="http://schemas.microsoft.com/office/drawing/2014/main" id="{4158C268-9346-9084-D7C0-B9C3B41F8CC0}"/>
                    </a:ext>
                  </a:extLst>
                </p14:cNvPr>
                <p14:cNvContentPartPr/>
                <p14:nvPr/>
              </p14:nvContentPartPr>
              <p14:xfrm>
                <a:off x="4054204" y="3835916"/>
                <a:ext cx="1440" cy="360"/>
              </p14:xfrm>
            </p:contentPart>
          </mc:Choice>
          <mc:Fallback xmlns="">
            <p:pic>
              <p:nvPicPr>
                <p:cNvPr id="36" name="Encre 35">
                  <a:extLst>
                    <a:ext uri="{FF2B5EF4-FFF2-40B4-BE49-F238E27FC236}">
                      <a16:creationId xmlns:a16="http://schemas.microsoft.com/office/drawing/2014/main" id="{4158C268-9346-9084-D7C0-B9C3B41F8CC0}"/>
                    </a:ext>
                  </a:extLst>
                </p:cNvPr>
                <p:cNvPicPr/>
                <p:nvPr/>
              </p:nvPicPr>
              <p:blipFill>
                <a:blip r:embed="rId50"/>
                <a:stretch>
                  <a:fillRect/>
                </a:stretch>
              </p:blipFill>
              <p:spPr>
                <a:xfrm>
                  <a:off x="4045204" y="378227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1">
              <p14:nvContentPartPr>
                <p14:cNvPr id="37" name="Encre 36">
                  <a:extLst>
                    <a:ext uri="{FF2B5EF4-FFF2-40B4-BE49-F238E27FC236}">
                      <a16:creationId xmlns:a16="http://schemas.microsoft.com/office/drawing/2014/main" id="{14167F22-3DB8-A097-FA62-A5AD0DDFBB82}"/>
                    </a:ext>
                  </a:extLst>
                </p14:cNvPr>
                <p14:cNvContentPartPr/>
                <p14:nvPr/>
              </p14:nvContentPartPr>
              <p14:xfrm>
                <a:off x="4045564" y="3838436"/>
                <a:ext cx="360" cy="360"/>
              </p14:xfrm>
            </p:contentPart>
          </mc:Choice>
          <mc:Fallback xmlns="">
            <p:pic>
              <p:nvPicPr>
                <p:cNvPr id="37" name="Encre 36">
                  <a:extLst>
                    <a:ext uri="{FF2B5EF4-FFF2-40B4-BE49-F238E27FC236}">
                      <a16:creationId xmlns:a16="http://schemas.microsoft.com/office/drawing/2014/main" id="{14167F22-3DB8-A097-FA62-A5AD0DDFBB82}"/>
                    </a:ext>
                  </a:extLst>
                </p:cNvPr>
                <p:cNvPicPr/>
                <p:nvPr/>
              </p:nvPicPr>
              <p:blipFill>
                <a:blip r:embed="rId52"/>
                <a:stretch>
                  <a:fillRect/>
                </a:stretch>
              </p:blipFill>
              <p:spPr>
                <a:xfrm>
                  <a:off x="4036564" y="378443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3">
              <p14:nvContentPartPr>
                <p14:cNvPr id="38" name="Encre 37">
                  <a:extLst>
                    <a:ext uri="{FF2B5EF4-FFF2-40B4-BE49-F238E27FC236}">
                      <a16:creationId xmlns:a16="http://schemas.microsoft.com/office/drawing/2014/main" id="{6321BEE5-C103-3C8F-57CA-54904A6A2D6C}"/>
                    </a:ext>
                  </a:extLst>
                </p14:cNvPr>
                <p14:cNvContentPartPr/>
                <p14:nvPr/>
              </p14:nvContentPartPr>
              <p14:xfrm>
                <a:off x="4043044" y="3831236"/>
                <a:ext cx="360" cy="360"/>
              </p14:xfrm>
            </p:contentPart>
          </mc:Choice>
          <mc:Fallback xmlns="">
            <p:pic>
              <p:nvPicPr>
                <p:cNvPr id="38" name="Encre 37">
                  <a:extLst>
                    <a:ext uri="{FF2B5EF4-FFF2-40B4-BE49-F238E27FC236}">
                      <a16:creationId xmlns:a16="http://schemas.microsoft.com/office/drawing/2014/main" id="{6321BEE5-C103-3C8F-57CA-54904A6A2D6C}"/>
                    </a:ext>
                  </a:extLst>
                </p:cNvPr>
                <p:cNvPicPr/>
                <p:nvPr/>
              </p:nvPicPr>
              <p:blipFill>
                <a:blip r:embed="rId54"/>
                <a:stretch>
                  <a:fillRect/>
                </a:stretch>
              </p:blipFill>
              <p:spPr>
                <a:xfrm>
                  <a:off x="4034404" y="37775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5">
              <p14:nvContentPartPr>
                <p14:cNvPr id="39" name="Encre 38">
                  <a:extLst>
                    <a:ext uri="{FF2B5EF4-FFF2-40B4-BE49-F238E27FC236}">
                      <a16:creationId xmlns:a16="http://schemas.microsoft.com/office/drawing/2014/main" id="{7E857988-FC9A-2216-95A3-156780D1D80B}"/>
                    </a:ext>
                  </a:extLst>
                </p14:cNvPr>
                <p14:cNvContentPartPr/>
                <p14:nvPr/>
              </p14:nvContentPartPr>
              <p14:xfrm>
                <a:off x="4050244" y="3825836"/>
                <a:ext cx="5040" cy="3240"/>
              </p14:xfrm>
            </p:contentPart>
          </mc:Choice>
          <mc:Fallback xmlns="">
            <p:pic>
              <p:nvPicPr>
                <p:cNvPr id="39" name="Encre 38">
                  <a:extLst>
                    <a:ext uri="{FF2B5EF4-FFF2-40B4-BE49-F238E27FC236}">
                      <a16:creationId xmlns:a16="http://schemas.microsoft.com/office/drawing/2014/main" id="{7E857988-FC9A-2216-95A3-156780D1D80B}"/>
                    </a:ext>
                  </a:extLst>
                </p:cNvPr>
                <p:cNvPicPr/>
                <p:nvPr/>
              </p:nvPicPr>
              <p:blipFill>
                <a:blip r:embed="rId56"/>
                <a:stretch>
                  <a:fillRect/>
                </a:stretch>
              </p:blipFill>
              <p:spPr>
                <a:xfrm>
                  <a:off x="4041604" y="3772196"/>
                  <a:ext cx="22680" cy="110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7">
              <p14:nvContentPartPr>
                <p14:cNvPr id="40" name="Encre 39">
                  <a:extLst>
                    <a:ext uri="{FF2B5EF4-FFF2-40B4-BE49-F238E27FC236}">
                      <a16:creationId xmlns:a16="http://schemas.microsoft.com/office/drawing/2014/main" id="{3A71A4A4-A9C1-BECD-971F-C9FBA719D2F1}"/>
                    </a:ext>
                  </a:extLst>
                </p14:cNvPr>
                <p14:cNvContentPartPr/>
                <p14:nvPr/>
              </p14:nvContentPartPr>
              <p14:xfrm>
                <a:off x="4062124" y="3821876"/>
                <a:ext cx="360" cy="360"/>
              </p14:xfrm>
            </p:contentPart>
          </mc:Choice>
          <mc:Fallback xmlns="">
            <p:pic>
              <p:nvPicPr>
                <p:cNvPr id="40" name="Encre 39">
                  <a:extLst>
                    <a:ext uri="{FF2B5EF4-FFF2-40B4-BE49-F238E27FC236}">
                      <a16:creationId xmlns:a16="http://schemas.microsoft.com/office/drawing/2014/main" id="{3A71A4A4-A9C1-BECD-971F-C9FBA719D2F1}"/>
                    </a:ext>
                  </a:extLst>
                </p:cNvPr>
                <p:cNvPicPr/>
                <p:nvPr/>
              </p:nvPicPr>
              <p:blipFill>
                <a:blip r:embed="rId58"/>
                <a:stretch>
                  <a:fillRect/>
                </a:stretch>
              </p:blipFill>
              <p:spPr>
                <a:xfrm>
                  <a:off x="4053484" y="37678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9">
              <p14:nvContentPartPr>
                <p14:cNvPr id="41" name="Encre 40">
                  <a:extLst>
                    <a:ext uri="{FF2B5EF4-FFF2-40B4-BE49-F238E27FC236}">
                      <a16:creationId xmlns:a16="http://schemas.microsoft.com/office/drawing/2014/main" id="{D7300D1E-91AC-8401-518E-313F2883CA86}"/>
                    </a:ext>
                  </a:extLst>
                </p14:cNvPr>
                <p14:cNvContentPartPr/>
                <p14:nvPr/>
              </p14:nvContentPartPr>
              <p14:xfrm>
                <a:off x="4069324" y="3821876"/>
                <a:ext cx="4320" cy="360"/>
              </p14:xfrm>
            </p:contentPart>
          </mc:Choice>
          <mc:Fallback xmlns="">
            <p:pic>
              <p:nvPicPr>
                <p:cNvPr id="41" name="Encre 40">
                  <a:extLst>
                    <a:ext uri="{FF2B5EF4-FFF2-40B4-BE49-F238E27FC236}">
                      <a16:creationId xmlns:a16="http://schemas.microsoft.com/office/drawing/2014/main" id="{D7300D1E-91AC-8401-518E-313F2883CA86}"/>
                    </a:ext>
                  </a:extLst>
                </p:cNvPr>
                <p:cNvPicPr/>
                <p:nvPr/>
              </p:nvPicPr>
              <p:blipFill>
                <a:blip r:embed="rId60"/>
                <a:stretch>
                  <a:fillRect/>
                </a:stretch>
              </p:blipFill>
              <p:spPr>
                <a:xfrm>
                  <a:off x="4060684" y="3767876"/>
                  <a:ext cx="2196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1">
              <p14:nvContentPartPr>
                <p14:cNvPr id="42" name="Encre 41">
                  <a:extLst>
                    <a:ext uri="{FF2B5EF4-FFF2-40B4-BE49-F238E27FC236}">
                      <a16:creationId xmlns:a16="http://schemas.microsoft.com/office/drawing/2014/main" id="{6F2A992E-2411-4880-72C3-4238634EF9FB}"/>
                    </a:ext>
                  </a:extLst>
                </p14:cNvPr>
                <p14:cNvContentPartPr/>
                <p14:nvPr/>
              </p14:nvContentPartPr>
              <p14:xfrm>
                <a:off x="4079044" y="3819356"/>
                <a:ext cx="1440" cy="360"/>
              </p14:xfrm>
            </p:contentPart>
          </mc:Choice>
          <mc:Fallback xmlns="">
            <p:pic>
              <p:nvPicPr>
                <p:cNvPr id="42" name="Encre 41">
                  <a:extLst>
                    <a:ext uri="{FF2B5EF4-FFF2-40B4-BE49-F238E27FC236}">
                      <a16:creationId xmlns:a16="http://schemas.microsoft.com/office/drawing/2014/main" id="{6F2A992E-2411-4880-72C3-4238634EF9FB}"/>
                    </a:ext>
                  </a:extLst>
                </p:cNvPr>
                <p:cNvPicPr/>
                <p:nvPr/>
              </p:nvPicPr>
              <p:blipFill>
                <a:blip r:embed="rId62"/>
                <a:stretch>
                  <a:fillRect/>
                </a:stretch>
              </p:blipFill>
              <p:spPr>
                <a:xfrm>
                  <a:off x="4070044" y="376535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3">
              <p14:nvContentPartPr>
                <p14:cNvPr id="44" name="Encre 43">
                  <a:extLst>
                    <a:ext uri="{FF2B5EF4-FFF2-40B4-BE49-F238E27FC236}">
                      <a16:creationId xmlns:a16="http://schemas.microsoft.com/office/drawing/2014/main" id="{58EBFD99-7734-9330-299A-0A5F0F9107D0}"/>
                    </a:ext>
                  </a:extLst>
                </p14:cNvPr>
                <p14:cNvContentPartPr/>
                <p14:nvPr/>
              </p14:nvContentPartPr>
              <p14:xfrm>
                <a:off x="4076524" y="3832676"/>
                <a:ext cx="2880" cy="3600"/>
              </p14:xfrm>
            </p:contentPart>
          </mc:Choice>
          <mc:Fallback xmlns="">
            <p:pic>
              <p:nvPicPr>
                <p:cNvPr id="44" name="Encre 43">
                  <a:extLst>
                    <a:ext uri="{FF2B5EF4-FFF2-40B4-BE49-F238E27FC236}">
                      <a16:creationId xmlns:a16="http://schemas.microsoft.com/office/drawing/2014/main" id="{58EBFD99-7734-9330-299A-0A5F0F9107D0}"/>
                    </a:ext>
                  </a:extLst>
                </p:cNvPr>
                <p:cNvPicPr/>
                <p:nvPr/>
              </p:nvPicPr>
              <p:blipFill>
                <a:blip r:embed="rId64"/>
                <a:stretch>
                  <a:fillRect/>
                </a:stretch>
              </p:blipFill>
              <p:spPr>
                <a:xfrm>
                  <a:off x="4067524" y="3779036"/>
                  <a:ext cx="20520" cy="111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5">
              <p14:nvContentPartPr>
                <p14:cNvPr id="45" name="Encre 44">
                  <a:extLst>
                    <a:ext uri="{FF2B5EF4-FFF2-40B4-BE49-F238E27FC236}">
                      <a16:creationId xmlns:a16="http://schemas.microsoft.com/office/drawing/2014/main" id="{47D5BDA7-25FE-9C84-8F5E-81F8DEB6510E}"/>
                    </a:ext>
                  </a:extLst>
                </p14:cNvPr>
                <p14:cNvContentPartPr/>
                <p14:nvPr/>
              </p14:nvContentPartPr>
              <p14:xfrm>
                <a:off x="4083724" y="3831236"/>
                <a:ext cx="1440" cy="360"/>
              </p14:xfrm>
            </p:contentPart>
          </mc:Choice>
          <mc:Fallback xmlns="">
            <p:pic>
              <p:nvPicPr>
                <p:cNvPr id="45" name="Encre 44">
                  <a:extLst>
                    <a:ext uri="{FF2B5EF4-FFF2-40B4-BE49-F238E27FC236}">
                      <a16:creationId xmlns:a16="http://schemas.microsoft.com/office/drawing/2014/main" id="{47D5BDA7-25FE-9C84-8F5E-81F8DEB6510E}"/>
                    </a:ext>
                  </a:extLst>
                </p:cNvPr>
                <p:cNvPicPr/>
                <p:nvPr/>
              </p:nvPicPr>
              <p:blipFill>
                <a:blip r:embed="rId66"/>
                <a:stretch>
                  <a:fillRect/>
                </a:stretch>
              </p:blipFill>
              <p:spPr>
                <a:xfrm>
                  <a:off x="4074724" y="377759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7">
              <p14:nvContentPartPr>
                <p14:cNvPr id="46" name="Encre 45">
                  <a:extLst>
                    <a:ext uri="{FF2B5EF4-FFF2-40B4-BE49-F238E27FC236}">
                      <a16:creationId xmlns:a16="http://schemas.microsoft.com/office/drawing/2014/main" id="{EF5D3960-90AA-D201-3162-28D9F9AAD8CE}"/>
                    </a:ext>
                  </a:extLst>
                </p14:cNvPr>
                <p14:cNvContentPartPr/>
                <p14:nvPr/>
              </p14:nvContentPartPr>
              <p14:xfrm>
                <a:off x="4088404" y="3831236"/>
                <a:ext cx="360" cy="1440"/>
              </p14:xfrm>
            </p:contentPart>
          </mc:Choice>
          <mc:Fallback xmlns="">
            <p:pic>
              <p:nvPicPr>
                <p:cNvPr id="46" name="Encre 45">
                  <a:extLst>
                    <a:ext uri="{FF2B5EF4-FFF2-40B4-BE49-F238E27FC236}">
                      <a16:creationId xmlns:a16="http://schemas.microsoft.com/office/drawing/2014/main" id="{EF5D3960-90AA-D201-3162-28D9F9AAD8CE}"/>
                    </a:ext>
                  </a:extLst>
                </p:cNvPr>
                <p:cNvPicPr/>
                <p:nvPr/>
              </p:nvPicPr>
              <p:blipFill>
                <a:blip r:embed="rId68"/>
                <a:stretch>
                  <a:fillRect/>
                </a:stretch>
              </p:blipFill>
              <p:spPr>
                <a:xfrm>
                  <a:off x="4079404" y="377759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9">
              <p14:nvContentPartPr>
                <p14:cNvPr id="47" name="Encre 46">
                  <a:extLst>
                    <a:ext uri="{FF2B5EF4-FFF2-40B4-BE49-F238E27FC236}">
                      <a16:creationId xmlns:a16="http://schemas.microsoft.com/office/drawing/2014/main" id="{79776541-6C93-7E85-8992-4B00A608C788}"/>
                    </a:ext>
                  </a:extLst>
                </p14:cNvPr>
                <p14:cNvContentPartPr/>
                <p14:nvPr/>
              </p14:nvContentPartPr>
              <p14:xfrm>
                <a:off x="4090924" y="3840956"/>
                <a:ext cx="1440" cy="1800"/>
              </p14:xfrm>
            </p:contentPart>
          </mc:Choice>
          <mc:Fallback xmlns="">
            <p:pic>
              <p:nvPicPr>
                <p:cNvPr id="47" name="Encre 46">
                  <a:extLst>
                    <a:ext uri="{FF2B5EF4-FFF2-40B4-BE49-F238E27FC236}">
                      <a16:creationId xmlns:a16="http://schemas.microsoft.com/office/drawing/2014/main" id="{79776541-6C93-7E85-8992-4B00A608C788}"/>
                    </a:ext>
                  </a:extLst>
                </p:cNvPr>
                <p:cNvPicPr/>
                <p:nvPr/>
              </p:nvPicPr>
              <p:blipFill>
                <a:blip r:embed="rId70"/>
                <a:stretch>
                  <a:fillRect/>
                </a:stretch>
              </p:blipFill>
              <p:spPr>
                <a:xfrm>
                  <a:off x="4081924" y="3786956"/>
                  <a:ext cx="19080" cy="109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1">
              <p14:nvContentPartPr>
                <p14:cNvPr id="48" name="Encre 47">
                  <a:extLst>
                    <a:ext uri="{FF2B5EF4-FFF2-40B4-BE49-F238E27FC236}">
                      <a16:creationId xmlns:a16="http://schemas.microsoft.com/office/drawing/2014/main" id="{85F605B4-6C22-93DA-83CC-16BF3329FDA1}"/>
                    </a:ext>
                  </a:extLst>
                </p14:cNvPr>
                <p14:cNvContentPartPr/>
                <p14:nvPr/>
              </p14:nvContentPartPr>
              <p14:xfrm>
                <a:off x="4097764" y="3845636"/>
                <a:ext cx="360" cy="360"/>
              </p14:xfrm>
            </p:contentPart>
          </mc:Choice>
          <mc:Fallback xmlns="">
            <p:pic>
              <p:nvPicPr>
                <p:cNvPr id="48" name="Encre 47">
                  <a:extLst>
                    <a:ext uri="{FF2B5EF4-FFF2-40B4-BE49-F238E27FC236}">
                      <a16:creationId xmlns:a16="http://schemas.microsoft.com/office/drawing/2014/main" id="{85F605B4-6C22-93DA-83CC-16BF3329FDA1}"/>
                    </a:ext>
                  </a:extLst>
                </p:cNvPr>
                <p:cNvPicPr/>
                <p:nvPr/>
              </p:nvPicPr>
              <p:blipFill>
                <a:blip r:embed="rId72"/>
                <a:stretch>
                  <a:fillRect/>
                </a:stretch>
              </p:blipFill>
              <p:spPr>
                <a:xfrm>
                  <a:off x="4089124" y="379163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3">
              <p14:nvContentPartPr>
                <p14:cNvPr id="49" name="Encre 48">
                  <a:extLst>
                    <a:ext uri="{FF2B5EF4-FFF2-40B4-BE49-F238E27FC236}">
                      <a16:creationId xmlns:a16="http://schemas.microsoft.com/office/drawing/2014/main" id="{FD7E887C-0A66-7F0C-5FFC-597C529C260E}"/>
                    </a:ext>
                  </a:extLst>
                </p14:cNvPr>
                <p14:cNvContentPartPr/>
                <p14:nvPr/>
              </p14:nvContentPartPr>
              <p14:xfrm>
                <a:off x="4097764" y="3844556"/>
                <a:ext cx="360" cy="1440"/>
              </p14:xfrm>
            </p:contentPart>
          </mc:Choice>
          <mc:Fallback xmlns="">
            <p:pic>
              <p:nvPicPr>
                <p:cNvPr id="49" name="Encre 48">
                  <a:extLst>
                    <a:ext uri="{FF2B5EF4-FFF2-40B4-BE49-F238E27FC236}">
                      <a16:creationId xmlns:a16="http://schemas.microsoft.com/office/drawing/2014/main" id="{FD7E887C-0A66-7F0C-5FFC-597C529C260E}"/>
                    </a:ext>
                  </a:extLst>
                </p:cNvPr>
                <p:cNvPicPr/>
                <p:nvPr/>
              </p:nvPicPr>
              <p:blipFill>
                <a:blip r:embed="rId74"/>
                <a:stretch>
                  <a:fillRect/>
                </a:stretch>
              </p:blipFill>
              <p:spPr>
                <a:xfrm>
                  <a:off x="4089124" y="379091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5">
              <p14:nvContentPartPr>
                <p14:cNvPr id="50" name="Encre 49">
                  <a:extLst>
                    <a:ext uri="{FF2B5EF4-FFF2-40B4-BE49-F238E27FC236}">
                      <a16:creationId xmlns:a16="http://schemas.microsoft.com/office/drawing/2014/main" id="{6737A60B-4F8D-15C4-592F-B4D8418C9638}"/>
                    </a:ext>
                  </a:extLst>
                </p14:cNvPr>
                <p14:cNvContentPartPr/>
                <p14:nvPr/>
              </p14:nvContentPartPr>
              <p14:xfrm>
                <a:off x="4088404" y="3840956"/>
                <a:ext cx="2880" cy="360"/>
              </p14:xfrm>
            </p:contentPart>
          </mc:Choice>
          <mc:Fallback xmlns="">
            <p:pic>
              <p:nvPicPr>
                <p:cNvPr id="50" name="Encre 49">
                  <a:extLst>
                    <a:ext uri="{FF2B5EF4-FFF2-40B4-BE49-F238E27FC236}">
                      <a16:creationId xmlns:a16="http://schemas.microsoft.com/office/drawing/2014/main" id="{6737A60B-4F8D-15C4-592F-B4D8418C9638}"/>
                    </a:ext>
                  </a:extLst>
                </p:cNvPr>
                <p:cNvPicPr/>
                <p:nvPr/>
              </p:nvPicPr>
              <p:blipFill>
                <a:blip r:embed="rId76"/>
                <a:stretch>
                  <a:fillRect/>
                </a:stretch>
              </p:blipFill>
              <p:spPr>
                <a:xfrm>
                  <a:off x="4079404" y="3786956"/>
                  <a:ext cx="205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7">
              <p14:nvContentPartPr>
                <p14:cNvPr id="51" name="Encre 50">
                  <a:extLst>
                    <a:ext uri="{FF2B5EF4-FFF2-40B4-BE49-F238E27FC236}">
                      <a16:creationId xmlns:a16="http://schemas.microsoft.com/office/drawing/2014/main" id="{2805F982-70FF-FC7F-933E-2667A5B0FC7B}"/>
                    </a:ext>
                  </a:extLst>
                </p14:cNvPr>
                <p14:cNvContentPartPr/>
                <p14:nvPr/>
              </p14:nvContentPartPr>
              <p14:xfrm>
                <a:off x="4081204" y="3818276"/>
                <a:ext cx="3240" cy="3600"/>
              </p14:xfrm>
            </p:contentPart>
          </mc:Choice>
          <mc:Fallback xmlns="">
            <p:pic>
              <p:nvPicPr>
                <p:cNvPr id="51" name="Encre 50">
                  <a:extLst>
                    <a:ext uri="{FF2B5EF4-FFF2-40B4-BE49-F238E27FC236}">
                      <a16:creationId xmlns:a16="http://schemas.microsoft.com/office/drawing/2014/main" id="{2805F982-70FF-FC7F-933E-2667A5B0FC7B}"/>
                    </a:ext>
                  </a:extLst>
                </p:cNvPr>
                <p:cNvPicPr/>
                <p:nvPr/>
              </p:nvPicPr>
              <p:blipFill>
                <a:blip r:embed="rId78"/>
                <a:stretch>
                  <a:fillRect/>
                </a:stretch>
              </p:blipFill>
              <p:spPr>
                <a:xfrm>
                  <a:off x="4072564" y="3764636"/>
                  <a:ext cx="20880" cy="111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9">
              <p14:nvContentPartPr>
                <p14:cNvPr id="52" name="Encre 51">
                  <a:extLst>
                    <a:ext uri="{FF2B5EF4-FFF2-40B4-BE49-F238E27FC236}">
                      <a16:creationId xmlns:a16="http://schemas.microsoft.com/office/drawing/2014/main" id="{BD1931E8-51D4-8AF6-5C7F-082FF1B7DE36}"/>
                    </a:ext>
                  </a:extLst>
                </p14:cNvPr>
                <p14:cNvContentPartPr/>
                <p14:nvPr/>
              </p14:nvContentPartPr>
              <p14:xfrm>
                <a:off x="4088404" y="3811436"/>
                <a:ext cx="360" cy="1440"/>
              </p14:xfrm>
            </p:contentPart>
          </mc:Choice>
          <mc:Fallback xmlns="">
            <p:pic>
              <p:nvPicPr>
                <p:cNvPr id="52" name="Encre 51">
                  <a:extLst>
                    <a:ext uri="{FF2B5EF4-FFF2-40B4-BE49-F238E27FC236}">
                      <a16:creationId xmlns:a16="http://schemas.microsoft.com/office/drawing/2014/main" id="{BD1931E8-51D4-8AF6-5C7F-082FF1B7DE36}"/>
                    </a:ext>
                  </a:extLst>
                </p:cNvPr>
                <p:cNvPicPr/>
                <p:nvPr/>
              </p:nvPicPr>
              <p:blipFill>
                <a:blip r:embed="rId80"/>
                <a:stretch>
                  <a:fillRect/>
                </a:stretch>
              </p:blipFill>
              <p:spPr>
                <a:xfrm>
                  <a:off x="4079404" y="375743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81">
              <p14:nvContentPartPr>
                <p14:cNvPr id="53" name="Encre 52">
                  <a:extLst>
                    <a:ext uri="{FF2B5EF4-FFF2-40B4-BE49-F238E27FC236}">
                      <a16:creationId xmlns:a16="http://schemas.microsoft.com/office/drawing/2014/main" id="{AA2D3E92-7CC0-FB27-DD2C-4E90F7BE1CB2}"/>
                    </a:ext>
                  </a:extLst>
                </p14:cNvPr>
                <p14:cNvContentPartPr/>
                <p14:nvPr/>
              </p14:nvContentPartPr>
              <p14:xfrm>
                <a:off x="4088404" y="3804236"/>
                <a:ext cx="360" cy="1440"/>
              </p14:xfrm>
            </p:contentPart>
          </mc:Choice>
          <mc:Fallback xmlns="">
            <p:pic>
              <p:nvPicPr>
                <p:cNvPr id="53" name="Encre 52">
                  <a:extLst>
                    <a:ext uri="{FF2B5EF4-FFF2-40B4-BE49-F238E27FC236}">
                      <a16:creationId xmlns:a16="http://schemas.microsoft.com/office/drawing/2014/main" id="{AA2D3E92-7CC0-FB27-DD2C-4E90F7BE1CB2}"/>
                    </a:ext>
                  </a:extLst>
                </p:cNvPr>
                <p:cNvPicPr/>
                <p:nvPr/>
              </p:nvPicPr>
              <p:blipFill>
                <a:blip r:embed="rId82"/>
                <a:stretch>
                  <a:fillRect/>
                </a:stretch>
              </p:blipFill>
              <p:spPr>
                <a:xfrm>
                  <a:off x="4079404" y="375023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83">
              <p14:nvContentPartPr>
                <p14:cNvPr id="54" name="Encre 53">
                  <a:extLst>
                    <a:ext uri="{FF2B5EF4-FFF2-40B4-BE49-F238E27FC236}">
                      <a16:creationId xmlns:a16="http://schemas.microsoft.com/office/drawing/2014/main" id="{7B7C15F4-1015-CA5E-DD7C-8091DBF7C55B}"/>
                    </a:ext>
                  </a:extLst>
                </p14:cNvPr>
                <p14:cNvContentPartPr/>
                <p14:nvPr/>
              </p14:nvContentPartPr>
              <p14:xfrm>
                <a:off x="4087324" y="3802796"/>
                <a:ext cx="1440" cy="360"/>
              </p14:xfrm>
            </p:contentPart>
          </mc:Choice>
          <mc:Fallback xmlns="">
            <p:pic>
              <p:nvPicPr>
                <p:cNvPr id="54" name="Encre 53">
                  <a:extLst>
                    <a:ext uri="{FF2B5EF4-FFF2-40B4-BE49-F238E27FC236}">
                      <a16:creationId xmlns:a16="http://schemas.microsoft.com/office/drawing/2014/main" id="{7B7C15F4-1015-CA5E-DD7C-8091DBF7C55B}"/>
                    </a:ext>
                  </a:extLst>
                </p:cNvPr>
                <p:cNvPicPr/>
                <p:nvPr/>
              </p:nvPicPr>
              <p:blipFill>
                <a:blip r:embed="rId84"/>
                <a:stretch>
                  <a:fillRect/>
                </a:stretch>
              </p:blipFill>
              <p:spPr>
                <a:xfrm>
                  <a:off x="4078684" y="374879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85">
              <p14:nvContentPartPr>
                <p14:cNvPr id="55" name="Encre 54">
                  <a:extLst>
                    <a:ext uri="{FF2B5EF4-FFF2-40B4-BE49-F238E27FC236}">
                      <a16:creationId xmlns:a16="http://schemas.microsoft.com/office/drawing/2014/main" id="{1EDC4CF7-5657-0F63-C375-E742D4EBFE26}"/>
                    </a:ext>
                  </a:extLst>
                </p14:cNvPr>
                <p14:cNvContentPartPr/>
                <p14:nvPr/>
              </p14:nvContentPartPr>
              <p14:xfrm>
                <a:off x="4049884" y="3821876"/>
                <a:ext cx="15120" cy="9360"/>
              </p14:xfrm>
            </p:contentPart>
          </mc:Choice>
          <mc:Fallback xmlns="">
            <p:pic>
              <p:nvPicPr>
                <p:cNvPr id="55" name="Encre 54">
                  <a:extLst>
                    <a:ext uri="{FF2B5EF4-FFF2-40B4-BE49-F238E27FC236}">
                      <a16:creationId xmlns:a16="http://schemas.microsoft.com/office/drawing/2014/main" id="{1EDC4CF7-5657-0F63-C375-E742D4EBFE26}"/>
                    </a:ext>
                  </a:extLst>
                </p:cNvPr>
                <p:cNvPicPr/>
                <p:nvPr/>
              </p:nvPicPr>
              <p:blipFill>
                <a:blip r:embed="rId86"/>
                <a:stretch>
                  <a:fillRect/>
                </a:stretch>
              </p:blipFill>
              <p:spPr>
                <a:xfrm>
                  <a:off x="4041244" y="3767876"/>
                  <a:ext cx="32760" cy="117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87">
              <p14:nvContentPartPr>
                <p14:cNvPr id="56" name="Encre 55">
                  <a:extLst>
                    <a:ext uri="{FF2B5EF4-FFF2-40B4-BE49-F238E27FC236}">
                      <a16:creationId xmlns:a16="http://schemas.microsoft.com/office/drawing/2014/main" id="{43FA5DAA-078D-6F86-A180-5496F58CD1B2}"/>
                    </a:ext>
                  </a:extLst>
                </p14:cNvPr>
                <p14:cNvContentPartPr/>
                <p14:nvPr/>
              </p14:nvContentPartPr>
              <p14:xfrm>
                <a:off x="4032604" y="3835916"/>
                <a:ext cx="1440" cy="360"/>
              </p14:xfrm>
            </p:contentPart>
          </mc:Choice>
          <mc:Fallback xmlns="">
            <p:pic>
              <p:nvPicPr>
                <p:cNvPr id="56" name="Encre 55">
                  <a:extLst>
                    <a:ext uri="{FF2B5EF4-FFF2-40B4-BE49-F238E27FC236}">
                      <a16:creationId xmlns:a16="http://schemas.microsoft.com/office/drawing/2014/main" id="{43FA5DAA-078D-6F86-A180-5496F58CD1B2}"/>
                    </a:ext>
                  </a:extLst>
                </p:cNvPr>
                <p:cNvPicPr/>
                <p:nvPr/>
              </p:nvPicPr>
              <p:blipFill>
                <a:blip r:embed="rId48"/>
                <a:stretch>
                  <a:fillRect/>
                </a:stretch>
              </p:blipFill>
              <p:spPr>
                <a:xfrm>
                  <a:off x="4023964" y="378227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88">
              <p14:nvContentPartPr>
                <p14:cNvPr id="58" name="Encre 57">
                  <a:extLst>
                    <a:ext uri="{FF2B5EF4-FFF2-40B4-BE49-F238E27FC236}">
                      <a16:creationId xmlns:a16="http://schemas.microsoft.com/office/drawing/2014/main" id="{DEAECCF5-DDA8-6697-F135-384361C04331}"/>
                    </a:ext>
                  </a:extLst>
                </p14:cNvPr>
                <p14:cNvContentPartPr/>
                <p14:nvPr/>
              </p14:nvContentPartPr>
              <p14:xfrm>
                <a:off x="4063564" y="3831236"/>
                <a:ext cx="1440" cy="360"/>
              </p14:xfrm>
            </p:contentPart>
          </mc:Choice>
          <mc:Fallback xmlns="">
            <p:pic>
              <p:nvPicPr>
                <p:cNvPr id="58" name="Encre 57">
                  <a:extLst>
                    <a:ext uri="{FF2B5EF4-FFF2-40B4-BE49-F238E27FC236}">
                      <a16:creationId xmlns:a16="http://schemas.microsoft.com/office/drawing/2014/main" id="{DEAECCF5-DDA8-6697-F135-384361C04331}"/>
                    </a:ext>
                  </a:extLst>
                </p:cNvPr>
                <p:cNvPicPr/>
                <p:nvPr/>
              </p:nvPicPr>
              <p:blipFill>
                <a:blip r:embed="rId89"/>
                <a:stretch>
                  <a:fillRect/>
                </a:stretch>
              </p:blipFill>
              <p:spPr>
                <a:xfrm>
                  <a:off x="4054924" y="377759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0">
              <p14:nvContentPartPr>
                <p14:cNvPr id="59" name="Encre 58">
                  <a:extLst>
                    <a:ext uri="{FF2B5EF4-FFF2-40B4-BE49-F238E27FC236}">
                      <a16:creationId xmlns:a16="http://schemas.microsoft.com/office/drawing/2014/main" id="{6EA18C03-68BC-6C0F-B6FF-B77D364423B2}"/>
                    </a:ext>
                  </a:extLst>
                </p14:cNvPr>
                <p14:cNvContentPartPr/>
                <p14:nvPr/>
              </p14:nvContentPartPr>
              <p14:xfrm>
                <a:off x="4048804" y="3831236"/>
                <a:ext cx="9000" cy="360"/>
              </p14:xfrm>
            </p:contentPart>
          </mc:Choice>
          <mc:Fallback xmlns="">
            <p:pic>
              <p:nvPicPr>
                <p:cNvPr id="59" name="Encre 58">
                  <a:extLst>
                    <a:ext uri="{FF2B5EF4-FFF2-40B4-BE49-F238E27FC236}">
                      <a16:creationId xmlns:a16="http://schemas.microsoft.com/office/drawing/2014/main" id="{6EA18C03-68BC-6C0F-B6FF-B77D364423B2}"/>
                    </a:ext>
                  </a:extLst>
                </p:cNvPr>
                <p:cNvPicPr/>
                <p:nvPr/>
              </p:nvPicPr>
              <p:blipFill>
                <a:blip r:embed="rId91"/>
                <a:stretch>
                  <a:fillRect/>
                </a:stretch>
              </p:blipFill>
              <p:spPr>
                <a:xfrm>
                  <a:off x="4039804" y="3777596"/>
                  <a:ext cx="2664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2">
              <p14:nvContentPartPr>
                <p14:cNvPr id="60" name="Encre 59">
                  <a:extLst>
                    <a:ext uri="{FF2B5EF4-FFF2-40B4-BE49-F238E27FC236}">
                      <a16:creationId xmlns:a16="http://schemas.microsoft.com/office/drawing/2014/main" id="{97BAC265-7E3C-21F6-A2CD-3D57DFB216B9}"/>
                    </a:ext>
                  </a:extLst>
                </p14:cNvPr>
                <p14:cNvContentPartPr/>
                <p14:nvPr/>
              </p14:nvContentPartPr>
              <p14:xfrm>
                <a:off x="4039804" y="3831236"/>
                <a:ext cx="1440" cy="360"/>
              </p14:xfrm>
            </p:contentPart>
          </mc:Choice>
          <mc:Fallback xmlns="">
            <p:pic>
              <p:nvPicPr>
                <p:cNvPr id="60" name="Encre 59">
                  <a:extLst>
                    <a:ext uri="{FF2B5EF4-FFF2-40B4-BE49-F238E27FC236}">
                      <a16:creationId xmlns:a16="http://schemas.microsoft.com/office/drawing/2014/main" id="{97BAC265-7E3C-21F6-A2CD-3D57DFB216B9}"/>
                    </a:ext>
                  </a:extLst>
                </p:cNvPr>
                <p:cNvPicPr/>
                <p:nvPr/>
              </p:nvPicPr>
              <p:blipFill>
                <a:blip r:embed="rId93"/>
                <a:stretch>
                  <a:fillRect/>
                </a:stretch>
              </p:blipFill>
              <p:spPr>
                <a:xfrm>
                  <a:off x="4031164" y="377759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4">
              <p14:nvContentPartPr>
                <p14:cNvPr id="61" name="Encre 60">
                  <a:extLst>
                    <a:ext uri="{FF2B5EF4-FFF2-40B4-BE49-F238E27FC236}">
                      <a16:creationId xmlns:a16="http://schemas.microsoft.com/office/drawing/2014/main" id="{3518331F-E02E-663D-D7FF-2D07FF5C376C}"/>
                    </a:ext>
                  </a:extLst>
                </p14:cNvPr>
                <p14:cNvContentPartPr/>
                <p14:nvPr/>
              </p14:nvContentPartPr>
              <p14:xfrm>
                <a:off x="4038364" y="3833756"/>
                <a:ext cx="360" cy="4680"/>
              </p14:xfrm>
            </p:contentPart>
          </mc:Choice>
          <mc:Fallback xmlns="">
            <p:pic>
              <p:nvPicPr>
                <p:cNvPr id="61" name="Encre 60">
                  <a:extLst>
                    <a:ext uri="{FF2B5EF4-FFF2-40B4-BE49-F238E27FC236}">
                      <a16:creationId xmlns:a16="http://schemas.microsoft.com/office/drawing/2014/main" id="{3518331F-E02E-663D-D7FF-2D07FF5C376C}"/>
                    </a:ext>
                  </a:extLst>
                </p:cNvPr>
                <p:cNvPicPr/>
                <p:nvPr/>
              </p:nvPicPr>
              <p:blipFill>
                <a:blip r:embed="rId95"/>
                <a:stretch>
                  <a:fillRect/>
                </a:stretch>
              </p:blipFill>
              <p:spPr>
                <a:xfrm>
                  <a:off x="4029724" y="3779756"/>
                  <a:ext cx="1800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6">
              <p14:nvContentPartPr>
                <p14:cNvPr id="62" name="Encre 61">
                  <a:extLst>
                    <a:ext uri="{FF2B5EF4-FFF2-40B4-BE49-F238E27FC236}">
                      <a16:creationId xmlns:a16="http://schemas.microsoft.com/office/drawing/2014/main" id="{479A3CEC-5A01-8ED7-6170-642324E2C511}"/>
                    </a:ext>
                  </a:extLst>
                </p14:cNvPr>
                <p14:cNvContentPartPr/>
                <p14:nvPr/>
              </p14:nvContentPartPr>
              <p14:xfrm>
                <a:off x="4040884" y="3847796"/>
                <a:ext cx="4680" cy="360"/>
              </p14:xfrm>
            </p:contentPart>
          </mc:Choice>
          <mc:Fallback xmlns="">
            <p:pic>
              <p:nvPicPr>
                <p:cNvPr id="62" name="Encre 61">
                  <a:extLst>
                    <a:ext uri="{FF2B5EF4-FFF2-40B4-BE49-F238E27FC236}">
                      <a16:creationId xmlns:a16="http://schemas.microsoft.com/office/drawing/2014/main" id="{479A3CEC-5A01-8ED7-6170-642324E2C511}"/>
                    </a:ext>
                  </a:extLst>
                </p:cNvPr>
                <p:cNvPicPr/>
                <p:nvPr/>
              </p:nvPicPr>
              <p:blipFill>
                <a:blip r:embed="rId97"/>
                <a:stretch>
                  <a:fillRect/>
                </a:stretch>
              </p:blipFill>
              <p:spPr>
                <a:xfrm>
                  <a:off x="4031884" y="3794156"/>
                  <a:ext cx="223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8">
              <p14:nvContentPartPr>
                <p14:cNvPr id="63" name="Encre 62">
                  <a:extLst>
                    <a:ext uri="{FF2B5EF4-FFF2-40B4-BE49-F238E27FC236}">
                      <a16:creationId xmlns:a16="http://schemas.microsoft.com/office/drawing/2014/main" id="{FC415124-2453-7452-FCC3-D2D2CE4E1A4F}"/>
                    </a:ext>
                  </a:extLst>
                </p14:cNvPr>
                <p14:cNvContentPartPr/>
                <p14:nvPr/>
              </p14:nvContentPartPr>
              <p14:xfrm>
                <a:off x="4054924" y="3838436"/>
                <a:ext cx="1800" cy="2880"/>
              </p14:xfrm>
            </p:contentPart>
          </mc:Choice>
          <mc:Fallback xmlns="">
            <p:pic>
              <p:nvPicPr>
                <p:cNvPr id="63" name="Encre 62">
                  <a:extLst>
                    <a:ext uri="{FF2B5EF4-FFF2-40B4-BE49-F238E27FC236}">
                      <a16:creationId xmlns:a16="http://schemas.microsoft.com/office/drawing/2014/main" id="{FC415124-2453-7452-FCC3-D2D2CE4E1A4F}"/>
                    </a:ext>
                  </a:extLst>
                </p:cNvPr>
                <p:cNvPicPr/>
                <p:nvPr/>
              </p:nvPicPr>
              <p:blipFill>
                <a:blip r:embed="rId99"/>
                <a:stretch>
                  <a:fillRect/>
                </a:stretch>
              </p:blipFill>
              <p:spPr>
                <a:xfrm>
                  <a:off x="4046284" y="3784436"/>
                  <a:ext cx="1944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00">
              <p14:nvContentPartPr>
                <p14:cNvPr id="64" name="Encre 63">
                  <a:extLst>
                    <a:ext uri="{FF2B5EF4-FFF2-40B4-BE49-F238E27FC236}">
                      <a16:creationId xmlns:a16="http://schemas.microsoft.com/office/drawing/2014/main" id="{29D5B346-A639-44D8-97A8-8379767D5ED7}"/>
                    </a:ext>
                  </a:extLst>
                </p14:cNvPr>
                <p14:cNvContentPartPr/>
                <p14:nvPr/>
              </p14:nvContentPartPr>
              <p14:xfrm>
                <a:off x="4066804" y="3825476"/>
                <a:ext cx="1440" cy="1440"/>
              </p14:xfrm>
            </p:contentPart>
          </mc:Choice>
          <mc:Fallback xmlns="">
            <p:pic>
              <p:nvPicPr>
                <p:cNvPr id="64" name="Encre 63">
                  <a:extLst>
                    <a:ext uri="{FF2B5EF4-FFF2-40B4-BE49-F238E27FC236}">
                      <a16:creationId xmlns:a16="http://schemas.microsoft.com/office/drawing/2014/main" id="{29D5B346-A639-44D8-97A8-8379767D5ED7}"/>
                    </a:ext>
                  </a:extLst>
                </p:cNvPr>
                <p:cNvPicPr/>
                <p:nvPr/>
              </p:nvPicPr>
              <p:blipFill>
                <a:blip r:embed="rId101"/>
                <a:stretch>
                  <a:fillRect/>
                </a:stretch>
              </p:blipFill>
              <p:spPr>
                <a:xfrm>
                  <a:off x="4058164" y="3771836"/>
                  <a:ext cx="1908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02">
              <p14:nvContentPartPr>
                <p14:cNvPr id="65" name="Encre 64">
                  <a:extLst>
                    <a:ext uri="{FF2B5EF4-FFF2-40B4-BE49-F238E27FC236}">
                      <a16:creationId xmlns:a16="http://schemas.microsoft.com/office/drawing/2014/main" id="{2D2115EB-B7F6-F986-8B5A-57E9AD477EC2}"/>
                    </a:ext>
                  </a:extLst>
                </p14:cNvPr>
                <p14:cNvContentPartPr/>
                <p14:nvPr/>
              </p14:nvContentPartPr>
              <p14:xfrm>
                <a:off x="4069324" y="3824036"/>
                <a:ext cx="360" cy="360"/>
              </p14:xfrm>
            </p:contentPart>
          </mc:Choice>
          <mc:Fallback xmlns="">
            <p:pic>
              <p:nvPicPr>
                <p:cNvPr id="65" name="Encre 64">
                  <a:extLst>
                    <a:ext uri="{FF2B5EF4-FFF2-40B4-BE49-F238E27FC236}">
                      <a16:creationId xmlns:a16="http://schemas.microsoft.com/office/drawing/2014/main" id="{2D2115EB-B7F6-F986-8B5A-57E9AD477EC2}"/>
                    </a:ext>
                  </a:extLst>
                </p:cNvPr>
                <p:cNvPicPr/>
                <p:nvPr/>
              </p:nvPicPr>
              <p:blipFill>
                <a:blip r:embed="rId103"/>
                <a:stretch>
                  <a:fillRect/>
                </a:stretch>
              </p:blipFill>
              <p:spPr>
                <a:xfrm>
                  <a:off x="4060684" y="37703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04">
              <p14:nvContentPartPr>
                <p14:cNvPr id="66" name="Encre 65">
                  <a:extLst>
                    <a:ext uri="{FF2B5EF4-FFF2-40B4-BE49-F238E27FC236}">
                      <a16:creationId xmlns:a16="http://schemas.microsoft.com/office/drawing/2014/main" id="{66BFB43B-AE7E-BCC2-D0E4-972EC092B0B6}"/>
                    </a:ext>
                  </a:extLst>
                </p14:cNvPr>
                <p14:cNvContentPartPr/>
                <p14:nvPr/>
              </p14:nvContentPartPr>
              <p14:xfrm>
                <a:off x="4034044" y="3835916"/>
                <a:ext cx="14040" cy="4680"/>
              </p14:xfrm>
            </p:contentPart>
          </mc:Choice>
          <mc:Fallback xmlns="">
            <p:pic>
              <p:nvPicPr>
                <p:cNvPr id="66" name="Encre 65">
                  <a:extLst>
                    <a:ext uri="{FF2B5EF4-FFF2-40B4-BE49-F238E27FC236}">
                      <a16:creationId xmlns:a16="http://schemas.microsoft.com/office/drawing/2014/main" id="{66BFB43B-AE7E-BCC2-D0E4-972EC092B0B6}"/>
                    </a:ext>
                  </a:extLst>
                </p:cNvPr>
                <p:cNvPicPr/>
                <p:nvPr/>
              </p:nvPicPr>
              <p:blipFill>
                <a:blip r:embed="rId105"/>
                <a:stretch>
                  <a:fillRect/>
                </a:stretch>
              </p:blipFill>
              <p:spPr>
                <a:xfrm>
                  <a:off x="4025404" y="3782276"/>
                  <a:ext cx="3168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06">
              <p14:nvContentPartPr>
                <p14:cNvPr id="67" name="Encre 66">
                  <a:extLst>
                    <a:ext uri="{FF2B5EF4-FFF2-40B4-BE49-F238E27FC236}">
                      <a16:creationId xmlns:a16="http://schemas.microsoft.com/office/drawing/2014/main" id="{D1CAAF0D-336A-3836-BA9A-2CAEBE8A3345}"/>
                    </a:ext>
                  </a:extLst>
                </p14:cNvPr>
                <p14:cNvContentPartPr/>
                <p14:nvPr/>
              </p14:nvContentPartPr>
              <p14:xfrm>
                <a:off x="4004164" y="3843116"/>
                <a:ext cx="1440" cy="360"/>
              </p14:xfrm>
            </p:contentPart>
          </mc:Choice>
          <mc:Fallback xmlns="">
            <p:pic>
              <p:nvPicPr>
                <p:cNvPr id="67" name="Encre 66">
                  <a:extLst>
                    <a:ext uri="{FF2B5EF4-FFF2-40B4-BE49-F238E27FC236}">
                      <a16:creationId xmlns:a16="http://schemas.microsoft.com/office/drawing/2014/main" id="{D1CAAF0D-336A-3836-BA9A-2CAEBE8A3345}"/>
                    </a:ext>
                  </a:extLst>
                </p:cNvPr>
                <p:cNvPicPr/>
                <p:nvPr/>
              </p:nvPicPr>
              <p:blipFill>
                <a:blip r:embed="rId107"/>
                <a:stretch>
                  <a:fillRect/>
                </a:stretch>
              </p:blipFill>
              <p:spPr>
                <a:xfrm>
                  <a:off x="3995164" y="378947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08">
              <p14:nvContentPartPr>
                <p14:cNvPr id="68" name="Encre 67">
                  <a:extLst>
                    <a:ext uri="{FF2B5EF4-FFF2-40B4-BE49-F238E27FC236}">
                      <a16:creationId xmlns:a16="http://schemas.microsoft.com/office/drawing/2014/main" id="{CA9F7E75-469D-9C7B-982E-0ABAC9D97353}"/>
                    </a:ext>
                  </a:extLst>
                </p14:cNvPr>
                <p14:cNvContentPartPr/>
                <p14:nvPr/>
              </p14:nvContentPartPr>
              <p14:xfrm>
                <a:off x="4017124" y="3836996"/>
                <a:ext cx="2880" cy="1800"/>
              </p14:xfrm>
            </p:contentPart>
          </mc:Choice>
          <mc:Fallback xmlns="">
            <p:pic>
              <p:nvPicPr>
                <p:cNvPr id="68" name="Encre 67">
                  <a:extLst>
                    <a:ext uri="{FF2B5EF4-FFF2-40B4-BE49-F238E27FC236}">
                      <a16:creationId xmlns:a16="http://schemas.microsoft.com/office/drawing/2014/main" id="{CA9F7E75-469D-9C7B-982E-0ABAC9D97353}"/>
                    </a:ext>
                  </a:extLst>
                </p:cNvPr>
                <p:cNvPicPr/>
                <p:nvPr/>
              </p:nvPicPr>
              <p:blipFill>
                <a:blip r:embed="rId109"/>
                <a:stretch>
                  <a:fillRect/>
                </a:stretch>
              </p:blipFill>
              <p:spPr>
                <a:xfrm>
                  <a:off x="4008124" y="3782996"/>
                  <a:ext cx="20520" cy="109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0">
              <p14:nvContentPartPr>
                <p14:cNvPr id="69" name="Encre 68">
                  <a:extLst>
                    <a:ext uri="{FF2B5EF4-FFF2-40B4-BE49-F238E27FC236}">
                      <a16:creationId xmlns:a16="http://schemas.microsoft.com/office/drawing/2014/main" id="{84D6009A-4F6E-32E6-CD47-B6E568E8E83F}"/>
                    </a:ext>
                  </a:extLst>
                </p14:cNvPr>
                <p14:cNvContentPartPr/>
                <p14:nvPr/>
              </p14:nvContentPartPr>
              <p14:xfrm>
                <a:off x="4048084" y="3827636"/>
                <a:ext cx="5400" cy="3960"/>
              </p14:xfrm>
            </p:contentPart>
          </mc:Choice>
          <mc:Fallback xmlns="">
            <p:pic>
              <p:nvPicPr>
                <p:cNvPr id="69" name="Encre 68">
                  <a:extLst>
                    <a:ext uri="{FF2B5EF4-FFF2-40B4-BE49-F238E27FC236}">
                      <a16:creationId xmlns:a16="http://schemas.microsoft.com/office/drawing/2014/main" id="{84D6009A-4F6E-32E6-CD47-B6E568E8E83F}"/>
                    </a:ext>
                  </a:extLst>
                </p:cNvPr>
                <p:cNvPicPr/>
                <p:nvPr/>
              </p:nvPicPr>
              <p:blipFill>
                <a:blip r:embed="rId111"/>
                <a:stretch>
                  <a:fillRect/>
                </a:stretch>
              </p:blipFill>
              <p:spPr>
                <a:xfrm>
                  <a:off x="4039084" y="3773636"/>
                  <a:ext cx="23040" cy="1116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2">
              <p14:nvContentPartPr>
                <p14:cNvPr id="70" name="Encre 69">
                  <a:extLst>
                    <a:ext uri="{FF2B5EF4-FFF2-40B4-BE49-F238E27FC236}">
                      <a16:creationId xmlns:a16="http://schemas.microsoft.com/office/drawing/2014/main" id="{8AC45333-9780-6C9D-BB36-CA261302BFA8}"/>
                    </a:ext>
                  </a:extLst>
                </p14:cNvPr>
                <p14:cNvContentPartPr/>
                <p14:nvPr/>
              </p14:nvContentPartPr>
              <p14:xfrm>
                <a:off x="4074004" y="3802796"/>
                <a:ext cx="360" cy="360"/>
              </p14:xfrm>
            </p:contentPart>
          </mc:Choice>
          <mc:Fallback xmlns="">
            <p:pic>
              <p:nvPicPr>
                <p:cNvPr id="70" name="Encre 69">
                  <a:extLst>
                    <a:ext uri="{FF2B5EF4-FFF2-40B4-BE49-F238E27FC236}">
                      <a16:creationId xmlns:a16="http://schemas.microsoft.com/office/drawing/2014/main" id="{8AC45333-9780-6C9D-BB36-CA261302BFA8}"/>
                    </a:ext>
                  </a:extLst>
                </p:cNvPr>
                <p:cNvPicPr/>
                <p:nvPr/>
              </p:nvPicPr>
              <p:blipFill>
                <a:blip r:embed="rId113"/>
                <a:stretch>
                  <a:fillRect/>
                </a:stretch>
              </p:blipFill>
              <p:spPr>
                <a:xfrm>
                  <a:off x="4065364" y="37487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4">
              <p14:nvContentPartPr>
                <p14:cNvPr id="71" name="Encre 70">
                  <a:extLst>
                    <a:ext uri="{FF2B5EF4-FFF2-40B4-BE49-F238E27FC236}">
                      <a16:creationId xmlns:a16="http://schemas.microsoft.com/office/drawing/2014/main" id="{9CD8B193-372F-CC37-E72F-BB6910B7A3A9}"/>
                    </a:ext>
                  </a:extLst>
                </p14:cNvPr>
                <p14:cNvContentPartPr/>
                <p14:nvPr/>
              </p14:nvContentPartPr>
              <p14:xfrm>
                <a:off x="4049524" y="3809996"/>
                <a:ext cx="8280" cy="7560"/>
              </p14:xfrm>
            </p:contentPart>
          </mc:Choice>
          <mc:Fallback xmlns="">
            <p:pic>
              <p:nvPicPr>
                <p:cNvPr id="71" name="Encre 70">
                  <a:extLst>
                    <a:ext uri="{FF2B5EF4-FFF2-40B4-BE49-F238E27FC236}">
                      <a16:creationId xmlns:a16="http://schemas.microsoft.com/office/drawing/2014/main" id="{9CD8B193-372F-CC37-E72F-BB6910B7A3A9}"/>
                    </a:ext>
                  </a:extLst>
                </p:cNvPr>
                <p:cNvPicPr/>
                <p:nvPr/>
              </p:nvPicPr>
              <p:blipFill>
                <a:blip r:embed="rId115"/>
                <a:stretch>
                  <a:fillRect/>
                </a:stretch>
              </p:blipFill>
              <p:spPr>
                <a:xfrm>
                  <a:off x="4040524" y="3755996"/>
                  <a:ext cx="25920" cy="1152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6">
              <p14:nvContentPartPr>
                <p14:cNvPr id="73" name="Encre 72">
                  <a:extLst>
                    <a:ext uri="{FF2B5EF4-FFF2-40B4-BE49-F238E27FC236}">
                      <a16:creationId xmlns:a16="http://schemas.microsoft.com/office/drawing/2014/main" id="{5ACC14E5-54F7-0C7F-DCD4-F7B45A019D13}"/>
                    </a:ext>
                  </a:extLst>
                </p14:cNvPr>
                <p14:cNvContentPartPr/>
                <p14:nvPr/>
              </p14:nvContentPartPr>
              <p14:xfrm>
                <a:off x="4069324" y="3878756"/>
                <a:ext cx="360" cy="360"/>
              </p14:xfrm>
            </p:contentPart>
          </mc:Choice>
          <mc:Fallback xmlns="">
            <p:pic>
              <p:nvPicPr>
                <p:cNvPr id="73" name="Encre 72">
                  <a:extLst>
                    <a:ext uri="{FF2B5EF4-FFF2-40B4-BE49-F238E27FC236}">
                      <a16:creationId xmlns:a16="http://schemas.microsoft.com/office/drawing/2014/main" id="{5ACC14E5-54F7-0C7F-DCD4-F7B45A019D13}"/>
                    </a:ext>
                  </a:extLst>
                </p:cNvPr>
                <p:cNvPicPr/>
                <p:nvPr/>
              </p:nvPicPr>
              <p:blipFill>
                <a:blip r:embed="rId117"/>
                <a:stretch>
                  <a:fillRect/>
                </a:stretch>
              </p:blipFill>
              <p:spPr>
                <a:xfrm>
                  <a:off x="4060684" y="382511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8">
              <p14:nvContentPartPr>
                <p14:cNvPr id="74" name="Encre 73">
                  <a:extLst>
                    <a:ext uri="{FF2B5EF4-FFF2-40B4-BE49-F238E27FC236}">
                      <a16:creationId xmlns:a16="http://schemas.microsoft.com/office/drawing/2014/main" id="{A8F470C8-3C1F-BFA8-1282-647A2EC59C10}"/>
                    </a:ext>
                  </a:extLst>
                </p14:cNvPr>
                <p14:cNvContentPartPr/>
                <p14:nvPr/>
              </p14:nvContentPartPr>
              <p14:xfrm>
                <a:off x="4069324" y="3878756"/>
                <a:ext cx="360" cy="360"/>
              </p14:xfrm>
            </p:contentPart>
          </mc:Choice>
          <mc:Fallback xmlns="">
            <p:pic>
              <p:nvPicPr>
                <p:cNvPr id="74" name="Encre 73">
                  <a:extLst>
                    <a:ext uri="{FF2B5EF4-FFF2-40B4-BE49-F238E27FC236}">
                      <a16:creationId xmlns:a16="http://schemas.microsoft.com/office/drawing/2014/main" id="{A8F470C8-3C1F-BFA8-1282-647A2EC59C10}"/>
                    </a:ext>
                  </a:extLst>
                </p:cNvPr>
                <p:cNvPicPr/>
                <p:nvPr/>
              </p:nvPicPr>
              <p:blipFill>
                <a:blip r:embed="rId117"/>
                <a:stretch>
                  <a:fillRect/>
                </a:stretch>
              </p:blipFill>
              <p:spPr>
                <a:xfrm>
                  <a:off x="4060684" y="382511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9">
              <p14:nvContentPartPr>
                <p14:cNvPr id="75" name="Encre 74">
                  <a:extLst>
                    <a:ext uri="{FF2B5EF4-FFF2-40B4-BE49-F238E27FC236}">
                      <a16:creationId xmlns:a16="http://schemas.microsoft.com/office/drawing/2014/main" id="{6C1BA0A8-D7C6-5896-6151-00849AA8D6A1}"/>
                    </a:ext>
                  </a:extLst>
                </p14:cNvPr>
                <p14:cNvContentPartPr/>
                <p14:nvPr/>
              </p14:nvContentPartPr>
              <p14:xfrm>
                <a:off x="4090924" y="3878756"/>
                <a:ext cx="9000" cy="360"/>
              </p14:xfrm>
            </p:contentPart>
          </mc:Choice>
          <mc:Fallback xmlns="">
            <p:pic>
              <p:nvPicPr>
                <p:cNvPr id="75" name="Encre 74">
                  <a:extLst>
                    <a:ext uri="{FF2B5EF4-FFF2-40B4-BE49-F238E27FC236}">
                      <a16:creationId xmlns:a16="http://schemas.microsoft.com/office/drawing/2014/main" id="{6C1BA0A8-D7C6-5896-6151-00849AA8D6A1}"/>
                    </a:ext>
                  </a:extLst>
                </p:cNvPr>
                <p:cNvPicPr/>
                <p:nvPr/>
              </p:nvPicPr>
              <p:blipFill>
                <a:blip r:embed="rId120"/>
                <a:stretch>
                  <a:fillRect/>
                </a:stretch>
              </p:blipFill>
              <p:spPr>
                <a:xfrm>
                  <a:off x="4081924" y="3825116"/>
                  <a:ext cx="2664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21">
              <p14:nvContentPartPr>
                <p14:cNvPr id="76" name="Encre 75">
                  <a:extLst>
                    <a:ext uri="{FF2B5EF4-FFF2-40B4-BE49-F238E27FC236}">
                      <a16:creationId xmlns:a16="http://schemas.microsoft.com/office/drawing/2014/main" id="{B453B0E2-DAE7-9F4C-A873-0C0E0D0009E4}"/>
                    </a:ext>
                  </a:extLst>
                </p14:cNvPr>
                <p14:cNvContentPartPr/>
                <p14:nvPr/>
              </p14:nvContentPartPr>
              <p14:xfrm>
                <a:off x="4110004" y="3876596"/>
                <a:ext cx="360" cy="360"/>
              </p14:xfrm>
            </p:contentPart>
          </mc:Choice>
          <mc:Fallback xmlns="">
            <p:pic>
              <p:nvPicPr>
                <p:cNvPr id="76" name="Encre 75">
                  <a:extLst>
                    <a:ext uri="{FF2B5EF4-FFF2-40B4-BE49-F238E27FC236}">
                      <a16:creationId xmlns:a16="http://schemas.microsoft.com/office/drawing/2014/main" id="{B453B0E2-DAE7-9F4C-A873-0C0E0D0009E4}"/>
                    </a:ext>
                  </a:extLst>
                </p:cNvPr>
                <p:cNvPicPr/>
                <p:nvPr/>
              </p:nvPicPr>
              <p:blipFill>
                <a:blip r:embed="rId122"/>
                <a:stretch>
                  <a:fillRect/>
                </a:stretch>
              </p:blipFill>
              <p:spPr>
                <a:xfrm>
                  <a:off x="4101004" y="38225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23">
              <p14:nvContentPartPr>
                <p14:cNvPr id="77" name="Encre 76">
                  <a:extLst>
                    <a:ext uri="{FF2B5EF4-FFF2-40B4-BE49-F238E27FC236}">
                      <a16:creationId xmlns:a16="http://schemas.microsoft.com/office/drawing/2014/main" id="{DD1E9AEA-916A-70B2-5776-C14C789335C0}"/>
                    </a:ext>
                  </a:extLst>
                </p14:cNvPr>
                <p14:cNvContentPartPr/>
                <p14:nvPr/>
              </p14:nvContentPartPr>
              <p14:xfrm>
                <a:off x="4093804" y="3874076"/>
                <a:ext cx="4680" cy="360"/>
              </p14:xfrm>
            </p:contentPart>
          </mc:Choice>
          <mc:Fallback xmlns="">
            <p:pic>
              <p:nvPicPr>
                <p:cNvPr id="77" name="Encre 76">
                  <a:extLst>
                    <a:ext uri="{FF2B5EF4-FFF2-40B4-BE49-F238E27FC236}">
                      <a16:creationId xmlns:a16="http://schemas.microsoft.com/office/drawing/2014/main" id="{DD1E9AEA-916A-70B2-5776-C14C789335C0}"/>
                    </a:ext>
                  </a:extLst>
                </p:cNvPr>
                <p:cNvPicPr/>
                <p:nvPr/>
              </p:nvPicPr>
              <p:blipFill>
                <a:blip r:embed="rId124"/>
                <a:stretch>
                  <a:fillRect/>
                </a:stretch>
              </p:blipFill>
              <p:spPr>
                <a:xfrm>
                  <a:off x="4084804" y="3820436"/>
                  <a:ext cx="22320" cy="108000"/>
                </a:xfrm>
                <a:prstGeom prst="rect">
                  <a:avLst/>
                </a:prstGeom>
              </p:spPr>
            </p:pic>
          </mc:Fallback>
        </mc:AlternateContent>
      </p:grpSp>
      <p:grpSp>
        <p:nvGrpSpPr>
          <p:cNvPr id="168" name="Groupe 167">
            <a:extLst>
              <a:ext uri="{FF2B5EF4-FFF2-40B4-BE49-F238E27FC236}">
                <a16:creationId xmlns:a16="http://schemas.microsoft.com/office/drawing/2014/main" id="{479C7EE8-44F0-310A-7264-0172921E0EC2}"/>
              </a:ext>
            </a:extLst>
          </p:cNvPr>
          <p:cNvGrpSpPr/>
          <p:nvPr/>
        </p:nvGrpSpPr>
        <p:grpSpPr>
          <a:xfrm>
            <a:off x="4007404" y="3764636"/>
            <a:ext cx="119520" cy="119520"/>
            <a:chOff x="4007404" y="3764636"/>
            <a:chExt cx="119520" cy="119520"/>
          </a:xfrm>
        </p:grpSpPr>
        <mc:AlternateContent xmlns:mc="http://schemas.openxmlformats.org/markup-compatibility/2006" xmlns:p14="http://schemas.microsoft.com/office/powerpoint/2010/main" xmlns:aink="http://schemas.microsoft.com/office/drawing/2016/ink">
          <mc:Choice Requires="p14 aink">
            <p:contentPart p14:bwMode="auto" r:id="rId125">
              <p14:nvContentPartPr>
                <p14:cNvPr id="79" name="Encre 78">
                  <a:extLst>
                    <a:ext uri="{FF2B5EF4-FFF2-40B4-BE49-F238E27FC236}">
                      <a16:creationId xmlns:a16="http://schemas.microsoft.com/office/drawing/2014/main" id="{FC796D05-9500-2FB7-E07D-EE12A2485FA4}"/>
                    </a:ext>
                  </a:extLst>
                </p14:cNvPr>
                <p14:cNvContentPartPr/>
                <p14:nvPr/>
              </p14:nvContentPartPr>
              <p14:xfrm>
                <a:off x="4095604" y="3802796"/>
                <a:ext cx="360" cy="360"/>
              </p14:xfrm>
            </p:contentPart>
          </mc:Choice>
          <mc:Fallback xmlns="">
            <p:pic>
              <p:nvPicPr>
                <p:cNvPr id="79" name="Encre 78">
                  <a:extLst>
                    <a:ext uri="{FF2B5EF4-FFF2-40B4-BE49-F238E27FC236}">
                      <a16:creationId xmlns:a16="http://schemas.microsoft.com/office/drawing/2014/main" id="{FC796D05-9500-2FB7-E07D-EE12A2485FA4}"/>
                    </a:ext>
                  </a:extLst>
                </p:cNvPr>
                <p:cNvPicPr/>
                <p:nvPr/>
              </p:nvPicPr>
              <p:blipFill>
                <a:blip r:embed="rId126"/>
                <a:stretch>
                  <a:fillRect/>
                </a:stretch>
              </p:blipFill>
              <p:spPr>
                <a:xfrm>
                  <a:off x="4086604" y="37487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27">
              <p14:nvContentPartPr>
                <p14:cNvPr id="80" name="Encre 79">
                  <a:extLst>
                    <a:ext uri="{FF2B5EF4-FFF2-40B4-BE49-F238E27FC236}">
                      <a16:creationId xmlns:a16="http://schemas.microsoft.com/office/drawing/2014/main" id="{57716BBD-D694-B2A6-6BC9-CFF7ECCA7732}"/>
                    </a:ext>
                  </a:extLst>
                </p14:cNvPr>
                <p14:cNvContentPartPr/>
                <p14:nvPr/>
              </p14:nvContentPartPr>
              <p14:xfrm>
                <a:off x="4095604" y="3802796"/>
                <a:ext cx="360" cy="360"/>
              </p14:xfrm>
            </p:contentPart>
          </mc:Choice>
          <mc:Fallback xmlns="">
            <p:pic>
              <p:nvPicPr>
                <p:cNvPr id="80" name="Encre 79">
                  <a:extLst>
                    <a:ext uri="{FF2B5EF4-FFF2-40B4-BE49-F238E27FC236}">
                      <a16:creationId xmlns:a16="http://schemas.microsoft.com/office/drawing/2014/main" id="{57716BBD-D694-B2A6-6BC9-CFF7ECCA7732}"/>
                    </a:ext>
                  </a:extLst>
                </p:cNvPr>
                <p:cNvPicPr/>
                <p:nvPr/>
              </p:nvPicPr>
              <p:blipFill>
                <a:blip r:embed="rId126"/>
                <a:stretch>
                  <a:fillRect/>
                </a:stretch>
              </p:blipFill>
              <p:spPr>
                <a:xfrm>
                  <a:off x="4086604" y="37487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28">
              <p14:nvContentPartPr>
                <p14:cNvPr id="81" name="Encre 80">
                  <a:extLst>
                    <a:ext uri="{FF2B5EF4-FFF2-40B4-BE49-F238E27FC236}">
                      <a16:creationId xmlns:a16="http://schemas.microsoft.com/office/drawing/2014/main" id="{F4EAC57D-1334-9CB2-C4E4-1DAB4CA69DF4}"/>
                    </a:ext>
                  </a:extLst>
                </p14:cNvPr>
                <p14:cNvContentPartPr/>
                <p14:nvPr/>
              </p14:nvContentPartPr>
              <p14:xfrm>
                <a:off x="4091284" y="3821876"/>
                <a:ext cx="4680" cy="7200"/>
              </p14:xfrm>
            </p:contentPart>
          </mc:Choice>
          <mc:Fallback xmlns="">
            <p:pic>
              <p:nvPicPr>
                <p:cNvPr id="81" name="Encre 80">
                  <a:extLst>
                    <a:ext uri="{FF2B5EF4-FFF2-40B4-BE49-F238E27FC236}">
                      <a16:creationId xmlns:a16="http://schemas.microsoft.com/office/drawing/2014/main" id="{F4EAC57D-1334-9CB2-C4E4-1DAB4CA69DF4}"/>
                    </a:ext>
                  </a:extLst>
                </p:cNvPr>
                <p:cNvPicPr/>
                <p:nvPr/>
              </p:nvPicPr>
              <p:blipFill>
                <a:blip r:embed="rId129"/>
                <a:stretch>
                  <a:fillRect/>
                </a:stretch>
              </p:blipFill>
              <p:spPr>
                <a:xfrm>
                  <a:off x="4082644" y="3767876"/>
                  <a:ext cx="22320" cy="1148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0">
              <p14:nvContentPartPr>
                <p14:cNvPr id="82" name="Encre 81">
                  <a:extLst>
                    <a:ext uri="{FF2B5EF4-FFF2-40B4-BE49-F238E27FC236}">
                      <a16:creationId xmlns:a16="http://schemas.microsoft.com/office/drawing/2014/main" id="{74CEB538-6446-B9AF-DCD7-A8EA6E9EEF87}"/>
                    </a:ext>
                  </a:extLst>
                </p14:cNvPr>
                <p14:cNvContentPartPr/>
                <p14:nvPr/>
              </p14:nvContentPartPr>
              <p14:xfrm>
                <a:off x="4085164" y="3838436"/>
                <a:ext cx="1440" cy="360"/>
              </p14:xfrm>
            </p:contentPart>
          </mc:Choice>
          <mc:Fallback xmlns="">
            <p:pic>
              <p:nvPicPr>
                <p:cNvPr id="82" name="Encre 81">
                  <a:extLst>
                    <a:ext uri="{FF2B5EF4-FFF2-40B4-BE49-F238E27FC236}">
                      <a16:creationId xmlns:a16="http://schemas.microsoft.com/office/drawing/2014/main" id="{74CEB538-6446-B9AF-DCD7-A8EA6E9EEF87}"/>
                    </a:ext>
                  </a:extLst>
                </p:cNvPr>
                <p:cNvPicPr/>
                <p:nvPr/>
              </p:nvPicPr>
              <p:blipFill>
                <a:blip r:embed="rId131"/>
                <a:stretch>
                  <a:fillRect/>
                </a:stretch>
              </p:blipFill>
              <p:spPr>
                <a:xfrm>
                  <a:off x="4076164" y="378443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2">
              <p14:nvContentPartPr>
                <p14:cNvPr id="83" name="Encre 82">
                  <a:extLst>
                    <a:ext uri="{FF2B5EF4-FFF2-40B4-BE49-F238E27FC236}">
                      <a16:creationId xmlns:a16="http://schemas.microsoft.com/office/drawing/2014/main" id="{EBF657E1-D03F-5A72-BEE7-157C48E0FB40}"/>
                    </a:ext>
                  </a:extLst>
                </p14:cNvPr>
                <p14:cNvContentPartPr/>
                <p14:nvPr/>
              </p14:nvContentPartPr>
              <p14:xfrm>
                <a:off x="4081204" y="3835916"/>
                <a:ext cx="360" cy="2880"/>
              </p14:xfrm>
            </p:contentPart>
          </mc:Choice>
          <mc:Fallback xmlns="">
            <p:pic>
              <p:nvPicPr>
                <p:cNvPr id="83" name="Encre 82">
                  <a:extLst>
                    <a:ext uri="{FF2B5EF4-FFF2-40B4-BE49-F238E27FC236}">
                      <a16:creationId xmlns:a16="http://schemas.microsoft.com/office/drawing/2014/main" id="{EBF657E1-D03F-5A72-BEE7-157C48E0FB40}"/>
                    </a:ext>
                  </a:extLst>
                </p:cNvPr>
                <p:cNvPicPr/>
                <p:nvPr/>
              </p:nvPicPr>
              <p:blipFill>
                <a:blip r:embed="rId133"/>
                <a:stretch>
                  <a:fillRect/>
                </a:stretch>
              </p:blipFill>
              <p:spPr>
                <a:xfrm>
                  <a:off x="4072564" y="378227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4">
              <p14:nvContentPartPr>
                <p14:cNvPr id="84" name="Encre 83">
                  <a:extLst>
                    <a:ext uri="{FF2B5EF4-FFF2-40B4-BE49-F238E27FC236}">
                      <a16:creationId xmlns:a16="http://schemas.microsoft.com/office/drawing/2014/main" id="{54CBAF05-FD0A-6E11-35EE-5E00E3835680}"/>
                    </a:ext>
                  </a:extLst>
                </p14:cNvPr>
                <p14:cNvContentPartPr/>
                <p14:nvPr/>
              </p14:nvContentPartPr>
              <p14:xfrm>
                <a:off x="4081204" y="3823316"/>
                <a:ext cx="1800" cy="1440"/>
              </p14:xfrm>
            </p:contentPart>
          </mc:Choice>
          <mc:Fallback xmlns="">
            <p:pic>
              <p:nvPicPr>
                <p:cNvPr id="84" name="Encre 83">
                  <a:extLst>
                    <a:ext uri="{FF2B5EF4-FFF2-40B4-BE49-F238E27FC236}">
                      <a16:creationId xmlns:a16="http://schemas.microsoft.com/office/drawing/2014/main" id="{54CBAF05-FD0A-6E11-35EE-5E00E3835680}"/>
                    </a:ext>
                  </a:extLst>
                </p:cNvPr>
                <p:cNvPicPr/>
                <p:nvPr/>
              </p:nvPicPr>
              <p:blipFill>
                <a:blip r:embed="rId135"/>
                <a:stretch>
                  <a:fillRect/>
                </a:stretch>
              </p:blipFill>
              <p:spPr>
                <a:xfrm>
                  <a:off x="4072564" y="3769316"/>
                  <a:ext cx="1944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6">
              <p14:nvContentPartPr>
                <p14:cNvPr id="85" name="Encre 84">
                  <a:extLst>
                    <a:ext uri="{FF2B5EF4-FFF2-40B4-BE49-F238E27FC236}">
                      <a16:creationId xmlns:a16="http://schemas.microsoft.com/office/drawing/2014/main" id="{F70B18B0-6623-4E1D-3ADA-17FEFA3B3EA7}"/>
                    </a:ext>
                  </a:extLst>
                </p14:cNvPr>
                <p14:cNvContentPartPr/>
                <p14:nvPr/>
              </p14:nvContentPartPr>
              <p14:xfrm>
                <a:off x="4083724" y="3814676"/>
                <a:ext cx="360" cy="360"/>
              </p14:xfrm>
            </p:contentPart>
          </mc:Choice>
          <mc:Fallback xmlns="">
            <p:pic>
              <p:nvPicPr>
                <p:cNvPr id="85" name="Encre 84">
                  <a:extLst>
                    <a:ext uri="{FF2B5EF4-FFF2-40B4-BE49-F238E27FC236}">
                      <a16:creationId xmlns:a16="http://schemas.microsoft.com/office/drawing/2014/main" id="{F70B18B0-6623-4E1D-3ADA-17FEFA3B3EA7}"/>
                    </a:ext>
                  </a:extLst>
                </p:cNvPr>
                <p:cNvPicPr/>
                <p:nvPr/>
              </p:nvPicPr>
              <p:blipFill>
                <a:blip r:embed="rId137"/>
                <a:stretch>
                  <a:fillRect/>
                </a:stretch>
              </p:blipFill>
              <p:spPr>
                <a:xfrm>
                  <a:off x="4074724" y="37606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8">
              <p14:nvContentPartPr>
                <p14:cNvPr id="86" name="Encre 85">
                  <a:extLst>
                    <a:ext uri="{FF2B5EF4-FFF2-40B4-BE49-F238E27FC236}">
                      <a16:creationId xmlns:a16="http://schemas.microsoft.com/office/drawing/2014/main" id="{1DC9F412-2A63-0086-95A2-C416C34F9556}"/>
                    </a:ext>
                  </a:extLst>
                </p14:cNvPr>
                <p14:cNvContentPartPr/>
                <p14:nvPr/>
              </p14:nvContentPartPr>
              <p14:xfrm>
                <a:off x="4082284" y="3814676"/>
                <a:ext cx="1800" cy="3240"/>
              </p14:xfrm>
            </p:contentPart>
          </mc:Choice>
          <mc:Fallback xmlns="">
            <p:pic>
              <p:nvPicPr>
                <p:cNvPr id="86" name="Encre 85">
                  <a:extLst>
                    <a:ext uri="{FF2B5EF4-FFF2-40B4-BE49-F238E27FC236}">
                      <a16:creationId xmlns:a16="http://schemas.microsoft.com/office/drawing/2014/main" id="{1DC9F412-2A63-0086-95A2-C416C34F9556}"/>
                    </a:ext>
                  </a:extLst>
                </p:cNvPr>
                <p:cNvPicPr/>
                <p:nvPr/>
              </p:nvPicPr>
              <p:blipFill>
                <a:blip r:embed="rId139"/>
                <a:stretch>
                  <a:fillRect/>
                </a:stretch>
              </p:blipFill>
              <p:spPr>
                <a:xfrm>
                  <a:off x="4073284" y="3760676"/>
                  <a:ext cx="19440" cy="110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40">
              <p14:nvContentPartPr>
                <p14:cNvPr id="87" name="Encre 86">
                  <a:extLst>
                    <a:ext uri="{FF2B5EF4-FFF2-40B4-BE49-F238E27FC236}">
                      <a16:creationId xmlns:a16="http://schemas.microsoft.com/office/drawing/2014/main" id="{F8C40B83-2C81-6CF6-0F23-7169B2323D80}"/>
                    </a:ext>
                  </a:extLst>
                </p14:cNvPr>
                <p14:cNvContentPartPr/>
                <p14:nvPr/>
              </p14:nvContentPartPr>
              <p14:xfrm>
                <a:off x="4070764" y="3828716"/>
                <a:ext cx="1440" cy="360"/>
              </p14:xfrm>
            </p:contentPart>
          </mc:Choice>
          <mc:Fallback xmlns="">
            <p:pic>
              <p:nvPicPr>
                <p:cNvPr id="87" name="Encre 86">
                  <a:extLst>
                    <a:ext uri="{FF2B5EF4-FFF2-40B4-BE49-F238E27FC236}">
                      <a16:creationId xmlns:a16="http://schemas.microsoft.com/office/drawing/2014/main" id="{F8C40B83-2C81-6CF6-0F23-7169B2323D80}"/>
                    </a:ext>
                  </a:extLst>
                </p:cNvPr>
                <p:cNvPicPr/>
                <p:nvPr/>
              </p:nvPicPr>
              <p:blipFill>
                <a:blip r:embed="rId141"/>
                <a:stretch>
                  <a:fillRect/>
                </a:stretch>
              </p:blipFill>
              <p:spPr>
                <a:xfrm>
                  <a:off x="4062124" y="377507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42">
              <p14:nvContentPartPr>
                <p14:cNvPr id="88" name="Encre 87">
                  <a:extLst>
                    <a:ext uri="{FF2B5EF4-FFF2-40B4-BE49-F238E27FC236}">
                      <a16:creationId xmlns:a16="http://schemas.microsoft.com/office/drawing/2014/main" id="{A745C57B-436E-81AE-1E5A-7C70C4FFF110}"/>
                    </a:ext>
                  </a:extLst>
                </p14:cNvPr>
                <p14:cNvContentPartPr/>
                <p14:nvPr/>
              </p14:nvContentPartPr>
              <p14:xfrm>
                <a:off x="4069324" y="3828716"/>
                <a:ext cx="360" cy="360"/>
              </p14:xfrm>
            </p:contentPart>
          </mc:Choice>
          <mc:Fallback xmlns="">
            <p:pic>
              <p:nvPicPr>
                <p:cNvPr id="88" name="Encre 87">
                  <a:extLst>
                    <a:ext uri="{FF2B5EF4-FFF2-40B4-BE49-F238E27FC236}">
                      <a16:creationId xmlns:a16="http://schemas.microsoft.com/office/drawing/2014/main" id="{A745C57B-436E-81AE-1E5A-7C70C4FFF110}"/>
                    </a:ext>
                  </a:extLst>
                </p:cNvPr>
                <p:cNvPicPr/>
                <p:nvPr/>
              </p:nvPicPr>
              <p:blipFill>
                <a:blip r:embed="rId143"/>
                <a:stretch>
                  <a:fillRect/>
                </a:stretch>
              </p:blipFill>
              <p:spPr>
                <a:xfrm>
                  <a:off x="4060684" y="37750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44">
              <p14:nvContentPartPr>
                <p14:cNvPr id="89" name="Encre 88">
                  <a:extLst>
                    <a:ext uri="{FF2B5EF4-FFF2-40B4-BE49-F238E27FC236}">
                      <a16:creationId xmlns:a16="http://schemas.microsoft.com/office/drawing/2014/main" id="{19191C01-630C-969F-FA2D-6180B79BB394}"/>
                    </a:ext>
                  </a:extLst>
                </p14:cNvPr>
                <p14:cNvContentPartPr/>
                <p14:nvPr/>
              </p14:nvContentPartPr>
              <p14:xfrm>
                <a:off x="4076524" y="3814676"/>
                <a:ext cx="360" cy="360"/>
              </p14:xfrm>
            </p:contentPart>
          </mc:Choice>
          <mc:Fallback xmlns="">
            <p:pic>
              <p:nvPicPr>
                <p:cNvPr id="89" name="Encre 88">
                  <a:extLst>
                    <a:ext uri="{FF2B5EF4-FFF2-40B4-BE49-F238E27FC236}">
                      <a16:creationId xmlns:a16="http://schemas.microsoft.com/office/drawing/2014/main" id="{19191C01-630C-969F-FA2D-6180B79BB394}"/>
                    </a:ext>
                  </a:extLst>
                </p:cNvPr>
                <p:cNvPicPr/>
                <p:nvPr/>
              </p:nvPicPr>
              <p:blipFill>
                <a:blip r:embed="rId145"/>
                <a:stretch>
                  <a:fillRect/>
                </a:stretch>
              </p:blipFill>
              <p:spPr>
                <a:xfrm>
                  <a:off x="4067524" y="37606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46">
              <p14:nvContentPartPr>
                <p14:cNvPr id="90" name="Encre 89">
                  <a:extLst>
                    <a:ext uri="{FF2B5EF4-FFF2-40B4-BE49-F238E27FC236}">
                      <a16:creationId xmlns:a16="http://schemas.microsoft.com/office/drawing/2014/main" id="{9AD33B50-B88E-42E1-1255-822336BD91FB}"/>
                    </a:ext>
                  </a:extLst>
                </p14:cNvPr>
                <p14:cNvContentPartPr/>
                <p14:nvPr/>
              </p14:nvContentPartPr>
              <p14:xfrm>
                <a:off x="4064284" y="3814676"/>
                <a:ext cx="10080" cy="2160"/>
              </p14:xfrm>
            </p:contentPart>
          </mc:Choice>
          <mc:Fallback xmlns="">
            <p:pic>
              <p:nvPicPr>
                <p:cNvPr id="90" name="Encre 89">
                  <a:extLst>
                    <a:ext uri="{FF2B5EF4-FFF2-40B4-BE49-F238E27FC236}">
                      <a16:creationId xmlns:a16="http://schemas.microsoft.com/office/drawing/2014/main" id="{9AD33B50-B88E-42E1-1255-822336BD91FB}"/>
                    </a:ext>
                  </a:extLst>
                </p:cNvPr>
                <p:cNvPicPr/>
                <p:nvPr/>
              </p:nvPicPr>
              <p:blipFill>
                <a:blip r:embed="rId147"/>
                <a:stretch>
                  <a:fillRect/>
                </a:stretch>
              </p:blipFill>
              <p:spPr>
                <a:xfrm>
                  <a:off x="4055644" y="3760676"/>
                  <a:ext cx="27720" cy="109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48">
              <p14:nvContentPartPr>
                <p14:cNvPr id="91" name="Encre 90">
                  <a:extLst>
                    <a:ext uri="{FF2B5EF4-FFF2-40B4-BE49-F238E27FC236}">
                      <a16:creationId xmlns:a16="http://schemas.microsoft.com/office/drawing/2014/main" id="{B0443208-F73D-37E2-FB24-9CEB903F368D}"/>
                    </a:ext>
                  </a:extLst>
                </p14:cNvPr>
                <p14:cNvContentPartPr/>
                <p14:nvPr/>
              </p14:nvContentPartPr>
              <p14:xfrm>
                <a:off x="4049524" y="3821876"/>
                <a:ext cx="1440" cy="360"/>
              </p14:xfrm>
            </p:contentPart>
          </mc:Choice>
          <mc:Fallback xmlns="">
            <p:pic>
              <p:nvPicPr>
                <p:cNvPr id="91" name="Encre 90">
                  <a:extLst>
                    <a:ext uri="{FF2B5EF4-FFF2-40B4-BE49-F238E27FC236}">
                      <a16:creationId xmlns:a16="http://schemas.microsoft.com/office/drawing/2014/main" id="{B0443208-F73D-37E2-FB24-9CEB903F368D}"/>
                    </a:ext>
                  </a:extLst>
                </p:cNvPr>
                <p:cNvPicPr/>
                <p:nvPr/>
              </p:nvPicPr>
              <p:blipFill>
                <a:blip r:embed="rId149"/>
                <a:stretch>
                  <a:fillRect/>
                </a:stretch>
              </p:blipFill>
              <p:spPr>
                <a:xfrm>
                  <a:off x="4040524" y="376787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0">
              <p14:nvContentPartPr>
                <p14:cNvPr id="92" name="Encre 91">
                  <a:extLst>
                    <a:ext uri="{FF2B5EF4-FFF2-40B4-BE49-F238E27FC236}">
                      <a16:creationId xmlns:a16="http://schemas.microsoft.com/office/drawing/2014/main" id="{24C4D794-70B6-6E09-29C5-340EFEA2DDC1}"/>
                    </a:ext>
                  </a:extLst>
                </p14:cNvPr>
                <p14:cNvContentPartPr/>
                <p14:nvPr/>
              </p14:nvContentPartPr>
              <p14:xfrm>
                <a:off x="4044124" y="3826556"/>
                <a:ext cx="1800" cy="1440"/>
              </p14:xfrm>
            </p:contentPart>
          </mc:Choice>
          <mc:Fallback xmlns="">
            <p:pic>
              <p:nvPicPr>
                <p:cNvPr id="92" name="Encre 91">
                  <a:extLst>
                    <a:ext uri="{FF2B5EF4-FFF2-40B4-BE49-F238E27FC236}">
                      <a16:creationId xmlns:a16="http://schemas.microsoft.com/office/drawing/2014/main" id="{24C4D794-70B6-6E09-29C5-340EFEA2DDC1}"/>
                    </a:ext>
                  </a:extLst>
                </p:cNvPr>
                <p:cNvPicPr/>
                <p:nvPr/>
              </p:nvPicPr>
              <p:blipFill>
                <a:blip r:embed="rId151"/>
                <a:stretch>
                  <a:fillRect/>
                </a:stretch>
              </p:blipFill>
              <p:spPr>
                <a:xfrm>
                  <a:off x="4035124" y="3772556"/>
                  <a:ext cx="1944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2">
              <p14:nvContentPartPr>
                <p14:cNvPr id="93" name="Encre 92">
                  <a:extLst>
                    <a:ext uri="{FF2B5EF4-FFF2-40B4-BE49-F238E27FC236}">
                      <a16:creationId xmlns:a16="http://schemas.microsoft.com/office/drawing/2014/main" id="{1E96F779-BCA1-5A97-7E04-A5C47DC6DD3E}"/>
                    </a:ext>
                  </a:extLst>
                </p14:cNvPr>
                <p14:cNvContentPartPr/>
                <p14:nvPr/>
              </p14:nvContentPartPr>
              <p14:xfrm>
                <a:off x="4040884" y="3831236"/>
                <a:ext cx="360" cy="360"/>
              </p14:xfrm>
            </p:contentPart>
          </mc:Choice>
          <mc:Fallback xmlns="">
            <p:pic>
              <p:nvPicPr>
                <p:cNvPr id="93" name="Encre 92">
                  <a:extLst>
                    <a:ext uri="{FF2B5EF4-FFF2-40B4-BE49-F238E27FC236}">
                      <a16:creationId xmlns:a16="http://schemas.microsoft.com/office/drawing/2014/main" id="{1E96F779-BCA1-5A97-7E04-A5C47DC6DD3E}"/>
                    </a:ext>
                  </a:extLst>
                </p:cNvPr>
                <p:cNvPicPr/>
                <p:nvPr/>
              </p:nvPicPr>
              <p:blipFill>
                <a:blip r:embed="rId153"/>
                <a:stretch>
                  <a:fillRect/>
                </a:stretch>
              </p:blipFill>
              <p:spPr>
                <a:xfrm>
                  <a:off x="4031884" y="37775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4">
              <p14:nvContentPartPr>
                <p14:cNvPr id="94" name="Encre 93">
                  <a:extLst>
                    <a:ext uri="{FF2B5EF4-FFF2-40B4-BE49-F238E27FC236}">
                      <a16:creationId xmlns:a16="http://schemas.microsoft.com/office/drawing/2014/main" id="{752C96B0-C413-7731-5A43-036A14F48E4B}"/>
                    </a:ext>
                  </a:extLst>
                </p14:cNvPr>
                <p14:cNvContentPartPr/>
                <p14:nvPr/>
              </p14:nvContentPartPr>
              <p14:xfrm>
                <a:off x="4035844" y="3831236"/>
                <a:ext cx="2880" cy="360"/>
              </p14:xfrm>
            </p:contentPart>
          </mc:Choice>
          <mc:Fallback xmlns="">
            <p:pic>
              <p:nvPicPr>
                <p:cNvPr id="94" name="Encre 93">
                  <a:extLst>
                    <a:ext uri="{FF2B5EF4-FFF2-40B4-BE49-F238E27FC236}">
                      <a16:creationId xmlns:a16="http://schemas.microsoft.com/office/drawing/2014/main" id="{752C96B0-C413-7731-5A43-036A14F48E4B}"/>
                    </a:ext>
                  </a:extLst>
                </p:cNvPr>
                <p:cNvPicPr/>
                <p:nvPr/>
              </p:nvPicPr>
              <p:blipFill>
                <a:blip r:embed="rId155"/>
                <a:stretch>
                  <a:fillRect/>
                </a:stretch>
              </p:blipFill>
              <p:spPr>
                <a:xfrm>
                  <a:off x="4027204" y="3777596"/>
                  <a:ext cx="205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6">
              <p14:nvContentPartPr>
                <p14:cNvPr id="95" name="Encre 94">
                  <a:extLst>
                    <a:ext uri="{FF2B5EF4-FFF2-40B4-BE49-F238E27FC236}">
                      <a16:creationId xmlns:a16="http://schemas.microsoft.com/office/drawing/2014/main" id="{E4FF4A88-2D48-1DC6-ACF8-9A9056F7D30F}"/>
                    </a:ext>
                  </a:extLst>
                </p14:cNvPr>
                <p14:cNvContentPartPr/>
                <p14:nvPr/>
              </p14:nvContentPartPr>
              <p14:xfrm>
                <a:off x="4031164" y="3831236"/>
                <a:ext cx="360" cy="360"/>
              </p14:xfrm>
            </p:contentPart>
          </mc:Choice>
          <mc:Fallback xmlns="">
            <p:pic>
              <p:nvPicPr>
                <p:cNvPr id="95" name="Encre 94">
                  <a:extLst>
                    <a:ext uri="{FF2B5EF4-FFF2-40B4-BE49-F238E27FC236}">
                      <a16:creationId xmlns:a16="http://schemas.microsoft.com/office/drawing/2014/main" id="{E4FF4A88-2D48-1DC6-ACF8-9A9056F7D30F}"/>
                    </a:ext>
                  </a:extLst>
                </p:cNvPr>
                <p:cNvPicPr/>
                <p:nvPr/>
              </p:nvPicPr>
              <p:blipFill>
                <a:blip r:embed="rId157"/>
                <a:stretch>
                  <a:fillRect/>
                </a:stretch>
              </p:blipFill>
              <p:spPr>
                <a:xfrm>
                  <a:off x="4022524" y="37775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8">
              <p14:nvContentPartPr>
                <p14:cNvPr id="96" name="Encre 95">
                  <a:extLst>
                    <a:ext uri="{FF2B5EF4-FFF2-40B4-BE49-F238E27FC236}">
                      <a16:creationId xmlns:a16="http://schemas.microsoft.com/office/drawing/2014/main" id="{7E9E6045-6BFE-7F0A-F4FE-1858BBD462D8}"/>
                    </a:ext>
                  </a:extLst>
                </p14:cNvPr>
                <p14:cNvContentPartPr/>
                <p14:nvPr/>
              </p14:nvContentPartPr>
              <p14:xfrm>
                <a:off x="4031164" y="3831236"/>
                <a:ext cx="6120" cy="3600"/>
              </p14:xfrm>
            </p:contentPart>
          </mc:Choice>
          <mc:Fallback xmlns="">
            <p:pic>
              <p:nvPicPr>
                <p:cNvPr id="96" name="Encre 95">
                  <a:extLst>
                    <a:ext uri="{FF2B5EF4-FFF2-40B4-BE49-F238E27FC236}">
                      <a16:creationId xmlns:a16="http://schemas.microsoft.com/office/drawing/2014/main" id="{7E9E6045-6BFE-7F0A-F4FE-1858BBD462D8}"/>
                    </a:ext>
                  </a:extLst>
                </p:cNvPr>
                <p:cNvPicPr/>
                <p:nvPr/>
              </p:nvPicPr>
              <p:blipFill>
                <a:blip r:embed="rId159"/>
                <a:stretch>
                  <a:fillRect/>
                </a:stretch>
              </p:blipFill>
              <p:spPr>
                <a:xfrm>
                  <a:off x="4022524" y="3777596"/>
                  <a:ext cx="23760" cy="111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0">
              <p14:nvContentPartPr>
                <p14:cNvPr id="97" name="Encre 96">
                  <a:extLst>
                    <a:ext uri="{FF2B5EF4-FFF2-40B4-BE49-F238E27FC236}">
                      <a16:creationId xmlns:a16="http://schemas.microsoft.com/office/drawing/2014/main" id="{B56CE85A-745F-2BD2-0F4C-3D306DDC84A9}"/>
                    </a:ext>
                  </a:extLst>
                </p14:cNvPr>
                <p14:cNvContentPartPr/>
                <p14:nvPr/>
              </p14:nvContentPartPr>
              <p14:xfrm>
                <a:off x="4048084" y="3838436"/>
                <a:ext cx="6840" cy="2880"/>
              </p14:xfrm>
            </p:contentPart>
          </mc:Choice>
          <mc:Fallback xmlns="">
            <p:pic>
              <p:nvPicPr>
                <p:cNvPr id="97" name="Encre 96">
                  <a:extLst>
                    <a:ext uri="{FF2B5EF4-FFF2-40B4-BE49-F238E27FC236}">
                      <a16:creationId xmlns:a16="http://schemas.microsoft.com/office/drawing/2014/main" id="{B56CE85A-745F-2BD2-0F4C-3D306DDC84A9}"/>
                    </a:ext>
                  </a:extLst>
                </p:cNvPr>
                <p:cNvPicPr/>
                <p:nvPr/>
              </p:nvPicPr>
              <p:blipFill>
                <a:blip r:embed="rId161"/>
                <a:stretch>
                  <a:fillRect/>
                </a:stretch>
              </p:blipFill>
              <p:spPr>
                <a:xfrm>
                  <a:off x="4039084" y="3784436"/>
                  <a:ext cx="2448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2">
              <p14:nvContentPartPr>
                <p14:cNvPr id="98" name="Encre 97">
                  <a:extLst>
                    <a:ext uri="{FF2B5EF4-FFF2-40B4-BE49-F238E27FC236}">
                      <a16:creationId xmlns:a16="http://schemas.microsoft.com/office/drawing/2014/main" id="{B0925DAB-5299-F7F7-3375-CE761CD20633}"/>
                    </a:ext>
                  </a:extLst>
                </p14:cNvPr>
                <p14:cNvContentPartPr/>
                <p14:nvPr/>
              </p14:nvContentPartPr>
              <p14:xfrm>
                <a:off x="4064644" y="3840956"/>
                <a:ext cx="2880" cy="360"/>
              </p14:xfrm>
            </p:contentPart>
          </mc:Choice>
          <mc:Fallback xmlns="">
            <p:pic>
              <p:nvPicPr>
                <p:cNvPr id="98" name="Encre 97">
                  <a:extLst>
                    <a:ext uri="{FF2B5EF4-FFF2-40B4-BE49-F238E27FC236}">
                      <a16:creationId xmlns:a16="http://schemas.microsoft.com/office/drawing/2014/main" id="{B0925DAB-5299-F7F7-3375-CE761CD20633}"/>
                    </a:ext>
                  </a:extLst>
                </p:cNvPr>
                <p:cNvPicPr/>
                <p:nvPr/>
              </p:nvPicPr>
              <p:blipFill>
                <a:blip r:embed="rId163"/>
                <a:stretch>
                  <a:fillRect/>
                </a:stretch>
              </p:blipFill>
              <p:spPr>
                <a:xfrm>
                  <a:off x="4055644" y="3786956"/>
                  <a:ext cx="205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4">
              <p14:nvContentPartPr>
                <p14:cNvPr id="99" name="Encre 98">
                  <a:extLst>
                    <a:ext uri="{FF2B5EF4-FFF2-40B4-BE49-F238E27FC236}">
                      <a16:creationId xmlns:a16="http://schemas.microsoft.com/office/drawing/2014/main" id="{353C820E-3156-D471-A85A-633A5814C615}"/>
                    </a:ext>
                  </a:extLst>
                </p14:cNvPr>
                <p14:cNvContentPartPr/>
                <p14:nvPr/>
              </p14:nvContentPartPr>
              <p14:xfrm>
                <a:off x="4079044" y="3840956"/>
                <a:ext cx="6840" cy="360"/>
              </p14:xfrm>
            </p:contentPart>
          </mc:Choice>
          <mc:Fallback xmlns="">
            <p:pic>
              <p:nvPicPr>
                <p:cNvPr id="99" name="Encre 98">
                  <a:extLst>
                    <a:ext uri="{FF2B5EF4-FFF2-40B4-BE49-F238E27FC236}">
                      <a16:creationId xmlns:a16="http://schemas.microsoft.com/office/drawing/2014/main" id="{353C820E-3156-D471-A85A-633A5814C615}"/>
                    </a:ext>
                  </a:extLst>
                </p:cNvPr>
                <p:cNvPicPr/>
                <p:nvPr/>
              </p:nvPicPr>
              <p:blipFill>
                <a:blip r:embed="rId165"/>
                <a:stretch>
                  <a:fillRect/>
                </a:stretch>
              </p:blipFill>
              <p:spPr>
                <a:xfrm>
                  <a:off x="4070044" y="3786956"/>
                  <a:ext cx="244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6">
              <p14:nvContentPartPr>
                <p14:cNvPr id="100" name="Encre 99">
                  <a:extLst>
                    <a:ext uri="{FF2B5EF4-FFF2-40B4-BE49-F238E27FC236}">
                      <a16:creationId xmlns:a16="http://schemas.microsoft.com/office/drawing/2014/main" id="{BDB3078E-F71B-173E-3231-3141422555F1}"/>
                    </a:ext>
                  </a:extLst>
                </p14:cNvPr>
                <p14:cNvContentPartPr/>
                <p14:nvPr/>
              </p14:nvContentPartPr>
              <p14:xfrm>
                <a:off x="4102804" y="3840956"/>
                <a:ext cx="1440" cy="360"/>
              </p14:xfrm>
            </p:contentPart>
          </mc:Choice>
          <mc:Fallback xmlns="">
            <p:pic>
              <p:nvPicPr>
                <p:cNvPr id="100" name="Encre 99">
                  <a:extLst>
                    <a:ext uri="{FF2B5EF4-FFF2-40B4-BE49-F238E27FC236}">
                      <a16:creationId xmlns:a16="http://schemas.microsoft.com/office/drawing/2014/main" id="{BDB3078E-F71B-173E-3231-3141422555F1}"/>
                    </a:ext>
                  </a:extLst>
                </p:cNvPr>
                <p:cNvPicPr/>
                <p:nvPr/>
              </p:nvPicPr>
              <p:blipFill>
                <a:blip r:embed="rId167"/>
                <a:stretch>
                  <a:fillRect/>
                </a:stretch>
              </p:blipFill>
              <p:spPr>
                <a:xfrm>
                  <a:off x="4093804" y="378695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8">
              <p14:nvContentPartPr>
                <p14:cNvPr id="101" name="Encre 100">
                  <a:extLst>
                    <a:ext uri="{FF2B5EF4-FFF2-40B4-BE49-F238E27FC236}">
                      <a16:creationId xmlns:a16="http://schemas.microsoft.com/office/drawing/2014/main" id="{ADAA5C45-41F5-8462-D874-85DD7DA03C15}"/>
                    </a:ext>
                  </a:extLst>
                </p14:cNvPr>
                <p14:cNvContentPartPr/>
                <p14:nvPr/>
              </p14:nvContentPartPr>
              <p14:xfrm>
                <a:off x="4104964" y="3840956"/>
                <a:ext cx="360" cy="1440"/>
              </p14:xfrm>
            </p:contentPart>
          </mc:Choice>
          <mc:Fallback xmlns="">
            <p:pic>
              <p:nvPicPr>
                <p:cNvPr id="101" name="Encre 100">
                  <a:extLst>
                    <a:ext uri="{FF2B5EF4-FFF2-40B4-BE49-F238E27FC236}">
                      <a16:creationId xmlns:a16="http://schemas.microsoft.com/office/drawing/2014/main" id="{ADAA5C45-41F5-8462-D874-85DD7DA03C15}"/>
                    </a:ext>
                  </a:extLst>
                </p:cNvPr>
                <p:cNvPicPr/>
                <p:nvPr/>
              </p:nvPicPr>
              <p:blipFill>
                <a:blip r:embed="rId169"/>
                <a:stretch>
                  <a:fillRect/>
                </a:stretch>
              </p:blipFill>
              <p:spPr>
                <a:xfrm>
                  <a:off x="4096324" y="378695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0">
              <p14:nvContentPartPr>
                <p14:cNvPr id="102" name="Encre 101">
                  <a:extLst>
                    <a:ext uri="{FF2B5EF4-FFF2-40B4-BE49-F238E27FC236}">
                      <a16:creationId xmlns:a16="http://schemas.microsoft.com/office/drawing/2014/main" id="{69F1A62E-74FA-D4A0-7666-0D7EA80666F7}"/>
                    </a:ext>
                  </a:extLst>
                </p14:cNvPr>
                <p14:cNvContentPartPr/>
                <p14:nvPr/>
              </p14:nvContentPartPr>
              <p14:xfrm>
                <a:off x="4104964" y="3852836"/>
                <a:ext cx="360" cy="4680"/>
              </p14:xfrm>
            </p:contentPart>
          </mc:Choice>
          <mc:Fallback xmlns="">
            <p:pic>
              <p:nvPicPr>
                <p:cNvPr id="102" name="Encre 101">
                  <a:extLst>
                    <a:ext uri="{FF2B5EF4-FFF2-40B4-BE49-F238E27FC236}">
                      <a16:creationId xmlns:a16="http://schemas.microsoft.com/office/drawing/2014/main" id="{69F1A62E-74FA-D4A0-7666-0D7EA80666F7}"/>
                    </a:ext>
                  </a:extLst>
                </p:cNvPr>
                <p:cNvPicPr/>
                <p:nvPr/>
              </p:nvPicPr>
              <p:blipFill>
                <a:blip r:embed="rId171"/>
                <a:stretch>
                  <a:fillRect/>
                </a:stretch>
              </p:blipFill>
              <p:spPr>
                <a:xfrm>
                  <a:off x="4096324" y="3798836"/>
                  <a:ext cx="1800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2">
              <p14:nvContentPartPr>
                <p14:cNvPr id="103" name="Encre 102">
                  <a:extLst>
                    <a:ext uri="{FF2B5EF4-FFF2-40B4-BE49-F238E27FC236}">
                      <a16:creationId xmlns:a16="http://schemas.microsoft.com/office/drawing/2014/main" id="{B700C858-BBBC-AA80-8C47-FE625BE1E144}"/>
                    </a:ext>
                  </a:extLst>
                </p14:cNvPr>
                <p14:cNvContentPartPr/>
                <p14:nvPr/>
              </p14:nvContentPartPr>
              <p14:xfrm>
                <a:off x="4102804" y="3866876"/>
                <a:ext cx="2880" cy="3240"/>
              </p14:xfrm>
            </p:contentPart>
          </mc:Choice>
          <mc:Fallback xmlns="">
            <p:pic>
              <p:nvPicPr>
                <p:cNvPr id="103" name="Encre 102">
                  <a:extLst>
                    <a:ext uri="{FF2B5EF4-FFF2-40B4-BE49-F238E27FC236}">
                      <a16:creationId xmlns:a16="http://schemas.microsoft.com/office/drawing/2014/main" id="{B700C858-BBBC-AA80-8C47-FE625BE1E144}"/>
                    </a:ext>
                  </a:extLst>
                </p:cNvPr>
                <p:cNvPicPr/>
                <p:nvPr/>
              </p:nvPicPr>
              <p:blipFill>
                <a:blip r:embed="rId173"/>
                <a:stretch>
                  <a:fillRect/>
                </a:stretch>
              </p:blipFill>
              <p:spPr>
                <a:xfrm>
                  <a:off x="4093804" y="3813236"/>
                  <a:ext cx="20520" cy="110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4">
              <p14:nvContentPartPr>
                <p14:cNvPr id="104" name="Encre 103">
                  <a:extLst>
                    <a:ext uri="{FF2B5EF4-FFF2-40B4-BE49-F238E27FC236}">
                      <a16:creationId xmlns:a16="http://schemas.microsoft.com/office/drawing/2014/main" id="{9A2B09AA-D7B9-5ABE-DE84-96ABF0AB00C9}"/>
                    </a:ext>
                  </a:extLst>
                </p14:cNvPr>
                <p14:cNvContentPartPr/>
                <p14:nvPr/>
              </p14:nvContentPartPr>
              <p14:xfrm>
                <a:off x="4091284" y="3874076"/>
                <a:ext cx="4680" cy="360"/>
              </p14:xfrm>
            </p:contentPart>
          </mc:Choice>
          <mc:Fallback xmlns="">
            <p:pic>
              <p:nvPicPr>
                <p:cNvPr id="104" name="Encre 103">
                  <a:extLst>
                    <a:ext uri="{FF2B5EF4-FFF2-40B4-BE49-F238E27FC236}">
                      <a16:creationId xmlns:a16="http://schemas.microsoft.com/office/drawing/2014/main" id="{9A2B09AA-D7B9-5ABE-DE84-96ABF0AB00C9}"/>
                    </a:ext>
                  </a:extLst>
                </p:cNvPr>
                <p:cNvPicPr/>
                <p:nvPr/>
              </p:nvPicPr>
              <p:blipFill>
                <a:blip r:embed="rId175"/>
                <a:stretch>
                  <a:fillRect/>
                </a:stretch>
              </p:blipFill>
              <p:spPr>
                <a:xfrm>
                  <a:off x="4082284" y="3820436"/>
                  <a:ext cx="223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6">
              <p14:nvContentPartPr>
                <p14:cNvPr id="105" name="Encre 104">
                  <a:extLst>
                    <a:ext uri="{FF2B5EF4-FFF2-40B4-BE49-F238E27FC236}">
                      <a16:creationId xmlns:a16="http://schemas.microsoft.com/office/drawing/2014/main" id="{4E0C675A-472B-97E4-93E5-E924CAE194B2}"/>
                    </a:ext>
                  </a:extLst>
                </p14:cNvPr>
                <p14:cNvContentPartPr/>
                <p14:nvPr/>
              </p14:nvContentPartPr>
              <p14:xfrm>
                <a:off x="4074724" y="3874076"/>
                <a:ext cx="4680" cy="360"/>
              </p14:xfrm>
            </p:contentPart>
          </mc:Choice>
          <mc:Fallback xmlns="">
            <p:pic>
              <p:nvPicPr>
                <p:cNvPr id="105" name="Encre 104">
                  <a:extLst>
                    <a:ext uri="{FF2B5EF4-FFF2-40B4-BE49-F238E27FC236}">
                      <a16:creationId xmlns:a16="http://schemas.microsoft.com/office/drawing/2014/main" id="{4E0C675A-472B-97E4-93E5-E924CAE194B2}"/>
                    </a:ext>
                  </a:extLst>
                </p:cNvPr>
                <p:cNvPicPr/>
                <p:nvPr/>
              </p:nvPicPr>
              <p:blipFill>
                <a:blip r:embed="rId177"/>
                <a:stretch>
                  <a:fillRect/>
                </a:stretch>
              </p:blipFill>
              <p:spPr>
                <a:xfrm>
                  <a:off x="4065724" y="3820436"/>
                  <a:ext cx="223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8">
              <p14:nvContentPartPr>
                <p14:cNvPr id="106" name="Encre 105">
                  <a:extLst>
                    <a:ext uri="{FF2B5EF4-FFF2-40B4-BE49-F238E27FC236}">
                      <a16:creationId xmlns:a16="http://schemas.microsoft.com/office/drawing/2014/main" id="{2611CAED-9278-6ED4-7D6B-2E885086740F}"/>
                    </a:ext>
                  </a:extLst>
                </p14:cNvPr>
                <p14:cNvContentPartPr/>
                <p14:nvPr/>
              </p14:nvContentPartPr>
              <p14:xfrm>
                <a:off x="4055644" y="3874076"/>
                <a:ext cx="6840" cy="360"/>
              </p14:xfrm>
            </p:contentPart>
          </mc:Choice>
          <mc:Fallback xmlns="">
            <p:pic>
              <p:nvPicPr>
                <p:cNvPr id="106" name="Encre 105">
                  <a:extLst>
                    <a:ext uri="{FF2B5EF4-FFF2-40B4-BE49-F238E27FC236}">
                      <a16:creationId xmlns:a16="http://schemas.microsoft.com/office/drawing/2014/main" id="{2611CAED-9278-6ED4-7D6B-2E885086740F}"/>
                    </a:ext>
                  </a:extLst>
                </p:cNvPr>
                <p:cNvPicPr/>
                <p:nvPr/>
              </p:nvPicPr>
              <p:blipFill>
                <a:blip r:embed="rId179"/>
                <a:stretch>
                  <a:fillRect/>
                </a:stretch>
              </p:blipFill>
              <p:spPr>
                <a:xfrm>
                  <a:off x="4047004" y="3820436"/>
                  <a:ext cx="244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0">
              <p14:nvContentPartPr>
                <p14:cNvPr id="107" name="Encre 106">
                  <a:extLst>
                    <a:ext uri="{FF2B5EF4-FFF2-40B4-BE49-F238E27FC236}">
                      <a16:creationId xmlns:a16="http://schemas.microsoft.com/office/drawing/2014/main" id="{B18C81AD-BA8D-5E41-1C2A-EAE3569EF457}"/>
                    </a:ext>
                  </a:extLst>
                </p14:cNvPr>
                <p14:cNvContentPartPr/>
                <p14:nvPr/>
              </p14:nvContentPartPr>
              <p14:xfrm>
                <a:off x="4039804" y="3874076"/>
                <a:ext cx="1440" cy="360"/>
              </p14:xfrm>
            </p:contentPart>
          </mc:Choice>
          <mc:Fallback xmlns="">
            <p:pic>
              <p:nvPicPr>
                <p:cNvPr id="107" name="Encre 106">
                  <a:extLst>
                    <a:ext uri="{FF2B5EF4-FFF2-40B4-BE49-F238E27FC236}">
                      <a16:creationId xmlns:a16="http://schemas.microsoft.com/office/drawing/2014/main" id="{B18C81AD-BA8D-5E41-1C2A-EAE3569EF457}"/>
                    </a:ext>
                  </a:extLst>
                </p:cNvPr>
                <p:cNvPicPr/>
                <p:nvPr/>
              </p:nvPicPr>
              <p:blipFill>
                <a:blip r:embed="rId181"/>
                <a:stretch>
                  <a:fillRect/>
                </a:stretch>
              </p:blipFill>
              <p:spPr>
                <a:xfrm>
                  <a:off x="4031164" y="382043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2">
              <p14:nvContentPartPr>
                <p14:cNvPr id="108" name="Encre 107">
                  <a:extLst>
                    <a:ext uri="{FF2B5EF4-FFF2-40B4-BE49-F238E27FC236}">
                      <a16:creationId xmlns:a16="http://schemas.microsoft.com/office/drawing/2014/main" id="{7BB07B0C-AB2E-D6CC-C2FC-4D4540AE50EE}"/>
                    </a:ext>
                  </a:extLst>
                </p14:cNvPr>
                <p14:cNvContentPartPr/>
                <p14:nvPr/>
              </p14:nvContentPartPr>
              <p14:xfrm>
                <a:off x="4038364" y="3874076"/>
                <a:ext cx="360" cy="360"/>
              </p14:xfrm>
            </p:contentPart>
          </mc:Choice>
          <mc:Fallback xmlns="">
            <p:pic>
              <p:nvPicPr>
                <p:cNvPr id="108" name="Encre 107">
                  <a:extLst>
                    <a:ext uri="{FF2B5EF4-FFF2-40B4-BE49-F238E27FC236}">
                      <a16:creationId xmlns:a16="http://schemas.microsoft.com/office/drawing/2014/main" id="{7BB07B0C-AB2E-D6CC-C2FC-4D4540AE50EE}"/>
                    </a:ext>
                  </a:extLst>
                </p:cNvPr>
                <p:cNvPicPr/>
                <p:nvPr/>
              </p:nvPicPr>
              <p:blipFill>
                <a:blip r:embed="rId183"/>
                <a:stretch>
                  <a:fillRect/>
                </a:stretch>
              </p:blipFill>
              <p:spPr>
                <a:xfrm>
                  <a:off x="4029724" y="382043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4">
              <p14:nvContentPartPr>
                <p14:cNvPr id="109" name="Encre 108">
                  <a:extLst>
                    <a:ext uri="{FF2B5EF4-FFF2-40B4-BE49-F238E27FC236}">
                      <a16:creationId xmlns:a16="http://schemas.microsoft.com/office/drawing/2014/main" id="{C3962227-4BCD-BF45-7CB9-67F44C2BFC7E}"/>
                    </a:ext>
                  </a:extLst>
                </p14:cNvPr>
                <p14:cNvContentPartPr/>
                <p14:nvPr/>
              </p14:nvContentPartPr>
              <p14:xfrm>
                <a:off x="4038364" y="3874076"/>
                <a:ext cx="4680" cy="360"/>
              </p14:xfrm>
            </p:contentPart>
          </mc:Choice>
          <mc:Fallback xmlns="">
            <p:pic>
              <p:nvPicPr>
                <p:cNvPr id="109" name="Encre 108">
                  <a:extLst>
                    <a:ext uri="{FF2B5EF4-FFF2-40B4-BE49-F238E27FC236}">
                      <a16:creationId xmlns:a16="http://schemas.microsoft.com/office/drawing/2014/main" id="{C3962227-4BCD-BF45-7CB9-67F44C2BFC7E}"/>
                    </a:ext>
                  </a:extLst>
                </p:cNvPr>
                <p:cNvPicPr/>
                <p:nvPr/>
              </p:nvPicPr>
              <p:blipFill>
                <a:blip r:embed="rId183"/>
                <a:stretch>
                  <a:fillRect/>
                </a:stretch>
              </p:blipFill>
              <p:spPr>
                <a:xfrm>
                  <a:off x="4029724" y="3820436"/>
                  <a:ext cx="223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5">
              <p14:nvContentPartPr>
                <p14:cNvPr id="110" name="Encre 109">
                  <a:extLst>
                    <a:ext uri="{FF2B5EF4-FFF2-40B4-BE49-F238E27FC236}">
                      <a16:creationId xmlns:a16="http://schemas.microsoft.com/office/drawing/2014/main" id="{BC2E7FFE-1C9D-4C54-25AE-EAA9F62BECFE}"/>
                    </a:ext>
                  </a:extLst>
                </p14:cNvPr>
                <p14:cNvContentPartPr/>
                <p14:nvPr/>
              </p14:nvContentPartPr>
              <p14:xfrm>
                <a:off x="4081204" y="3874076"/>
                <a:ext cx="18360" cy="360"/>
              </p14:xfrm>
            </p:contentPart>
          </mc:Choice>
          <mc:Fallback xmlns="">
            <p:pic>
              <p:nvPicPr>
                <p:cNvPr id="110" name="Encre 109">
                  <a:extLst>
                    <a:ext uri="{FF2B5EF4-FFF2-40B4-BE49-F238E27FC236}">
                      <a16:creationId xmlns:a16="http://schemas.microsoft.com/office/drawing/2014/main" id="{BC2E7FFE-1C9D-4C54-25AE-EAA9F62BECFE}"/>
                    </a:ext>
                  </a:extLst>
                </p:cNvPr>
                <p:cNvPicPr/>
                <p:nvPr/>
              </p:nvPicPr>
              <p:blipFill>
                <a:blip r:embed="rId186"/>
                <a:stretch>
                  <a:fillRect/>
                </a:stretch>
              </p:blipFill>
              <p:spPr>
                <a:xfrm>
                  <a:off x="4072564" y="3820436"/>
                  <a:ext cx="36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7">
              <p14:nvContentPartPr>
                <p14:cNvPr id="111" name="Encre 110">
                  <a:extLst>
                    <a:ext uri="{FF2B5EF4-FFF2-40B4-BE49-F238E27FC236}">
                      <a16:creationId xmlns:a16="http://schemas.microsoft.com/office/drawing/2014/main" id="{8AE1F92F-5A6E-681F-170A-A0321E94B7FA}"/>
                    </a:ext>
                  </a:extLst>
                </p14:cNvPr>
                <p14:cNvContentPartPr/>
                <p14:nvPr/>
              </p14:nvContentPartPr>
              <p14:xfrm>
                <a:off x="4102804" y="3831236"/>
                <a:ext cx="360" cy="360"/>
              </p14:xfrm>
            </p:contentPart>
          </mc:Choice>
          <mc:Fallback xmlns="">
            <p:pic>
              <p:nvPicPr>
                <p:cNvPr id="111" name="Encre 110">
                  <a:extLst>
                    <a:ext uri="{FF2B5EF4-FFF2-40B4-BE49-F238E27FC236}">
                      <a16:creationId xmlns:a16="http://schemas.microsoft.com/office/drawing/2014/main" id="{8AE1F92F-5A6E-681F-170A-A0321E94B7FA}"/>
                    </a:ext>
                  </a:extLst>
                </p:cNvPr>
                <p:cNvPicPr/>
                <p:nvPr/>
              </p:nvPicPr>
              <p:blipFill>
                <a:blip r:embed="rId188"/>
                <a:stretch>
                  <a:fillRect/>
                </a:stretch>
              </p:blipFill>
              <p:spPr>
                <a:xfrm>
                  <a:off x="4093804" y="37775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9">
              <p14:nvContentPartPr>
                <p14:cNvPr id="112" name="Encre 111">
                  <a:extLst>
                    <a:ext uri="{FF2B5EF4-FFF2-40B4-BE49-F238E27FC236}">
                      <a16:creationId xmlns:a16="http://schemas.microsoft.com/office/drawing/2014/main" id="{FF95D92B-BB14-2AF3-6088-79477542E388}"/>
                    </a:ext>
                  </a:extLst>
                </p14:cNvPr>
                <p14:cNvContentPartPr/>
                <p14:nvPr/>
              </p14:nvContentPartPr>
              <p14:xfrm>
                <a:off x="4102804" y="3831236"/>
                <a:ext cx="360" cy="360"/>
              </p14:xfrm>
            </p:contentPart>
          </mc:Choice>
          <mc:Fallback xmlns="">
            <p:pic>
              <p:nvPicPr>
                <p:cNvPr id="112" name="Encre 111">
                  <a:extLst>
                    <a:ext uri="{FF2B5EF4-FFF2-40B4-BE49-F238E27FC236}">
                      <a16:creationId xmlns:a16="http://schemas.microsoft.com/office/drawing/2014/main" id="{FF95D92B-BB14-2AF3-6088-79477542E388}"/>
                    </a:ext>
                  </a:extLst>
                </p:cNvPr>
                <p:cNvPicPr/>
                <p:nvPr/>
              </p:nvPicPr>
              <p:blipFill>
                <a:blip r:embed="rId188"/>
                <a:stretch>
                  <a:fillRect/>
                </a:stretch>
              </p:blipFill>
              <p:spPr>
                <a:xfrm>
                  <a:off x="4093804" y="37775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0">
              <p14:nvContentPartPr>
                <p14:cNvPr id="113" name="Encre 112">
                  <a:extLst>
                    <a:ext uri="{FF2B5EF4-FFF2-40B4-BE49-F238E27FC236}">
                      <a16:creationId xmlns:a16="http://schemas.microsoft.com/office/drawing/2014/main" id="{CA03227E-F91F-5204-EC1D-3BDED4BD056F}"/>
                    </a:ext>
                  </a:extLst>
                </p14:cNvPr>
                <p14:cNvContentPartPr/>
                <p14:nvPr/>
              </p14:nvContentPartPr>
              <p14:xfrm>
                <a:off x="4097764" y="3831236"/>
                <a:ext cx="2880" cy="360"/>
              </p14:xfrm>
            </p:contentPart>
          </mc:Choice>
          <mc:Fallback xmlns="">
            <p:pic>
              <p:nvPicPr>
                <p:cNvPr id="113" name="Encre 112">
                  <a:extLst>
                    <a:ext uri="{FF2B5EF4-FFF2-40B4-BE49-F238E27FC236}">
                      <a16:creationId xmlns:a16="http://schemas.microsoft.com/office/drawing/2014/main" id="{CA03227E-F91F-5204-EC1D-3BDED4BD056F}"/>
                    </a:ext>
                  </a:extLst>
                </p:cNvPr>
                <p:cNvPicPr/>
                <p:nvPr/>
              </p:nvPicPr>
              <p:blipFill>
                <a:blip r:embed="rId191"/>
                <a:stretch>
                  <a:fillRect/>
                </a:stretch>
              </p:blipFill>
              <p:spPr>
                <a:xfrm>
                  <a:off x="4089124" y="3777596"/>
                  <a:ext cx="205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2">
              <p14:nvContentPartPr>
                <p14:cNvPr id="114" name="Encre 113">
                  <a:extLst>
                    <a:ext uri="{FF2B5EF4-FFF2-40B4-BE49-F238E27FC236}">
                      <a16:creationId xmlns:a16="http://schemas.microsoft.com/office/drawing/2014/main" id="{81B4F0D5-ED4F-C485-195F-AA4371192AA6}"/>
                    </a:ext>
                  </a:extLst>
                </p14:cNvPr>
                <p14:cNvContentPartPr/>
                <p14:nvPr/>
              </p14:nvContentPartPr>
              <p14:xfrm>
                <a:off x="4090924" y="3831236"/>
                <a:ext cx="2880" cy="360"/>
              </p14:xfrm>
            </p:contentPart>
          </mc:Choice>
          <mc:Fallback xmlns="">
            <p:pic>
              <p:nvPicPr>
                <p:cNvPr id="114" name="Encre 113">
                  <a:extLst>
                    <a:ext uri="{FF2B5EF4-FFF2-40B4-BE49-F238E27FC236}">
                      <a16:creationId xmlns:a16="http://schemas.microsoft.com/office/drawing/2014/main" id="{81B4F0D5-ED4F-C485-195F-AA4371192AA6}"/>
                    </a:ext>
                  </a:extLst>
                </p:cNvPr>
                <p:cNvPicPr/>
                <p:nvPr/>
              </p:nvPicPr>
              <p:blipFill>
                <a:blip r:embed="rId193"/>
                <a:stretch>
                  <a:fillRect/>
                </a:stretch>
              </p:blipFill>
              <p:spPr>
                <a:xfrm>
                  <a:off x="4081924" y="3777596"/>
                  <a:ext cx="205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4">
              <p14:nvContentPartPr>
                <p14:cNvPr id="115" name="Encre 114">
                  <a:extLst>
                    <a:ext uri="{FF2B5EF4-FFF2-40B4-BE49-F238E27FC236}">
                      <a16:creationId xmlns:a16="http://schemas.microsoft.com/office/drawing/2014/main" id="{F7EAC003-79B7-B336-1098-B9EB5D8CC853}"/>
                    </a:ext>
                  </a:extLst>
                </p14:cNvPr>
                <p14:cNvContentPartPr/>
                <p14:nvPr/>
              </p14:nvContentPartPr>
              <p14:xfrm>
                <a:off x="4088404" y="3831236"/>
                <a:ext cx="360" cy="360"/>
              </p14:xfrm>
            </p:contentPart>
          </mc:Choice>
          <mc:Fallback xmlns="">
            <p:pic>
              <p:nvPicPr>
                <p:cNvPr id="115" name="Encre 114">
                  <a:extLst>
                    <a:ext uri="{FF2B5EF4-FFF2-40B4-BE49-F238E27FC236}">
                      <a16:creationId xmlns:a16="http://schemas.microsoft.com/office/drawing/2014/main" id="{F7EAC003-79B7-B336-1098-B9EB5D8CC853}"/>
                    </a:ext>
                  </a:extLst>
                </p:cNvPr>
                <p:cNvPicPr/>
                <p:nvPr/>
              </p:nvPicPr>
              <p:blipFill>
                <a:blip r:embed="rId153"/>
                <a:stretch>
                  <a:fillRect/>
                </a:stretch>
              </p:blipFill>
              <p:spPr>
                <a:xfrm>
                  <a:off x="4079404" y="37775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5">
              <p14:nvContentPartPr>
                <p14:cNvPr id="116" name="Encre 115">
                  <a:extLst>
                    <a:ext uri="{FF2B5EF4-FFF2-40B4-BE49-F238E27FC236}">
                      <a16:creationId xmlns:a16="http://schemas.microsoft.com/office/drawing/2014/main" id="{6E666B67-0625-C101-B285-92FC2E0BCEC8}"/>
                    </a:ext>
                  </a:extLst>
                </p14:cNvPr>
                <p14:cNvContentPartPr/>
                <p14:nvPr/>
              </p14:nvContentPartPr>
              <p14:xfrm>
                <a:off x="4078684" y="3831236"/>
                <a:ext cx="5400" cy="1800"/>
              </p14:xfrm>
            </p:contentPart>
          </mc:Choice>
          <mc:Fallback xmlns="">
            <p:pic>
              <p:nvPicPr>
                <p:cNvPr id="116" name="Encre 115">
                  <a:extLst>
                    <a:ext uri="{FF2B5EF4-FFF2-40B4-BE49-F238E27FC236}">
                      <a16:creationId xmlns:a16="http://schemas.microsoft.com/office/drawing/2014/main" id="{6E666B67-0625-C101-B285-92FC2E0BCEC8}"/>
                    </a:ext>
                  </a:extLst>
                </p:cNvPr>
                <p:cNvPicPr/>
                <p:nvPr/>
              </p:nvPicPr>
              <p:blipFill>
                <a:blip r:embed="rId196"/>
                <a:stretch>
                  <a:fillRect/>
                </a:stretch>
              </p:blipFill>
              <p:spPr>
                <a:xfrm>
                  <a:off x="4070044" y="3777596"/>
                  <a:ext cx="23040" cy="109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7">
              <p14:nvContentPartPr>
                <p14:cNvPr id="117" name="Encre 116">
                  <a:extLst>
                    <a:ext uri="{FF2B5EF4-FFF2-40B4-BE49-F238E27FC236}">
                      <a16:creationId xmlns:a16="http://schemas.microsoft.com/office/drawing/2014/main" id="{F170C071-C02B-4ACA-2E39-425304839299}"/>
                    </a:ext>
                  </a:extLst>
                </p14:cNvPr>
                <p14:cNvContentPartPr/>
                <p14:nvPr/>
              </p14:nvContentPartPr>
              <p14:xfrm>
                <a:off x="4074004" y="3833756"/>
                <a:ext cx="360" cy="360"/>
              </p14:xfrm>
            </p:contentPart>
          </mc:Choice>
          <mc:Fallback xmlns="">
            <p:pic>
              <p:nvPicPr>
                <p:cNvPr id="117" name="Encre 116">
                  <a:extLst>
                    <a:ext uri="{FF2B5EF4-FFF2-40B4-BE49-F238E27FC236}">
                      <a16:creationId xmlns:a16="http://schemas.microsoft.com/office/drawing/2014/main" id="{F170C071-C02B-4ACA-2E39-425304839299}"/>
                    </a:ext>
                  </a:extLst>
                </p:cNvPr>
                <p:cNvPicPr/>
                <p:nvPr/>
              </p:nvPicPr>
              <p:blipFill>
                <a:blip r:embed="rId198"/>
                <a:stretch>
                  <a:fillRect/>
                </a:stretch>
              </p:blipFill>
              <p:spPr>
                <a:xfrm>
                  <a:off x="4065364" y="37797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9">
              <p14:nvContentPartPr>
                <p14:cNvPr id="118" name="Encre 117">
                  <a:extLst>
                    <a:ext uri="{FF2B5EF4-FFF2-40B4-BE49-F238E27FC236}">
                      <a16:creationId xmlns:a16="http://schemas.microsoft.com/office/drawing/2014/main" id="{2E209615-5207-1299-8A8A-19213672E8E4}"/>
                    </a:ext>
                  </a:extLst>
                </p14:cNvPr>
                <p14:cNvContentPartPr/>
                <p14:nvPr/>
              </p14:nvContentPartPr>
              <p14:xfrm>
                <a:off x="4074004" y="3831236"/>
                <a:ext cx="360" cy="2880"/>
              </p14:xfrm>
            </p:contentPart>
          </mc:Choice>
          <mc:Fallback xmlns="">
            <p:pic>
              <p:nvPicPr>
                <p:cNvPr id="118" name="Encre 117">
                  <a:extLst>
                    <a:ext uri="{FF2B5EF4-FFF2-40B4-BE49-F238E27FC236}">
                      <a16:creationId xmlns:a16="http://schemas.microsoft.com/office/drawing/2014/main" id="{2E209615-5207-1299-8A8A-19213672E8E4}"/>
                    </a:ext>
                  </a:extLst>
                </p:cNvPr>
                <p:cNvPicPr/>
                <p:nvPr/>
              </p:nvPicPr>
              <p:blipFill>
                <a:blip r:embed="rId200"/>
                <a:stretch>
                  <a:fillRect/>
                </a:stretch>
              </p:blipFill>
              <p:spPr>
                <a:xfrm>
                  <a:off x="4065364" y="377723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1">
              <p14:nvContentPartPr>
                <p14:cNvPr id="119" name="Encre 118">
                  <a:extLst>
                    <a:ext uri="{FF2B5EF4-FFF2-40B4-BE49-F238E27FC236}">
                      <a16:creationId xmlns:a16="http://schemas.microsoft.com/office/drawing/2014/main" id="{46123F9B-9006-A092-0B1D-F2C9814B3CC9}"/>
                    </a:ext>
                  </a:extLst>
                </p14:cNvPr>
                <p14:cNvContentPartPr/>
                <p14:nvPr/>
              </p14:nvContentPartPr>
              <p14:xfrm>
                <a:off x="4074004" y="3812156"/>
                <a:ext cx="360" cy="2880"/>
              </p14:xfrm>
            </p:contentPart>
          </mc:Choice>
          <mc:Fallback xmlns="">
            <p:pic>
              <p:nvPicPr>
                <p:cNvPr id="119" name="Encre 118">
                  <a:extLst>
                    <a:ext uri="{FF2B5EF4-FFF2-40B4-BE49-F238E27FC236}">
                      <a16:creationId xmlns:a16="http://schemas.microsoft.com/office/drawing/2014/main" id="{46123F9B-9006-A092-0B1D-F2C9814B3CC9}"/>
                    </a:ext>
                  </a:extLst>
                </p:cNvPr>
                <p:cNvPicPr/>
                <p:nvPr/>
              </p:nvPicPr>
              <p:blipFill>
                <a:blip r:embed="rId202"/>
                <a:stretch>
                  <a:fillRect/>
                </a:stretch>
              </p:blipFill>
              <p:spPr>
                <a:xfrm>
                  <a:off x="4065364" y="375851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3">
              <p14:nvContentPartPr>
                <p14:cNvPr id="120" name="Encre 119">
                  <a:extLst>
                    <a:ext uri="{FF2B5EF4-FFF2-40B4-BE49-F238E27FC236}">
                      <a16:creationId xmlns:a16="http://schemas.microsoft.com/office/drawing/2014/main" id="{3744A2DB-E074-4250-4E52-670188A75C03}"/>
                    </a:ext>
                  </a:extLst>
                </p14:cNvPr>
                <p14:cNvContentPartPr/>
                <p14:nvPr/>
              </p14:nvContentPartPr>
              <p14:xfrm>
                <a:off x="4074004" y="3804956"/>
                <a:ext cx="360" cy="360"/>
              </p14:xfrm>
            </p:contentPart>
          </mc:Choice>
          <mc:Fallback xmlns="">
            <p:pic>
              <p:nvPicPr>
                <p:cNvPr id="120" name="Encre 119">
                  <a:extLst>
                    <a:ext uri="{FF2B5EF4-FFF2-40B4-BE49-F238E27FC236}">
                      <a16:creationId xmlns:a16="http://schemas.microsoft.com/office/drawing/2014/main" id="{3744A2DB-E074-4250-4E52-670188A75C03}"/>
                    </a:ext>
                  </a:extLst>
                </p:cNvPr>
                <p:cNvPicPr/>
                <p:nvPr/>
              </p:nvPicPr>
              <p:blipFill>
                <a:blip r:embed="rId204"/>
                <a:stretch>
                  <a:fillRect/>
                </a:stretch>
              </p:blipFill>
              <p:spPr>
                <a:xfrm>
                  <a:off x="4065364" y="375131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5">
              <p14:nvContentPartPr>
                <p14:cNvPr id="121" name="Encre 120">
                  <a:extLst>
                    <a:ext uri="{FF2B5EF4-FFF2-40B4-BE49-F238E27FC236}">
                      <a16:creationId xmlns:a16="http://schemas.microsoft.com/office/drawing/2014/main" id="{C7AC7568-D25D-B00A-49B4-209E0532A560}"/>
                    </a:ext>
                  </a:extLst>
                </p14:cNvPr>
                <p14:cNvContentPartPr/>
                <p14:nvPr/>
              </p14:nvContentPartPr>
              <p14:xfrm>
                <a:off x="4058164" y="3821876"/>
                <a:ext cx="6840" cy="3960"/>
              </p14:xfrm>
            </p:contentPart>
          </mc:Choice>
          <mc:Fallback xmlns="">
            <p:pic>
              <p:nvPicPr>
                <p:cNvPr id="121" name="Encre 120">
                  <a:extLst>
                    <a:ext uri="{FF2B5EF4-FFF2-40B4-BE49-F238E27FC236}">
                      <a16:creationId xmlns:a16="http://schemas.microsoft.com/office/drawing/2014/main" id="{C7AC7568-D25D-B00A-49B4-209E0532A560}"/>
                    </a:ext>
                  </a:extLst>
                </p:cNvPr>
                <p:cNvPicPr/>
                <p:nvPr/>
              </p:nvPicPr>
              <p:blipFill>
                <a:blip r:embed="rId206"/>
                <a:stretch>
                  <a:fillRect/>
                </a:stretch>
              </p:blipFill>
              <p:spPr>
                <a:xfrm>
                  <a:off x="4049524" y="3767876"/>
                  <a:ext cx="24480" cy="1116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7">
              <p14:nvContentPartPr>
                <p14:cNvPr id="122" name="Encre 121">
                  <a:extLst>
                    <a:ext uri="{FF2B5EF4-FFF2-40B4-BE49-F238E27FC236}">
                      <a16:creationId xmlns:a16="http://schemas.microsoft.com/office/drawing/2014/main" id="{BCE293E6-C31D-60A1-4749-30000FCB6551}"/>
                    </a:ext>
                  </a:extLst>
                </p14:cNvPr>
                <p14:cNvContentPartPr/>
                <p14:nvPr/>
              </p14:nvContentPartPr>
              <p14:xfrm>
                <a:off x="4047004" y="3833756"/>
                <a:ext cx="1440" cy="1440"/>
              </p14:xfrm>
            </p:contentPart>
          </mc:Choice>
          <mc:Fallback xmlns="">
            <p:pic>
              <p:nvPicPr>
                <p:cNvPr id="122" name="Encre 121">
                  <a:extLst>
                    <a:ext uri="{FF2B5EF4-FFF2-40B4-BE49-F238E27FC236}">
                      <a16:creationId xmlns:a16="http://schemas.microsoft.com/office/drawing/2014/main" id="{BCE293E6-C31D-60A1-4749-30000FCB6551}"/>
                    </a:ext>
                  </a:extLst>
                </p:cNvPr>
                <p:cNvPicPr/>
                <p:nvPr/>
              </p:nvPicPr>
              <p:blipFill>
                <a:blip r:embed="rId208"/>
                <a:stretch>
                  <a:fillRect/>
                </a:stretch>
              </p:blipFill>
              <p:spPr>
                <a:xfrm>
                  <a:off x="4038364" y="3779756"/>
                  <a:ext cx="1908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9">
              <p14:nvContentPartPr>
                <p14:cNvPr id="123" name="Encre 122">
                  <a:extLst>
                    <a:ext uri="{FF2B5EF4-FFF2-40B4-BE49-F238E27FC236}">
                      <a16:creationId xmlns:a16="http://schemas.microsoft.com/office/drawing/2014/main" id="{85B44C92-7D33-DD73-369D-3FC973C4462A}"/>
                    </a:ext>
                  </a:extLst>
                </p14:cNvPr>
                <p14:cNvContentPartPr/>
                <p14:nvPr/>
              </p14:nvContentPartPr>
              <p14:xfrm>
                <a:off x="4030444" y="3840956"/>
                <a:ext cx="1440" cy="360"/>
              </p14:xfrm>
            </p:contentPart>
          </mc:Choice>
          <mc:Fallback xmlns="">
            <p:pic>
              <p:nvPicPr>
                <p:cNvPr id="123" name="Encre 122">
                  <a:extLst>
                    <a:ext uri="{FF2B5EF4-FFF2-40B4-BE49-F238E27FC236}">
                      <a16:creationId xmlns:a16="http://schemas.microsoft.com/office/drawing/2014/main" id="{85B44C92-7D33-DD73-369D-3FC973C4462A}"/>
                    </a:ext>
                  </a:extLst>
                </p:cNvPr>
                <p:cNvPicPr/>
                <p:nvPr/>
              </p:nvPicPr>
              <p:blipFill>
                <a:blip r:embed="rId210"/>
                <a:stretch>
                  <a:fillRect/>
                </a:stretch>
              </p:blipFill>
              <p:spPr>
                <a:xfrm>
                  <a:off x="4021444" y="378695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1">
              <p14:nvContentPartPr>
                <p14:cNvPr id="124" name="Encre 123">
                  <a:extLst>
                    <a:ext uri="{FF2B5EF4-FFF2-40B4-BE49-F238E27FC236}">
                      <a16:creationId xmlns:a16="http://schemas.microsoft.com/office/drawing/2014/main" id="{952120D2-E703-4C83-7618-C57FE6B1BD5F}"/>
                    </a:ext>
                  </a:extLst>
                </p14:cNvPr>
                <p14:cNvContentPartPr/>
                <p14:nvPr/>
              </p14:nvContentPartPr>
              <p14:xfrm>
                <a:off x="4026484" y="3840956"/>
                <a:ext cx="360" cy="360"/>
              </p14:xfrm>
            </p:contentPart>
          </mc:Choice>
          <mc:Fallback xmlns="">
            <p:pic>
              <p:nvPicPr>
                <p:cNvPr id="124" name="Encre 123">
                  <a:extLst>
                    <a:ext uri="{FF2B5EF4-FFF2-40B4-BE49-F238E27FC236}">
                      <a16:creationId xmlns:a16="http://schemas.microsoft.com/office/drawing/2014/main" id="{952120D2-E703-4C83-7618-C57FE6B1BD5F}"/>
                    </a:ext>
                  </a:extLst>
                </p:cNvPr>
                <p:cNvPicPr/>
                <p:nvPr/>
              </p:nvPicPr>
              <p:blipFill>
                <a:blip r:embed="rId212"/>
                <a:stretch>
                  <a:fillRect/>
                </a:stretch>
              </p:blipFill>
              <p:spPr>
                <a:xfrm>
                  <a:off x="4017844" y="37869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3">
              <p14:nvContentPartPr>
                <p14:cNvPr id="125" name="Encre 124">
                  <a:extLst>
                    <a:ext uri="{FF2B5EF4-FFF2-40B4-BE49-F238E27FC236}">
                      <a16:creationId xmlns:a16="http://schemas.microsoft.com/office/drawing/2014/main" id="{1979EA90-FF4F-DEDE-9D04-6399B38A4BD6}"/>
                    </a:ext>
                  </a:extLst>
                </p14:cNvPr>
                <p14:cNvContentPartPr/>
                <p14:nvPr/>
              </p14:nvContentPartPr>
              <p14:xfrm>
                <a:off x="4033684" y="3840956"/>
                <a:ext cx="6840" cy="360"/>
              </p14:xfrm>
            </p:contentPart>
          </mc:Choice>
          <mc:Fallback xmlns="">
            <p:pic>
              <p:nvPicPr>
                <p:cNvPr id="125" name="Encre 124">
                  <a:extLst>
                    <a:ext uri="{FF2B5EF4-FFF2-40B4-BE49-F238E27FC236}">
                      <a16:creationId xmlns:a16="http://schemas.microsoft.com/office/drawing/2014/main" id="{1979EA90-FF4F-DEDE-9D04-6399B38A4BD6}"/>
                    </a:ext>
                  </a:extLst>
                </p:cNvPr>
                <p:cNvPicPr/>
                <p:nvPr/>
              </p:nvPicPr>
              <p:blipFill>
                <a:blip r:embed="rId214"/>
                <a:stretch>
                  <a:fillRect/>
                </a:stretch>
              </p:blipFill>
              <p:spPr>
                <a:xfrm>
                  <a:off x="4024684" y="3786956"/>
                  <a:ext cx="244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5">
              <p14:nvContentPartPr>
                <p14:cNvPr id="126" name="Encre 125">
                  <a:extLst>
                    <a:ext uri="{FF2B5EF4-FFF2-40B4-BE49-F238E27FC236}">
                      <a16:creationId xmlns:a16="http://schemas.microsoft.com/office/drawing/2014/main" id="{5FDAD3DC-52CC-5A41-A356-5CB016DCF9C2}"/>
                    </a:ext>
                  </a:extLst>
                </p14:cNvPr>
                <p14:cNvContentPartPr/>
                <p14:nvPr/>
              </p14:nvContentPartPr>
              <p14:xfrm>
                <a:off x="4062124" y="3827996"/>
                <a:ext cx="1440" cy="1440"/>
              </p14:xfrm>
            </p:contentPart>
          </mc:Choice>
          <mc:Fallback xmlns="">
            <p:pic>
              <p:nvPicPr>
                <p:cNvPr id="126" name="Encre 125">
                  <a:extLst>
                    <a:ext uri="{FF2B5EF4-FFF2-40B4-BE49-F238E27FC236}">
                      <a16:creationId xmlns:a16="http://schemas.microsoft.com/office/drawing/2014/main" id="{5FDAD3DC-52CC-5A41-A356-5CB016DCF9C2}"/>
                    </a:ext>
                  </a:extLst>
                </p:cNvPr>
                <p:cNvPicPr/>
                <p:nvPr/>
              </p:nvPicPr>
              <p:blipFill>
                <a:blip r:embed="rId216"/>
                <a:stretch>
                  <a:fillRect/>
                </a:stretch>
              </p:blipFill>
              <p:spPr>
                <a:xfrm>
                  <a:off x="4053484" y="3773996"/>
                  <a:ext cx="1908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7">
              <p14:nvContentPartPr>
                <p14:cNvPr id="127" name="Encre 126">
                  <a:extLst>
                    <a:ext uri="{FF2B5EF4-FFF2-40B4-BE49-F238E27FC236}">
                      <a16:creationId xmlns:a16="http://schemas.microsoft.com/office/drawing/2014/main" id="{19B2F771-4746-D0FB-0A47-22E7F6222B6B}"/>
                    </a:ext>
                  </a:extLst>
                </p14:cNvPr>
                <p14:cNvContentPartPr/>
                <p14:nvPr/>
              </p14:nvContentPartPr>
              <p14:xfrm>
                <a:off x="4064644" y="3816836"/>
                <a:ext cx="2880" cy="5400"/>
              </p14:xfrm>
            </p:contentPart>
          </mc:Choice>
          <mc:Fallback xmlns="">
            <p:pic>
              <p:nvPicPr>
                <p:cNvPr id="127" name="Encre 126">
                  <a:extLst>
                    <a:ext uri="{FF2B5EF4-FFF2-40B4-BE49-F238E27FC236}">
                      <a16:creationId xmlns:a16="http://schemas.microsoft.com/office/drawing/2014/main" id="{19B2F771-4746-D0FB-0A47-22E7F6222B6B}"/>
                    </a:ext>
                  </a:extLst>
                </p:cNvPr>
                <p:cNvPicPr/>
                <p:nvPr/>
              </p:nvPicPr>
              <p:blipFill>
                <a:blip r:embed="rId218"/>
                <a:stretch>
                  <a:fillRect/>
                </a:stretch>
              </p:blipFill>
              <p:spPr>
                <a:xfrm>
                  <a:off x="4055644" y="3762836"/>
                  <a:ext cx="20520" cy="1130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9">
              <p14:nvContentPartPr>
                <p14:cNvPr id="128" name="Encre 127">
                  <a:extLst>
                    <a:ext uri="{FF2B5EF4-FFF2-40B4-BE49-F238E27FC236}">
                      <a16:creationId xmlns:a16="http://schemas.microsoft.com/office/drawing/2014/main" id="{74EF8A10-903C-54D9-9952-129CF80D6404}"/>
                    </a:ext>
                  </a:extLst>
                </p14:cNvPr>
                <p14:cNvContentPartPr/>
                <p14:nvPr/>
              </p14:nvContentPartPr>
              <p14:xfrm>
                <a:off x="4079044" y="3804956"/>
                <a:ext cx="360" cy="360"/>
              </p14:xfrm>
            </p:contentPart>
          </mc:Choice>
          <mc:Fallback xmlns="">
            <p:pic>
              <p:nvPicPr>
                <p:cNvPr id="128" name="Encre 127">
                  <a:extLst>
                    <a:ext uri="{FF2B5EF4-FFF2-40B4-BE49-F238E27FC236}">
                      <a16:creationId xmlns:a16="http://schemas.microsoft.com/office/drawing/2014/main" id="{74EF8A10-903C-54D9-9952-129CF80D6404}"/>
                    </a:ext>
                  </a:extLst>
                </p:cNvPr>
                <p:cNvPicPr/>
                <p:nvPr/>
              </p:nvPicPr>
              <p:blipFill>
                <a:blip r:embed="rId220"/>
                <a:stretch>
                  <a:fillRect/>
                </a:stretch>
              </p:blipFill>
              <p:spPr>
                <a:xfrm>
                  <a:off x="4070044" y="375131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1">
              <p14:nvContentPartPr>
                <p14:cNvPr id="129" name="Encre 128">
                  <a:extLst>
                    <a:ext uri="{FF2B5EF4-FFF2-40B4-BE49-F238E27FC236}">
                      <a16:creationId xmlns:a16="http://schemas.microsoft.com/office/drawing/2014/main" id="{A2BA1906-5610-4E8F-E4B9-952D6AA1B81F}"/>
                    </a:ext>
                  </a:extLst>
                </p14:cNvPr>
                <p14:cNvContentPartPr/>
                <p14:nvPr/>
              </p14:nvContentPartPr>
              <p14:xfrm>
                <a:off x="4053844" y="3809996"/>
                <a:ext cx="11160" cy="9000"/>
              </p14:xfrm>
            </p:contentPart>
          </mc:Choice>
          <mc:Fallback xmlns="">
            <p:pic>
              <p:nvPicPr>
                <p:cNvPr id="129" name="Encre 128">
                  <a:extLst>
                    <a:ext uri="{FF2B5EF4-FFF2-40B4-BE49-F238E27FC236}">
                      <a16:creationId xmlns:a16="http://schemas.microsoft.com/office/drawing/2014/main" id="{A2BA1906-5610-4E8F-E4B9-952D6AA1B81F}"/>
                    </a:ext>
                  </a:extLst>
                </p:cNvPr>
                <p:cNvPicPr/>
                <p:nvPr/>
              </p:nvPicPr>
              <p:blipFill>
                <a:blip r:embed="rId222"/>
                <a:stretch>
                  <a:fillRect/>
                </a:stretch>
              </p:blipFill>
              <p:spPr>
                <a:xfrm>
                  <a:off x="4045204" y="3755996"/>
                  <a:ext cx="28800" cy="116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3">
              <p14:nvContentPartPr>
                <p14:cNvPr id="130" name="Encre 129">
                  <a:extLst>
                    <a:ext uri="{FF2B5EF4-FFF2-40B4-BE49-F238E27FC236}">
                      <a16:creationId xmlns:a16="http://schemas.microsoft.com/office/drawing/2014/main" id="{3BACB557-8915-EDAC-CE50-512A47E18670}"/>
                    </a:ext>
                  </a:extLst>
                </p14:cNvPr>
                <p14:cNvContentPartPr/>
                <p14:nvPr/>
              </p14:nvContentPartPr>
              <p14:xfrm>
                <a:off x="4019284" y="3828716"/>
                <a:ext cx="9720" cy="4680"/>
              </p14:xfrm>
            </p:contentPart>
          </mc:Choice>
          <mc:Fallback xmlns="">
            <p:pic>
              <p:nvPicPr>
                <p:cNvPr id="130" name="Encre 129">
                  <a:extLst>
                    <a:ext uri="{FF2B5EF4-FFF2-40B4-BE49-F238E27FC236}">
                      <a16:creationId xmlns:a16="http://schemas.microsoft.com/office/drawing/2014/main" id="{3BACB557-8915-EDAC-CE50-512A47E18670}"/>
                    </a:ext>
                  </a:extLst>
                </p:cNvPr>
                <p:cNvPicPr/>
                <p:nvPr/>
              </p:nvPicPr>
              <p:blipFill>
                <a:blip r:embed="rId224"/>
                <a:stretch>
                  <a:fillRect/>
                </a:stretch>
              </p:blipFill>
              <p:spPr>
                <a:xfrm>
                  <a:off x="4010644" y="3775076"/>
                  <a:ext cx="2736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5">
              <p14:nvContentPartPr>
                <p14:cNvPr id="131" name="Encre 130">
                  <a:extLst>
                    <a:ext uri="{FF2B5EF4-FFF2-40B4-BE49-F238E27FC236}">
                      <a16:creationId xmlns:a16="http://schemas.microsoft.com/office/drawing/2014/main" id="{60EDAC2A-2CF7-CAF6-8FEF-5C788305B637}"/>
                    </a:ext>
                  </a:extLst>
                </p14:cNvPr>
                <p14:cNvContentPartPr/>
                <p14:nvPr/>
              </p14:nvContentPartPr>
              <p14:xfrm>
                <a:off x="4007404" y="3838436"/>
                <a:ext cx="360" cy="360"/>
              </p14:xfrm>
            </p:contentPart>
          </mc:Choice>
          <mc:Fallback xmlns="">
            <p:pic>
              <p:nvPicPr>
                <p:cNvPr id="131" name="Encre 130">
                  <a:extLst>
                    <a:ext uri="{FF2B5EF4-FFF2-40B4-BE49-F238E27FC236}">
                      <a16:creationId xmlns:a16="http://schemas.microsoft.com/office/drawing/2014/main" id="{60EDAC2A-2CF7-CAF6-8FEF-5C788305B637}"/>
                    </a:ext>
                  </a:extLst>
                </p:cNvPr>
                <p:cNvPicPr/>
                <p:nvPr/>
              </p:nvPicPr>
              <p:blipFill>
                <a:blip r:embed="rId226"/>
                <a:stretch>
                  <a:fillRect/>
                </a:stretch>
              </p:blipFill>
              <p:spPr>
                <a:xfrm>
                  <a:off x="3998764" y="378443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7">
              <p14:nvContentPartPr>
                <p14:cNvPr id="132" name="Encre 131">
                  <a:extLst>
                    <a:ext uri="{FF2B5EF4-FFF2-40B4-BE49-F238E27FC236}">
                      <a16:creationId xmlns:a16="http://schemas.microsoft.com/office/drawing/2014/main" id="{279EB568-4984-D240-C364-0D01C490962C}"/>
                    </a:ext>
                  </a:extLst>
                </p14:cNvPr>
                <p14:cNvContentPartPr/>
                <p14:nvPr/>
              </p14:nvContentPartPr>
              <p14:xfrm>
                <a:off x="4007404" y="3838436"/>
                <a:ext cx="360" cy="360"/>
              </p14:xfrm>
            </p:contentPart>
          </mc:Choice>
          <mc:Fallback xmlns="">
            <p:pic>
              <p:nvPicPr>
                <p:cNvPr id="132" name="Encre 131">
                  <a:extLst>
                    <a:ext uri="{FF2B5EF4-FFF2-40B4-BE49-F238E27FC236}">
                      <a16:creationId xmlns:a16="http://schemas.microsoft.com/office/drawing/2014/main" id="{279EB568-4984-D240-C364-0D01C490962C}"/>
                    </a:ext>
                  </a:extLst>
                </p:cNvPr>
                <p:cNvPicPr/>
                <p:nvPr/>
              </p:nvPicPr>
              <p:blipFill>
                <a:blip r:embed="rId226"/>
                <a:stretch>
                  <a:fillRect/>
                </a:stretch>
              </p:blipFill>
              <p:spPr>
                <a:xfrm>
                  <a:off x="3998764" y="378443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8">
              <p14:nvContentPartPr>
                <p14:cNvPr id="133" name="Encre 132">
                  <a:extLst>
                    <a:ext uri="{FF2B5EF4-FFF2-40B4-BE49-F238E27FC236}">
                      <a16:creationId xmlns:a16="http://schemas.microsoft.com/office/drawing/2014/main" id="{75519FF8-CE49-0F70-45B2-A1CDBF874F04}"/>
                    </a:ext>
                  </a:extLst>
                </p14:cNvPr>
                <p14:cNvContentPartPr/>
                <p14:nvPr/>
              </p14:nvContentPartPr>
              <p14:xfrm>
                <a:off x="4040884" y="3838436"/>
                <a:ext cx="6840" cy="360"/>
              </p14:xfrm>
            </p:contentPart>
          </mc:Choice>
          <mc:Fallback xmlns="">
            <p:pic>
              <p:nvPicPr>
                <p:cNvPr id="133" name="Encre 132">
                  <a:extLst>
                    <a:ext uri="{FF2B5EF4-FFF2-40B4-BE49-F238E27FC236}">
                      <a16:creationId xmlns:a16="http://schemas.microsoft.com/office/drawing/2014/main" id="{75519FF8-CE49-0F70-45B2-A1CDBF874F04}"/>
                    </a:ext>
                  </a:extLst>
                </p:cNvPr>
                <p:cNvPicPr/>
                <p:nvPr/>
              </p:nvPicPr>
              <p:blipFill>
                <a:blip r:embed="rId229"/>
                <a:stretch>
                  <a:fillRect/>
                </a:stretch>
              </p:blipFill>
              <p:spPr>
                <a:xfrm>
                  <a:off x="4031884" y="3784436"/>
                  <a:ext cx="244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0">
              <p14:nvContentPartPr>
                <p14:cNvPr id="134" name="Encre 133">
                  <a:extLst>
                    <a:ext uri="{FF2B5EF4-FFF2-40B4-BE49-F238E27FC236}">
                      <a16:creationId xmlns:a16="http://schemas.microsoft.com/office/drawing/2014/main" id="{8AA2FFB7-ED1B-6139-855F-3DF3AB83238D}"/>
                    </a:ext>
                  </a:extLst>
                </p14:cNvPr>
                <p14:cNvContentPartPr/>
                <p14:nvPr/>
              </p14:nvContentPartPr>
              <p14:xfrm>
                <a:off x="4062124" y="3838436"/>
                <a:ext cx="1440" cy="360"/>
              </p14:xfrm>
            </p:contentPart>
          </mc:Choice>
          <mc:Fallback xmlns="">
            <p:pic>
              <p:nvPicPr>
                <p:cNvPr id="134" name="Encre 133">
                  <a:extLst>
                    <a:ext uri="{FF2B5EF4-FFF2-40B4-BE49-F238E27FC236}">
                      <a16:creationId xmlns:a16="http://schemas.microsoft.com/office/drawing/2014/main" id="{8AA2FFB7-ED1B-6139-855F-3DF3AB83238D}"/>
                    </a:ext>
                  </a:extLst>
                </p:cNvPr>
                <p:cNvPicPr/>
                <p:nvPr/>
              </p:nvPicPr>
              <p:blipFill>
                <a:blip r:embed="rId231"/>
                <a:stretch>
                  <a:fillRect/>
                </a:stretch>
              </p:blipFill>
              <p:spPr>
                <a:xfrm>
                  <a:off x="4053484" y="378443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2">
              <p14:nvContentPartPr>
                <p14:cNvPr id="135" name="Encre 134">
                  <a:extLst>
                    <a:ext uri="{FF2B5EF4-FFF2-40B4-BE49-F238E27FC236}">
                      <a16:creationId xmlns:a16="http://schemas.microsoft.com/office/drawing/2014/main" id="{EF08CF42-1717-958C-DAEB-5D5F34D2FE5D}"/>
                    </a:ext>
                  </a:extLst>
                </p14:cNvPr>
                <p14:cNvContentPartPr/>
                <p14:nvPr/>
              </p14:nvContentPartPr>
              <p14:xfrm>
                <a:off x="4074004" y="3824396"/>
                <a:ext cx="2160" cy="9720"/>
              </p14:xfrm>
            </p:contentPart>
          </mc:Choice>
          <mc:Fallback xmlns="">
            <p:pic>
              <p:nvPicPr>
                <p:cNvPr id="135" name="Encre 134">
                  <a:extLst>
                    <a:ext uri="{FF2B5EF4-FFF2-40B4-BE49-F238E27FC236}">
                      <a16:creationId xmlns:a16="http://schemas.microsoft.com/office/drawing/2014/main" id="{EF08CF42-1717-958C-DAEB-5D5F34D2FE5D}"/>
                    </a:ext>
                  </a:extLst>
                </p:cNvPr>
                <p:cNvPicPr/>
                <p:nvPr/>
              </p:nvPicPr>
              <p:blipFill>
                <a:blip r:embed="rId233"/>
                <a:stretch>
                  <a:fillRect/>
                </a:stretch>
              </p:blipFill>
              <p:spPr>
                <a:xfrm>
                  <a:off x="4065364" y="3770396"/>
                  <a:ext cx="19800" cy="1173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4">
              <p14:nvContentPartPr>
                <p14:cNvPr id="136" name="Encre 135">
                  <a:extLst>
                    <a:ext uri="{FF2B5EF4-FFF2-40B4-BE49-F238E27FC236}">
                      <a16:creationId xmlns:a16="http://schemas.microsoft.com/office/drawing/2014/main" id="{B24F85D5-037B-11E4-576B-F450F5FC919F}"/>
                    </a:ext>
                  </a:extLst>
                </p14:cNvPr>
                <p14:cNvContentPartPr/>
                <p14:nvPr/>
              </p14:nvContentPartPr>
              <p14:xfrm>
                <a:off x="4081204" y="3807476"/>
                <a:ext cx="360" cy="2880"/>
              </p14:xfrm>
            </p:contentPart>
          </mc:Choice>
          <mc:Fallback xmlns="">
            <p:pic>
              <p:nvPicPr>
                <p:cNvPr id="136" name="Encre 135">
                  <a:extLst>
                    <a:ext uri="{FF2B5EF4-FFF2-40B4-BE49-F238E27FC236}">
                      <a16:creationId xmlns:a16="http://schemas.microsoft.com/office/drawing/2014/main" id="{B24F85D5-037B-11E4-576B-F450F5FC919F}"/>
                    </a:ext>
                  </a:extLst>
                </p:cNvPr>
                <p:cNvPicPr/>
                <p:nvPr/>
              </p:nvPicPr>
              <p:blipFill>
                <a:blip r:embed="rId235"/>
                <a:stretch>
                  <a:fillRect/>
                </a:stretch>
              </p:blipFill>
              <p:spPr>
                <a:xfrm>
                  <a:off x="4072564" y="375347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6">
              <p14:nvContentPartPr>
                <p14:cNvPr id="137" name="Encre 136">
                  <a:extLst>
                    <a:ext uri="{FF2B5EF4-FFF2-40B4-BE49-F238E27FC236}">
                      <a16:creationId xmlns:a16="http://schemas.microsoft.com/office/drawing/2014/main" id="{F400F7A1-6EA0-70A3-E92D-339490A83235}"/>
                    </a:ext>
                  </a:extLst>
                </p14:cNvPr>
                <p14:cNvContentPartPr/>
                <p14:nvPr/>
              </p14:nvContentPartPr>
              <p14:xfrm>
                <a:off x="4095604" y="3791636"/>
                <a:ext cx="3240" cy="1800"/>
              </p14:xfrm>
            </p:contentPart>
          </mc:Choice>
          <mc:Fallback xmlns="">
            <p:pic>
              <p:nvPicPr>
                <p:cNvPr id="137" name="Encre 136">
                  <a:extLst>
                    <a:ext uri="{FF2B5EF4-FFF2-40B4-BE49-F238E27FC236}">
                      <a16:creationId xmlns:a16="http://schemas.microsoft.com/office/drawing/2014/main" id="{F400F7A1-6EA0-70A3-E92D-339490A83235}"/>
                    </a:ext>
                  </a:extLst>
                </p:cNvPr>
                <p:cNvPicPr/>
                <p:nvPr/>
              </p:nvPicPr>
              <p:blipFill>
                <a:blip r:embed="rId237"/>
                <a:stretch>
                  <a:fillRect/>
                </a:stretch>
              </p:blipFill>
              <p:spPr>
                <a:xfrm>
                  <a:off x="4086604" y="3737996"/>
                  <a:ext cx="20880" cy="109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8">
              <p14:nvContentPartPr>
                <p14:cNvPr id="138" name="Encre 137">
                  <a:extLst>
                    <a:ext uri="{FF2B5EF4-FFF2-40B4-BE49-F238E27FC236}">
                      <a16:creationId xmlns:a16="http://schemas.microsoft.com/office/drawing/2014/main" id="{B2D1B7EE-55C4-344F-316D-139D09830F2C}"/>
                    </a:ext>
                  </a:extLst>
                </p14:cNvPr>
                <p14:cNvContentPartPr/>
                <p14:nvPr/>
              </p14:nvContentPartPr>
              <p14:xfrm>
                <a:off x="4100284" y="3790916"/>
                <a:ext cx="360" cy="1440"/>
              </p14:xfrm>
            </p:contentPart>
          </mc:Choice>
          <mc:Fallback xmlns="">
            <p:pic>
              <p:nvPicPr>
                <p:cNvPr id="138" name="Encre 137">
                  <a:extLst>
                    <a:ext uri="{FF2B5EF4-FFF2-40B4-BE49-F238E27FC236}">
                      <a16:creationId xmlns:a16="http://schemas.microsoft.com/office/drawing/2014/main" id="{B2D1B7EE-55C4-344F-316D-139D09830F2C}"/>
                    </a:ext>
                  </a:extLst>
                </p:cNvPr>
                <p:cNvPicPr/>
                <p:nvPr/>
              </p:nvPicPr>
              <p:blipFill>
                <a:blip r:embed="rId239"/>
                <a:stretch>
                  <a:fillRect/>
                </a:stretch>
              </p:blipFill>
              <p:spPr>
                <a:xfrm>
                  <a:off x="4091644" y="373691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0">
              <p14:nvContentPartPr>
                <p14:cNvPr id="139" name="Encre 138">
                  <a:extLst>
                    <a:ext uri="{FF2B5EF4-FFF2-40B4-BE49-F238E27FC236}">
                      <a16:creationId xmlns:a16="http://schemas.microsoft.com/office/drawing/2014/main" id="{89F9931B-3DE5-EE6B-41A8-14FFDCE80402}"/>
                    </a:ext>
                  </a:extLst>
                </p14:cNvPr>
                <p14:cNvContentPartPr/>
                <p14:nvPr/>
              </p14:nvContentPartPr>
              <p14:xfrm>
                <a:off x="4100284" y="3807476"/>
                <a:ext cx="360" cy="2880"/>
              </p14:xfrm>
            </p:contentPart>
          </mc:Choice>
          <mc:Fallback xmlns="">
            <p:pic>
              <p:nvPicPr>
                <p:cNvPr id="139" name="Encre 138">
                  <a:extLst>
                    <a:ext uri="{FF2B5EF4-FFF2-40B4-BE49-F238E27FC236}">
                      <a16:creationId xmlns:a16="http://schemas.microsoft.com/office/drawing/2014/main" id="{89F9931B-3DE5-EE6B-41A8-14FFDCE80402}"/>
                    </a:ext>
                  </a:extLst>
                </p:cNvPr>
                <p:cNvPicPr/>
                <p:nvPr/>
              </p:nvPicPr>
              <p:blipFill>
                <a:blip r:embed="rId241"/>
                <a:stretch>
                  <a:fillRect/>
                </a:stretch>
              </p:blipFill>
              <p:spPr>
                <a:xfrm>
                  <a:off x="4091644" y="375347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2">
              <p14:nvContentPartPr>
                <p14:cNvPr id="140" name="Encre 139">
                  <a:extLst>
                    <a:ext uri="{FF2B5EF4-FFF2-40B4-BE49-F238E27FC236}">
                      <a16:creationId xmlns:a16="http://schemas.microsoft.com/office/drawing/2014/main" id="{0BE23C17-F981-854F-B03F-3380C024F9FD}"/>
                    </a:ext>
                  </a:extLst>
                </p14:cNvPr>
                <p14:cNvContentPartPr/>
                <p14:nvPr/>
              </p14:nvContentPartPr>
              <p14:xfrm>
                <a:off x="4097764" y="3814676"/>
                <a:ext cx="360" cy="2880"/>
              </p14:xfrm>
            </p:contentPart>
          </mc:Choice>
          <mc:Fallback xmlns="">
            <p:pic>
              <p:nvPicPr>
                <p:cNvPr id="140" name="Encre 139">
                  <a:extLst>
                    <a:ext uri="{FF2B5EF4-FFF2-40B4-BE49-F238E27FC236}">
                      <a16:creationId xmlns:a16="http://schemas.microsoft.com/office/drawing/2014/main" id="{0BE23C17-F981-854F-B03F-3380C024F9FD}"/>
                    </a:ext>
                  </a:extLst>
                </p:cNvPr>
                <p:cNvPicPr/>
                <p:nvPr/>
              </p:nvPicPr>
              <p:blipFill>
                <a:blip r:embed="rId243"/>
                <a:stretch>
                  <a:fillRect/>
                </a:stretch>
              </p:blipFill>
              <p:spPr>
                <a:xfrm>
                  <a:off x="4089124" y="376067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4">
              <p14:nvContentPartPr>
                <p14:cNvPr id="141" name="Encre 140">
                  <a:extLst>
                    <a:ext uri="{FF2B5EF4-FFF2-40B4-BE49-F238E27FC236}">
                      <a16:creationId xmlns:a16="http://schemas.microsoft.com/office/drawing/2014/main" id="{E125F43F-17B4-B3DB-9556-2759F672A770}"/>
                    </a:ext>
                  </a:extLst>
                </p14:cNvPr>
                <p14:cNvContentPartPr/>
                <p14:nvPr/>
              </p14:nvContentPartPr>
              <p14:xfrm>
                <a:off x="4097764" y="3784436"/>
                <a:ext cx="1440" cy="6840"/>
              </p14:xfrm>
            </p:contentPart>
          </mc:Choice>
          <mc:Fallback xmlns="">
            <p:pic>
              <p:nvPicPr>
                <p:cNvPr id="141" name="Encre 140">
                  <a:extLst>
                    <a:ext uri="{FF2B5EF4-FFF2-40B4-BE49-F238E27FC236}">
                      <a16:creationId xmlns:a16="http://schemas.microsoft.com/office/drawing/2014/main" id="{E125F43F-17B4-B3DB-9556-2759F672A770}"/>
                    </a:ext>
                  </a:extLst>
                </p:cNvPr>
                <p:cNvPicPr/>
                <p:nvPr/>
              </p:nvPicPr>
              <p:blipFill>
                <a:blip r:embed="rId245"/>
                <a:stretch>
                  <a:fillRect/>
                </a:stretch>
              </p:blipFill>
              <p:spPr>
                <a:xfrm>
                  <a:off x="4089124" y="3730436"/>
                  <a:ext cx="19080" cy="1144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6">
              <p14:nvContentPartPr>
                <p14:cNvPr id="142" name="Encre 141">
                  <a:extLst>
                    <a:ext uri="{FF2B5EF4-FFF2-40B4-BE49-F238E27FC236}">
                      <a16:creationId xmlns:a16="http://schemas.microsoft.com/office/drawing/2014/main" id="{2CBB5FB8-1C20-C317-1092-3A20ECE9427E}"/>
                    </a:ext>
                  </a:extLst>
                </p14:cNvPr>
                <p14:cNvContentPartPr/>
                <p14:nvPr/>
              </p14:nvContentPartPr>
              <p14:xfrm>
                <a:off x="4114684" y="3767516"/>
                <a:ext cx="7560" cy="4680"/>
              </p14:xfrm>
            </p:contentPart>
          </mc:Choice>
          <mc:Fallback xmlns="">
            <p:pic>
              <p:nvPicPr>
                <p:cNvPr id="142" name="Encre 141">
                  <a:extLst>
                    <a:ext uri="{FF2B5EF4-FFF2-40B4-BE49-F238E27FC236}">
                      <a16:creationId xmlns:a16="http://schemas.microsoft.com/office/drawing/2014/main" id="{2CBB5FB8-1C20-C317-1092-3A20ECE9427E}"/>
                    </a:ext>
                  </a:extLst>
                </p:cNvPr>
                <p:cNvPicPr/>
                <p:nvPr/>
              </p:nvPicPr>
              <p:blipFill>
                <a:blip r:embed="rId247"/>
                <a:stretch>
                  <a:fillRect/>
                </a:stretch>
              </p:blipFill>
              <p:spPr>
                <a:xfrm>
                  <a:off x="4105684" y="3713516"/>
                  <a:ext cx="2520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8">
              <p14:nvContentPartPr>
                <p14:cNvPr id="143" name="Encre 142">
                  <a:extLst>
                    <a:ext uri="{FF2B5EF4-FFF2-40B4-BE49-F238E27FC236}">
                      <a16:creationId xmlns:a16="http://schemas.microsoft.com/office/drawing/2014/main" id="{C017B61A-77BE-6A9A-70A8-51B156196B2B}"/>
                    </a:ext>
                  </a:extLst>
                </p14:cNvPr>
                <p14:cNvContentPartPr/>
                <p14:nvPr/>
              </p14:nvContentPartPr>
              <p14:xfrm>
                <a:off x="4126564" y="3766796"/>
                <a:ext cx="360" cy="360"/>
              </p14:xfrm>
            </p:contentPart>
          </mc:Choice>
          <mc:Fallback xmlns="">
            <p:pic>
              <p:nvPicPr>
                <p:cNvPr id="143" name="Encre 142">
                  <a:extLst>
                    <a:ext uri="{FF2B5EF4-FFF2-40B4-BE49-F238E27FC236}">
                      <a16:creationId xmlns:a16="http://schemas.microsoft.com/office/drawing/2014/main" id="{C017B61A-77BE-6A9A-70A8-51B156196B2B}"/>
                    </a:ext>
                  </a:extLst>
                </p:cNvPr>
                <p:cNvPicPr/>
                <p:nvPr/>
              </p:nvPicPr>
              <p:blipFill>
                <a:blip r:embed="rId249"/>
                <a:stretch>
                  <a:fillRect/>
                </a:stretch>
              </p:blipFill>
              <p:spPr>
                <a:xfrm>
                  <a:off x="4117564" y="37131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0">
              <p14:nvContentPartPr>
                <p14:cNvPr id="144" name="Encre 143">
                  <a:extLst>
                    <a:ext uri="{FF2B5EF4-FFF2-40B4-BE49-F238E27FC236}">
                      <a16:creationId xmlns:a16="http://schemas.microsoft.com/office/drawing/2014/main" id="{FE251A38-8C6D-DC8E-D69A-66A06C01082A}"/>
                    </a:ext>
                  </a:extLst>
                </p14:cNvPr>
                <p14:cNvContentPartPr/>
                <p14:nvPr/>
              </p14:nvContentPartPr>
              <p14:xfrm>
                <a:off x="4104604" y="3779036"/>
                <a:ext cx="3240" cy="4680"/>
              </p14:xfrm>
            </p:contentPart>
          </mc:Choice>
          <mc:Fallback xmlns="">
            <p:pic>
              <p:nvPicPr>
                <p:cNvPr id="144" name="Encre 143">
                  <a:extLst>
                    <a:ext uri="{FF2B5EF4-FFF2-40B4-BE49-F238E27FC236}">
                      <a16:creationId xmlns:a16="http://schemas.microsoft.com/office/drawing/2014/main" id="{FE251A38-8C6D-DC8E-D69A-66A06C01082A}"/>
                    </a:ext>
                  </a:extLst>
                </p:cNvPr>
                <p:cNvPicPr/>
                <p:nvPr/>
              </p:nvPicPr>
              <p:blipFill>
                <a:blip r:embed="rId251"/>
                <a:stretch>
                  <a:fillRect/>
                </a:stretch>
              </p:blipFill>
              <p:spPr>
                <a:xfrm>
                  <a:off x="4095964" y="3725036"/>
                  <a:ext cx="2088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2">
              <p14:nvContentPartPr>
                <p14:cNvPr id="145" name="Encre 144">
                  <a:extLst>
                    <a:ext uri="{FF2B5EF4-FFF2-40B4-BE49-F238E27FC236}">
                      <a16:creationId xmlns:a16="http://schemas.microsoft.com/office/drawing/2014/main" id="{9825FE98-78B1-010B-B9A8-6E03918C0A84}"/>
                    </a:ext>
                  </a:extLst>
                </p14:cNvPr>
                <p14:cNvContentPartPr/>
                <p14:nvPr/>
              </p14:nvContentPartPr>
              <p14:xfrm>
                <a:off x="4094164" y="3800276"/>
                <a:ext cx="1800" cy="5400"/>
              </p14:xfrm>
            </p:contentPart>
          </mc:Choice>
          <mc:Fallback xmlns="">
            <p:pic>
              <p:nvPicPr>
                <p:cNvPr id="145" name="Encre 144">
                  <a:extLst>
                    <a:ext uri="{FF2B5EF4-FFF2-40B4-BE49-F238E27FC236}">
                      <a16:creationId xmlns:a16="http://schemas.microsoft.com/office/drawing/2014/main" id="{9825FE98-78B1-010B-B9A8-6E03918C0A84}"/>
                    </a:ext>
                  </a:extLst>
                </p:cNvPr>
                <p:cNvPicPr/>
                <p:nvPr/>
              </p:nvPicPr>
              <p:blipFill>
                <a:blip r:embed="rId253"/>
                <a:stretch>
                  <a:fillRect/>
                </a:stretch>
              </p:blipFill>
              <p:spPr>
                <a:xfrm>
                  <a:off x="4085164" y="3746636"/>
                  <a:ext cx="19440" cy="1130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4">
              <p14:nvContentPartPr>
                <p14:cNvPr id="146" name="Encre 145">
                  <a:extLst>
                    <a:ext uri="{FF2B5EF4-FFF2-40B4-BE49-F238E27FC236}">
                      <a16:creationId xmlns:a16="http://schemas.microsoft.com/office/drawing/2014/main" id="{E4A0217C-4C6E-AB3D-9C0A-8E3101C4F45A}"/>
                    </a:ext>
                  </a:extLst>
                </p14:cNvPr>
                <p14:cNvContentPartPr/>
                <p14:nvPr/>
              </p14:nvContentPartPr>
              <p14:xfrm>
                <a:off x="4071844" y="3828716"/>
                <a:ext cx="7200" cy="4680"/>
              </p14:xfrm>
            </p:contentPart>
          </mc:Choice>
          <mc:Fallback xmlns="">
            <p:pic>
              <p:nvPicPr>
                <p:cNvPr id="146" name="Encre 145">
                  <a:extLst>
                    <a:ext uri="{FF2B5EF4-FFF2-40B4-BE49-F238E27FC236}">
                      <a16:creationId xmlns:a16="http://schemas.microsoft.com/office/drawing/2014/main" id="{E4A0217C-4C6E-AB3D-9C0A-8E3101C4F45A}"/>
                    </a:ext>
                  </a:extLst>
                </p:cNvPr>
                <p:cNvPicPr/>
                <p:nvPr/>
              </p:nvPicPr>
              <p:blipFill>
                <a:blip r:embed="rId255"/>
                <a:stretch>
                  <a:fillRect/>
                </a:stretch>
              </p:blipFill>
              <p:spPr>
                <a:xfrm>
                  <a:off x="4063204" y="3775076"/>
                  <a:ext cx="2484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6">
              <p14:nvContentPartPr>
                <p14:cNvPr id="147" name="Encre 146">
                  <a:extLst>
                    <a:ext uri="{FF2B5EF4-FFF2-40B4-BE49-F238E27FC236}">
                      <a16:creationId xmlns:a16="http://schemas.microsoft.com/office/drawing/2014/main" id="{4878AECC-94FF-65BB-D849-7773CC25B164}"/>
                    </a:ext>
                  </a:extLst>
                </p14:cNvPr>
                <p14:cNvContentPartPr/>
                <p14:nvPr/>
              </p14:nvContentPartPr>
              <p14:xfrm>
                <a:off x="4066804" y="3829436"/>
                <a:ext cx="360" cy="4680"/>
              </p14:xfrm>
            </p:contentPart>
          </mc:Choice>
          <mc:Fallback xmlns="">
            <p:pic>
              <p:nvPicPr>
                <p:cNvPr id="147" name="Encre 146">
                  <a:extLst>
                    <a:ext uri="{FF2B5EF4-FFF2-40B4-BE49-F238E27FC236}">
                      <a16:creationId xmlns:a16="http://schemas.microsoft.com/office/drawing/2014/main" id="{4878AECC-94FF-65BB-D849-7773CC25B164}"/>
                    </a:ext>
                  </a:extLst>
                </p:cNvPr>
                <p:cNvPicPr/>
                <p:nvPr/>
              </p:nvPicPr>
              <p:blipFill>
                <a:blip r:embed="rId257"/>
                <a:stretch>
                  <a:fillRect/>
                </a:stretch>
              </p:blipFill>
              <p:spPr>
                <a:xfrm>
                  <a:off x="4058164" y="3775436"/>
                  <a:ext cx="1800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58">
              <p14:nvContentPartPr>
                <p14:cNvPr id="148" name="Encre 147">
                  <a:extLst>
                    <a:ext uri="{FF2B5EF4-FFF2-40B4-BE49-F238E27FC236}">
                      <a16:creationId xmlns:a16="http://schemas.microsoft.com/office/drawing/2014/main" id="{243A51C3-EFE0-B4BA-C620-0CE26622B064}"/>
                    </a:ext>
                  </a:extLst>
                </p14:cNvPr>
                <p14:cNvContentPartPr/>
                <p14:nvPr/>
              </p14:nvContentPartPr>
              <p14:xfrm>
                <a:off x="4079044" y="3798476"/>
                <a:ext cx="3960" cy="4680"/>
              </p14:xfrm>
            </p:contentPart>
          </mc:Choice>
          <mc:Fallback xmlns="">
            <p:pic>
              <p:nvPicPr>
                <p:cNvPr id="148" name="Encre 147">
                  <a:extLst>
                    <a:ext uri="{FF2B5EF4-FFF2-40B4-BE49-F238E27FC236}">
                      <a16:creationId xmlns:a16="http://schemas.microsoft.com/office/drawing/2014/main" id="{243A51C3-EFE0-B4BA-C620-0CE26622B064}"/>
                    </a:ext>
                  </a:extLst>
                </p:cNvPr>
                <p:cNvPicPr/>
                <p:nvPr/>
              </p:nvPicPr>
              <p:blipFill>
                <a:blip r:embed="rId259"/>
                <a:stretch>
                  <a:fillRect/>
                </a:stretch>
              </p:blipFill>
              <p:spPr>
                <a:xfrm>
                  <a:off x="4070044" y="3744476"/>
                  <a:ext cx="2160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0">
              <p14:nvContentPartPr>
                <p14:cNvPr id="149" name="Encre 148">
                  <a:extLst>
                    <a:ext uri="{FF2B5EF4-FFF2-40B4-BE49-F238E27FC236}">
                      <a16:creationId xmlns:a16="http://schemas.microsoft.com/office/drawing/2014/main" id="{76B63AA1-7F6A-425B-8937-A41523B40B29}"/>
                    </a:ext>
                  </a:extLst>
                </p14:cNvPr>
                <p14:cNvContentPartPr/>
                <p14:nvPr/>
              </p14:nvContentPartPr>
              <p14:xfrm>
                <a:off x="4090924" y="3780476"/>
                <a:ext cx="1800" cy="1440"/>
              </p14:xfrm>
            </p:contentPart>
          </mc:Choice>
          <mc:Fallback xmlns="">
            <p:pic>
              <p:nvPicPr>
                <p:cNvPr id="149" name="Encre 148">
                  <a:extLst>
                    <a:ext uri="{FF2B5EF4-FFF2-40B4-BE49-F238E27FC236}">
                      <a16:creationId xmlns:a16="http://schemas.microsoft.com/office/drawing/2014/main" id="{76B63AA1-7F6A-425B-8937-A41523B40B29}"/>
                    </a:ext>
                  </a:extLst>
                </p:cNvPr>
                <p:cNvPicPr/>
                <p:nvPr/>
              </p:nvPicPr>
              <p:blipFill>
                <a:blip r:embed="rId261"/>
                <a:stretch>
                  <a:fillRect/>
                </a:stretch>
              </p:blipFill>
              <p:spPr>
                <a:xfrm>
                  <a:off x="4081924" y="3726476"/>
                  <a:ext cx="1944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2">
              <p14:nvContentPartPr>
                <p14:cNvPr id="150" name="Encre 149">
                  <a:extLst>
                    <a:ext uri="{FF2B5EF4-FFF2-40B4-BE49-F238E27FC236}">
                      <a16:creationId xmlns:a16="http://schemas.microsoft.com/office/drawing/2014/main" id="{841766DB-C8AD-4007-73A6-49ED03FDE51B}"/>
                    </a:ext>
                  </a:extLst>
                </p14:cNvPr>
                <p14:cNvContentPartPr/>
                <p14:nvPr/>
              </p14:nvContentPartPr>
              <p14:xfrm>
                <a:off x="4097764" y="3776516"/>
                <a:ext cx="360" cy="360"/>
              </p14:xfrm>
            </p:contentPart>
          </mc:Choice>
          <mc:Fallback xmlns="">
            <p:pic>
              <p:nvPicPr>
                <p:cNvPr id="150" name="Encre 149">
                  <a:extLst>
                    <a:ext uri="{FF2B5EF4-FFF2-40B4-BE49-F238E27FC236}">
                      <a16:creationId xmlns:a16="http://schemas.microsoft.com/office/drawing/2014/main" id="{841766DB-C8AD-4007-73A6-49ED03FDE51B}"/>
                    </a:ext>
                  </a:extLst>
                </p:cNvPr>
                <p:cNvPicPr/>
                <p:nvPr/>
              </p:nvPicPr>
              <p:blipFill>
                <a:blip r:embed="rId263"/>
                <a:stretch>
                  <a:fillRect/>
                </a:stretch>
              </p:blipFill>
              <p:spPr>
                <a:xfrm>
                  <a:off x="4089124" y="372251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4">
              <p14:nvContentPartPr>
                <p14:cNvPr id="151" name="Encre 150">
                  <a:extLst>
                    <a:ext uri="{FF2B5EF4-FFF2-40B4-BE49-F238E27FC236}">
                      <a16:creationId xmlns:a16="http://schemas.microsoft.com/office/drawing/2014/main" id="{9BEDEDE4-BA50-A5DC-77DC-D05A600E31A0}"/>
                    </a:ext>
                  </a:extLst>
                </p14:cNvPr>
                <p14:cNvContentPartPr/>
                <p14:nvPr/>
              </p14:nvContentPartPr>
              <p14:xfrm>
                <a:off x="4095604" y="3793076"/>
                <a:ext cx="360" cy="6840"/>
              </p14:xfrm>
            </p:contentPart>
          </mc:Choice>
          <mc:Fallback xmlns="">
            <p:pic>
              <p:nvPicPr>
                <p:cNvPr id="151" name="Encre 150">
                  <a:extLst>
                    <a:ext uri="{FF2B5EF4-FFF2-40B4-BE49-F238E27FC236}">
                      <a16:creationId xmlns:a16="http://schemas.microsoft.com/office/drawing/2014/main" id="{9BEDEDE4-BA50-A5DC-77DC-D05A600E31A0}"/>
                    </a:ext>
                  </a:extLst>
                </p:cNvPr>
                <p:cNvPicPr/>
                <p:nvPr/>
              </p:nvPicPr>
              <p:blipFill>
                <a:blip r:embed="rId265"/>
                <a:stretch>
                  <a:fillRect/>
                </a:stretch>
              </p:blipFill>
              <p:spPr>
                <a:xfrm>
                  <a:off x="4086604" y="3739436"/>
                  <a:ext cx="18000" cy="1144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6">
              <p14:nvContentPartPr>
                <p14:cNvPr id="152" name="Encre 151">
                  <a:extLst>
                    <a:ext uri="{FF2B5EF4-FFF2-40B4-BE49-F238E27FC236}">
                      <a16:creationId xmlns:a16="http://schemas.microsoft.com/office/drawing/2014/main" id="{A3BC454C-BCF6-1080-5819-B28FA6264D37}"/>
                    </a:ext>
                  </a:extLst>
                </p14:cNvPr>
                <p14:cNvContentPartPr/>
                <p14:nvPr/>
              </p14:nvContentPartPr>
              <p14:xfrm>
                <a:off x="4095604" y="3807476"/>
                <a:ext cx="360" cy="1440"/>
              </p14:xfrm>
            </p:contentPart>
          </mc:Choice>
          <mc:Fallback xmlns="">
            <p:pic>
              <p:nvPicPr>
                <p:cNvPr id="152" name="Encre 151">
                  <a:extLst>
                    <a:ext uri="{FF2B5EF4-FFF2-40B4-BE49-F238E27FC236}">
                      <a16:creationId xmlns:a16="http://schemas.microsoft.com/office/drawing/2014/main" id="{A3BC454C-BCF6-1080-5819-B28FA6264D37}"/>
                    </a:ext>
                  </a:extLst>
                </p:cNvPr>
                <p:cNvPicPr/>
                <p:nvPr/>
              </p:nvPicPr>
              <p:blipFill>
                <a:blip r:embed="rId267"/>
                <a:stretch>
                  <a:fillRect/>
                </a:stretch>
              </p:blipFill>
              <p:spPr>
                <a:xfrm>
                  <a:off x="4086604" y="375347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8">
              <p14:nvContentPartPr>
                <p14:cNvPr id="154" name="Encre 153">
                  <a:extLst>
                    <a:ext uri="{FF2B5EF4-FFF2-40B4-BE49-F238E27FC236}">
                      <a16:creationId xmlns:a16="http://schemas.microsoft.com/office/drawing/2014/main" id="{8000C859-E8DC-5C6E-1F8C-9C9FB4AC8B83}"/>
                    </a:ext>
                  </a:extLst>
                </p14:cNvPr>
                <p14:cNvContentPartPr/>
                <p14:nvPr/>
              </p14:nvContentPartPr>
              <p14:xfrm>
                <a:off x="4095604" y="3883796"/>
                <a:ext cx="360" cy="360"/>
              </p14:xfrm>
            </p:contentPart>
          </mc:Choice>
          <mc:Fallback xmlns="">
            <p:pic>
              <p:nvPicPr>
                <p:cNvPr id="154" name="Encre 153">
                  <a:extLst>
                    <a:ext uri="{FF2B5EF4-FFF2-40B4-BE49-F238E27FC236}">
                      <a16:creationId xmlns:a16="http://schemas.microsoft.com/office/drawing/2014/main" id="{8000C859-E8DC-5C6E-1F8C-9C9FB4AC8B83}"/>
                    </a:ext>
                  </a:extLst>
                </p:cNvPr>
                <p:cNvPicPr/>
                <p:nvPr/>
              </p:nvPicPr>
              <p:blipFill>
                <a:blip r:embed="rId269"/>
                <a:stretch>
                  <a:fillRect/>
                </a:stretch>
              </p:blipFill>
              <p:spPr>
                <a:xfrm>
                  <a:off x="4086604" y="38297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70">
              <p14:nvContentPartPr>
                <p14:cNvPr id="155" name="Encre 154">
                  <a:extLst>
                    <a:ext uri="{FF2B5EF4-FFF2-40B4-BE49-F238E27FC236}">
                      <a16:creationId xmlns:a16="http://schemas.microsoft.com/office/drawing/2014/main" id="{9A21B289-580C-FDCD-BDB6-B827E50521B6}"/>
                    </a:ext>
                  </a:extLst>
                </p14:cNvPr>
                <p14:cNvContentPartPr/>
                <p14:nvPr/>
              </p14:nvContentPartPr>
              <p14:xfrm>
                <a:off x="4089844" y="3883796"/>
                <a:ext cx="1440" cy="360"/>
              </p14:xfrm>
            </p:contentPart>
          </mc:Choice>
          <mc:Fallback xmlns="">
            <p:pic>
              <p:nvPicPr>
                <p:cNvPr id="155" name="Encre 154">
                  <a:extLst>
                    <a:ext uri="{FF2B5EF4-FFF2-40B4-BE49-F238E27FC236}">
                      <a16:creationId xmlns:a16="http://schemas.microsoft.com/office/drawing/2014/main" id="{9A21B289-580C-FDCD-BDB6-B827E50521B6}"/>
                    </a:ext>
                  </a:extLst>
                </p:cNvPr>
                <p:cNvPicPr/>
                <p:nvPr/>
              </p:nvPicPr>
              <p:blipFill>
                <a:blip r:embed="rId271"/>
                <a:stretch>
                  <a:fillRect/>
                </a:stretch>
              </p:blipFill>
              <p:spPr>
                <a:xfrm>
                  <a:off x="4081204" y="382979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72">
              <p14:nvContentPartPr>
                <p14:cNvPr id="156" name="Encre 155">
                  <a:extLst>
                    <a:ext uri="{FF2B5EF4-FFF2-40B4-BE49-F238E27FC236}">
                      <a16:creationId xmlns:a16="http://schemas.microsoft.com/office/drawing/2014/main" id="{69D73176-3B72-76E4-600E-83F40FB51472}"/>
                    </a:ext>
                  </a:extLst>
                </p14:cNvPr>
                <p14:cNvContentPartPr/>
                <p14:nvPr/>
              </p14:nvContentPartPr>
              <p14:xfrm>
                <a:off x="4074724" y="3879116"/>
                <a:ext cx="6840" cy="2520"/>
              </p14:xfrm>
            </p:contentPart>
          </mc:Choice>
          <mc:Fallback xmlns="">
            <p:pic>
              <p:nvPicPr>
                <p:cNvPr id="156" name="Encre 155">
                  <a:extLst>
                    <a:ext uri="{FF2B5EF4-FFF2-40B4-BE49-F238E27FC236}">
                      <a16:creationId xmlns:a16="http://schemas.microsoft.com/office/drawing/2014/main" id="{69D73176-3B72-76E4-600E-83F40FB51472}"/>
                    </a:ext>
                  </a:extLst>
                </p:cNvPr>
                <p:cNvPicPr/>
                <p:nvPr/>
              </p:nvPicPr>
              <p:blipFill>
                <a:blip r:embed="rId273"/>
                <a:stretch>
                  <a:fillRect/>
                </a:stretch>
              </p:blipFill>
              <p:spPr>
                <a:xfrm>
                  <a:off x="4066084" y="3825116"/>
                  <a:ext cx="24480" cy="1101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74">
              <p14:nvContentPartPr>
                <p14:cNvPr id="157" name="Encre 156">
                  <a:extLst>
                    <a:ext uri="{FF2B5EF4-FFF2-40B4-BE49-F238E27FC236}">
                      <a16:creationId xmlns:a16="http://schemas.microsoft.com/office/drawing/2014/main" id="{0F3C9193-7FF3-7A33-DC37-4886F0AAC842}"/>
                    </a:ext>
                  </a:extLst>
                </p14:cNvPr>
                <p14:cNvContentPartPr/>
                <p14:nvPr/>
              </p14:nvContentPartPr>
              <p14:xfrm>
                <a:off x="4063564" y="3876596"/>
                <a:ext cx="1440" cy="360"/>
              </p14:xfrm>
            </p:contentPart>
          </mc:Choice>
          <mc:Fallback xmlns="">
            <p:pic>
              <p:nvPicPr>
                <p:cNvPr id="157" name="Encre 156">
                  <a:extLst>
                    <a:ext uri="{FF2B5EF4-FFF2-40B4-BE49-F238E27FC236}">
                      <a16:creationId xmlns:a16="http://schemas.microsoft.com/office/drawing/2014/main" id="{0F3C9193-7FF3-7A33-DC37-4886F0AAC842}"/>
                    </a:ext>
                  </a:extLst>
                </p:cNvPr>
                <p:cNvPicPr/>
                <p:nvPr/>
              </p:nvPicPr>
              <p:blipFill>
                <a:blip r:embed="rId275"/>
                <a:stretch>
                  <a:fillRect/>
                </a:stretch>
              </p:blipFill>
              <p:spPr>
                <a:xfrm>
                  <a:off x="4054924" y="382259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76">
              <p14:nvContentPartPr>
                <p14:cNvPr id="158" name="Encre 157">
                  <a:extLst>
                    <a:ext uri="{FF2B5EF4-FFF2-40B4-BE49-F238E27FC236}">
                      <a16:creationId xmlns:a16="http://schemas.microsoft.com/office/drawing/2014/main" id="{FD1A758D-25D9-11A1-F0C6-D10780057988}"/>
                    </a:ext>
                  </a:extLst>
                </p14:cNvPr>
                <p14:cNvContentPartPr/>
                <p14:nvPr/>
              </p14:nvContentPartPr>
              <p14:xfrm>
                <a:off x="4054924" y="3876596"/>
                <a:ext cx="360" cy="360"/>
              </p14:xfrm>
            </p:contentPart>
          </mc:Choice>
          <mc:Fallback xmlns="">
            <p:pic>
              <p:nvPicPr>
                <p:cNvPr id="158" name="Encre 157">
                  <a:extLst>
                    <a:ext uri="{FF2B5EF4-FFF2-40B4-BE49-F238E27FC236}">
                      <a16:creationId xmlns:a16="http://schemas.microsoft.com/office/drawing/2014/main" id="{FD1A758D-25D9-11A1-F0C6-D10780057988}"/>
                    </a:ext>
                  </a:extLst>
                </p:cNvPr>
                <p:cNvPicPr/>
                <p:nvPr/>
              </p:nvPicPr>
              <p:blipFill>
                <a:blip r:embed="rId277"/>
                <a:stretch>
                  <a:fillRect/>
                </a:stretch>
              </p:blipFill>
              <p:spPr>
                <a:xfrm>
                  <a:off x="4046284" y="38225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78">
              <p14:nvContentPartPr>
                <p14:cNvPr id="159" name="Encre 158">
                  <a:extLst>
                    <a:ext uri="{FF2B5EF4-FFF2-40B4-BE49-F238E27FC236}">
                      <a16:creationId xmlns:a16="http://schemas.microsoft.com/office/drawing/2014/main" id="{9CF9B058-9351-1D06-6C16-4F56C15471DD}"/>
                    </a:ext>
                  </a:extLst>
                </p14:cNvPr>
                <p14:cNvContentPartPr/>
                <p14:nvPr/>
              </p14:nvContentPartPr>
              <p14:xfrm>
                <a:off x="4054924" y="3874076"/>
                <a:ext cx="360" cy="360"/>
              </p14:xfrm>
            </p:contentPart>
          </mc:Choice>
          <mc:Fallback xmlns="">
            <p:pic>
              <p:nvPicPr>
                <p:cNvPr id="159" name="Encre 158">
                  <a:extLst>
                    <a:ext uri="{FF2B5EF4-FFF2-40B4-BE49-F238E27FC236}">
                      <a16:creationId xmlns:a16="http://schemas.microsoft.com/office/drawing/2014/main" id="{9CF9B058-9351-1D06-6C16-4F56C15471DD}"/>
                    </a:ext>
                  </a:extLst>
                </p:cNvPr>
                <p:cNvPicPr/>
                <p:nvPr/>
              </p:nvPicPr>
              <p:blipFill>
                <a:blip r:embed="rId279"/>
                <a:stretch>
                  <a:fillRect/>
                </a:stretch>
              </p:blipFill>
              <p:spPr>
                <a:xfrm>
                  <a:off x="4046284" y="382043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80">
              <p14:nvContentPartPr>
                <p14:cNvPr id="160" name="Encre 159">
                  <a:extLst>
                    <a:ext uri="{FF2B5EF4-FFF2-40B4-BE49-F238E27FC236}">
                      <a16:creationId xmlns:a16="http://schemas.microsoft.com/office/drawing/2014/main" id="{91FE0F3C-5DCC-56F2-0370-F1627CC069E1}"/>
                    </a:ext>
                  </a:extLst>
                </p14:cNvPr>
                <p14:cNvContentPartPr/>
                <p14:nvPr/>
              </p14:nvContentPartPr>
              <p14:xfrm>
                <a:off x="4038364" y="3874076"/>
                <a:ext cx="2880" cy="360"/>
              </p14:xfrm>
            </p:contentPart>
          </mc:Choice>
          <mc:Fallback xmlns="">
            <p:pic>
              <p:nvPicPr>
                <p:cNvPr id="160" name="Encre 159">
                  <a:extLst>
                    <a:ext uri="{FF2B5EF4-FFF2-40B4-BE49-F238E27FC236}">
                      <a16:creationId xmlns:a16="http://schemas.microsoft.com/office/drawing/2014/main" id="{91FE0F3C-5DCC-56F2-0370-F1627CC069E1}"/>
                    </a:ext>
                  </a:extLst>
                </p:cNvPr>
                <p:cNvPicPr/>
                <p:nvPr/>
              </p:nvPicPr>
              <p:blipFill>
                <a:blip r:embed="rId281"/>
                <a:stretch>
                  <a:fillRect/>
                </a:stretch>
              </p:blipFill>
              <p:spPr>
                <a:xfrm>
                  <a:off x="4029724" y="3820436"/>
                  <a:ext cx="205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82">
              <p14:nvContentPartPr>
                <p14:cNvPr id="162" name="Encre 161">
                  <a:extLst>
                    <a:ext uri="{FF2B5EF4-FFF2-40B4-BE49-F238E27FC236}">
                      <a16:creationId xmlns:a16="http://schemas.microsoft.com/office/drawing/2014/main" id="{A4177FC3-B49C-0D0D-53FF-02347C4C2776}"/>
                    </a:ext>
                  </a:extLst>
                </p14:cNvPr>
                <p14:cNvContentPartPr/>
                <p14:nvPr/>
              </p14:nvContentPartPr>
              <p14:xfrm>
                <a:off x="4066084" y="3840956"/>
                <a:ext cx="1440" cy="360"/>
              </p14:xfrm>
            </p:contentPart>
          </mc:Choice>
          <mc:Fallback xmlns="">
            <p:pic>
              <p:nvPicPr>
                <p:cNvPr id="162" name="Encre 161">
                  <a:extLst>
                    <a:ext uri="{FF2B5EF4-FFF2-40B4-BE49-F238E27FC236}">
                      <a16:creationId xmlns:a16="http://schemas.microsoft.com/office/drawing/2014/main" id="{A4177FC3-B49C-0D0D-53FF-02347C4C2776}"/>
                    </a:ext>
                  </a:extLst>
                </p:cNvPr>
                <p:cNvPicPr/>
                <p:nvPr/>
              </p:nvPicPr>
              <p:blipFill>
                <a:blip r:embed="rId237"/>
                <a:stretch>
                  <a:fillRect/>
                </a:stretch>
              </p:blipFill>
              <p:spPr>
                <a:xfrm>
                  <a:off x="4057084" y="378695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83">
              <p14:nvContentPartPr>
                <p14:cNvPr id="163" name="Encre 162">
                  <a:extLst>
                    <a:ext uri="{FF2B5EF4-FFF2-40B4-BE49-F238E27FC236}">
                      <a16:creationId xmlns:a16="http://schemas.microsoft.com/office/drawing/2014/main" id="{8F5713AC-77B1-D797-4EA3-4AC185CAF7A7}"/>
                    </a:ext>
                  </a:extLst>
                </p14:cNvPr>
                <p14:cNvContentPartPr/>
                <p14:nvPr/>
              </p14:nvContentPartPr>
              <p14:xfrm>
                <a:off x="4062124" y="3840956"/>
                <a:ext cx="360" cy="360"/>
              </p14:xfrm>
            </p:contentPart>
          </mc:Choice>
          <mc:Fallback xmlns="">
            <p:pic>
              <p:nvPicPr>
                <p:cNvPr id="163" name="Encre 162">
                  <a:extLst>
                    <a:ext uri="{FF2B5EF4-FFF2-40B4-BE49-F238E27FC236}">
                      <a16:creationId xmlns:a16="http://schemas.microsoft.com/office/drawing/2014/main" id="{8F5713AC-77B1-D797-4EA3-4AC185CAF7A7}"/>
                    </a:ext>
                  </a:extLst>
                </p:cNvPr>
                <p:cNvPicPr/>
                <p:nvPr/>
              </p:nvPicPr>
              <p:blipFill>
                <a:blip r:embed="rId284"/>
                <a:stretch>
                  <a:fillRect/>
                </a:stretch>
              </p:blipFill>
              <p:spPr>
                <a:xfrm>
                  <a:off x="4053484" y="37869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85">
              <p14:nvContentPartPr>
                <p14:cNvPr id="164" name="Encre 163">
                  <a:extLst>
                    <a:ext uri="{FF2B5EF4-FFF2-40B4-BE49-F238E27FC236}">
                      <a16:creationId xmlns:a16="http://schemas.microsoft.com/office/drawing/2014/main" id="{AE22FC02-0004-9F99-2A7B-84DBC2678788}"/>
                    </a:ext>
                  </a:extLst>
                </p14:cNvPr>
                <p14:cNvContentPartPr/>
                <p14:nvPr/>
              </p14:nvContentPartPr>
              <p14:xfrm>
                <a:off x="4057444" y="3833756"/>
                <a:ext cx="360" cy="2880"/>
              </p14:xfrm>
            </p:contentPart>
          </mc:Choice>
          <mc:Fallback xmlns="">
            <p:pic>
              <p:nvPicPr>
                <p:cNvPr id="164" name="Encre 163">
                  <a:extLst>
                    <a:ext uri="{FF2B5EF4-FFF2-40B4-BE49-F238E27FC236}">
                      <a16:creationId xmlns:a16="http://schemas.microsoft.com/office/drawing/2014/main" id="{AE22FC02-0004-9F99-2A7B-84DBC2678788}"/>
                    </a:ext>
                  </a:extLst>
                </p:cNvPr>
                <p:cNvPicPr/>
                <p:nvPr/>
              </p:nvPicPr>
              <p:blipFill>
                <a:blip r:embed="rId286"/>
                <a:stretch>
                  <a:fillRect/>
                </a:stretch>
              </p:blipFill>
              <p:spPr>
                <a:xfrm>
                  <a:off x="4048444" y="377975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87">
              <p14:nvContentPartPr>
                <p14:cNvPr id="165" name="Encre 164">
                  <a:extLst>
                    <a:ext uri="{FF2B5EF4-FFF2-40B4-BE49-F238E27FC236}">
                      <a16:creationId xmlns:a16="http://schemas.microsoft.com/office/drawing/2014/main" id="{3EB3B4E7-6B31-46AC-27D9-DDB6C32C7FA6}"/>
                    </a:ext>
                  </a:extLst>
                </p14:cNvPr>
                <p14:cNvContentPartPr/>
                <p14:nvPr/>
              </p14:nvContentPartPr>
              <p14:xfrm>
                <a:off x="4057444" y="3820796"/>
                <a:ext cx="1440" cy="3600"/>
              </p14:xfrm>
            </p:contentPart>
          </mc:Choice>
          <mc:Fallback xmlns="">
            <p:pic>
              <p:nvPicPr>
                <p:cNvPr id="165" name="Encre 164">
                  <a:extLst>
                    <a:ext uri="{FF2B5EF4-FFF2-40B4-BE49-F238E27FC236}">
                      <a16:creationId xmlns:a16="http://schemas.microsoft.com/office/drawing/2014/main" id="{3EB3B4E7-6B31-46AC-27D9-DDB6C32C7FA6}"/>
                    </a:ext>
                  </a:extLst>
                </p:cNvPr>
                <p:cNvPicPr/>
                <p:nvPr/>
              </p:nvPicPr>
              <p:blipFill>
                <a:blip r:embed="rId288"/>
                <a:stretch>
                  <a:fillRect/>
                </a:stretch>
              </p:blipFill>
              <p:spPr>
                <a:xfrm>
                  <a:off x="4048444" y="3766796"/>
                  <a:ext cx="19080" cy="111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89">
              <p14:nvContentPartPr>
                <p14:cNvPr id="166" name="Encre 165">
                  <a:extLst>
                    <a:ext uri="{FF2B5EF4-FFF2-40B4-BE49-F238E27FC236}">
                      <a16:creationId xmlns:a16="http://schemas.microsoft.com/office/drawing/2014/main" id="{633A3B1D-C70B-E210-C9A1-40579F8A2C3C}"/>
                    </a:ext>
                  </a:extLst>
                </p14:cNvPr>
                <p14:cNvContentPartPr/>
                <p14:nvPr/>
              </p14:nvContentPartPr>
              <p14:xfrm>
                <a:off x="4076524" y="3798116"/>
                <a:ext cx="6840" cy="5040"/>
              </p14:xfrm>
            </p:contentPart>
          </mc:Choice>
          <mc:Fallback xmlns="">
            <p:pic>
              <p:nvPicPr>
                <p:cNvPr id="166" name="Encre 165">
                  <a:extLst>
                    <a:ext uri="{FF2B5EF4-FFF2-40B4-BE49-F238E27FC236}">
                      <a16:creationId xmlns:a16="http://schemas.microsoft.com/office/drawing/2014/main" id="{633A3B1D-C70B-E210-C9A1-40579F8A2C3C}"/>
                    </a:ext>
                  </a:extLst>
                </p:cNvPr>
                <p:cNvPicPr/>
                <p:nvPr/>
              </p:nvPicPr>
              <p:blipFill>
                <a:blip r:embed="rId290"/>
                <a:stretch>
                  <a:fillRect/>
                </a:stretch>
              </p:blipFill>
              <p:spPr>
                <a:xfrm>
                  <a:off x="4067524" y="3744116"/>
                  <a:ext cx="24480" cy="1126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91">
              <p14:nvContentPartPr>
                <p14:cNvPr id="167" name="Encre 166">
                  <a:extLst>
                    <a:ext uri="{FF2B5EF4-FFF2-40B4-BE49-F238E27FC236}">
                      <a16:creationId xmlns:a16="http://schemas.microsoft.com/office/drawing/2014/main" id="{4C2C6917-48BA-54EA-B2C0-48CE51176CAC}"/>
                    </a:ext>
                  </a:extLst>
                </p14:cNvPr>
                <p14:cNvContentPartPr/>
                <p14:nvPr/>
              </p14:nvContentPartPr>
              <p14:xfrm>
                <a:off x="4114684" y="3764636"/>
                <a:ext cx="7200" cy="17280"/>
              </p14:xfrm>
            </p:contentPart>
          </mc:Choice>
          <mc:Fallback xmlns="">
            <p:pic>
              <p:nvPicPr>
                <p:cNvPr id="167" name="Encre 166">
                  <a:extLst>
                    <a:ext uri="{FF2B5EF4-FFF2-40B4-BE49-F238E27FC236}">
                      <a16:creationId xmlns:a16="http://schemas.microsoft.com/office/drawing/2014/main" id="{4C2C6917-48BA-54EA-B2C0-48CE51176CAC}"/>
                    </a:ext>
                  </a:extLst>
                </p:cNvPr>
                <p:cNvPicPr/>
                <p:nvPr/>
              </p:nvPicPr>
              <p:blipFill>
                <a:blip r:embed="rId292"/>
                <a:stretch>
                  <a:fillRect/>
                </a:stretch>
              </p:blipFill>
              <p:spPr>
                <a:xfrm>
                  <a:off x="4105684" y="3710636"/>
                  <a:ext cx="24840" cy="124920"/>
                </a:xfrm>
                <a:prstGeom prst="rect">
                  <a:avLst/>
                </a:prstGeom>
              </p:spPr>
            </p:pic>
          </mc:Fallback>
        </mc:AlternateContent>
      </p:grpSp>
      <p:grpSp>
        <p:nvGrpSpPr>
          <p:cNvPr id="228" name="Groupe 227">
            <a:extLst>
              <a:ext uri="{FF2B5EF4-FFF2-40B4-BE49-F238E27FC236}">
                <a16:creationId xmlns:a16="http://schemas.microsoft.com/office/drawing/2014/main" id="{5E4E3C3F-713E-82A5-0BA8-74A9E2CF7679}"/>
              </a:ext>
            </a:extLst>
          </p:cNvPr>
          <p:cNvGrpSpPr/>
          <p:nvPr/>
        </p:nvGrpSpPr>
        <p:grpSpPr>
          <a:xfrm>
            <a:off x="3997545" y="3785876"/>
            <a:ext cx="105480" cy="127440"/>
            <a:chOff x="3997545" y="3785876"/>
            <a:chExt cx="105480" cy="127440"/>
          </a:xfrm>
        </p:grpSpPr>
        <mc:AlternateContent xmlns:mc="http://schemas.openxmlformats.org/markup-compatibility/2006" xmlns:p14="http://schemas.microsoft.com/office/powerpoint/2010/main" xmlns:aink="http://schemas.microsoft.com/office/drawing/2016/ink">
          <mc:Choice Requires="p14 aink">
            <p:contentPart p14:bwMode="auto" r:id="rId293">
              <p14:nvContentPartPr>
                <p14:cNvPr id="185" name="Encre 184">
                  <a:extLst>
                    <a:ext uri="{FF2B5EF4-FFF2-40B4-BE49-F238E27FC236}">
                      <a16:creationId xmlns:a16="http://schemas.microsoft.com/office/drawing/2014/main" id="{B2624203-ECCD-F929-4CB1-252A2C486287}"/>
                    </a:ext>
                  </a:extLst>
                </p14:cNvPr>
                <p14:cNvContentPartPr/>
                <p14:nvPr/>
              </p14:nvContentPartPr>
              <p14:xfrm>
                <a:off x="4043265" y="3874076"/>
                <a:ext cx="360" cy="360"/>
              </p14:xfrm>
            </p:contentPart>
          </mc:Choice>
          <mc:Fallback xmlns="">
            <p:pic>
              <p:nvPicPr>
                <p:cNvPr id="185" name="Encre 184">
                  <a:extLst>
                    <a:ext uri="{FF2B5EF4-FFF2-40B4-BE49-F238E27FC236}">
                      <a16:creationId xmlns:a16="http://schemas.microsoft.com/office/drawing/2014/main" id="{B2624203-ECCD-F929-4CB1-252A2C486287}"/>
                    </a:ext>
                  </a:extLst>
                </p:cNvPr>
                <p:cNvPicPr/>
                <p:nvPr/>
              </p:nvPicPr>
              <p:blipFill>
                <a:blip r:embed="rId294"/>
                <a:stretch>
                  <a:fillRect/>
                </a:stretch>
              </p:blipFill>
              <p:spPr>
                <a:xfrm>
                  <a:off x="4034265" y="382043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95">
              <p14:nvContentPartPr>
                <p14:cNvPr id="186" name="Encre 185">
                  <a:extLst>
                    <a:ext uri="{FF2B5EF4-FFF2-40B4-BE49-F238E27FC236}">
                      <a16:creationId xmlns:a16="http://schemas.microsoft.com/office/drawing/2014/main" id="{876E76DC-F525-1DA8-329E-43934C02F03E}"/>
                    </a:ext>
                  </a:extLst>
                </p14:cNvPr>
                <p14:cNvContentPartPr/>
                <p14:nvPr/>
              </p14:nvContentPartPr>
              <p14:xfrm>
                <a:off x="4024905" y="3874076"/>
                <a:ext cx="11520" cy="360"/>
              </p14:xfrm>
            </p:contentPart>
          </mc:Choice>
          <mc:Fallback xmlns="">
            <p:pic>
              <p:nvPicPr>
                <p:cNvPr id="186" name="Encre 185">
                  <a:extLst>
                    <a:ext uri="{FF2B5EF4-FFF2-40B4-BE49-F238E27FC236}">
                      <a16:creationId xmlns:a16="http://schemas.microsoft.com/office/drawing/2014/main" id="{876E76DC-F525-1DA8-329E-43934C02F03E}"/>
                    </a:ext>
                  </a:extLst>
                </p:cNvPr>
                <p:cNvPicPr/>
                <p:nvPr/>
              </p:nvPicPr>
              <p:blipFill>
                <a:blip r:embed="rId296"/>
                <a:stretch>
                  <a:fillRect/>
                </a:stretch>
              </p:blipFill>
              <p:spPr>
                <a:xfrm>
                  <a:off x="4015905" y="3820436"/>
                  <a:ext cx="2916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97">
              <p14:nvContentPartPr>
                <p14:cNvPr id="187" name="Encre 186">
                  <a:extLst>
                    <a:ext uri="{FF2B5EF4-FFF2-40B4-BE49-F238E27FC236}">
                      <a16:creationId xmlns:a16="http://schemas.microsoft.com/office/drawing/2014/main" id="{580BEEB0-E90D-7DA2-9C10-1A8DC22FCEE3}"/>
                    </a:ext>
                  </a:extLst>
                </p14:cNvPr>
                <p14:cNvContentPartPr/>
                <p14:nvPr/>
              </p14:nvContentPartPr>
              <p14:xfrm>
                <a:off x="4012305" y="3874076"/>
                <a:ext cx="360" cy="360"/>
              </p14:xfrm>
            </p:contentPart>
          </mc:Choice>
          <mc:Fallback xmlns="">
            <p:pic>
              <p:nvPicPr>
                <p:cNvPr id="187" name="Encre 186">
                  <a:extLst>
                    <a:ext uri="{FF2B5EF4-FFF2-40B4-BE49-F238E27FC236}">
                      <a16:creationId xmlns:a16="http://schemas.microsoft.com/office/drawing/2014/main" id="{580BEEB0-E90D-7DA2-9C10-1A8DC22FCEE3}"/>
                    </a:ext>
                  </a:extLst>
                </p:cNvPr>
                <p:cNvPicPr/>
                <p:nvPr/>
              </p:nvPicPr>
              <p:blipFill>
                <a:blip r:embed="rId298"/>
                <a:stretch>
                  <a:fillRect/>
                </a:stretch>
              </p:blipFill>
              <p:spPr>
                <a:xfrm>
                  <a:off x="4003305" y="382043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99">
              <p14:nvContentPartPr>
                <p14:cNvPr id="188" name="Encre 187">
                  <a:extLst>
                    <a:ext uri="{FF2B5EF4-FFF2-40B4-BE49-F238E27FC236}">
                      <a16:creationId xmlns:a16="http://schemas.microsoft.com/office/drawing/2014/main" id="{FC0F35AE-2E6C-C00D-8CE4-B1FB6CDFC5FB}"/>
                    </a:ext>
                  </a:extLst>
                </p14:cNvPr>
                <p14:cNvContentPartPr/>
                <p14:nvPr/>
              </p14:nvContentPartPr>
              <p14:xfrm>
                <a:off x="4012305" y="3890636"/>
                <a:ext cx="360" cy="4680"/>
              </p14:xfrm>
            </p:contentPart>
          </mc:Choice>
          <mc:Fallback xmlns="">
            <p:pic>
              <p:nvPicPr>
                <p:cNvPr id="188" name="Encre 187">
                  <a:extLst>
                    <a:ext uri="{FF2B5EF4-FFF2-40B4-BE49-F238E27FC236}">
                      <a16:creationId xmlns:a16="http://schemas.microsoft.com/office/drawing/2014/main" id="{FC0F35AE-2E6C-C00D-8CE4-B1FB6CDFC5FB}"/>
                    </a:ext>
                  </a:extLst>
                </p:cNvPr>
                <p:cNvPicPr/>
                <p:nvPr/>
              </p:nvPicPr>
              <p:blipFill>
                <a:blip r:embed="rId300"/>
                <a:stretch>
                  <a:fillRect/>
                </a:stretch>
              </p:blipFill>
              <p:spPr>
                <a:xfrm>
                  <a:off x="4003305" y="3836996"/>
                  <a:ext cx="1800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1">
              <p14:nvContentPartPr>
                <p14:cNvPr id="193" name="Encre 192">
                  <a:extLst>
                    <a:ext uri="{FF2B5EF4-FFF2-40B4-BE49-F238E27FC236}">
                      <a16:creationId xmlns:a16="http://schemas.microsoft.com/office/drawing/2014/main" id="{EDDE8E06-68BE-488C-FE35-C0EC63920FE1}"/>
                    </a:ext>
                  </a:extLst>
                </p14:cNvPr>
                <p14:cNvContentPartPr/>
                <p14:nvPr/>
              </p14:nvContentPartPr>
              <p14:xfrm>
                <a:off x="3997545" y="3882356"/>
                <a:ext cx="20160" cy="30960"/>
              </p14:xfrm>
            </p:contentPart>
          </mc:Choice>
          <mc:Fallback xmlns="">
            <p:pic>
              <p:nvPicPr>
                <p:cNvPr id="193" name="Encre 192">
                  <a:extLst>
                    <a:ext uri="{FF2B5EF4-FFF2-40B4-BE49-F238E27FC236}">
                      <a16:creationId xmlns:a16="http://schemas.microsoft.com/office/drawing/2014/main" id="{EDDE8E06-68BE-488C-FE35-C0EC63920FE1}"/>
                    </a:ext>
                  </a:extLst>
                </p:cNvPr>
                <p:cNvPicPr/>
                <p:nvPr/>
              </p:nvPicPr>
              <p:blipFill>
                <a:blip r:embed="rId302"/>
                <a:stretch>
                  <a:fillRect/>
                </a:stretch>
              </p:blipFill>
              <p:spPr>
                <a:xfrm>
                  <a:off x="3988905" y="3828716"/>
                  <a:ext cx="37800" cy="1386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3">
              <p14:nvContentPartPr>
                <p14:cNvPr id="194" name="Encre 193">
                  <a:extLst>
                    <a:ext uri="{FF2B5EF4-FFF2-40B4-BE49-F238E27FC236}">
                      <a16:creationId xmlns:a16="http://schemas.microsoft.com/office/drawing/2014/main" id="{36AAEC46-6B3D-791D-2CF9-0A7E4861C309}"/>
                    </a:ext>
                  </a:extLst>
                </p14:cNvPr>
                <p14:cNvContentPartPr/>
                <p14:nvPr/>
              </p14:nvContentPartPr>
              <p14:xfrm>
                <a:off x="4005105" y="3881276"/>
                <a:ext cx="4680" cy="2520"/>
              </p14:xfrm>
            </p:contentPart>
          </mc:Choice>
          <mc:Fallback xmlns="">
            <p:pic>
              <p:nvPicPr>
                <p:cNvPr id="194" name="Encre 193">
                  <a:extLst>
                    <a:ext uri="{FF2B5EF4-FFF2-40B4-BE49-F238E27FC236}">
                      <a16:creationId xmlns:a16="http://schemas.microsoft.com/office/drawing/2014/main" id="{36AAEC46-6B3D-791D-2CF9-0A7E4861C309}"/>
                    </a:ext>
                  </a:extLst>
                </p:cNvPr>
                <p:cNvPicPr/>
                <p:nvPr/>
              </p:nvPicPr>
              <p:blipFill>
                <a:blip r:embed="rId304"/>
                <a:stretch>
                  <a:fillRect/>
                </a:stretch>
              </p:blipFill>
              <p:spPr>
                <a:xfrm>
                  <a:off x="3996105" y="3827276"/>
                  <a:ext cx="22320" cy="1101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5">
              <p14:nvContentPartPr>
                <p14:cNvPr id="195" name="Encre 194">
                  <a:extLst>
                    <a:ext uri="{FF2B5EF4-FFF2-40B4-BE49-F238E27FC236}">
                      <a16:creationId xmlns:a16="http://schemas.microsoft.com/office/drawing/2014/main" id="{D7041592-985A-7F2A-F9DA-8BAB5E094CC1}"/>
                    </a:ext>
                  </a:extLst>
                </p14:cNvPr>
                <p14:cNvContentPartPr/>
                <p14:nvPr/>
              </p14:nvContentPartPr>
              <p14:xfrm>
                <a:off x="4016985" y="3883796"/>
                <a:ext cx="4680" cy="360"/>
              </p14:xfrm>
            </p:contentPart>
          </mc:Choice>
          <mc:Fallback xmlns="">
            <p:pic>
              <p:nvPicPr>
                <p:cNvPr id="195" name="Encre 194">
                  <a:extLst>
                    <a:ext uri="{FF2B5EF4-FFF2-40B4-BE49-F238E27FC236}">
                      <a16:creationId xmlns:a16="http://schemas.microsoft.com/office/drawing/2014/main" id="{D7041592-985A-7F2A-F9DA-8BAB5E094CC1}"/>
                    </a:ext>
                  </a:extLst>
                </p:cNvPr>
                <p:cNvPicPr/>
                <p:nvPr/>
              </p:nvPicPr>
              <p:blipFill>
                <a:blip r:embed="rId306"/>
                <a:stretch>
                  <a:fillRect/>
                </a:stretch>
              </p:blipFill>
              <p:spPr>
                <a:xfrm>
                  <a:off x="4008345" y="3829796"/>
                  <a:ext cx="223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7">
              <p14:nvContentPartPr>
                <p14:cNvPr id="196" name="Encre 195">
                  <a:extLst>
                    <a:ext uri="{FF2B5EF4-FFF2-40B4-BE49-F238E27FC236}">
                      <a16:creationId xmlns:a16="http://schemas.microsoft.com/office/drawing/2014/main" id="{EF26F1F8-A814-BE28-42EA-23BE5782FC24}"/>
                    </a:ext>
                  </a:extLst>
                </p14:cNvPr>
                <p14:cNvContentPartPr/>
                <p14:nvPr/>
              </p14:nvContentPartPr>
              <p14:xfrm>
                <a:off x="4031385" y="3882716"/>
                <a:ext cx="19080" cy="1440"/>
              </p14:xfrm>
            </p:contentPart>
          </mc:Choice>
          <mc:Fallback xmlns="">
            <p:pic>
              <p:nvPicPr>
                <p:cNvPr id="196" name="Encre 195">
                  <a:extLst>
                    <a:ext uri="{FF2B5EF4-FFF2-40B4-BE49-F238E27FC236}">
                      <a16:creationId xmlns:a16="http://schemas.microsoft.com/office/drawing/2014/main" id="{EF26F1F8-A814-BE28-42EA-23BE5782FC24}"/>
                    </a:ext>
                  </a:extLst>
                </p:cNvPr>
                <p:cNvPicPr/>
                <p:nvPr/>
              </p:nvPicPr>
              <p:blipFill>
                <a:blip r:embed="rId308"/>
                <a:stretch>
                  <a:fillRect/>
                </a:stretch>
              </p:blipFill>
              <p:spPr>
                <a:xfrm>
                  <a:off x="4022385" y="3828716"/>
                  <a:ext cx="3672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9">
              <p14:nvContentPartPr>
                <p14:cNvPr id="197" name="Encre 196">
                  <a:extLst>
                    <a:ext uri="{FF2B5EF4-FFF2-40B4-BE49-F238E27FC236}">
                      <a16:creationId xmlns:a16="http://schemas.microsoft.com/office/drawing/2014/main" id="{23783963-5067-7814-70A3-DDBEC4F2194A}"/>
                    </a:ext>
                  </a:extLst>
                </p14:cNvPr>
                <p14:cNvContentPartPr/>
                <p14:nvPr/>
              </p14:nvContentPartPr>
              <p14:xfrm>
                <a:off x="4062345" y="3878756"/>
                <a:ext cx="1440" cy="360"/>
              </p14:xfrm>
            </p:contentPart>
          </mc:Choice>
          <mc:Fallback xmlns="">
            <p:pic>
              <p:nvPicPr>
                <p:cNvPr id="197" name="Encre 196">
                  <a:extLst>
                    <a:ext uri="{FF2B5EF4-FFF2-40B4-BE49-F238E27FC236}">
                      <a16:creationId xmlns:a16="http://schemas.microsoft.com/office/drawing/2014/main" id="{23783963-5067-7814-70A3-DDBEC4F2194A}"/>
                    </a:ext>
                  </a:extLst>
                </p:cNvPr>
                <p:cNvPicPr/>
                <p:nvPr/>
              </p:nvPicPr>
              <p:blipFill>
                <a:blip r:embed="rId310"/>
                <a:stretch>
                  <a:fillRect/>
                </a:stretch>
              </p:blipFill>
              <p:spPr>
                <a:xfrm>
                  <a:off x="4053345" y="382511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11">
              <p14:nvContentPartPr>
                <p14:cNvPr id="198" name="Encre 197">
                  <a:extLst>
                    <a:ext uri="{FF2B5EF4-FFF2-40B4-BE49-F238E27FC236}">
                      <a16:creationId xmlns:a16="http://schemas.microsoft.com/office/drawing/2014/main" id="{5F94133E-E70B-AF93-EBFA-B3A2EBB3B820}"/>
                    </a:ext>
                  </a:extLst>
                </p14:cNvPr>
                <p14:cNvContentPartPr/>
                <p14:nvPr/>
              </p14:nvContentPartPr>
              <p14:xfrm>
                <a:off x="4029225" y="3878756"/>
                <a:ext cx="14400" cy="360"/>
              </p14:xfrm>
            </p:contentPart>
          </mc:Choice>
          <mc:Fallback xmlns="">
            <p:pic>
              <p:nvPicPr>
                <p:cNvPr id="198" name="Encre 197">
                  <a:extLst>
                    <a:ext uri="{FF2B5EF4-FFF2-40B4-BE49-F238E27FC236}">
                      <a16:creationId xmlns:a16="http://schemas.microsoft.com/office/drawing/2014/main" id="{5F94133E-E70B-AF93-EBFA-B3A2EBB3B820}"/>
                    </a:ext>
                  </a:extLst>
                </p:cNvPr>
                <p:cNvPicPr/>
                <p:nvPr/>
              </p:nvPicPr>
              <p:blipFill>
                <a:blip r:embed="rId312"/>
                <a:stretch>
                  <a:fillRect/>
                </a:stretch>
              </p:blipFill>
              <p:spPr>
                <a:xfrm>
                  <a:off x="4020225" y="3825116"/>
                  <a:ext cx="3204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13">
              <p14:nvContentPartPr>
                <p14:cNvPr id="199" name="Encre 198">
                  <a:extLst>
                    <a:ext uri="{FF2B5EF4-FFF2-40B4-BE49-F238E27FC236}">
                      <a16:creationId xmlns:a16="http://schemas.microsoft.com/office/drawing/2014/main" id="{37CFAB78-3074-68A4-FCA5-D8B0B5F07169}"/>
                    </a:ext>
                  </a:extLst>
                </p14:cNvPr>
                <p14:cNvContentPartPr/>
                <p14:nvPr/>
              </p14:nvContentPartPr>
              <p14:xfrm>
                <a:off x="4004745" y="3878756"/>
                <a:ext cx="7920" cy="13680"/>
              </p14:xfrm>
            </p:contentPart>
          </mc:Choice>
          <mc:Fallback xmlns="">
            <p:pic>
              <p:nvPicPr>
                <p:cNvPr id="199" name="Encre 198">
                  <a:extLst>
                    <a:ext uri="{FF2B5EF4-FFF2-40B4-BE49-F238E27FC236}">
                      <a16:creationId xmlns:a16="http://schemas.microsoft.com/office/drawing/2014/main" id="{37CFAB78-3074-68A4-FCA5-D8B0B5F07169}"/>
                    </a:ext>
                  </a:extLst>
                </p:cNvPr>
                <p:cNvPicPr/>
                <p:nvPr/>
              </p:nvPicPr>
              <p:blipFill>
                <a:blip r:embed="rId314"/>
                <a:stretch>
                  <a:fillRect/>
                </a:stretch>
              </p:blipFill>
              <p:spPr>
                <a:xfrm>
                  <a:off x="3996105" y="3825116"/>
                  <a:ext cx="25560" cy="121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15">
              <p14:nvContentPartPr>
                <p14:cNvPr id="200" name="Encre 199">
                  <a:extLst>
                    <a:ext uri="{FF2B5EF4-FFF2-40B4-BE49-F238E27FC236}">
                      <a16:creationId xmlns:a16="http://schemas.microsoft.com/office/drawing/2014/main" id="{9A767DDD-B825-C1C0-ECB8-F46223DA99CF}"/>
                    </a:ext>
                  </a:extLst>
                </p14:cNvPr>
                <p14:cNvContentPartPr/>
                <p14:nvPr/>
              </p14:nvContentPartPr>
              <p14:xfrm>
                <a:off x="4000425" y="3902876"/>
                <a:ext cx="360" cy="360"/>
              </p14:xfrm>
            </p:contentPart>
          </mc:Choice>
          <mc:Fallback xmlns="">
            <p:pic>
              <p:nvPicPr>
                <p:cNvPr id="200" name="Encre 199">
                  <a:extLst>
                    <a:ext uri="{FF2B5EF4-FFF2-40B4-BE49-F238E27FC236}">
                      <a16:creationId xmlns:a16="http://schemas.microsoft.com/office/drawing/2014/main" id="{9A767DDD-B825-C1C0-ECB8-F46223DA99CF}"/>
                    </a:ext>
                  </a:extLst>
                </p:cNvPr>
                <p:cNvPicPr/>
                <p:nvPr/>
              </p:nvPicPr>
              <p:blipFill>
                <a:blip r:embed="rId316"/>
                <a:stretch>
                  <a:fillRect/>
                </a:stretch>
              </p:blipFill>
              <p:spPr>
                <a:xfrm>
                  <a:off x="3991425" y="38488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17">
              <p14:nvContentPartPr>
                <p14:cNvPr id="201" name="Encre 200">
                  <a:extLst>
                    <a:ext uri="{FF2B5EF4-FFF2-40B4-BE49-F238E27FC236}">
                      <a16:creationId xmlns:a16="http://schemas.microsoft.com/office/drawing/2014/main" id="{39DD756B-87B8-F19C-8471-2E2E1DCD0FC6}"/>
                    </a:ext>
                  </a:extLst>
                </p14:cNvPr>
                <p14:cNvContentPartPr/>
                <p14:nvPr/>
              </p14:nvContentPartPr>
              <p14:xfrm>
                <a:off x="4000425" y="3909716"/>
                <a:ext cx="360" cy="1440"/>
              </p14:xfrm>
            </p:contentPart>
          </mc:Choice>
          <mc:Fallback xmlns="">
            <p:pic>
              <p:nvPicPr>
                <p:cNvPr id="201" name="Encre 200">
                  <a:extLst>
                    <a:ext uri="{FF2B5EF4-FFF2-40B4-BE49-F238E27FC236}">
                      <a16:creationId xmlns:a16="http://schemas.microsoft.com/office/drawing/2014/main" id="{39DD756B-87B8-F19C-8471-2E2E1DCD0FC6}"/>
                    </a:ext>
                  </a:extLst>
                </p:cNvPr>
                <p:cNvPicPr/>
                <p:nvPr/>
              </p:nvPicPr>
              <p:blipFill>
                <a:blip r:embed="rId318"/>
                <a:stretch>
                  <a:fillRect/>
                </a:stretch>
              </p:blipFill>
              <p:spPr>
                <a:xfrm>
                  <a:off x="3991425" y="385607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19">
              <p14:nvContentPartPr>
                <p14:cNvPr id="205" name="Encre 204">
                  <a:extLst>
                    <a:ext uri="{FF2B5EF4-FFF2-40B4-BE49-F238E27FC236}">
                      <a16:creationId xmlns:a16="http://schemas.microsoft.com/office/drawing/2014/main" id="{EC506AD5-248A-3C80-552B-FDF26C603DAF}"/>
                    </a:ext>
                  </a:extLst>
                </p14:cNvPr>
                <p14:cNvContentPartPr/>
                <p14:nvPr/>
              </p14:nvContentPartPr>
              <p14:xfrm>
                <a:off x="4019505" y="3909716"/>
                <a:ext cx="360" cy="360"/>
              </p14:xfrm>
            </p:contentPart>
          </mc:Choice>
          <mc:Fallback xmlns="">
            <p:pic>
              <p:nvPicPr>
                <p:cNvPr id="205" name="Encre 204">
                  <a:extLst>
                    <a:ext uri="{FF2B5EF4-FFF2-40B4-BE49-F238E27FC236}">
                      <a16:creationId xmlns:a16="http://schemas.microsoft.com/office/drawing/2014/main" id="{EC506AD5-248A-3C80-552B-FDF26C603DAF}"/>
                    </a:ext>
                  </a:extLst>
                </p:cNvPr>
                <p:cNvPicPr/>
                <p:nvPr/>
              </p:nvPicPr>
              <p:blipFill>
                <a:blip r:embed="rId320"/>
                <a:stretch>
                  <a:fillRect/>
                </a:stretch>
              </p:blipFill>
              <p:spPr>
                <a:xfrm>
                  <a:off x="4010505" y="38560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1">
              <p14:nvContentPartPr>
                <p14:cNvPr id="206" name="Encre 205">
                  <a:extLst>
                    <a:ext uri="{FF2B5EF4-FFF2-40B4-BE49-F238E27FC236}">
                      <a16:creationId xmlns:a16="http://schemas.microsoft.com/office/drawing/2014/main" id="{15BC74B0-37AF-63FA-566F-224E60A0D43E}"/>
                    </a:ext>
                  </a:extLst>
                </p14:cNvPr>
                <p14:cNvContentPartPr/>
                <p14:nvPr/>
              </p14:nvContentPartPr>
              <p14:xfrm>
                <a:off x="4005105" y="3897836"/>
                <a:ext cx="360" cy="360"/>
              </p14:xfrm>
            </p:contentPart>
          </mc:Choice>
          <mc:Fallback xmlns="">
            <p:pic>
              <p:nvPicPr>
                <p:cNvPr id="206" name="Encre 205">
                  <a:extLst>
                    <a:ext uri="{FF2B5EF4-FFF2-40B4-BE49-F238E27FC236}">
                      <a16:creationId xmlns:a16="http://schemas.microsoft.com/office/drawing/2014/main" id="{15BC74B0-37AF-63FA-566F-224E60A0D43E}"/>
                    </a:ext>
                  </a:extLst>
                </p:cNvPr>
                <p:cNvPicPr/>
                <p:nvPr/>
              </p:nvPicPr>
              <p:blipFill>
                <a:blip r:embed="rId322"/>
                <a:stretch>
                  <a:fillRect/>
                </a:stretch>
              </p:blipFill>
              <p:spPr>
                <a:xfrm>
                  <a:off x="3996105" y="38441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3">
              <p14:nvContentPartPr>
                <p14:cNvPr id="207" name="Encre 206">
                  <a:extLst>
                    <a:ext uri="{FF2B5EF4-FFF2-40B4-BE49-F238E27FC236}">
                      <a16:creationId xmlns:a16="http://schemas.microsoft.com/office/drawing/2014/main" id="{B58DEBD7-E1F8-70B0-2C50-600449B12DDB}"/>
                    </a:ext>
                  </a:extLst>
                </p14:cNvPr>
                <p14:cNvContentPartPr/>
                <p14:nvPr/>
              </p14:nvContentPartPr>
              <p14:xfrm>
                <a:off x="4012305" y="3893156"/>
                <a:ext cx="4320" cy="360"/>
              </p14:xfrm>
            </p:contentPart>
          </mc:Choice>
          <mc:Fallback xmlns="">
            <p:pic>
              <p:nvPicPr>
                <p:cNvPr id="207" name="Encre 206">
                  <a:extLst>
                    <a:ext uri="{FF2B5EF4-FFF2-40B4-BE49-F238E27FC236}">
                      <a16:creationId xmlns:a16="http://schemas.microsoft.com/office/drawing/2014/main" id="{B58DEBD7-E1F8-70B0-2C50-600449B12DDB}"/>
                    </a:ext>
                  </a:extLst>
                </p:cNvPr>
                <p:cNvPicPr/>
                <p:nvPr/>
              </p:nvPicPr>
              <p:blipFill>
                <a:blip r:embed="rId324"/>
                <a:stretch>
                  <a:fillRect/>
                </a:stretch>
              </p:blipFill>
              <p:spPr>
                <a:xfrm>
                  <a:off x="4003305" y="3839516"/>
                  <a:ext cx="2196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5">
              <p14:nvContentPartPr>
                <p14:cNvPr id="208" name="Encre 207">
                  <a:extLst>
                    <a:ext uri="{FF2B5EF4-FFF2-40B4-BE49-F238E27FC236}">
                      <a16:creationId xmlns:a16="http://schemas.microsoft.com/office/drawing/2014/main" id="{44F96995-5448-54C0-4312-9D6E8F2869B7}"/>
                    </a:ext>
                  </a:extLst>
                </p14:cNvPr>
                <p14:cNvContentPartPr/>
                <p14:nvPr/>
              </p14:nvContentPartPr>
              <p14:xfrm>
                <a:off x="4047945" y="3885956"/>
                <a:ext cx="4320" cy="360"/>
              </p14:xfrm>
            </p:contentPart>
          </mc:Choice>
          <mc:Fallback xmlns="">
            <p:pic>
              <p:nvPicPr>
                <p:cNvPr id="208" name="Encre 207">
                  <a:extLst>
                    <a:ext uri="{FF2B5EF4-FFF2-40B4-BE49-F238E27FC236}">
                      <a16:creationId xmlns:a16="http://schemas.microsoft.com/office/drawing/2014/main" id="{44F96995-5448-54C0-4312-9D6E8F2869B7}"/>
                    </a:ext>
                  </a:extLst>
                </p:cNvPr>
                <p:cNvPicPr/>
                <p:nvPr/>
              </p:nvPicPr>
              <p:blipFill>
                <a:blip r:embed="rId326"/>
                <a:stretch>
                  <a:fillRect/>
                </a:stretch>
              </p:blipFill>
              <p:spPr>
                <a:xfrm>
                  <a:off x="4039305" y="3832316"/>
                  <a:ext cx="2196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7">
              <p14:nvContentPartPr>
                <p14:cNvPr id="209" name="Encre 208">
                  <a:extLst>
                    <a:ext uri="{FF2B5EF4-FFF2-40B4-BE49-F238E27FC236}">
                      <a16:creationId xmlns:a16="http://schemas.microsoft.com/office/drawing/2014/main" id="{B55EC70D-C6B0-A9E7-A050-A26D1FB13331}"/>
                    </a:ext>
                  </a:extLst>
                </p14:cNvPr>
                <p14:cNvContentPartPr/>
                <p14:nvPr/>
              </p14:nvContentPartPr>
              <p14:xfrm>
                <a:off x="4097985" y="3878756"/>
                <a:ext cx="360" cy="360"/>
              </p14:xfrm>
            </p:contentPart>
          </mc:Choice>
          <mc:Fallback xmlns="">
            <p:pic>
              <p:nvPicPr>
                <p:cNvPr id="209" name="Encre 208">
                  <a:extLst>
                    <a:ext uri="{FF2B5EF4-FFF2-40B4-BE49-F238E27FC236}">
                      <a16:creationId xmlns:a16="http://schemas.microsoft.com/office/drawing/2014/main" id="{B55EC70D-C6B0-A9E7-A050-A26D1FB13331}"/>
                    </a:ext>
                  </a:extLst>
                </p:cNvPr>
                <p:cNvPicPr/>
                <p:nvPr/>
              </p:nvPicPr>
              <p:blipFill>
                <a:blip r:embed="rId328"/>
                <a:stretch>
                  <a:fillRect/>
                </a:stretch>
              </p:blipFill>
              <p:spPr>
                <a:xfrm>
                  <a:off x="4088985" y="382511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9">
              <p14:nvContentPartPr>
                <p14:cNvPr id="210" name="Encre 209">
                  <a:extLst>
                    <a:ext uri="{FF2B5EF4-FFF2-40B4-BE49-F238E27FC236}">
                      <a16:creationId xmlns:a16="http://schemas.microsoft.com/office/drawing/2014/main" id="{DC7A3189-E4D3-27CC-D90A-2172F498A974}"/>
                    </a:ext>
                  </a:extLst>
                </p14:cNvPr>
                <p14:cNvContentPartPr/>
                <p14:nvPr/>
              </p14:nvContentPartPr>
              <p14:xfrm>
                <a:off x="4097985" y="3866156"/>
                <a:ext cx="360" cy="1440"/>
              </p14:xfrm>
            </p:contentPart>
          </mc:Choice>
          <mc:Fallback xmlns="">
            <p:pic>
              <p:nvPicPr>
                <p:cNvPr id="210" name="Encre 209">
                  <a:extLst>
                    <a:ext uri="{FF2B5EF4-FFF2-40B4-BE49-F238E27FC236}">
                      <a16:creationId xmlns:a16="http://schemas.microsoft.com/office/drawing/2014/main" id="{DC7A3189-E4D3-27CC-D90A-2172F498A974}"/>
                    </a:ext>
                  </a:extLst>
                </p:cNvPr>
                <p:cNvPicPr/>
                <p:nvPr/>
              </p:nvPicPr>
              <p:blipFill>
                <a:blip r:embed="rId330"/>
                <a:stretch>
                  <a:fillRect/>
                </a:stretch>
              </p:blipFill>
              <p:spPr>
                <a:xfrm>
                  <a:off x="4088985" y="381215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31">
              <p14:nvContentPartPr>
                <p14:cNvPr id="211" name="Encre 210">
                  <a:extLst>
                    <a:ext uri="{FF2B5EF4-FFF2-40B4-BE49-F238E27FC236}">
                      <a16:creationId xmlns:a16="http://schemas.microsoft.com/office/drawing/2014/main" id="{51F3572F-866F-3860-9076-F9FE5CAB0F81}"/>
                    </a:ext>
                  </a:extLst>
                </p14:cNvPr>
                <p14:cNvContentPartPr/>
                <p14:nvPr/>
              </p14:nvContentPartPr>
              <p14:xfrm>
                <a:off x="4097985" y="3821876"/>
                <a:ext cx="360" cy="360"/>
              </p14:xfrm>
            </p:contentPart>
          </mc:Choice>
          <mc:Fallback xmlns="">
            <p:pic>
              <p:nvPicPr>
                <p:cNvPr id="211" name="Encre 210">
                  <a:extLst>
                    <a:ext uri="{FF2B5EF4-FFF2-40B4-BE49-F238E27FC236}">
                      <a16:creationId xmlns:a16="http://schemas.microsoft.com/office/drawing/2014/main" id="{51F3572F-866F-3860-9076-F9FE5CAB0F81}"/>
                    </a:ext>
                  </a:extLst>
                </p:cNvPr>
                <p:cNvPicPr/>
                <p:nvPr/>
              </p:nvPicPr>
              <p:blipFill>
                <a:blip r:embed="rId332"/>
                <a:stretch>
                  <a:fillRect/>
                </a:stretch>
              </p:blipFill>
              <p:spPr>
                <a:xfrm>
                  <a:off x="4088985" y="37678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33">
              <p14:nvContentPartPr>
                <p14:cNvPr id="212" name="Encre 211">
                  <a:extLst>
                    <a:ext uri="{FF2B5EF4-FFF2-40B4-BE49-F238E27FC236}">
                      <a16:creationId xmlns:a16="http://schemas.microsoft.com/office/drawing/2014/main" id="{382C5904-8E4D-3259-87E7-33EF6B3732B7}"/>
                    </a:ext>
                  </a:extLst>
                </p14:cNvPr>
                <p14:cNvContentPartPr/>
                <p14:nvPr/>
              </p14:nvContentPartPr>
              <p14:xfrm>
                <a:off x="4083585" y="3831236"/>
                <a:ext cx="360" cy="360"/>
              </p14:xfrm>
            </p:contentPart>
          </mc:Choice>
          <mc:Fallback xmlns="">
            <p:pic>
              <p:nvPicPr>
                <p:cNvPr id="212" name="Encre 211">
                  <a:extLst>
                    <a:ext uri="{FF2B5EF4-FFF2-40B4-BE49-F238E27FC236}">
                      <a16:creationId xmlns:a16="http://schemas.microsoft.com/office/drawing/2014/main" id="{382C5904-8E4D-3259-87E7-33EF6B3732B7}"/>
                    </a:ext>
                  </a:extLst>
                </p:cNvPr>
                <p:cNvPicPr/>
                <p:nvPr/>
              </p:nvPicPr>
              <p:blipFill>
                <a:blip r:embed="rId334"/>
                <a:stretch>
                  <a:fillRect/>
                </a:stretch>
              </p:blipFill>
              <p:spPr>
                <a:xfrm>
                  <a:off x="4074945" y="37775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35">
              <p14:nvContentPartPr>
                <p14:cNvPr id="213" name="Encre 212">
                  <a:extLst>
                    <a:ext uri="{FF2B5EF4-FFF2-40B4-BE49-F238E27FC236}">
                      <a16:creationId xmlns:a16="http://schemas.microsoft.com/office/drawing/2014/main" id="{FBCE1924-BA6E-2D92-75DE-2BCA9DD602A1}"/>
                    </a:ext>
                  </a:extLst>
                </p14:cNvPr>
                <p14:cNvContentPartPr/>
                <p14:nvPr/>
              </p14:nvContentPartPr>
              <p14:xfrm>
                <a:off x="4086105" y="3845636"/>
                <a:ext cx="360" cy="360"/>
              </p14:xfrm>
            </p:contentPart>
          </mc:Choice>
          <mc:Fallback xmlns="">
            <p:pic>
              <p:nvPicPr>
                <p:cNvPr id="213" name="Encre 212">
                  <a:extLst>
                    <a:ext uri="{FF2B5EF4-FFF2-40B4-BE49-F238E27FC236}">
                      <a16:creationId xmlns:a16="http://schemas.microsoft.com/office/drawing/2014/main" id="{FBCE1924-BA6E-2D92-75DE-2BCA9DD602A1}"/>
                    </a:ext>
                  </a:extLst>
                </p:cNvPr>
                <p:cNvPicPr/>
                <p:nvPr/>
              </p:nvPicPr>
              <p:blipFill>
                <a:blip r:embed="rId336"/>
                <a:stretch>
                  <a:fillRect/>
                </a:stretch>
              </p:blipFill>
              <p:spPr>
                <a:xfrm>
                  <a:off x="4077105" y="379163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37">
              <p14:nvContentPartPr>
                <p14:cNvPr id="214" name="Encre 213">
                  <a:extLst>
                    <a:ext uri="{FF2B5EF4-FFF2-40B4-BE49-F238E27FC236}">
                      <a16:creationId xmlns:a16="http://schemas.microsoft.com/office/drawing/2014/main" id="{72AA36BE-DBBB-8D65-5FD3-6F6CC542AAD4}"/>
                    </a:ext>
                  </a:extLst>
                </p14:cNvPr>
                <p14:cNvContentPartPr/>
                <p14:nvPr/>
              </p14:nvContentPartPr>
              <p14:xfrm>
                <a:off x="4090785" y="3847796"/>
                <a:ext cx="360" cy="360"/>
              </p14:xfrm>
            </p:contentPart>
          </mc:Choice>
          <mc:Fallback xmlns="">
            <p:pic>
              <p:nvPicPr>
                <p:cNvPr id="214" name="Encre 213">
                  <a:extLst>
                    <a:ext uri="{FF2B5EF4-FFF2-40B4-BE49-F238E27FC236}">
                      <a16:creationId xmlns:a16="http://schemas.microsoft.com/office/drawing/2014/main" id="{72AA36BE-DBBB-8D65-5FD3-6F6CC542AAD4}"/>
                    </a:ext>
                  </a:extLst>
                </p:cNvPr>
                <p:cNvPicPr/>
                <p:nvPr/>
              </p:nvPicPr>
              <p:blipFill>
                <a:blip r:embed="rId338"/>
                <a:stretch>
                  <a:fillRect/>
                </a:stretch>
              </p:blipFill>
              <p:spPr>
                <a:xfrm>
                  <a:off x="4082145" y="37941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39">
              <p14:nvContentPartPr>
                <p14:cNvPr id="215" name="Encre 214">
                  <a:extLst>
                    <a:ext uri="{FF2B5EF4-FFF2-40B4-BE49-F238E27FC236}">
                      <a16:creationId xmlns:a16="http://schemas.microsoft.com/office/drawing/2014/main" id="{B7945246-6176-28FA-C92D-5D4A1A453D10}"/>
                    </a:ext>
                  </a:extLst>
                </p14:cNvPr>
                <p14:cNvContentPartPr/>
                <p14:nvPr/>
              </p14:nvContentPartPr>
              <p14:xfrm>
                <a:off x="4095465" y="3847796"/>
                <a:ext cx="360" cy="360"/>
              </p14:xfrm>
            </p:contentPart>
          </mc:Choice>
          <mc:Fallback xmlns="">
            <p:pic>
              <p:nvPicPr>
                <p:cNvPr id="215" name="Encre 214">
                  <a:extLst>
                    <a:ext uri="{FF2B5EF4-FFF2-40B4-BE49-F238E27FC236}">
                      <a16:creationId xmlns:a16="http://schemas.microsoft.com/office/drawing/2014/main" id="{B7945246-6176-28FA-C92D-5D4A1A453D10}"/>
                    </a:ext>
                  </a:extLst>
                </p:cNvPr>
                <p:cNvPicPr/>
                <p:nvPr/>
              </p:nvPicPr>
              <p:blipFill>
                <a:blip r:embed="rId340"/>
                <a:stretch>
                  <a:fillRect/>
                </a:stretch>
              </p:blipFill>
              <p:spPr>
                <a:xfrm>
                  <a:off x="4086825" y="37941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1">
              <p14:nvContentPartPr>
                <p14:cNvPr id="216" name="Encre 215">
                  <a:extLst>
                    <a:ext uri="{FF2B5EF4-FFF2-40B4-BE49-F238E27FC236}">
                      <a16:creationId xmlns:a16="http://schemas.microsoft.com/office/drawing/2014/main" id="{CC8C59F8-8A3D-4869-B1E5-575A6BEDD584}"/>
                    </a:ext>
                  </a:extLst>
                </p14:cNvPr>
                <p14:cNvContentPartPr/>
                <p14:nvPr/>
              </p14:nvContentPartPr>
              <p14:xfrm>
                <a:off x="4095465" y="3804956"/>
                <a:ext cx="360" cy="360"/>
              </p14:xfrm>
            </p:contentPart>
          </mc:Choice>
          <mc:Fallback xmlns="">
            <p:pic>
              <p:nvPicPr>
                <p:cNvPr id="216" name="Encre 215">
                  <a:extLst>
                    <a:ext uri="{FF2B5EF4-FFF2-40B4-BE49-F238E27FC236}">
                      <a16:creationId xmlns:a16="http://schemas.microsoft.com/office/drawing/2014/main" id="{CC8C59F8-8A3D-4869-B1E5-575A6BEDD584}"/>
                    </a:ext>
                  </a:extLst>
                </p:cNvPr>
                <p:cNvPicPr/>
                <p:nvPr/>
              </p:nvPicPr>
              <p:blipFill>
                <a:blip r:embed="rId342"/>
                <a:stretch>
                  <a:fillRect/>
                </a:stretch>
              </p:blipFill>
              <p:spPr>
                <a:xfrm>
                  <a:off x="4086825" y="375131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3">
              <p14:nvContentPartPr>
                <p14:cNvPr id="217" name="Encre 216">
                  <a:extLst>
                    <a:ext uri="{FF2B5EF4-FFF2-40B4-BE49-F238E27FC236}">
                      <a16:creationId xmlns:a16="http://schemas.microsoft.com/office/drawing/2014/main" id="{845BFCDC-A153-E369-0D01-C019C49FDDCC}"/>
                    </a:ext>
                  </a:extLst>
                </p14:cNvPr>
                <p14:cNvContentPartPr/>
                <p14:nvPr/>
              </p14:nvContentPartPr>
              <p14:xfrm>
                <a:off x="4102665" y="3785876"/>
                <a:ext cx="360" cy="360"/>
              </p14:xfrm>
            </p:contentPart>
          </mc:Choice>
          <mc:Fallback xmlns="">
            <p:pic>
              <p:nvPicPr>
                <p:cNvPr id="217" name="Encre 216">
                  <a:extLst>
                    <a:ext uri="{FF2B5EF4-FFF2-40B4-BE49-F238E27FC236}">
                      <a16:creationId xmlns:a16="http://schemas.microsoft.com/office/drawing/2014/main" id="{845BFCDC-A153-E369-0D01-C019C49FDDCC}"/>
                    </a:ext>
                  </a:extLst>
                </p:cNvPr>
                <p:cNvPicPr/>
                <p:nvPr/>
              </p:nvPicPr>
              <p:blipFill>
                <a:blip r:embed="rId344"/>
                <a:stretch>
                  <a:fillRect/>
                </a:stretch>
              </p:blipFill>
              <p:spPr>
                <a:xfrm>
                  <a:off x="4094025" y="373223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5">
              <p14:nvContentPartPr>
                <p14:cNvPr id="218" name="Encre 217">
                  <a:extLst>
                    <a:ext uri="{FF2B5EF4-FFF2-40B4-BE49-F238E27FC236}">
                      <a16:creationId xmlns:a16="http://schemas.microsoft.com/office/drawing/2014/main" id="{ACE6AE4E-BEAE-3283-CEE5-7848C85665F3}"/>
                    </a:ext>
                  </a:extLst>
                </p14:cNvPr>
                <p14:cNvContentPartPr/>
                <p14:nvPr/>
              </p14:nvContentPartPr>
              <p14:xfrm>
                <a:off x="4068825" y="3807476"/>
                <a:ext cx="24840" cy="27720"/>
              </p14:xfrm>
            </p:contentPart>
          </mc:Choice>
          <mc:Fallback xmlns="">
            <p:pic>
              <p:nvPicPr>
                <p:cNvPr id="218" name="Encre 217">
                  <a:extLst>
                    <a:ext uri="{FF2B5EF4-FFF2-40B4-BE49-F238E27FC236}">
                      <a16:creationId xmlns:a16="http://schemas.microsoft.com/office/drawing/2014/main" id="{ACE6AE4E-BEAE-3283-CEE5-7848C85665F3}"/>
                    </a:ext>
                  </a:extLst>
                </p:cNvPr>
                <p:cNvPicPr/>
                <p:nvPr/>
              </p:nvPicPr>
              <p:blipFill>
                <a:blip r:embed="rId346"/>
                <a:stretch>
                  <a:fillRect/>
                </a:stretch>
              </p:blipFill>
              <p:spPr>
                <a:xfrm>
                  <a:off x="4059825" y="3753476"/>
                  <a:ext cx="42480" cy="1353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7">
              <p14:nvContentPartPr>
                <p14:cNvPr id="219" name="Encre 218">
                  <a:extLst>
                    <a:ext uri="{FF2B5EF4-FFF2-40B4-BE49-F238E27FC236}">
                      <a16:creationId xmlns:a16="http://schemas.microsoft.com/office/drawing/2014/main" id="{F2A2E477-4845-F55C-9364-F465EC09BF63}"/>
                    </a:ext>
                  </a:extLst>
                </p14:cNvPr>
                <p14:cNvContentPartPr/>
                <p14:nvPr/>
              </p14:nvContentPartPr>
              <p14:xfrm>
                <a:off x="4038585" y="3821876"/>
                <a:ext cx="1440" cy="360"/>
              </p14:xfrm>
            </p:contentPart>
          </mc:Choice>
          <mc:Fallback xmlns="">
            <p:pic>
              <p:nvPicPr>
                <p:cNvPr id="219" name="Encre 218">
                  <a:extLst>
                    <a:ext uri="{FF2B5EF4-FFF2-40B4-BE49-F238E27FC236}">
                      <a16:creationId xmlns:a16="http://schemas.microsoft.com/office/drawing/2014/main" id="{F2A2E477-4845-F55C-9364-F465EC09BF63}"/>
                    </a:ext>
                  </a:extLst>
                </p:cNvPr>
                <p:cNvPicPr/>
                <p:nvPr/>
              </p:nvPicPr>
              <p:blipFill>
                <a:blip r:embed="rId348"/>
                <a:stretch>
                  <a:fillRect/>
                </a:stretch>
              </p:blipFill>
              <p:spPr>
                <a:xfrm>
                  <a:off x="4029585" y="376787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9">
              <p14:nvContentPartPr>
                <p14:cNvPr id="220" name="Encre 219">
                  <a:extLst>
                    <a:ext uri="{FF2B5EF4-FFF2-40B4-BE49-F238E27FC236}">
                      <a16:creationId xmlns:a16="http://schemas.microsoft.com/office/drawing/2014/main" id="{E8B88493-971B-3ECE-02E2-2F0F0A26DA85}"/>
                    </a:ext>
                  </a:extLst>
                </p14:cNvPr>
                <p14:cNvContentPartPr/>
                <p14:nvPr/>
              </p14:nvContentPartPr>
              <p14:xfrm>
                <a:off x="4059825" y="3786956"/>
                <a:ext cx="17280" cy="25560"/>
              </p14:xfrm>
            </p:contentPart>
          </mc:Choice>
          <mc:Fallback xmlns="">
            <p:pic>
              <p:nvPicPr>
                <p:cNvPr id="220" name="Encre 219">
                  <a:extLst>
                    <a:ext uri="{FF2B5EF4-FFF2-40B4-BE49-F238E27FC236}">
                      <a16:creationId xmlns:a16="http://schemas.microsoft.com/office/drawing/2014/main" id="{E8B88493-971B-3ECE-02E2-2F0F0A26DA85}"/>
                    </a:ext>
                  </a:extLst>
                </p:cNvPr>
                <p:cNvPicPr/>
                <p:nvPr/>
              </p:nvPicPr>
              <p:blipFill>
                <a:blip r:embed="rId350"/>
                <a:stretch>
                  <a:fillRect/>
                </a:stretch>
              </p:blipFill>
              <p:spPr>
                <a:xfrm>
                  <a:off x="4051185" y="3732956"/>
                  <a:ext cx="34920" cy="1332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51">
              <p14:nvContentPartPr>
                <p14:cNvPr id="222" name="Encre 221">
                  <a:extLst>
                    <a:ext uri="{FF2B5EF4-FFF2-40B4-BE49-F238E27FC236}">
                      <a16:creationId xmlns:a16="http://schemas.microsoft.com/office/drawing/2014/main" id="{E468F004-566F-6921-68F4-2F799F8BD39F}"/>
                    </a:ext>
                  </a:extLst>
                </p14:cNvPr>
                <p14:cNvContentPartPr/>
                <p14:nvPr/>
              </p14:nvContentPartPr>
              <p14:xfrm>
                <a:off x="4024185" y="3835916"/>
                <a:ext cx="360" cy="360"/>
              </p14:xfrm>
            </p:contentPart>
          </mc:Choice>
          <mc:Fallback xmlns="">
            <p:pic>
              <p:nvPicPr>
                <p:cNvPr id="222" name="Encre 221">
                  <a:extLst>
                    <a:ext uri="{FF2B5EF4-FFF2-40B4-BE49-F238E27FC236}">
                      <a16:creationId xmlns:a16="http://schemas.microsoft.com/office/drawing/2014/main" id="{E468F004-566F-6921-68F4-2F799F8BD39F}"/>
                    </a:ext>
                  </a:extLst>
                </p:cNvPr>
                <p:cNvPicPr/>
                <p:nvPr/>
              </p:nvPicPr>
              <p:blipFill>
                <a:blip r:embed="rId352"/>
                <a:stretch>
                  <a:fillRect/>
                </a:stretch>
              </p:blipFill>
              <p:spPr>
                <a:xfrm>
                  <a:off x="4015185"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53">
              <p14:nvContentPartPr>
                <p14:cNvPr id="223" name="Encre 222">
                  <a:extLst>
                    <a:ext uri="{FF2B5EF4-FFF2-40B4-BE49-F238E27FC236}">
                      <a16:creationId xmlns:a16="http://schemas.microsoft.com/office/drawing/2014/main" id="{4B4EDC85-91BD-BFF9-DF0A-C9E8BB8C7C5B}"/>
                    </a:ext>
                  </a:extLst>
                </p14:cNvPr>
                <p14:cNvContentPartPr/>
                <p14:nvPr/>
              </p14:nvContentPartPr>
              <p14:xfrm>
                <a:off x="4014465" y="3835916"/>
                <a:ext cx="360" cy="360"/>
              </p14:xfrm>
            </p:contentPart>
          </mc:Choice>
          <mc:Fallback xmlns="">
            <p:pic>
              <p:nvPicPr>
                <p:cNvPr id="223" name="Encre 222">
                  <a:extLst>
                    <a:ext uri="{FF2B5EF4-FFF2-40B4-BE49-F238E27FC236}">
                      <a16:creationId xmlns:a16="http://schemas.microsoft.com/office/drawing/2014/main" id="{4B4EDC85-91BD-BFF9-DF0A-C9E8BB8C7C5B}"/>
                    </a:ext>
                  </a:extLst>
                </p:cNvPr>
                <p:cNvPicPr/>
                <p:nvPr/>
              </p:nvPicPr>
              <p:blipFill>
                <a:blip r:embed="rId354"/>
                <a:stretch>
                  <a:fillRect/>
                </a:stretch>
              </p:blipFill>
              <p:spPr>
                <a:xfrm>
                  <a:off x="4005825"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55">
              <p14:nvContentPartPr>
                <p14:cNvPr id="225" name="Encre 224">
                  <a:extLst>
                    <a:ext uri="{FF2B5EF4-FFF2-40B4-BE49-F238E27FC236}">
                      <a16:creationId xmlns:a16="http://schemas.microsoft.com/office/drawing/2014/main" id="{7856B220-8695-E8A6-1225-2CC01541365A}"/>
                    </a:ext>
                  </a:extLst>
                </p14:cNvPr>
                <p14:cNvContentPartPr/>
                <p14:nvPr/>
              </p14:nvContentPartPr>
              <p14:xfrm>
                <a:off x="4064505" y="3831236"/>
                <a:ext cx="2880" cy="360"/>
              </p14:xfrm>
            </p:contentPart>
          </mc:Choice>
          <mc:Fallback xmlns="">
            <p:pic>
              <p:nvPicPr>
                <p:cNvPr id="225" name="Encre 224">
                  <a:extLst>
                    <a:ext uri="{FF2B5EF4-FFF2-40B4-BE49-F238E27FC236}">
                      <a16:creationId xmlns:a16="http://schemas.microsoft.com/office/drawing/2014/main" id="{7856B220-8695-E8A6-1225-2CC01541365A}"/>
                    </a:ext>
                  </a:extLst>
                </p:cNvPr>
                <p:cNvPicPr/>
                <p:nvPr/>
              </p:nvPicPr>
              <p:blipFill>
                <a:blip r:embed="rId356"/>
                <a:stretch>
                  <a:fillRect/>
                </a:stretch>
              </p:blipFill>
              <p:spPr>
                <a:xfrm>
                  <a:off x="4055865" y="3777596"/>
                  <a:ext cx="205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57">
              <p14:nvContentPartPr>
                <p14:cNvPr id="226" name="Encre 225">
                  <a:extLst>
                    <a:ext uri="{FF2B5EF4-FFF2-40B4-BE49-F238E27FC236}">
                      <a16:creationId xmlns:a16="http://schemas.microsoft.com/office/drawing/2014/main" id="{5E2DD044-278A-C2A9-915F-510018C3C7EB}"/>
                    </a:ext>
                  </a:extLst>
                </p14:cNvPr>
                <p14:cNvContentPartPr/>
                <p14:nvPr/>
              </p14:nvContentPartPr>
              <p14:xfrm>
                <a:off x="4097985" y="3835916"/>
                <a:ext cx="360" cy="360"/>
              </p14:xfrm>
            </p:contentPart>
          </mc:Choice>
          <mc:Fallback xmlns="">
            <p:pic>
              <p:nvPicPr>
                <p:cNvPr id="226" name="Encre 225">
                  <a:extLst>
                    <a:ext uri="{FF2B5EF4-FFF2-40B4-BE49-F238E27FC236}">
                      <a16:creationId xmlns:a16="http://schemas.microsoft.com/office/drawing/2014/main" id="{5E2DD044-278A-C2A9-915F-510018C3C7EB}"/>
                    </a:ext>
                  </a:extLst>
                </p:cNvPr>
                <p:cNvPicPr/>
                <p:nvPr/>
              </p:nvPicPr>
              <p:blipFill>
                <a:blip r:embed="rId358"/>
                <a:stretch>
                  <a:fillRect/>
                </a:stretch>
              </p:blipFill>
              <p:spPr>
                <a:xfrm>
                  <a:off x="4088985"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59">
              <p14:nvContentPartPr>
                <p14:cNvPr id="227" name="Encre 226">
                  <a:extLst>
                    <a:ext uri="{FF2B5EF4-FFF2-40B4-BE49-F238E27FC236}">
                      <a16:creationId xmlns:a16="http://schemas.microsoft.com/office/drawing/2014/main" id="{651CB9BD-8FC0-0237-0066-A7785136B0B1}"/>
                    </a:ext>
                  </a:extLst>
                </p14:cNvPr>
                <p14:cNvContentPartPr/>
                <p14:nvPr/>
              </p14:nvContentPartPr>
              <p14:xfrm>
                <a:off x="4059825" y="3838436"/>
                <a:ext cx="360" cy="360"/>
              </p14:xfrm>
            </p:contentPart>
          </mc:Choice>
          <mc:Fallback xmlns="">
            <p:pic>
              <p:nvPicPr>
                <p:cNvPr id="227" name="Encre 226">
                  <a:extLst>
                    <a:ext uri="{FF2B5EF4-FFF2-40B4-BE49-F238E27FC236}">
                      <a16:creationId xmlns:a16="http://schemas.microsoft.com/office/drawing/2014/main" id="{651CB9BD-8FC0-0237-0066-A7785136B0B1}"/>
                    </a:ext>
                  </a:extLst>
                </p:cNvPr>
                <p:cNvPicPr/>
                <p:nvPr/>
              </p:nvPicPr>
              <p:blipFill>
                <a:blip r:embed="rId360"/>
                <a:stretch>
                  <a:fillRect/>
                </a:stretch>
              </p:blipFill>
              <p:spPr>
                <a:xfrm>
                  <a:off x="4051185" y="3784436"/>
                  <a:ext cx="18000" cy="108000"/>
                </a:xfrm>
                <a:prstGeom prst="rect">
                  <a:avLst/>
                </a:prstGeom>
              </p:spPr>
            </p:pic>
          </mc:Fallback>
        </mc:AlternateContent>
      </p:grpSp>
      <p:grpSp>
        <p:nvGrpSpPr>
          <p:cNvPr id="263" name="Groupe 262">
            <a:extLst>
              <a:ext uri="{FF2B5EF4-FFF2-40B4-BE49-F238E27FC236}">
                <a16:creationId xmlns:a16="http://schemas.microsoft.com/office/drawing/2014/main" id="{6BA46AA2-CC0E-5538-A415-BE4AE1A481A7}"/>
              </a:ext>
            </a:extLst>
          </p:cNvPr>
          <p:cNvGrpSpPr/>
          <p:nvPr/>
        </p:nvGrpSpPr>
        <p:grpSpPr>
          <a:xfrm>
            <a:off x="3995745" y="3776516"/>
            <a:ext cx="105120" cy="143280"/>
            <a:chOff x="3995745" y="3776516"/>
            <a:chExt cx="105120" cy="143280"/>
          </a:xfrm>
        </p:grpSpPr>
        <mc:AlternateContent xmlns:mc="http://schemas.openxmlformats.org/markup-compatibility/2006" xmlns:p14="http://schemas.microsoft.com/office/powerpoint/2010/main" xmlns:aink="http://schemas.microsoft.com/office/drawing/2016/ink">
          <mc:Choice Requires="p14 aink">
            <p:contentPart p14:bwMode="auto" r:id="rId361">
              <p14:nvContentPartPr>
                <p14:cNvPr id="169" name="Encre 168">
                  <a:extLst>
                    <a:ext uri="{FF2B5EF4-FFF2-40B4-BE49-F238E27FC236}">
                      <a16:creationId xmlns:a16="http://schemas.microsoft.com/office/drawing/2014/main" id="{ADF89DE6-DB0A-74DF-D568-A24B0C8433B7}"/>
                    </a:ext>
                  </a:extLst>
                </p14:cNvPr>
                <p14:cNvContentPartPr/>
                <p14:nvPr/>
              </p14:nvContentPartPr>
              <p14:xfrm>
                <a:off x="4024185" y="3882716"/>
                <a:ext cx="360" cy="1440"/>
              </p14:xfrm>
            </p:contentPart>
          </mc:Choice>
          <mc:Fallback xmlns="">
            <p:pic>
              <p:nvPicPr>
                <p:cNvPr id="169" name="Encre 168">
                  <a:extLst>
                    <a:ext uri="{FF2B5EF4-FFF2-40B4-BE49-F238E27FC236}">
                      <a16:creationId xmlns:a16="http://schemas.microsoft.com/office/drawing/2014/main" id="{ADF89DE6-DB0A-74DF-D568-A24B0C8433B7}"/>
                    </a:ext>
                  </a:extLst>
                </p:cNvPr>
                <p:cNvPicPr/>
                <p:nvPr/>
              </p:nvPicPr>
              <p:blipFill>
                <a:blip r:embed="rId362"/>
                <a:stretch>
                  <a:fillRect/>
                </a:stretch>
              </p:blipFill>
              <p:spPr>
                <a:xfrm>
                  <a:off x="4015185" y="382871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63">
              <p14:nvContentPartPr>
                <p14:cNvPr id="170" name="Encre 169">
                  <a:extLst>
                    <a:ext uri="{FF2B5EF4-FFF2-40B4-BE49-F238E27FC236}">
                      <a16:creationId xmlns:a16="http://schemas.microsoft.com/office/drawing/2014/main" id="{02B66CF7-8D4F-E362-870A-7376C4EA04F2}"/>
                    </a:ext>
                  </a:extLst>
                </p14:cNvPr>
                <p14:cNvContentPartPr/>
                <p14:nvPr/>
              </p14:nvContentPartPr>
              <p14:xfrm>
                <a:off x="4013025" y="3869396"/>
                <a:ext cx="1800" cy="5400"/>
              </p14:xfrm>
            </p:contentPart>
          </mc:Choice>
          <mc:Fallback xmlns="">
            <p:pic>
              <p:nvPicPr>
                <p:cNvPr id="170" name="Encre 169">
                  <a:extLst>
                    <a:ext uri="{FF2B5EF4-FFF2-40B4-BE49-F238E27FC236}">
                      <a16:creationId xmlns:a16="http://schemas.microsoft.com/office/drawing/2014/main" id="{02B66CF7-8D4F-E362-870A-7376C4EA04F2}"/>
                    </a:ext>
                  </a:extLst>
                </p:cNvPr>
                <p:cNvPicPr/>
                <p:nvPr/>
              </p:nvPicPr>
              <p:blipFill>
                <a:blip r:embed="rId364"/>
                <a:stretch>
                  <a:fillRect/>
                </a:stretch>
              </p:blipFill>
              <p:spPr>
                <a:xfrm>
                  <a:off x="4004385" y="3815396"/>
                  <a:ext cx="19440" cy="1130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65">
              <p14:nvContentPartPr>
                <p14:cNvPr id="171" name="Encre 170">
                  <a:extLst>
                    <a:ext uri="{FF2B5EF4-FFF2-40B4-BE49-F238E27FC236}">
                      <a16:creationId xmlns:a16="http://schemas.microsoft.com/office/drawing/2014/main" id="{C3CA3A99-8805-6B35-FDF5-8F975E20C3E3}"/>
                    </a:ext>
                  </a:extLst>
                </p14:cNvPr>
                <p14:cNvContentPartPr/>
                <p14:nvPr/>
              </p14:nvContentPartPr>
              <p14:xfrm>
                <a:off x="4012305" y="3883796"/>
                <a:ext cx="360" cy="2880"/>
              </p14:xfrm>
            </p:contentPart>
          </mc:Choice>
          <mc:Fallback xmlns="">
            <p:pic>
              <p:nvPicPr>
                <p:cNvPr id="171" name="Encre 170">
                  <a:extLst>
                    <a:ext uri="{FF2B5EF4-FFF2-40B4-BE49-F238E27FC236}">
                      <a16:creationId xmlns:a16="http://schemas.microsoft.com/office/drawing/2014/main" id="{C3CA3A99-8805-6B35-FDF5-8F975E20C3E3}"/>
                    </a:ext>
                  </a:extLst>
                </p:cNvPr>
                <p:cNvPicPr/>
                <p:nvPr/>
              </p:nvPicPr>
              <p:blipFill>
                <a:blip r:embed="rId366"/>
                <a:stretch>
                  <a:fillRect/>
                </a:stretch>
              </p:blipFill>
              <p:spPr>
                <a:xfrm>
                  <a:off x="4003305" y="382979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67">
              <p14:nvContentPartPr>
                <p14:cNvPr id="172" name="Encre 171">
                  <a:extLst>
                    <a:ext uri="{FF2B5EF4-FFF2-40B4-BE49-F238E27FC236}">
                      <a16:creationId xmlns:a16="http://schemas.microsoft.com/office/drawing/2014/main" id="{E9EBFFC6-5918-BF7A-01C3-1F819D3B78C3}"/>
                    </a:ext>
                  </a:extLst>
                </p14:cNvPr>
                <p14:cNvContentPartPr/>
                <p14:nvPr/>
              </p14:nvContentPartPr>
              <p14:xfrm>
                <a:off x="4012305" y="3902876"/>
                <a:ext cx="360" cy="9000"/>
              </p14:xfrm>
            </p:contentPart>
          </mc:Choice>
          <mc:Fallback xmlns="">
            <p:pic>
              <p:nvPicPr>
                <p:cNvPr id="172" name="Encre 171">
                  <a:extLst>
                    <a:ext uri="{FF2B5EF4-FFF2-40B4-BE49-F238E27FC236}">
                      <a16:creationId xmlns:a16="http://schemas.microsoft.com/office/drawing/2014/main" id="{E9EBFFC6-5918-BF7A-01C3-1F819D3B78C3}"/>
                    </a:ext>
                  </a:extLst>
                </p:cNvPr>
                <p:cNvPicPr/>
                <p:nvPr/>
              </p:nvPicPr>
              <p:blipFill>
                <a:blip r:embed="rId368"/>
                <a:stretch>
                  <a:fillRect/>
                </a:stretch>
              </p:blipFill>
              <p:spPr>
                <a:xfrm>
                  <a:off x="4003305" y="3848876"/>
                  <a:ext cx="18000" cy="116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69">
              <p14:nvContentPartPr>
                <p14:cNvPr id="174" name="Encre 173">
                  <a:extLst>
                    <a:ext uri="{FF2B5EF4-FFF2-40B4-BE49-F238E27FC236}">
                      <a16:creationId xmlns:a16="http://schemas.microsoft.com/office/drawing/2014/main" id="{13ECDFB5-0409-BBDA-82C3-62EFC1754AAD}"/>
                    </a:ext>
                  </a:extLst>
                </p14:cNvPr>
                <p14:cNvContentPartPr/>
                <p14:nvPr/>
              </p14:nvContentPartPr>
              <p14:xfrm>
                <a:off x="4026705" y="3878756"/>
                <a:ext cx="1440" cy="360"/>
              </p14:xfrm>
            </p:contentPart>
          </mc:Choice>
          <mc:Fallback xmlns="">
            <p:pic>
              <p:nvPicPr>
                <p:cNvPr id="174" name="Encre 173">
                  <a:extLst>
                    <a:ext uri="{FF2B5EF4-FFF2-40B4-BE49-F238E27FC236}">
                      <a16:creationId xmlns:a16="http://schemas.microsoft.com/office/drawing/2014/main" id="{13ECDFB5-0409-BBDA-82C3-62EFC1754AAD}"/>
                    </a:ext>
                  </a:extLst>
                </p:cNvPr>
                <p:cNvPicPr/>
                <p:nvPr/>
              </p:nvPicPr>
              <p:blipFill>
                <a:blip r:embed="rId370"/>
                <a:stretch>
                  <a:fillRect/>
                </a:stretch>
              </p:blipFill>
              <p:spPr>
                <a:xfrm>
                  <a:off x="4017705" y="382511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71">
              <p14:nvContentPartPr>
                <p14:cNvPr id="175" name="Encre 174">
                  <a:extLst>
                    <a:ext uri="{FF2B5EF4-FFF2-40B4-BE49-F238E27FC236}">
                      <a16:creationId xmlns:a16="http://schemas.microsoft.com/office/drawing/2014/main" id="{C04D416C-820B-16A5-D333-FCFD998B14BC}"/>
                    </a:ext>
                  </a:extLst>
                </p14:cNvPr>
                <p14:cNvContentPartPr/>
                <p14:nvPr/>
              </p14:nvContentPartPr>
              <p14:xfrm>
                <a:off x="4038585" y="3878756"/>
                <a:ext cx="2880" cy="360"/>
              </p14:xfrm>
            </p:contentPart>
          </mc:Choice>
          <mc:Fallback xmlns="">
            <p:pic>
              <p:nvPicPr>
                <p:cNvPr id="175" name="Encre 174">
                  <a:extLst>
                    <a:ext uri="{FF2B5EF4-FFF2-40B4-BE49-F238E27FC236}">
                      <a16:creationId xmlns:a16="http://schemas.microsoft.com/office/drawing/2014/main" id="{C04D416C-820B-16A5-D333-FCFD998B14BC}"/>
                    </a:ext>
                  </a:extLst>
                </p:cNvPr>
                <p:cNvPicPr/>
                <p:nvPr/>
              </p:nvPicPr>
              <p:blipFill>
                <a:blip r:embed="rId372"/>
                <a:stretch>
                  <a:fillRect/>
                </a:stretch>
              </p:blipFill>
              <p:spPr>
                <a:xfrm>
                  <a:off x="4029585" y="3825116"/>
                  <a:ext cx="2052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73">
              <p14:nvContentPartPr>
                <p14:cNvPr id="176" name="Encre 175">
                  <a:extLst>
                    <a:ext uri="{FF2B5EF4-FFF2-40B4-BE49-F238E27FC236}">
                      <a16:creationId xmlns:a16="http://schemas.microsoft.com/office/drawing/2014/main" id="{0ECA9C97-E25E-011E-B0CA-06AD81AE90E2}"/>
                    </a:ext>
                  </a:extLst>
                </p14:cNvPr>
                <p14:cNvContentPartPr/>
                <p14:nvPr/>
              </p14:nvContentPartPr>
              <p14:xfrm>
                <a:off x="4052625" y="3878756"/>
                <a:ext cx="6840" cy="360"/>
              </p14:xfrm>
            </p:contentPart>
          </mc:Choice>
          <mc:Fallback xmlns="">
            <p:pic>
              <p:nvPicPr>
                <p:cNvPr id="176" name="Encre 175">
                  <a:extLst>
                    <a:ext uri="{FF2B5EF4-FFF2-40B4-BE49-F238E27FC236}">
                      <a16:creationId xmlns:a16="http://schemas.microsoft.com/office/drawing/2014/main" id="{0ECA9C97-E25E-011E-B0CA-06AD81AE90E2}"/>
                    </a:ext>
                  </a:extLst>
                </p:cNvPr>
                <p:cNvPicPr/>
                <p:nvPr/>
              </p:nvPicPr>
              <p:blipFill>
                <a:blip r:embed="rId374"/>
                <a:stretch>
                  <a:fillRect/>
                </a:stretch>
              </p:blipFill>
              <p:spPr>
                <a:xfrm>
                  <a:off x="4043985" y="3825116"/>
                  <a:ext cx="244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75">
              <p14:nvContentPartPr>
                <p14:cNvPr id="177" name="Encre 176">
                  <a:extLst>
                    <a:ext uri="{FF2B5EF4-FFF2-40B4-BE49-F238E27FC236}">
                      <a16:creationId xmlns:a16="http://schemas.microsoft.com/office/drawing/2014/main" id="{F4999C1A-6E05-92E3-EC42-48AC6FE2DEAB}"/>
                    </a:ext>
                  </a:extLst>
                </p14:cNvPr>
                <p14:cNvContentPartPr/>
                <p14:nvPr/>
              </p14:nvContentPartPr>
              <p14:xfrm>
                <a:off x="4078905" y="3881276"/>
                <a:ext cx="360" cy="360"/>
              </p14:xfrm>
            </p:contentPart>
          </mc:Choice>
          <mc:Fallback xmlns="">
            <p:pic>
              <p:nvPicPr>
                <p:cNvPr id="177" name="Encre 176">
                  <a:extLst>
                    <a:ext uri="{FF2B5EF4-FFF2-40B4-BE49-F238E27FC236}">
                      <a16:creationId xmlns:a16="http://schemas.microsoft.com/office/drawing/2014/main" id="{F4999C1A-6E05-92E3-EC42-48AC6FE2DEAB}"/>
                    </a:ext>
                  </a:extLst>
                </p:cNvPr>
                <p:cNvPicPr/>
                <p:nvPr/>
              </p:nvPicPr>
              <p:blipFill>
                <a:blip r:embed="rId376"/>
                <a:stretch>
                  <a:fillRect/>
                </a:stretch>
              </p:blipFill>
              <p:spPr>
                <a:xfrm>
                  <a:off x="4070265" y="3827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77">
              <p14:nvContentPartPr>
                <p14:cNvPr id="178" name="Encre 177">
                  <a:extLst>
                    <a:ext uri="{FF2B5EF4-FFF2-40B4-BE49-F238E27FC236}">
                      <a16:creationId xmlns:a16="http://schemas.microsoft.com/office/drawing/2014/main" id="{9CEEFC68-F0FD-1BD3-00C8-9F32D85115D8}"/>
                    </a:ext>
                  </a:extLst>
                </p14:cNvPr>
                <p14:cNvContentPartPr/>
                <p14:nvPr/>
              </p14:nvContentPartPr>
              <p14:xfrm>
                <a:off x="4032825" y="3878036"/>
                <a:ext cx="12960" cy="3600"/>
              </p14:xfrm>
            </p:contentPart>
          </mc:Choice>
          <mc:Fallback xmlns="">
            <p:pic>
              <p:nvPicPr>
                <p:cNvPr id="178" name="Encre 177">
                  <a:extLst>
                    <a:ext uri="{FF2B5EF4-FFF2-40B4-BE49-F238E27FC236}">
                      <a16:creationId xmlns:a16="http://schemas.microsoft.com/office/drawing/2014/main" id="{9CEEFC68-F0FD-1BD3-00C8-9F32D85115D8}"/>
                    </a:ext>
                  </a:extLst>
                </p:cNvPr>
                <p:cNvPicPr/>
                <p:nvPr/>
              </p:nvPicPr>
              <p:blipFill>
                <a:blip r:embed="rId378"/>
                <a:stretch>
                  <a:fillRect/>
                </a:stretch>
              </p:blipFill>
              <p:spPr>
                <a:xfrm>
                  <a:off x="4023825" y="3824036"/>
                  <a:ext cx="30600" cy="111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79">
              <p14:nvContentPartPr>
                <p14:cNvPr id="179" name="Encre 178">
                  <a:extLst>
                    <a:ext uri="{FF2B5EF4-FFF2-40B4-BE49-F238E27FC236}">
                      <a16:creationId xmlns:a16="http://schemas.microsoft.com/office/drawing/2014/main" id="{EEB6382F-BA42-3AF5-99B9-9E6F1C011316}"/>
                    </a:ext>
                  </a:extLst>
                </p14:cNvPr>
                <p14:cNvContentPartPr/>
                <p14:nvPr/>
              </p14:nvContentPartPr>
              <p14:xfrm>
                <a:off x="4024185" y="3876596"/>
                <a:ext cx="360" cy="360"/>
              </p14:xfrm>
            </p:contentPart>
          </mc:Choice>
          <mc:Fallback xmlns="">
            <p:pic>
              <p:nvPicPr>
                <p:cNvPr id="179" name="Encre 178">
                  <a:extLst>
                    <a:ext uri="{FF2B5EF4-FFF2-40B4-BE49-F238E27FC236}">
                      <a16:creationId xmlns:a16="http://schemas.microsoft.com/office/drawing/2014/main" id="{EEB6382F-BA42-3AF5-99B9-9E6F1C011316}"/>
                    </a:ext>
                  </a:extLst>
                </p:cNvPr>
                <p:cNvPicPr/>
                <p:nvPr/>
              </p:nvPicPr>
              <p:blipFill>
                <a:blip r:embed="rId380"/>
                <a:stretch>
                  <a:fillRect/>
                </a:stretch>
              </p:blipFill>
              <p:spPr>
                <a:xfrm>
                  <a:off x="4015185" y="38225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81">
              <p14:nvContentPartPr>
                <p14:cNvPr id="229" name="Encre 228">
                  <a:extLst>
                    <a:ext uri="{FF2B5EF4-FFF2-40B4-BE49-F238E27FC236}">
                      <a16:creationId xmlns:a16="http://schemas.microsoft.com/office/drawing/2014/main" id="{8CC0314E-4DC9-72BA-E574-FEEFDD37AE78}"/>
                    </a:ext>
                  </a:extLst>
                </p14:cNvPr>
                <p14:cNvContentPartPr/>
                <p14:nvPr/>
              </p14:nvContentPartPr>
              <p14:xfrm>
                <a:off x="4033545" y="3833756"/>
                <a:ext cx="360" cy="360"/>
              </p14:xfrm>
            </p:contentPart>
          </mc:Choice>
          <mc:Fallback xmlns="">
            <p:pic>
              <p:nvPicPr>
                <p:cNvPr id="229" name="Encre 228">
                  <a:extLst>
                    <a:ext uri="{FF2B5EF4-FFF2-40B4-BE49-F238E27FC236}">
                      <a16:creationId xmlns:a16="http://schemas.microsoft.com/office/drawing/2014/main" id="{8CC0314E-4DC9-72BA-E574-FEEFDD37AE78}"/>
                    </a:ext>
                  </a:extLst>
                </p:cNvPr>
                <p:cNvPicPr/>
                <p:nvPr/>
              </p:nvPicPr>
              <p:blipFill>
                <a:blip r:embed="rId382"/>
                <a:stretch>
                  <a:fillRect/>
                </a:stretch>
              </p:blipFill>
              <p:spPr>
                <a:xfrm>
                  <a:off x="4024905" y="37797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83">
              <p14:nvContentPartPr>
                <p14:cNvPr id="230" name="Encre 229">
                  <a:extLst>
                    <a:ext uri="{FF2B5EF4-FFF2-40B4-BE49-F238E27FC236}">
                      <a16:creationId xmlns:a16="http://schemas.microsoft.com/office/drawing/2014/main" id="{57FB3D92-1427-67D5-B1D6-E9E2E3055EB1}"/>
                    </a:ext>
                  </a:extLst>
                </p14:cNvPr>
                <p14:cNvContentPartPr/>
                <p14:nvPr/>
              </p14:nvContentPartPr>
              <p14:xfrm>
                <a:off x="4052625" y="3835916"/>
                <a:ext cx="360" cy="360"/>
              </p14:xfrm>
            </p:contentPart>
          </mc:Choice>
          <mc:Fallback xmlns="">
            <p:pic>
              <p:nvPicPr>
                <p:cNvPr id="230" name="Encre 229">
                  <a:extLst>
                    <a:ext uri="{FF2B5EF4-FFF2-40B4-BE49-F238E27FC236}">
                      <a16:creationId xmlns:a16="http://schemas.microsoft.com/office/drawing/2014/main" id="{57FB3D92-1427-67D5-B1D6-E9E2E3055EB1}"/>
                    </a:ext>
                  </a:extLst>
                </p:cNvPr>
                <p:cNvPicPr/>
                <p:nvPr/>
              </p:nvPicPr>
              <p:blipFill>
                <a:blip r:embed="rId384"/>
                <a:stretch>
                  <a:fillRect/>
                </a:stretch>
              </p:blipFill>
              <p:spPr>
                <a:xfrm>
                  <a:off x="4043985" y="37822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85">
              <p14:nvContentPartPr>
                <p14:cNvPr id="231" name="Encre 230">
                  <a:extLst>
                    <a:ext uri="{FF2B5EF4-FFF2-40B4-BE49-F238E27FC236}">
                      <a16:creationId xmlns:a16="http://schemas.microsoft.com/office/drawing/2014/main" id="{30EC2342-D52F-BDA7-3BC1-87B01EC091F9}"/>
                    </a:ext>
                  </a:extLst>
                </p14:cNvPr>
                <p14:cNvContentPartPr/>
                <p14:nvPr/>
              </p14:nvContentPartPr>
              <p14:xfrm>
                <a:off x="4062345" y="3830156"/>
                <a:ext cx="360" cy="1440"/>
              </p14:xfrm>
            </p:contentPart>
          </mc:Choice>
          <mc:Fallback xmlns="">
            <p:pic>
              <p:nvPicPr>
                <p:cNvPr id="231" name="Encre 230">
                  <a:extLst>
                    <a:ext uri="{FF2B5EF4-FFF2-40B4-BE49-F238E27FC236}">
                      <a16:creationId xmlns:a16="http://schemas.microsoft.com/office/drawing/2014/main" id="{30EC2342-D52F-BDA7-3BC1-87B01EC091F9}"/>
                    </a:ext>
                  </a:extLst>
                </p:cNvPr>
                <p:cNvPicPr/>
                <p:nvPr/>
              </p:nvPicPr>
              <p:blipFill>
                <a:blip r:embed="rId386"/>
                <a:stretch>
                  <a:fillRect/>
                </a:stretch>
              </p:blipFill>
              <p:spPr>
                <a:xfrm>
                  <a:off x="4053345" y="377651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87">
              <p14:nvContentPartPr>
                <p14:cNvPr id="232" name="Encre 231">
                  <a:extLst>
                    <a:ext uri="{FF2B5EF4-FFF2-40B4-BE49-F238E27FC236}">
                      <a16:creationId xmlns:a16="http://schemas.microsoft.com/office/drawing/2014/main" id="{B440A470-A9F3-7271-7FD4-8BC8D21B555A}"/>
                    </a:ext>
                  </a:extLst>
                </p14:cNvPr>
                <p14:cNvContentPartPr/>
                <p14:nvPr/>
              </p14:nvContentPartPr>
              <p14:xfrm>
                <a:off x="4069545" y="3817556"/>
                <a:ext cx="5400" cy="2160"/>
              </p14:xfrm>
            </p:contentPart>
          </mc:Choice>
          <mc:Fallback xmlns="">
            <p:pic>
              <p:nvPicPr>
                <p:cNvPr id="232" name="Encre 231">
                  <a:extLst>
                    <a:ext uri="{FF2B5EF4-FFF2-40B4-BE49-F238E27FC236}">
                      <a16:creationId xmlns:a16="http://schemas.microsoft.com/office/drawing/2014/main" id="{B440A470-A9F3-7271-7FD4-8BC8D21B555A}"/>
                    </a:ext>
                  </a:extLst>
                </p:cNvPr>
                <p:cNvPicPr/>
                <p:nvPr/>
              </p:nvPicPr>
              <p:blipFill>
                <a:blip r:embed="rId388"/>
                <a:stretch>
                  <a:fillRect/>
                </a:stretch>
              </p:blipFill>
              <p:spPr>
                <a:xfrm>
                  <a:off x="4060545" y="3763556"/>
                  <a:ext cx="23040" cy="109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89">
              <p14:nvContentPartPr>
                <p14:cNvPr id="233" name="Encre 232">
                  <a:extLst>
                    <a:ext uri="{FF2B5EF4-FFF2-40B4-BE49-F238E27FC236}">
                      <a16:creationId xmlns:a16="http://schemas.microsoft.com/office/drawing/2014/main" id="{DDBD9E61-92EC-68AA-2E75-6F8E3F336FD8}"/>
                    </a:ext>
                  </a:extLst>
                </p14:cNvPr>
                <p14:cNvContentPartPr/>
                <p14:nvPr/>
              </p14:nvContentPartPr>
              <p14:xfrm>
                <a:off x="4088265" y="3824036"/>
                <a:ext cx="360" cy="360"/>
              </p14:xfrm>
            </p:contentPart>
          </mc:Choice>
          <mc:Fallback xmlns="">
            <p:pic>
              <p:nvPicPr>
                <p:cNvPr id="233" name="Encre 232">
                  <a:extLst>
                    <a:ext uri="{FF2B5EF4-FFF2-40B4-BE49-F238E27FC236}">
                      <a16:creationId xmlns:a16="http://schemas.microsoft.com/office/drawing/2014/main" id="{DDBD9E61-92EC-68AA-2E75-6F8E3F336FD8}"/>
                    </a:ext>
                  </a:extLst>
                </p:cNvPr>
                <p:cNvPicPr/>
                <p:nvPr/>
              </p:nvPicPr>
              <p:blipFill>
                <a:blip r:embed="rId390"/>
                <a:stretch>
                  <a:fillRect/>
                </a:stretch>
              </p:blipFill>
              <p:spPr>
                <a:xfrm>
                  <a:off x="4079625" y="37703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91">
              <p14:nvContentPartPr>
                <p14:cNvPr id="234" name="Encre 233">
                  <a:extLst>
                    <a:ext uri="{FF2B5EF4-FFF2-40B4-BE49-F238E27FC236}">
                      <a16:creationId xmlns:a16="http://schemas.microsoft.com/office/drawing/2014/main" id="{C1B0970D-F6AC-7B1A-9D54-5B75CECF0055}"/>
                    </a:ext>
                  </a:extLst>
                </p14:cNvPr>
                <p14:cNvContentPartPr/>
                <p14:nvPr/>
              </p14:nvContentPartPr>
              <p14:xfrm>
                <a:off x="4078905" y="3840956"/>
                <a:ext cx="360" cy="360"/>
              </p14:xfrm>
            </p:contentPart>
          </mc:Choice>
          <mc:Fallback xmlns="">
            <p:pic>
              <p:nvPicPr>
                <p:cNvPr id="234" name="Encre 233">
                  <a:extLst>
                    <a:ext uri="{FF2B5EF4-FFF2-40B4-BE49-F238E27FC236}">
                      <a16:creationId xmlns:a16="http://schemas.microsoft.com/office/drawing/2014/main" id="{C1B0970D-F6AC-7B1A-9D54-5B75CECF0055}"/>
                    </a:ext>
                  </a:extLst>
                </p:cNvPr>
                <p:cNvPicPr/>
                <p:nvPr/>
              </p:nvPicPr>
              <p:blipFill>
                <a:blip r:embed="rId392"/>
                <a:stretch>
                  <a:fillRect/>
                </a:stretch>
              </p:blipFill>
              <p:spPr>
                <a:xfrm>
                  <a:off x="4070265" y="37869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93">
              <p14:nvContentPartPr>
                <p14:cNvPr id="235" name="Encre 234">
                  <a:extLst>
                    <a:ext uri="{FF2B5EF4-FFF2-40B4-BE49-F238E27FC236}">
                      <a16:creationId xmlns:a16="http://schemas.microsoft.com/office/drawing/2014/main" id="{B7ACE4F4-CAF5-CFF6-6006-E0560FD5B1E5}"/>
                    </a:ext>
                  </a:extLst>
                </p14:cNvPr>
                <p14:cNvContentPartPr/>
                <p14:nvPr/>
              </p14:nvContentPartPr>
              <p14:xfrm>
                <a:off x="4078905" y="3840956"/>
                <a:ext cx="360" cy="360"/>
              </p14:xfrm>
            </p:contentPart>
          </mc:Choice>
          <mc:Fallback xmlns="">
            <p:pic>
              <p:nvPicPr>
                <p:cNvPr id="235" name="Encre 234">
                  <a:extLst>
                    <a:ext uri="{FF2B5EF4-FFF2-40B4-BE49-F238E27FC236}">
                      <a16:creationId xmlns:a16="http://schemas.microsoft.com/office/drawing/2014/main" id="{B7ACE4F4-CAF5-CFF6-6006-E0560FD5B1E5}"/>
                    </a:ext>
                  </a:extLst>
                </p:cNvPr>
                <p:cNvPicPr/>
                <p:nvPr/>
              </p:nvPicPr>
              <p:blipFill>
                <a:blip r:embed="rId392"/>
                <a:stretch>
                  <a:fillRect/>
                </a:stretch>
              </p:blipFill>
              <p:spPr>
                <a:xfrm>
                  <a:off x="4070265" y="37869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94">
              <p14:nvContentPartPr>
                <p14:cNvPr id="236" name="Encre 235">
                  <a:extLst>
                    <a:ext uri="{FF2B5EF4-FFF2-40B4-BE49-F238E27FC236}">
                      <a16:creationId xmlns:a16="http://schemas.microsoft.com/office/drawing/2014/main" id="{0EFA573C-BE44-9567-8B73-BC116F12ACA3}"/>
                    </a:ext>
                  </a:extLst>
                </p14:cNvPr>
                <p14:cNvContentPartPr/>
                <p14:nvPr/>
              </p14:nvContentPartPr>
              <p14:xfrm>
                <a:off x="4076385" y="3832316"/>
                <a:ext cx="360" cy="9000"/>
              </p14:xfrm>
            </p:contentPart>
          </mc:Choice>
          <mc:Fallback xmlns="">
            <p:pic>
              <p:nvPicPr>
                <p:cNvPr id="236" name="Encre 235">
                  <a:extLst>
                    <a:ext uri="{FF2B5EF4-FFF2-40B4-BE49-F238E27FC236}">
                      <a16:creationId xmlns:a16="http://schemas.microsoft.com/office/drawing/2014/main" id="{0EFA573C-BE44-9567-8B73-BC116F12ACA3}"/>
                    </a:ext>
                  </a:extLst>
                </p:cNvPr>
                <p:cNvPicPr/>
                <p:nvPr/>
              </p:nvPicPr>
              <p:blipFill>
                <a:blip r:embed="rId395"/>
                <a:stretch>
                  <a:fillRect/>
                </a:stretch>
              </p:blipFill>
              <p:spPr>
                <a:xfrm>
                  <a:off x="4067745" y="3778316"/>
                  <a:ext cx="18000" cy="116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96">
              <p14:nvContentPartPr>
                <p14:cNvPr id="237" name="Encre 236">
                  <a:extLst>
                    <a:ext uri="{FF2B5EF4-FFF2-40B4-BE49-F238E27FC236}">
                      <a16:creationId xmlns:a16="http://schemas.microsoft.com/office/drawing/2014/main" id="{4A12F120-6E23-7E3A-C7AD-B9F4FED0893C}"/>
                    </a:ext>
                  </a:extLst>
                </p14:cNvPr>
                <p14:cNvContentPartPr/>
                <p14:nvPr/>
              </p14:nvContentPartPr>
              <p14:xfrm>
                <a:off x="4081425" y="3811796"/>
                <a:ext cx="1440" cy="3240"/>
              </p14:xfrm>
            </p:contentPart>
          </mc:Choice>
          <mc:Fallback xmlns="">
            <p:pic>
              <p:nvPicPr>
                <p:cNvPr id="237" name="Encre 236">
                  <a:extLst>
                    <a:ext uri="{FF2B5EF4-FFF2-40B4-BE49-F238E27FC236}">
                      <a16:creationId xmlns:a16="http://schemas.microsoft.com/office/drawing/2014/main" id="{4A12F120-6E23-7E3A-C7AD-B9F4FED0893C}"/>
                    </a:ext>
                  </a:extLst>
                </p:cNvPr>
                <p:cNvPicPr/>
                <p:nvPr/>
              </p:nvPicPr>
              <p:blipFill>
                <a:blip r:embed="rId397"/>
                <a:stretch>
                  <a:fillRect/>
                </a:stretch>
              </p:blipFill>
              <p:spPr>
                <a:xfrm>
                  <a:off x="4072425" y="3757796"/>
                  <a:ext cx="19080" cy="110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98">
              <p14:nvContentPartPr>
                <p14:cNvPr id="238" name="Encre 237">
                  <a:extLst>
                    <a:ext uri="{FF2B5EF4-FFF2-40B4-BE49-F238E27FC236}">
                      <a16:creationId xmlns:a16="http://schemas.microsoft.com/office/drawing/2014/main" id="{AF7A8031-8B59-2916-C8A7-9C30C55EA639}"/>
                    </a:ext>
                  </a:extLst>
                </p14:cNvPr>
                <p14:cNvContentPartPr/>
                <p14:nvPr/>
              </p14:nvContentPartPr>
              <p14:xfrm>
                <a:off x="4083585" y="3809996"/>
                <a:ext cx="360" cy="360"/>
              </p14:xfrm>
            </p:contentPart>
          </mc:Choice>
          <mc:Fallback xmlns="">
            <p:pic>
              <p:nvPicPr>
                <p:cNvPr id="238" name="Encre 237">
                  <a:extLst>
                    <a:ext uri="{FF2B5EF4-FFF2-40B4-BE49-F238E27FC236}">
                      <a16:creationId xmlns:a16="http://schemas.microsoft.com/office/drawing/2014/main" id="{AF7A8031-8B59-2916-C8A7-9C30C55EA639}"/>
                    </a:ext>
                  </a:extLst>
                </p:cNvPr>
                <p:cNvPicPr/>
                <p:nvPr/>
              </p:nvPicPr>
              <p:blipFill>
                <a:blip r:embed="rId399"/>
                <a:stretch>
                  <a:fillRect/>
                </a:stretch>
              </p:blipFill>
              <p:spPr>
                <a:xfrm>
                  <a:off x="4074945" y="375599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00">
              <p14:nvContentPartPr>
                <p14:cNvPr id="239" name="Encre 238">
                  <a:extLst>
                    <a:ext uri="{FF2B5EF4-FFF2-40B4-BE49-F238E27FC236}">
                      <a16:creationId xmlns:a16="http://schemas.microsoft.com/office/drawing/2014/main" id="{07CEDAF3-7B56-CE25-1297-87330FD755F3}"/>
                    </a:ext>
                  </a:extLst>
                </p14:cNvPr>
                <p14:cNvContentPartPr/>
                <p14:nvPr/>
              </p14:nvContentPartPr>
              <p14:xfrm>
                <a:off x="4083585" y="3814676"/>
                <a:ext cx="360" cy="4680"/>
              </p14:xfrm>
            </p:contentPart>
          </mc:Choice>
          <mc:Fallback xmlns="">
            <p:pic>
              <p:nvPicPr>
                <p:cNvPr id="239" name="Encre 238">
                  <a:extLst>
                    <a:ext uri="{FF2B5EF4-FFF2-40B4-BE49-F238E27FC236}">
                      <a16:creationId xmlns:a16="http://schemas.microsoft.com/office/drawing/2014/main" id="{07CEDAF3-7B56-CE25-1297-87330FD755F3}"/>
                    </a:ext>
                  </a:extLst>
                </p:cNvPr>
                <p:cNvPicPr/>
                <p:nvPr/>
              </p:nvPicPr>
              <p:blipFill>
                <a:blip r:embed="rId401"/>
                <a:stretch>
                  <a:fillRect/>
                </a:stretch>
              </p:blipFill>
              <p:spPr>
                <a:xfrm>
                  <a:off x="4074945" y="3760676"/>
                  <a:ext cx="1800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02">
              <p14:nvContentPartPr>
                <p14:cNvPr id="240" name="Encre 239">
                  <a:extLst>
                    <a:ext uri="{FF2B5EF4-FFF2-40B4-BE49-F238E27FC236}">
                      <a16:creationId xmlns:a16="http://schemas.microsoft.com/office/drawing/2014/main" id="{51393C53-1607-811A-CF5B-154B05C6542A}"/>
                    </a:ext>
                  </a:extLst>
                </p14:cNvPr>
                <p14:cNvContentPartPr/>
                <p14:nvPr/>
              </p14:nvContentPartPr>
              <p14:xfrm>
                <a:off x="4077105" y="3821876"/>
                <a:ext cx="4320" cy="2880"/>
              </p14:xfrm>
            </p:contentPart>
          </mc:Choice>
          <mc:Fallback xmlns="">
            <p:pic>
              <p:nvPicPr>
                <p:cNvPr id="240" name="Encre 239">
                  <a:extLst>
                    <a:ext uri="{FF2B5EF4-FFF2-40B4-BE49-F238E27FC236}">
                      <a16:creationId xmlns:a16="http://schemas.microsoft.com/office/drawing/2014/main" id="{51393C53-1607-811A-CF5B-154B05C6542A}"/>
                    </a:ext>
                  </a:extLst>
                </p:cNvPr>
                <p:cNvPicPr/>
                <p:nvPr/>
              </p:nvPicPr>
              <p:blipFill>
                <a:blip r:embed="rId403"/>
                <a:stretch>
                  <a:fillRect/>
                </a:stretch>
              </p:blipFill>
              <p:spPr>
                <a:xfrm>
                  <a:off x="4068465" y="3767876"/>
                  <a:ext cx="2196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04">
              <p14:nvContentPartPr>
                <p14:cNvPr id="241" name="Encre 240">
                  <a:extLst>
                    <a:ext uri="{FF2B5EF4-FFF2-40B4-BE49-F238E27FC236}">
                      <a16:creationId xmlns:a16="http://schemas.microsoft.com/office/drawing/2014/main" id="{EE96611E-D100-B709-18AB-263A00759B80}"/>
                    </a:ext>
                  </a:extLst>
                </p14:cNvPr>
                <p14:cNvContentPartPr/>
                <p14:nvPr/>
              </p14:nvContentPartPr>
              <p14:xfrm>
                <a:off x="4076385" y="3826556"/>
                <a:ext cx="360" cy="360"/>
              </p14:xfrm>
            </p:contentPart>
          </mc:Choice>
          <mc:Fallback xmlns="">
            <p:pic>
              <p:nvPicPr>
                <p:cNvPr id="241" name="Encre 240">
                  <a:extLst>
                    <a:ext uri="{FF2B5EF4-FFF2-40B4-BE49-F238E27FC236}">
                      <a16:creationId xmlns:a16="http://schemas.microsoft.com/office/drawing/2014/main" id="{EE96611E-D100-B709-18AB-263A00759B80}"/>
                    </a:ext>
                  </a:extLst>
                </p:cNvPr>
                <p:cNvPicPr/>
                <p:nvPr/>
              </p:nvPicPr>
              <p:blipFill>
                <a:blip r:embed="rId405"/>
                <a:stretch>
                  <a:fillRect/>
                </a:stretch>
              </p:blipFill>
              <p:spPr>
                <a:xfrm>
                  <a:off x="4067745" y="37725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06">
              <p14:nvContentPartPr>
                <p14:cNvPr id="242" name="Encre 241">
                  <a:extLst>
                    <a:ext uri="{FF2B5EF4-FFF2-40B4-BE49-F238E27FC236}">
                      <a16:creationId xmlns:a16="http://schemas.microsoft.com/office/drawing/2014/main" id="{63C62AD2-2649-850E-5AC3-6707AB94367F}"/>
                    </a:ext>
                  </a:extLst>
                </p14:cNvPr>
                <p14:cNvContentPartPr/>
                <p14:nvPr/>
              </p14:nvContentPartPr>
              <p14:xfrm>
                <a:off x="4078905" y="3810716"/>
                <a:ext cx="2160" cy="4320"/>
              </p14:xfrm>
            </p:contentPart>
          </mc:Choice>
          <mc:Fallback xmlns="">
            <p:pic>
              <p:nvPicPr>
                <p:cNvPr id="242" name="Encre 241">
                  <a:extLst>
                    <a:ext uri="{FF2B5EF4-FFF2-40B4-BE49-F238E27FC236}">
                      <a16:creationId xmlns:a16="http://schemas.microsoft.com/office/drawing/2014/main" id="{63C62AD2-2649-850E-5AC3-6707AB94367F}"/>
                    </a:ext>
                  </a:extLst>
                </p:cNvPr>
                <p:cNvPicPr/>
                <p:nvPr/>
              </p:nvPicPr>
              <p:blipFill>
                <a:blip r:embed="rId407"/>
                <a:stretch>
                  <a:fillRect/>
                </a:stretch>
              </p:blipFill>
              <p:spPr>
                <a:xfrm>
                  <a:off x="4070265" y="3757076"/>
                  <a:ext cx="19800" cy="111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08">
              <p14:nvContentPartPr>
                <p14:cNvPr id="243" name="Encre 242">
                  <a:extLst>
                    <a:ext uri="{FF2B5EF4-FFF2-40B4-BE49-F238E27FC236}">
                      <a16:creationId xmlns:a16="http://schemas.microsoft.com/office/drawing/2014/main" id="{C628B559-1904-44F0-DF7B-2F8F2B6E9ADA}"/>
                    </a:ext>
                  </a:extLst>
                </p14:cNvPr>
                <p14:cNvContentPartPr/>
                <p14:nvPr/>
              </p14:nvContentPartPr>
              <p14:xfrm>
                <a:off x="4088265" y="3795596"/>
                <a:ext cx="7200" cy="2880"/>
              </p14:xfrm>
            </p:contentPart>
          </mc:Choice>
          <mc:Fallback xmlns="">
            <p:pic>
              <p:nvPicPr>
                <p:cNvPr id="243" name="Encre 242">
                  <a:extLst>
                    <a:ext uri="{FF2B5EF4-FFF2-40B4-BE49-F238E27FC236}">
                      <a16:creationId xmlns:a16="http://schemas.microsoft.com/office/drawing/2014/main" id="{C628B559-1904-44F0-DF7B-2F8F2B6E9ADA}"/>
                    </a:ext>
                  </a:extLst>
                </p:cNvPr>
                <p:cNvPicPr/>
                <p:nvPr/>
              </p:nvPicPr>
              <p:blipFill>
                <a:blip r:embed="rId409"/>
                <a:stretch>
                  <a:fillRect/>
                </a:stretch>
              </p:blipFill>
              <p:spPr>
                <a:xfrm>
                  <a:off x="4079625" y="3741596"/>
                  <a:ext cx="2484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10">
              <p14:nvContentPartPr>
                <p14:cNvPr id="244" name="Encre 243">
                  <a:extLst>
                    <a:ext uri="{FF2B5EF4-FFF2-40B4-BE49-F238E27FC236}">
                      <a16:creationId xmlns:a16="http://schemas.microsoft.com/office/drawing/2014/main" id="{A08F724F-69BF-AA98-181E-B0C54DC1DFBC}"/>
                    </a:ext>
                  </a:extLst>
                </p14:cNvPr>
                <p14:cNvContentPartPr/>
                <p14:nvPr/>
              </p14:nvContentPartPr>
              <p14:xfrm>
                <a:off x="4100505" y="3784076"/>
                <a:ext cx="360" cy="4680"/>
              </p14:xfrm>
            </p:contentPart>
          </mc:Choice>
          <mc:Fallback xmlns="">
            <p:pic>
              <p:nvPicPr>
                <p:cNvPr id="244" name="Encre 243">
                  <a:extLst>
                    <a:ext uri="{FF2B5EF4-FFF2-40B4-BE49-F238E27FC236}">
                      <a16:creationId xmlns:a16="http://schemas.microsoft.com/office/drawing/2014/main" id="{A08F724F-69BF-AA98-181E-B0C54DC1DFBC}"/>
                    </a:ext>
                  </a:extLst>
                </p:cNvPr>
                <p:cNvPicPr/>
                <p:nvPr/>
              </p:nvPicPr>
              <p:blipFill>
                <a:blip r:embed="rId411"/>
                <a:stretch>
                  <a:fillRect/>
                </a:stretch>
              </p:blipFill>
              <p:spPr>
                <a:xfrm>
                  <a:off x="4091505" y="3730436"/>
                  <a:ext cx="1800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12">
              <p14:nvContentPartPr>
                <p14:cNvPr id="245" name="Encre 244">
                  <a:extLst>
                    <a:ext uri="{FF2B5EF4-FFF2-40B4-BE49-F238E27FC236}">
                      <a16:creationId xmlns:a16="http://schemas.microsoft.com/office/drawing/2014/main" id="{216DBA09-9D5B-F047-BECC-A8A419F76F86}"/>
                    </a:ext>
                  </a:extLst>
                </p14:cNvPr>
                <p14:cNvContentPartPr/>
                <p14:nvPr/>
              </p14:nvContentPartPr>
              <p14:xfrm>
                <a:off x="4080345" y="3819356"/>
                <a:ext cx="1440" cy="360"/>
              </p14:xfrm>
            </p:contentPart>
          </mc:Choice>
          <mc:Fallback xmlns="">
            <p:pic>
              <p:nvPicPr>
                <p:cNvPr id="245" name="Encre 244">
                  <a:extLst>
                    <a:ext uri="{FF2B5EF4-FFF2-40B4-BE49-F238E27FC236}">
                      <a16:creationId xmlns:a16="http://schemas.microsoft.com/office/drawing/2014/main" id="{216DBA09-9D5B-F047-BECC-A8A419F76F86}"/>
                    </a:ext>
                  </a:extLst>
                </p:cNvPr>
                <p:cNvPicPr/>
                <p:nvPr/>
              </p:nvPicPr>
              <p:blipFill>
                <a:blip r:embed="rId413"/>
                <a:stretch>
                  <a:fillRect/>
                </a:stretch>
              </p:blipFill>
              <p:spPr>
                <a:xfrm>
                  <a:off x="4071705" y="376535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14">
              <p14:nvContentPartPr>
                <p14:cNvPr id="246" name="Encre 245">
                  <a:extLst>
                    <a:ext uri="{FF2B5EF4-FFF2-40B4-BE49-F238E27FC236}">
                      <a16:creationId xmlns:a16="http://schemas.microsoft.com/office/drawing/2014/main" id="{A9F9012F-86B1-AF56-BD0D-11E9370FC851}"/>
                    </a:ext>
                  </a:extLst>
                </p14:cNvPr>
                <p14:cNvContentPartPr/>
                <p14:nvPr/>
              </p14:nvContentPartPr>
              <p14:xfrm>
                <a:off x="4076385" y="3807836"/>
                <a:ext cx="1440" cy="4680"/>
              </p14:xfrm>
            </p:contentPart>
          </mc:Choice>
          <mc:Fallback xmlns="">
            <p:pic>
              <p:nvPicPr>
                <p:cNvPr id="246" name="Encre 245">
                  <a:extLst>
                    <a:ext uri="{FF2B5EF4-FFF2-40B4-BE49-F238E27FC236}">
                      <a16:creationId xmlns:a16="http://schemas.microsoft.com/office/drawing/2014/main" id="{A9F9012F-86B1-AF56-BD0D-11E9370FC851}"/>
                    </a:ext>
                  </a:extLst>
                </p:cNvPr>
                <p:cNvPicPr/>
                <p:nvPr/>
              </p:nvPicPr>
              <p:blipFill>
                <a:blip r:embed="rId415"/>
                <a:stretch>
                  <a:fillRect/>
                </a:stretch>
              </p:blipFill>
              <p:spPr>
                <a:xfrm>
                  <a:off x="4067745" y="3754196"/>
                  <a:ext cx="1908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16">
              <p14:nvContentPartPr>
                <p14:cNvPr id="247" name="Encre 246">
                  <a:extLst>
                    <a:ext uri="{FF2B5EF4-FFF2-40B4-BE49-F238E27FC236}">
                      <a16:creationId xmlns:a16="http://schemas.microsoft.com/office/drawing/2014/main" id="{C89D10BE-3A5A-9334-2695-D5F53BF1F6C4}"/>
                    </a:ext>
                  </a:extLst>
                </p14:cNvPr>
                <p14:cNvContentPartPr/>
                <p14:nvPr/>
              </p14:nvContentPartPr>
              <p14:xfrm>
                <a:off x="4081425" y="3795596"/>
                <a:ext cx="1440" cy="2880"/>
              </p14:xfrm>
            </p:contentPart>
          </mc:Choice>
          <mc:Fallback xmlns="">
            <p:pic>
              <p:nvPicPr>
                <p:cNvPr id="247" name="Encre 246">
                  <a:extLst>
                    <a:ext uri="{FF2B5EF4-FFF2-40B4-BE49-F238E27FC236}">
                      <a16:creationId xmlns:a16="http://schemas.microsoft.com/office/drawing/2014/main" id="{C89D10BE-3A5A-9334-2695-D5F53BF1F6C4}"/>
                    </a:ext>
                  </a:extLst>
                </p:cNvPr>
                <p:cNvPicPr/>
                <p:nvPr/>
              </p:nvPicPr>
              <p:blipFill>
                <a:blip r:embed="rId417"/>
                <a:stretch>
                  <a:fillRect/>
                </a:stretch>
              </p:blipFill>
              <p:spPr>
                <a:xfrm>
                  <a:off x="4072425" y="3741596"/>
                  <a:ext cx="1908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18">
              <p14:nvContentPartPr>
                <p14:cNvPr id="248" name="Encre 247">
                  <a:extLst>
                    <a:ext uri="{FF2B5EF4-FFF2-40B4-BE49-F238E27FC236}">
                      <a16:creationId xmlns:a16="http://schemas.microsoft.com/office/drawing/2014/main" id="{8F55130A-E11B-0B92-7702-9942B5216ED9}"/>
                    </a:ext>
                  </a:extLst>
                </p14:cNvPr>
                <p14:cNvContentPartPr/>
                <p14:nvPr/>
              </p14:nvContentPartPr>
              <p14:xfrm>
                <a:off x="4086105" y="3776516"/>
                <a:ext cx="360" cy="2880"/>
              </p14:xfrm>
            </p:contentPart>
          </mc:Choice>
          <mc:Fallback xmlns="">
            <p:pic>
              <p:nvPicPr>
                <p:cNvPr id="248" name="Encre 247">
                  <a:extLst>
                    <a:ext uri="{FF2B5EF4-FFF2-40B4-BE49-F238E27FC236}">
                      <a16:creationId xmlns:a16="http://schemas.microsoft.com/office/drawing/2014/main" id="{8F55130A-E11B-0B92-7702-9942B5216ED9}"/>
                    </a:ext>
                  </a:extLst>
                </p:cNvPr>
                <p:cNvPicPr/>
                <p:nvPr/>
              </p:nvPicPr>
              <p:blipFill>
                <a:blip r:embed="rId419"/>
                <a:stretch>
                  <a:fillRect/>
                </a:stretch>
              </p:blipFill>
              <p:spPr>
                <a:xfrm>
                  <a:off x="4077105" y="372251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20">
              <p14:nvContentPartPr>
                <p14:cNvPr id="250" name="Encre 249">
                  <a:extLst>
                    <a:ext uri="{FF2B5EF4-FFF2-40B4-BE49-F238E27FC236}">
                      <a16:creationId xmlns:a16="http://schemas.microsoft.com/office/drawing/2014/main" id="{B4AAFFDA-E232-402A-1D0C-7D859F40158D}"/>
                    </a:ext>
                  </a:extLst>
                </p14:cNvPr>
                <p14:cNvContentPartPr/>
                <p14:nvPr/>
              </p14:nvContentPartPr>
              <p14:xfrm>
                <a:off x="3997905" y="3900356"/>
                <a:ext cx="360" cy="360"/>
              </p14:xfrm>
            </p:contentPart>
          </mc:Choice>
          <mc:Fallback xmlns="">
            <p:pic>
              <p:nvPicPr>
                <p:cNvPr id="250" name="Encre 249">
                  <a:extLst>
                    <a:ext uri="{FF2B5EF4-FFF2-40B4-BE49-F238E27FC236}">
                      <a16:creationId xmlns:a16="http://schemas.microsoft.com/office/drawing/2014/main" id="{B4AAFFDA-E232-402A-1D0C-7D859F40158D}"/>
                    </a:ext>
                  </a:extLst>
                </p:cNvPr>
                <p:cNvPicPr/>
                <p:nvPr/>
              </p:nvPicPr>
              <p:blipFill>
                <a:blip r:embed="rId421"/>
                <a:stretch>
                  <a:fillRect/>
                </a:stretch>
              </p:blipFill>
              <p:spPr>
                <a:xfrm>
                  <a:off x="3989265" y="38463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22">
              <p14:nvContentPartPr>
                <p14:cNvPr id="251" name="Encre 250">
                  <a:extLst>
                    <a:ext uri="{FF2B5EF4-FFF2-40B4-BE49-F238E27FC236}">
                      <a16:creationId xmlns:a16="http://schemas.microsoft.com/office/drawing/2014/main" id="{54DEF14F-F81B-10AA-18EE-471A7EC311A3}"/>
                    </a:ext>
                  </a:extLst>
                </p14:cNvPr>
                <p14:cNvContentPartPr/>
                <p14:nvPr/>
              </p14:nvContentPartPr>
              <p14:xfrm>
                <a:off x="3997905" y="3897836"/>
                <a:ext cx="360" cy="2880"/>
              </p14:xfrm>
            </p:contentPart>
          </mc:Choice>
          <mc:Fallback xmlns="">
            <p:pic>
              <p:nvPicPr>
                <p:cNvPr id="251" name="Encre 250">
                  <a:extLst>
                    <a:ext uri="{FF2B5EF4-FFF2-40B4-BE49-F238E27FC236}">
                      <a16:creationId xmlns:a16="http://schemas.microsoft.com/office/drawing/2014/main" id="{54DEF14F-F81B-10AA-18EE-471A7EC311A3}"/>
                    </a:ext>
                  </a:extLst>
                </p:cNvPr>
                <p:cNvPicPr/>
                <p:nvPr/>
              </p:nvPicPr>
              <p:blipFill>
                <a:blip r:embed="rId423"/>
                <a:stretch>
                  <a:fillRect/>
                </a:stretch>
              </p:blipFill>
              <p:spPr>
                <a:xfrm>
                  <a:off x="3989265" y="384419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24">
              <p14:nvContentPartPr>
                <p14:cNvPr id="252" name="Encre 251">
                  <a:extLst>
                    <a:ext uri="{FF2B5EF4-FFF2-40B4-BE49-F238E27FC236}">
                      <a16:creationId xmlns:a16="http://schemas.microsoft.com/office/drawing/2014/main" id="{0FB6E8FD-1AD6-5EA2-9BA9-23BF5DDC91F3}"/>
                    </a:ext>
                  </a:extLst>
                </p14:cNvPr>
                <p14:cNvContentPartPr/>
                <p14:nvPr/>
              </p14:nvContentPartPr>
              <p14:xfrm>
                <a:off x="3997905" y="3881636"/>
                <a:ext cx="360" cy="4680"/>
              </p14:xfrm>
            </p:contentPart>
          </mc:Choice>
          <mc:Fallback xmlns="">
            <p:pic>
              <p:nvPicPr>
                <p:cNvPr id="252" name="Encre 251">
                  <a:extLst>
                    <a:ext uri="{FF2B5EF4-FFF2-40B4-BE49-F238E27FC236}">
                      <a16:creationId xmlns:a16="http://schemas.microsoft.com/office/drawing/2014/main" id="{0FB6E8FD-1AD6-5EA2-9BA9-23BF5DDC91F3}"/>
                    </a:ext>
                  </a:extLst>
                </p:cNvPr>
                <p:cNvPicPr/>
                <p:nvPr/>
              </p:nvPicPr>
              <p:blipFill>
                <a:blip r:embed="rId425"/>
                <a:stretch>
                  <a:fillRect/>
                </a:stretch>
              </p:blipFill>
              <p:spPr>
                <a:xfrm>
                  <a:off x="3989265" y="3827996"/>
                  <a:ext cx="18000" cy="1123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26">
              <p14:nvContentPartPr>
                <p14:cNvPr id="253" name="Encre 252">
                  <a:extLst>
                    <a:ext uri="{FF2B5EF4-FFF2-40B4-BE49-F238E27FC236}">
                      <a16:creationId xmlns:a16="http://schemas.microsoft.com/office/drawing/2014/main" id="{D4B8B07E-9B0D-176D-E895-2B096F9CDA7D}"/>
                    </a:ext>
                  </a:extLst>
                </p14:cNvPr>
                <p14:cNvContentPartPr/>
                <p14:nvPr/>
              </p14:nvContentPartPr>
              <p14:xfrm>
                <a:off x="3997905" y="3875516"/>
                <a:ext cx="360" cy="1440"/>
              </p14:xfrm>
            </p:contentPart>
          </mc:Choice>
          <mc:Fallback xmlns="">
            <p:pic>
              <p:nvPicPr>
                <p:cNvPr id="253" name="Encre 252">
                  <a:extLst>
                    <a:ext uri="{FF2B5EF4-FFF2-40B4-BE49-F238E27FC236}">
                      <a16:creationId xmlns:a16="http://schemas.microsoft.com/office/drawing/2014/main" id="{D4B8B07E-9B0D-176D-E895-2B096F9CDA7D}"/>
                    </a:ext>
                  </a:extLst>
                </p:cNvPr>
                <p:cNvPicPr/>
                <p:nvPr/>
              </p:nvPicPr>
              <p:blipFill>
                <a:blip r:embed="rId427"/>
                <a:stretch>
                  <a:fillRect/>
                </a:stretch>
              </p:blipFill>
              <p:spPr>
                <a:xfrm>
                  <a:off x="3989265" y="382187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28">
              <p14:nvContentPartPr>
                <p14:cNvPr id="254" name="Encre 253">
                  <a:extLst>
                    <a:ext uri="{FF2B5EF4-FFF2-40B4-BE49-F238E27FC236}">
                      <a16:creationId xmlns:a16="http://schemas.microsoft.com/office/drawing/2014/main" id="{8BAA63B6-FBC5-C5DD-CF95-47231A7237B8}"/>
                    </a:ext>
                  </a:extLst>
                </p14:cNvPr>
                <p14:cNvContentPartPr/>
                <p14:nvPr/>
              </p14:nvContentPartPr>
              <p14:xfrm>
                <a:off x="3995745" y="3878756"/>
                <a:ext cx="360" cy="6840"/>
              </p14:xfrm>
            </p:contentPart>
          </mc:Choice>
          <mc:Fallback xmlns="">
            <p:pic>
              <p:nvPicPr>
                <p:cNvPr id="254" name="Encre 253">
                  <a:extLst>
                    <a:ext uri="{FF2B5EF4-FFF2-40B4-BE49-F238E27FC236}">
                      <a16:creationId xmlns:a16="http://schemas.microsoft.com/office/drawing/2014/main" id="{8BAA63B6-FBC5-C5DD-CF95-47231A7237B8}"/>
                    </a:ext>
                  </a:extLst>
                </p:cNvPr>
                <p:cNvPicPr/>
                <p:nvPr/>
              </p:nvPicPr>
              <p:blipFill>
                <a:blip r:embed="rId429"/>
                <a:stretch>
                  <a:fillRect/>
                </a:stretch>
              </p:blipFill>
              <p:spPr>
                <a:xfrm>
                  <a:off x="3986745" y="3825116"/>
                  <a:ext cx="18000" cy="1144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30">
              <p14:nvContentPartPr>
                <p14:cNvPr id="255" name="Encre 254">
                  <a:extLst>
                    <a:ext uri="{FF2B5EF4-FFF2-40B4-BE49-F238E27FC236}">
                      <a16:creationId xmlns:a16="http://schemas.microsoft.com/office/drawing/2014/main" id="{BDB9D9A2-75AA-332B-50C6-986A08105DC4}"/>
                    </a:ext>
                  </a:extLst>
                </p14:cNvPr>
                <p14:cNvContentPartPr/>
                <p14:nvPr/>
              </p14:nvContentPartPr>
              <p14:xfrm>
                <a:off x="3997905" y="3897836"/>
                <a:ext cx="360" cy="17280"/>
              </p14:xfrm>
            </p:contentPart>
          </mc:Choice>
          <mc:Fallback xmlns="">
            <p:pic>
              <p:nvPicPr>
                <p:cNvPr id="255" name="Encre 254">
                  <a:extLst>
                    <a:ext uri="{FF2B5EF4-FFF2-40B4-BE49-F238E27FC236}">
                      <a16:creationId xmlns:a16="http://schemas.microsoft.com/office/drawing/2014/main" id="{BDB9D9A2-75AA-332B-50C6-986A08105DC4}"/>
                    </a:ext>
                  </a:extLst>
                </p:cNvPr>
                <p:cNvPicPr/>
                <p:nvPr/>
              </p:nvPicPr>
              <p:blipFill>
                <a:blip r:embed="rId431"/>
                <a:stretch>
                  <a:fillRect/>
                </a:stretch>
              </p:blipFill>
              <p:spPr>
                <a:xfrm>
                  <a:off x="3989265" y="3844196"/>
                  <a:ext cx="18000" cy="1249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32">
              <p14:nvContentPartPr>
                <p14:cNvPr id="256" name="Encre 255">
                  <a:extLst>
                    <a:ext uri="{FF2B5EF4-FFF2-40B4-BE49-F238E27FC236}">
                      <a16:creationId xmlns:a16="http://schemas.microsoft.com/office/drawing/2014/main" id="{982E8F9D-7542-7040-3B2D-A82DA1433D22}"/>
                    </a:ext>
                  </a:extLst>
                </p14:cNvPr>
                <p14:cNvContentPartPr/>
                <p14:nvPr/>
              </p14:nvContentPartPr>
              <p14:xfrm>
                <a:off x="3995745" y="3916916"/>
                <a:ext cx="360" cy="2880"/>
              </p14:xfrm>
            </p:contentPart>
          </mc:Choice>
          <mc:Fallback xmlns="">
            <p:pic>
              <p:nvPicPr>
                <p:cNvPr id="256" name="Encre 255">
                  <a:extLst>
                    <a:ext uri="{FF2B5EF4-FFF2-40B4-BE49-F238E27FC236}">
                      <a16:creationId xmlns:a16="http://schemas.microsoft.com/office/drawing/2014/main" id="{982E8F9D-7542-7040-3B2D-A82DA1433D22}"/>
                    </a:ext>
                  </a:extLst>
                </p:cNvPr>
                <p:cNvPicPr/>
                <p:nvPr/>
              </p:nvPicPr>
              <p:blipFill>
                <a:blip r:embed="rId382"/>
                <a:stretch>
                  <a:fillRect/>
                </a:stretch>
              </p:blipFill>
              <p:spPr>
                <a:xfrm>
                  <a:off x="3986745" y="3863276"/>
                  <a:ext cx="18000" cy="110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33">
              <p14:nvContentPartPr>
                <p14:cNvPr id="257" name="Encre 256">
                  <a:extLst>
                    <a:ext uri="{FF2B5EF4-FFF2-40B4-BE49-F238E27FC236}">
                      <a16:creationId xmlns:a16="http://schemas.microsoft.com/office/drawing/2014/main" id="{ED21E2A1-3CD4-D090-8DE6-1D30FA507D1F}"/>
                    </a:ext>
                  </a:extLst>
                </p14:cNvPr>
                <p14:cNvContentPartPr/>
                <p14:nvPr/>
              </p14:nvContentPartPr>
              <p14:xfrm>
                <a:off x="4012305" y="3900356"/>
                <a:ext cx="1440" cy="360"/>
              </p14:xfrm>
            </p:contentPart>
          </mc:Choice>
          <mc:Fallback xmlns="">
            <p:pic>
              <p:nvPicPr>
                <p:cNvPr id="257" name="Encre 256">
                  <a:extLst>
                    <a:ext uri="{FF2B5EF4-FFF2-40B4-BE49-F238E27FC236}">
                      <a16:creationId xmlns:a16="http://schemas.microsoft.com/office/drawing/2014/main" id="{ED21E2A1-3CD4-D090-8DE6-1D30FA507D1F}"/>
                    </a:ext>
                  </a:extLst>
                </p:cNvPr>
                <p:cNvPicPr/>
                <p:nvPr/>
              </p:nvPicPr>
              <p:blipFill>
                <a:blip r:embed="rId434"/>
                <a:stretch>
                  <a:fillRect/>
                </a:stretch>
              </p:blipFill>
              <p:spPr>
                <a:xfrm>
                  <a:off x="4003305" y="3846356"/>
                  <a:ext cx="1908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35">
              <p14:nvContentPartPr>
                <p14:cNvPr id="258" name="Encre 257">
                  <a:extLst>
                    <a:ext uri="{FF2B5EF4-FFF2-40B4-BE49-F238E27FC236}">
                      <a16:creationId xmlns:a16="http://schemas.microsoft.com/office/drawing/2014/main" id="{DD9D7D23-0B36-2C9E-1001-B71366310539}"/>
                    </a:ext>
                  </a:extLst>
                </p14:cNvPr>
                <p14:cNvContentPartPr/>
                <p14:nvPr/>
              </p14:nvContentPartPr>
              <p14:xfrm>
                <a:off x="4014465" y="3893516"/>
                <a:ext cx="360" cy="2160"/>
              </p14:xfrm>
            </p:contentPart>
          </mc:Choice>
          <mc:Fallback xmlns="">
            <p:pic>
              <p:nvPicPr>
                <p:cNvPr id="258" name="Encre 257">
                  <a:extLst>
                    <a:ext uri="{FF2B5EF4-FFF2-40B4-BE49-F238E27FC236}">
                      <a16:creationId xmlns:a16="http://schemas.microsoft.com/office/drawing/2014/main" id="{DD9D7D23-0B36-2C9E-1001-B71366310539}"/>
                    </a:ext>
                  </a:extLst>
                </p:cNvPr>
                <p:cNvPicPr/>
                <p:nvPr/>
              </p:nvPicPr>
              <p:blipFill>
                <a:blip r:embed="rId436"/>
                <a:stretch>
                  <a:fillRect/>
                </a:stretch>
              </p:blipFill>
              <p:spPr>
                <a:xfrm>
                  <a:off x="4005825" y="3839876"/>
                  <a:ext cx="18000" cy="109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37">
              <p14:nvContentPartPr>
                <p14:cNvPr id="259" name="Encre 258">
                  <a:extLst>
                    <a:ext uri="{FF2B5EF4-FFF2-40B4-BE49-F238E27FC236}">
                      <a16:creationId xmlns:a16="http://schemas.microsoft.com/office/drawing/2014/main" id="{74B1CFDF-5B1A-C36E-C019-77DCF295FCEF}"/>
                    </a:ext>
                  </a:extLst>
                </p14:cNvPr>
                <p14:cNvContentPartPr/>
                <p14:nvPr/>
              </p14:nvContentPartPr>
              <p14:xfrm>
                <a:off x="4019505" y="3875516"/>
                <a:ext cx="360" cy="1440"/>
              </p14:xfrm>
            </p:contentPart>
          </mc:Choice>
          <mc:Fallback xmlns="">
            <p:pic>
              <p:nvPicPr>
                <p:cNvPr id="259" name="Encre 258">
                  <a:extLst>
                    <a:ext uri="{FF2B5EF4-FFF2-40B4-BE49-F238E27FC236}">
                      <a16:creationId xmlns:a16="http://schemas.microsoft.com/office/drawing/2014/main" id="{74B1CFDF-5B1A-C36E-C019-77DCF295FCEF}"/>
                    </a:ext>
                  </a:extLst>
                </p:cNvPr>
                <p:cNvPicPr/>
                <p:nvPr/>
              </p:nvPicPr>
              <p:blipFill>
                <a:blip r:embed="rId438"/>
                <a:stretch>
                  <a:fillRect/>
                </a:stretch>
              </p:blipFill>
              <p:spPr>
                <a:xfrm>
                  <a:off x="4010505" y="382187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39">
              <p14:nvContentPartPr>
                <p14:cNvPr id="260" name="Encre 259">
                  <a:extLst>
                    <a:ext uri="{FF2B5EF4-FFF2-40B4-BE49-F238E27FC236}">
                      <a16:creationId xmlns:a16="http://schemas.microsoft.com/office/drawing/2014/main" id="{0D36B591-A501-837D-6969-D78982E8920C}"/>
                    </a:ext>
                  </a:extLst>
                </p14:cNvPr>
                <p14:cNvContentPartPr/>
                <p14:nvPr/>
              </p14:nvContentPartPr>
              <p14:xfrm>
                <a:off x="4024185" y="3874076"/>
                <a:ext cx="4320" cy="3600"/>
              </p14:xfrm>
            </p:contentPart>
          </mc:Choice>
          <mc:Fallback xmlns="">
            <p:pic>
              <p:nvPicPr>
                <p:cNvPr id="260" name="Encre 259">
                  <a:extLst>
                    <a:ext uri="{FF2B5EF4-FFF2-40B4-BE49-F238E27FC236}">
                      <a16:creationId xmlns:a16="http://schemas.microsoft.com/office/drawing/2014/main" id="{0D36B591-A501-837D-6969-D78982E8920C}"/>
                    </a:ext>
                  </a:extLst>
                </p:cNvPr>
                <p:cNvPicPr/>
                <p:nvPr/>
              </p:nvPicPr>
              <p:blipFill>
                <a:blip r:embed="rId440"/>
                <a:stretch>
                  <a:fillRect/>
                </a:stretch>
              </p:blipFill>
              <p:spPr>
                <a:xfrm>
                  <a:off x="4015185" y="3820436"/>
                  <a:ext cx="21960" cy="111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41">
              <p14:nvContentPartPr>
                <p14:cNvPr id="261" name="Encre 260">
                  <a:extLst>
                    <a:ext uri="{FF2B5EF4-FFF2-40B4-BE49-F238E27FC236}">
                      <a16:creationId xmlns:a16="http://schemas.microsoft.com/office/drawing/2014/main" id="{4B47820F-CB3B-22BD-A80B-55734BE27A94}"/>
                    </a:ext>
                  </a:extLst>
                </p14:cNvPr>
                <p14:cNvContentPartPr/>
                <p14:nvPr/>
              </p14:nvContentPartPr>
              <p14:xfrm>
                <a:off x="4028505" y="3881276"/>
                <a:ext cx="7920" cy="360"/>
              </p14:xfrm>
            </p:contentPart>
          </mc:Choice>
          <mc:Fallback xmlns="">
            <p:pic>
              <p:nvPicPr>
                <p:cNvPr id="261" name="Encre 260">
                  <a:extLst>
                    <a:ext uri="{FF2B5EF4-FFF2-40B4-BE49-F238E27FC236}">
                      <a16:creationId xmlns:a16="http://schemas.microsoft.com/office/drawing/2014/main" id="{4B47820F-CB3B-22BD-A80B-55734BE27A94}"/>
                    </a:ext>
                  </a:extLst>
                </p:cNvPr>
                <p:cNvPicPr/>
                <p:nvPr/>
              </p:nvPicPr>
              <p:blipFill>
                <a:blip r:embed="rId442"/>
                <a:stretch>
                  <a:fillRect/>
                </a:stretch>
              </p:blipFill>
              <p:spPr>
                <a:xfrm>
                  <a:off x="4019505" y="3827276"/>
                  <a:ext cx="2556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43">
              <p14:nvContentPartPr>
                <p14:cNvPr id="262" name="Encre 261">
                  <a:extLst>
                    <a:ext uri="{FF2B5EF4-FFF2-40B4-BE49-F238E27FC236}">
                      <a16:creationId xmlns:a16="http://schemas.microsoft.com/office/drawing/2014/main" id="{027BCD8F-747D-BA26-1C47-0D7E8F65DF2F}"/>
                    </a:ext>
                  </a:extLst>
                </p14:cNvPr>
                <p14:cNvContentPartPr/>
                <p14:nvPr/>
              </p14:nvContentPartPr>
              <p14:xfrm>
                <a:off x="4013745" y="3888476"/>
                <a:ext cx="5760" cy="11880"/>
              </p14:xfrm>
            </p:contentPart>
          </mc:Choice>
          <mc:Fallback xmlns="">
            <p:pic>
              <p:nvPicPr>
                <p:cNvPr id="262" name="Encre 261">
                  <a:extLst>
                    <a:ext uri="{FF2B5EF4-FFF2-40B4-BE49-F238E27FC236}">
                      <a16:creationId xmlns:a16="http://schemas.microsoft.com/office/drawing/2014/main" id="{027BCD8F-747D-BA26-1C47-0D7E8F65DF2F}"/>
                    </a:ext>
                  </a:extLst>
                </p:cNvPr>
                <p:cNvPicPr/>
                <p:nvPr/>
              </p:nvPicPr>
              <p:blipFill>
                <a:blip r:embed="rId444"/>
                <a:stretch>
                  <a:fillRect/>
                </a:stretch>
              </p:blipFill>
              <p:spPr>
                <a:xfrm>
                  <a:off x="4005105" y="3834476"/>
                  <a:ext cx="23400" cy="119520"/>
                </a:xfrm>
                <a:prstGeom prst="rect">
                  <a:avLst/>
                </a:prstGeom>
              </p:spPr>
            </p:pic>
          </mc:Fallback>
        </mc:AlternateContent>
      </p:grpSp>
      <mc:AlternateContent xmlns:mc="http://schemas.openxmlformats.org/markup-compatibility/2006" xmlns:p14="http://schemas.microsoft.com/office/powerpoint/2010/main" xmlns:aink="http://schemas.microsoft.com/office/drawing/2016/ink">
        <mc:Choice Requires="p14 aink">
          <p:contentPart p14:bwMode="auto" r:id="rId445">
            <p14:nvContentPartPr>
              <p14:cNvPr id="264" name="Encre 263">
                <a:extLst>
                  <a:ext uri="{FF2B5EF4-FFF2-40B4-BE49-F238E27FC236}">
                    <a16:creationId xmlns:a16="http://schemas.microsoft.com/office/drawing/2014/main" id="{81BAB469-68D0-4B53-3F4A-C2DB261353FA}"/>
                  </a:ext>
                </a:extLst>
              </p14:cNvPr>
              <p14:cNvContentPartPr/>
              <p14:nvPr/>
            </p14:nvContentPartPr>
            <p14:xfrm>
              <a:off x="3978825" y="3904316"/>
              <a:ext cx="360" cy="1440"/>
            </p14:xfrm>
          </p:contentPart>
        </mc:Choice>
        <mc:Fallback xmlns="">
          <p:pic>
            <p:nvPicPr>
              <p:cNvPr id="264" name="Encre 263">
                <a:extLst>
                  <a:ext uri="{FF2B5EF4-FFF2-40B4-BE49-F238E27FC236}">
                    <a16:creationId xmlns:a16="http://schemas.microsoft.com/office/drawing/2014/main" id="{81BAB469-68D0-4B53-3F4A-C2DB261353FA}"/>
                  </a:ext>
                </a:extLst>
              </p:cNvPr>
              <p:cNvPicPr/>
              <p:nvPr/>
            </p:nvPicPr>
            <p:blipFill>
              <a:blip r:embed="rId446"/>
              <a:stretch>
                <a:fillRect/>
              </a:stretch>
            </p:blipFill>
            <p:spPr>
              <a:xfrm>
                <a:off x="3970185" y="385031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47">
            <p14:nvContentPartPr>
              <p14:cNvPr id="265" name="Encre 264">
                <a:extLst>
                  <a:ext uri="{FF2B5EF4-FFF2-40B4-BE49-F238E27FC236}">
                    <a16:creationId xmlns:a16="http://schemas.microsoft.com/office/drawing/2014/main" id="{F3D0D848-E6A1-AE6B-1BEE-9423D53210DC}"/>
                  </a:ext>
                </a:extLst>
              </p14:cNvPr>
              <p14:cNvContentPartPr/>
              <p14:nvPr/>
            </p14:nvContentPartPr>
            <p14:xfrm>
              <a:off x="3988545" y="3902876"/>
              <a:ext cx="360" cy="360"/>
            </p14:xfrm>
          </p:contentPart>
        </mc:Choice>
        <mc:Fallback xmlns="">
          <p:pic>
            <p:nvPicPr>
              <p:cNvPr id="265" name="Encre 264">
                <a:extLst>
                  <a:ext uri="{FF2B5EF4-FFF2-40B4-BE49-F238E27FC236}">
                    <a16:creationId xmlns:a16="http://schemas.microsoft.com/office/drawing/2014/main" id="{F3D0D848-E6A1-AE6B-1BEE-9423D53210DC}"/>
                  </a:ext>
                </a:extLst>
              </p:cNvPr>
              <p:cNvPicPr/>
              <p:nvPr/>
            </p:nvPicPr>
            <p:blipFill>
              <a:blip r:embed="rId448"/>
              <a:stretch>
                <a:fillRect/>
              </a:stretch>
            </p:blipFill>
            <p:spPr>
              <a:xfrm>
                <a:off x="3979545" y="384887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49">
            <p14:nvContentPartPr>
              <p14:cNvPr id="266" name="Encre 265">
                <a:extLst>
                  <a:ext uri="{FF2B5EF4-FFF2-40B4-BE49-F238E27FC236}">
                    <a16:creationId xmlns:a16="http://schemas.microsoft.com/office/drawing/2014/main" id="{63C45F76-8B0A-3811-6DB1-06D78726B605}"/>
                  </a:ext>
                </a:extLst>
              </p14:cNvPr>
              <p14:cNvContentPartPr/>
              <p14:nvPr/>
            </p14:nvContentPartPr>
            <p14:xfrm>
              <a:off x="4007625" y="3905036"/>
              <a:ext cx="360" cy="1440"/>
            </p14:xfrm>
          </p:contentPart>
        </mc:Choice>
        <mc:Fallback xmlns="">
          <p:pic>
            <p:nvPicPr>
              <p:cNvPr id="266" name="Encre 265">
                <a:extLst>
                  <a:ext uri="{FF2B5EF4-FFF2-40B4-BE49-F238E27FC236}">
                    <a16:creationId xmlns:a16="http://schemas.microsoft.com/office/drawing/2014/main" id="{63C45F76-8B0A-3811-6DB1-06D78726B605}"/>
                  </a:ext>
                </a:extLst>
              </p:cNvPr>
              <p:cNvPicPr/>
              <p:nvPr/>
            </p:nvPicPr>
            <p:blipFill>
              <a:blip r:embed="rId450"/>
              <a:stretch>
                <a:fillRect/>
              </a:stretch>
            </p:blipFill>
            <p:spPr>
              <a:xfrm>
                <a:off x="3998625" y="3851396"/>
                <a:ext cx="18000" cy="109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51">
            <p14:nvContentPartPr>
              <p14:cNvPr id="267" name="Encre 266">
                <a:extLst>
                  <a:ext uri="{FF2B5EF4-FFF2-40B4-BE49-F238E27FC236}">
                    <a16:creationId xmlns:a16="http://schemas.microsoft.com/office/drawing/2014/main" id="{4E130E41-C13A-341F-575A-C8112FD5C94A}"/>
                  </a:ext>
                </a:extLst>
              </p14:cNvPr>
              <p14:cNvContentPartPr/>
              <p14:nvPr/>
            </p14:nvContentPartPr>
            <p14:xfrm>
              <a:off x="4007625" y="3907556"/>
              <a:ext cx="360" cy="360"/>
            </p14:xfrm>
          </p:contentPart>
        </mc:Choice>
        <mc:Fallback xmlns="">
          <p:pic>
            <p:nvPicPr>
              <p:cNvPr id="267" name="Encre 266">
                <a:extLst>
                  <a:ext uri="{FF2B5EF4-FFF2-40B4-BE49-F238E27FC236}">
                    <a16:creationId xmlns:a16="http://schemas.microsoft.com/office/drawing/2014/main" id="{4E130E41-C13A-341F-575A-C8112FD5C94A}"/>
                  </a:ext>
                </a:extLst>
              </p:cNvPr>
              <p:cNvPicPr/>
              <p:nvPr/>
            </p:nvPicPr>
            <p:blipFill>
              <a:blip r:embed="rId452"/>
              <a:stretch>
                <a:fillRect/>
              </a:stretch>
            </p:blipFill>
            <p:spPr>
              <a:xfrm>
                <a:off x="3998625" y="3853556"/>
                <a:ext cx="18000" cy="10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53">
            <p14:nvContentPartPr>
              <p14:cNvPr id="273" name="Encre 272">
                <a:extLst>
                  <a:ext uri="{FF2B5EF4-FFF2-40B4-BE49-F238E27FC236}">
                    <a16:creationId xmlns:a16="http://schemas.microsoft.com/office/drawing/2014/main" id="{830A2A64-C91F-7D39-8C01-28CAF3DDA712}"/>
                  </a:ext>
                </a:extLst>
              </p14:cNvPr>
              <p14:cNvContentPartPr/>
              <p14:nvPr/>
            </p14:nvContentPartPr>
            <p14:xfrm>
              <a:off x="3995745" y="3878756"/>
              <a:ext cx="360" cy="360"/>
            </p14:xfrm>
          </p:contentPart>
        </mc:Choice>
        <mc:Fallback xmlns="">
          <p:pic>
            <p:nvPicPr>
              <p:cNvPr id="273" name="Encre 272">
                <a:extLst>
                  <a:ext uri="{FF2B5EF4-FFF2-40B4-BE49-F238E27FC236}">
                    <a16:creationId xmlns:a16="http://schemas.microsoft.com/office/drawing/2014/main" id="{830A2A64-C91F-7D39-8C01-28CAF3DDA712}"/>
                  </a:ext>
                </a:extLst>
              </p:cNvPr>
              <p:cNvPicPr/>
              <p:nvPr/>
            </p:nvPicPr>
            <p:blipFill>
              <a:blip r:embed="rId454"/>
              <a:stretch>
                <a:fillRect/>
              </a:stretch>
            </p:blipFill>
            <p:spPr>
              <a:xfrm>
                <a:off x="3986745" y="3825116"/>
                <a:ext cx="18000" cy="108000"/>
              </a:xfrm>
              <a:prstGeom prst="rect">
                <a:avLst/>
              </a:prstGeom>
            </p:spPr>
          </p:pic>
        </mc:Fallback>
      </mc:AlternateContent>
    </p:spTree>
    <p:extLst>
      <p:ext uri="{BB962C8B-B14F-4D97-AF65-F5344CB8AC3E}">
        <p14:creationId xmlns:p14="http://schemas.microsoft.com/office/powerpoint/2010/main" val="3136480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B479F3-8B04-A3FD-81DA-E12F6794C3CF}"/>
            </a:ext>
          </a:extLst>
        </p:cNvPr>
        <p:cNvGrpSpPr/>
        <p:nvPr/>
      </p:nvGrpSpPr>
      <p:grpSpPr>
        <a:xfrm>
          <a:off x="0" y="0"/>
          <a:ext cx="0" cy="0"/>
          <a:chOff x="0" y="0"/>
          <a:chExt cx="0" cy="0"/>
        </a:xfrm>
      </p:grpSpPr>
      <p:sp>
        <p:nvSpPr>
          <p:cNvPr id="6" name="Title 6">
            <a:extLst>
              <a:ext uri="{FF2B5EF4-FFF2-40B4-BE49-F238E27FC236}">
                <a16:creationId xmlns:a16="http://schemas.microsoft.com/office/drawing/2014/main" id="{BDBFA0F2-BBCA-BDE4-5760-F9ED4B0ACE37}"/>
              </a:ext>
            </a:extLst>
          </p:cNvPr>
          <p:cNvSpPr txBox="1">
            <a:spLocks/>
          </p:cNvSpPr>
          <p:nvPr/>
        </p:nvSpPr>
        <p:spPr>
          <a:xfrm>
            <a:off x="727735" y="687174"/>
            <a:ext cx="7772400" cy="914400"/>
          </a:xfrm>
          <a:prstGeom prst="rect">
            <a:avLst/>
          </a:prstGeom>
          <a:noFill/>
          <a:ln w="0">
            <a:noFill/>
          </a:ln>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a:solidFill>
                  <a:srgbClr val="FF6F00"/>
                </a:solidFill>
                <a:latin typeface="Cambria" panose="02040503050406030204" pitchFamily="18" charset="0"/>
                <a:ea typeface="Cambria" panose="02040503050406030204" pitchFamily="18" charset="0"/>
                <a:cs typeface="Times New Roman" panose="02020603050405020304" pitchFamily="18" charset="0"/>
              </a:rPr>
              <a:t>Philosophie de la régulation dans l’espace francophone</a:t>
            </a:r>
          </a:p>
        </p:txBody>
      </p:sp>
      <p:sp>
        <p:nvSpPr>
          <p:cNvPr id="9" name="Rectangle 8">
            <a:extLst>
              <a:ext uri="{FF2B5EF4-FFF2-40B4-BE49-F238E27FC236}">
                <a16:creationId xmlns:a16="http://schemas.microsoft.com/office/drawing/2014/main" id="{66616B4B-CA3C-FE44-AD79-A2FD4227CBF8}"/>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8BF5524C-D196-13E9-4C5B-50775E518FD1}"/>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BF30801F-9EEE-7867-FB87-3FE308ABB532}"/>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2AC16D0B-60B7-8BF9-EC63-54C7BF4176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sp>
        <p:nvSpPr>
          <p:cNvPr id="23" name="Ellipse 4">
            <a:extLst>
              <a:ext uri="{FF2B5EF4-FFF2-40B4-BE49-F238E27FC236}">
                <a16:creationId xmlns:a16="http://schemas.microsoft.com/office/drawing/2014/main" id="{A8672A1C-B472-FDFE-14B4-219D479C6D00}"/>
              </a:ext>
            </a:extLst>
          </p:cNvPr>
          <p:cNvSpPr/>
          <p:nvPr/>
        </p:nvSpPr>
        <p:spPr>
          <a:xfrm>
            <a:off x="5336464" y="2433903"/>
            <a:ext cx="1210311" cy="964648"/>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711200" eaLnBrk="1" fontAlgn="auto" latinLnBrk="0" hangingPunct="1">
              <a:lnSpc>
                <a:spcPct val="90000"/>
              </a:lnSpc>
              <a:spcBef>
                <a:spcPct val="0"/>
              </a:spcBef>
              <a:spcAft>
                <a:spcPct val="35000"/>
              </a:spcAft>
              <a:buClrTx/>
              <a:buSzTx/>
              <a:buFontTx/>
              <a:buNone/>
              <a:tabLst/>
              <a:defRPr/>
            </a:pPr>
            <a:r>
              <a:rPr kumimoji="0" lang="fr-FR" sz="1600" b="1" i="1" u="none" strike="noStrike" kern="0" cap="none" spc="0" normalizeH="0" baseline="0" noProof="0" dirty="0">
                <a:ln>
                  <a:noFill/>
                </a:ln>
                <a:solidFill>
                  <a:prstClr val="white"/>
                </a:solidFill>
                <a:effectLst/>
                <a:uLnTx/>
                <a:uFillTx/>
                <a:latin typeface="Calibri"/>
                <a:ea typeface="+mn-ea"/>
                <a:cs typeface="+mn-cs"/>
              </a:rPr>
              <a:t>Observateurs</a:t>
            </a:r>
          </a:p>
        </p:txBody>
      </p:sp>
      <p:sp>
        <p:nvSpPr>
          <p:cNvPr id="4" name="ZoneTexte 3">
            <a:extLst>
              <a:ext uri="{FF2B5EF4-FFF2-40B4-BE49-F238E27FC236}">
                <a16:creationId xmlns:a16="http://schemas.microsoft.com/office/drawing/2014/main" id="{4D771517-F13F-D3A6-AB2F-92C23D1E6552}"/>
              </a:ext>
            </a:extLst>
          </p:cNvPr>
          <p:cNvSpPr txBox="1"/>
          <p:nvPr/>
        </p:nvSpPr>
        <p:spPr>
          <a:xfrm>
            <a:off x="899592" y="1700808"/>
            <a:ext cx="7488832" cy="5632311"/>
          </a:xfrm>
          <a:prstGeom prst="rect">
            <a:avLst/>
          </a:prstGeom>
          <a:noFill/>
        </p:spPr>
        <p:txBody>
          <a:bodyPr wrap="square" rtlCol="0">
            <a:spAutoFit/>
          </a:bodyPr>
          <a:lstStyle/>
          <a:p>
            <a:pPr algn="just"/>
            <a:r>
              <a:rPr lang="fr-FR" dirty="0"/>
              <a:t>Une régulation dont la philosophie se veut </a:t>
            </a:r>
            <a:r>
              <a:rPr lang="fr-FR" b="1" dirty="0"/>
              <a:t>protectrice pour le consommateur</a:t>
            </a:r>
            <a:r>
              <a:rPr lang="fr-FR" dirty="0"/>
              <a:t>. </a:t>
            </a:r>
          </a:p>
          <a:p>
            <a:pPr algn="just"/>
            <a:endParaRPr lang="fr-FR" dirty="0"/>
          </a:p>
          <a:p>
            <a:pPr algn="just"/>
            <a:r>
              <a:rPr lang="fr-FR" dirty="0"/>
              <a:t>Au cœur des préoccupations : service public, intérêt général, accès à l’énergie. </a:t>
            </a:r>
          </a:p>
          <a:p>
            <a:pPr algn="just"/>
            <a:endParaRPr lang="fr-FR" dirty="0"/>
          </a:p>
          <a:p>
            <a:pPr algn="just"/>
            <a:r>
              <a:rPr lang="fr-FR" dirty="0"/>
              <a:t>Beaucoup de régulateurs sont dotés d’un </a:t>
            </a:r>
            <a:r>
              <a:rPr lang="fr-FR" b="1" dirty="0"/>
              <a:t>organe de règlement des différends</a:t>
            </a:r>
            <a:r>
              <a:rPr lang="fr-FR" dirty="0"/>
              <a:t> que le consommateur peut saisir. </a:t>
            </a:r>
          </a:p>
          <a:p>
            <a:pPr algn="just"/>
            <a:endParaRPr lang="fr-FR" dirty="0"/>
          </a:p>
          <a:p>
            <a:pPr algn="just"/>
            <a:r>
              <a:rPr lang="fr-FR" dirty="0"/>
              <a:t>Régulation qui fait la part belle au changement </a:t>
            </a:r>
            <a:r>
              <a:rPr lang="fr-FR" b="1" dirty="0"/>
              <a:t>en favorisant l’arrivée de nouveaux acteurs </a:t>
            </a:r>
            <a:r>
              <a:rPr lang="fr-FR" dirty="0"/>
              <a:t>: ouverture de la production à la concurrence, promotion du modèle des IPP. </a:t>
            </a:r>
          </a:p>
          <a:p>
            <a:pPr algn="just"/>
            <a:endParaRPr lang="fr-FR" dirty="0"/>
          </a:p>
          <a:p>
            <a:pPr algn="just"/>
            <a:r>
              <a:rPr lang="fr-FR" dirty="0"/>
              <a:t>Une régulation qui contribue à la </a:t>
            </a:r>
            <a:r>
              <a:rPr lang="fr-FR" b="1" dirty="0"/>
              <a:t>mise en œuvre de la transition énergétique </a:t>
            </a:r>
            <a:r>
              <a:rPr lang="fr-FR" dirty="0"/>
              <a:t>via le soutien au déploiement des </a:t>
            </a:r>
            <a:r>
              <a:rPr lang="fr-FR" dirty="0" err="1"/>
              <a:t>EnR</a:t>
            </a:r>
            <a:r>
              <a:rPr lang="fr-FR" dirty="0"/>
              <a:t>. </a:t>
            </a:r>
          </a:p>
          <a:p>
            <a:pPr algn="just"/>
            <a:endParaRPr lang="fr-FR" dirty="0"/>
          </a:p>
          <a:p>
            <a:pPr algn="just"/>
            <a:r>
              <a:rPr lang="fr-FR" dirty="0"/>
              <a:t>Des régulateurs </a:t>
            </a:r>
            <a:r>
              <a:rPr lang="fr-FR" b="1" dirty="0"/>
              <a:t>tournés vers le monde extérieur </a:t>
            </a:r>
            <a:r>
              <a:rPr lang="fr-FR" dirty="0"/>
              <a:t>et en quête d’échanges.  </a:t>
            </a:r>
          </a:p>
          <a:p>
            <a:endParaRPr lang="fr-FR" dirty="0"/>
          </a:p>
          <a:p>
            <a:endParaRPr lang="fr-FR" dirty="0"/>
          </a:p>
          <a:p>
            <a:endParaRPr lang="fr-FR" dirty="0"/>
          </a:p>
        </p:txBody>
      </p:sp>
    </p:spTree>
    <p:extLst>
      <p:ext uri="{BB962C8B-B14F-4D97-AF65-F5344CB8AC3E}">
        <p14:creationId xmlns:p14="http://schemas.microsoft.com/office/powerpoint/2010/main" val="28028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94F6D-0154-5F5B-5832-0C2E19780AAB}"/>
            </a:ext>
          </a:extLst>
        </p:cNvPr>
        <p:cNvGrpSpPr/>
        <p:nvPr/>
      </p:nvGrpSpPr>
      <p:grpSpPr>
        <a:xfrm>
          <a:off x="0" y="0"/>
          <a:ext cx="0" cy="0"/>
          <a:chOff x="0" y="0"/>
          <a:chExt cx="0" cy="0"/>
        </a:xfrm>
      </p:grpSpPr>
      <p:sp>
        <p:nvSpPr>
          <p:cNvPr id="6" name="Title 6">
            <a:extLst>
              <a:ext uri="{FF2B5EF4-FFF2-40B4-BE49-F238E27FC236}">
                <a16:creationId xmlns:a16="http://schemas.microsoft.com/office/drawing/2014/main" id="{EF729D7C-A1AB-C729-71C7-04F2813F8599}"/>
              </a:ext>
            </a:extLst>
          </p:cNvPr>
          <p:cNvSpPr txBox="1">
            <a:spLocks/>
          </p:cNvSpPr>
          <p:nvPr/>
        </p:nvSpPr>
        <p:spPr>
          <a:xfrm>
            <a:off x="899592" y="2741877"/>
            <a:ext cx="7772400" cy="914400"/>
          </a:xfrm>
          <a:prstGeom prst="rect">
            <a:avLst/>
          </a:prstGeom>
          <a:noFill/>
          <a:ln w="0">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5400" b="1" dirty="0">
                <a:solidFill>
                  <a:srgbClr val="0070C0"/>
                </a:solidFill>
                <a:latin typeface="Cambria" panose="02040503050406030204" pitchFamily="18" charset="0"/>
                <a:ea typeface="Cambria" panose="02040503050406030204" pitchFamily="18" charset="0"/>
                <a:cs typeface="Times New Roman" panose="02020603050405020304" pitchFamily="18" charset="0"/>
              </a:rPr>
              <a:t>Panorama des régulateurs dans l’espace francophone</a:t>
            </a:r>
          </a:p>
          <a:p>
            <a:r>
              <a:rPr lang="fr-FR" sz="5400" b="1" dirty="0">
                <a:solidFill>
                  <a:srgbClr val="0070C0"/>
                </a:solidFill>
                <a:latin typeface="Cambria" panose="02040503050406030204" pitchFamily="18" charset="0"/>
                <a:ea typeface="Cambria" panose="02040503050406030204" pitchFamily="18" charset="0"/>
                <a:cs typeface="Times New Roman" panose="02020603050405020304" pitchFamily="18" charset="0"/>
              </a:rPr>
              <a:t> </a:t>
            </a:r>
            <a:r>
              <a:rPr lang="fr-FR" sz="3000" b="1" dirty="0">
                <a:solidFill>
                  <a:srgbClr val="0070C0"/>
                </a:solidFill>
                <a:latin typeface="Cambria" panose="02040503050406030204" pitchFamily="18" charset="0"/>
                <a:ea typeface="Cambria" panose="02040503050406030204" pitchFamily="18" charset="0"/>
                <a:cs typeface="Times New Roman" panose="02020603050405020304" pitchFamily="18" charset="0"/>
              </a:rPr>
              <a:t>Résultats d’une analyse statistique</a:t>
            </a:r>
            <a:endParaRPr lang="fr-FR" sz="3000" b="1" dirty="0">
              <a:solidFill>
                <a:schemeClr val="accent5">
                  <a:lumMod val="60000"/>
                  <a:lumOff val="40000"/>
                </a:scheme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6AD64D27-68EC-20A7-6DED-AF137E230D78}"/>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A533B2EF-6747-0D69-DD80-F9799A1DDC05}"/>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586752B5-FF76-EAA4-07FA-557B94539331}"/>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82F65C49-4B22-93D1-25D4-ECD5139B45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spTree>
    <p:extLst>
      <p:ext uri="{BB962C8B-B14F-4D97-AF65-F5344CB8AC3E}">
        <p14:creationId xmlns:p14="http://schemas.microsoft.com/office/powerpoint/2010/main" val="1685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C89C90-6A67-00B2-79A7-A475DF67A0D8}"/>
            </a:ext>
          </a:extLst>
        </p:cNvPr>
        <p:cNvGrpSpPr/>
        <p:nvPr/>
      </p:nvGrpSpPr>
      <p:grpSpPr>
        <a:xfrm>
          <a:off x="0" y="0"/>
          <a:ext cx="0" cy="0"/>
          <a:chOff x="0" y="0"/>
          <a:chExt cx="0" cy="0"/>
        </a:xfrm>
      </p:grpSpPr>
      <p:sp>
        <p:nvSpPr>
          <p:cNvPr id="6" name="Title 6">
            <a:extLst>
              <a:ext uri="{FF2B5EF4-FFF2-40B4-BE49-F238E27FC236}">
                <a16:creationId xmlns:a16="http://schemas.microsoft.com/office/drawing/2014/main" id="{1CB6F24C-7012-3EA9-1CCC-54A6E43A5C09}"/>
              </a:ext>
            </a:extLst>
          </p:cNvPr>
          <p:cNvSpPr txBox="1">
            <a:spLocks/>
          </p:cNvSpPr>
          <p:nvPr/>
        </p:nvSpPr>
        <p:spPr>
          <a:xfrm>
            <a:off x="685800" y="1104401"/>
            <a:ext cx="7772400" cy="914400"/>
          </a:xfrm>
          <a:prstGeom prst="rect">
            <a:avLst/>
          </a:prstGeom>
          <a:noFill/>
          <a:ln w="0">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3000"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Un régulateur relativement jeune</a:t>
            </a:r>
          </a:p>
          <a:p>
            <a:r>
              <a:rPr lang="fr-FR" sz="5400" b="1" dirty="0">
                <a:solidFill>
                  <a:srgbClr val="0070C0"/>
                </a:solidFill>
                <a:latin typeface="Cambria" panose="02040503050406030204" pitchFamily="18" charset="0"/>
                <a:ea typeface="Cambria" panose="02040503050406030204" pitchFamily="18" charset="0"/>
                <a:cs typeface="Times New Roman" panose="02020603050405020304" pitchFamily="18" charset="0"/>
              </a:rPr>
              <a:t> </a:t>
            </a:r>
            <a:endParaRPr lang="fr-FR" sz="3000" b="1" dirty="0">
              <a:solidFill>
                <a:schemeClr val="accent5">
                  <a:lumMod val="60000"/>
                  <a:lumOff val="40000"/>
                </a:schemeClr>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FC67704A-860E-CD83-0870-55F73FCBF42A}"/>
              </a:ext>
            </a:extLst>
          </p:cNvPr>
          <p:cNvSpPr/>
          <p:nvPr/>
        </p:nvSpPr>
        <p:spPr>
          <a:xfrm>
            <a:off x="-9166" y="6661026"/>
            <a:ext cx="9153166" cy="196974"/>
          </a:xfrm>
          <a:prstGeom prst="rect">
            <a:avLst/>
          </a:prstGeom>
          <a:solidFill>
            <a:srgbClr val="558B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0" name="Rectangle 9">
            <a:extLst>
              <a:ext uri="{FF2B5EF4-FFF2-40B4-BE49-F238E27FC236}">
                <a16:creationId xmlns:a16="http://schemas.microsoft.com/office/drawing/2014/main" id="{A89F1F4D-26F3-830C-43A6-208051D65727}"/>
              </a:ext>
            </a:extLst>
          </p:cNvPr>
          <p:cNvSpPr/>
          <p:nvPr/>
        </p:nvSpPr>
        <p:spPr>
          <a:xfrm>
            <a:off x="0" y="-27384"/>
            <a:ext cx="9144000" cy="152400"/>
          </a:xfrm>
          <a:prstGeom prst="rect">
            <a:avLst/>
          </a:prstGeom>
          <a:solidFill>
            <a:srgbClr val="FF8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dirty="0"/>
          </a:p>
        </p:txBody>
      </p:sp>
      <p:sp>
        <p:nvSpPr>
          <p:cNvPr id="11" name="Rectangle 10">
            <a:extLst>
              <a:ext uri="{FF2B5EF4-FFF2-40B4-BE49-F238E27FC236}">
                <a16:creationId xmlns:a16="http://schemas.microsoft.com/office/drawing/2014/main" id="{EA31A375-E3C4-8801-6818-847C640DCD2A}"/>
              </a:ext>
            </a:extLst>
          </p:cNvPr>
          <p:cNvSpPr/>
          <p:nvPr/>
        </p:nvSpPr>
        <p:spPr>
          <a:xfrm>
            <a:off x="4946212" y="284537"/>
            <a:ext cx="3979168" cy="261610"/>
          </a:xfrm>
          <a:prstGeom prst="rect">
            <a:avLst/>
          </a:prstGeom>
        </p:spPr>
        <p:txBody>
          <a:bodyPr wrap="square">
            <a:spAutoFit/>
          </a:bodyPr>
          <a:lstStyle/>
          <a:p>
            <a:pPr algn="r"/>
            <a:r>
              <a:rPr lang="fr-FR" sz="1100" i="1" dirty="0">
                <a:solidFill>
                  <a:srgbClr val="000000">
                    <a:lumMod val="50000"/>
                    <a:lumOff val="50000"/>
                  </a:srgbClr>
                </a:solidFill>
              </a:rPr>
              <a:t>Réseau Francophone des Régulateurs de l‘Energie</a:t>
            </a:r>
            <a:endParaRPr lang="bg-BG" sz="1100" dirty="0">
              <a:solidFill>
                <a:srgbClr val="000000">
                  <a:lumMod val="50000"/>
                  <a:lumOff val="50000"/>
                </a:srgbClr>
              </a:solidFill>
            </a:endParaRPr>
          </a:p>
        </p:txBody>
      </p:sp>
      <p:pic>
        <p:nvPicPr>
          <p:cNvPr id="12" name="Picture 8">
            <a:extLst>
              <a:ext uri="{FF2B5EF4-FFF2-40B4-BE49-F238E27FC236}">
                <a16:creationId xmlns:a16="http://schemas.microsoft.com/office/drawing/2014/main" id="{02F62E5B-0F14-745B-4DDD-93D64C4675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1" y="290291"/>
            <a:ext cx="1666527" cy="414965"/>
          </a:xfrm>
          <a:prstGeom prst="rect">
            <a:avLst/>
          </a:prstGeom>
        </p:spPr>
      </p:pic>
      <p:graphicFrame>
        <p:nvGraphicFramePr>
          <p:cNvPr id="5" name="Graphique 4">
            <a:extLst>
              <a:ext uri="{FF2B5EF4-FFF2-40B4-BE49-F238E27FC236}">
                <a16:creationId xmlns:a16="http://schemas.microsoft.com/office/drawing/2014/main" id="{7F44C86D-8D19-4AF5-BD29-852CFBE346F8}"/>
              </a:ext>
            </a:extLst>
          </p:cNvPr>
          <p:cNvGraphicFramePr/>
          <p:nvPr>
            <p:extLst>
              <p:ext uri="{D42A27DB-BD31-4B8C-83A1-F6EECF244321}">
                <p14:modId xmlns:p14="http://schemas.microsoft.com/office/powerpoint/2010/main" val="2939030100"/>
              </p:ext>
            </p:extLst>
          </p:nvPr>
        </p:nvGraphicFramePr>
        <p:xfrm>
          <a:off x="210933" y="1561601"/>
          <a:ext cx="8712968" cy="476344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54583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reseau">
      <a:dk1>
        <a:srgbClr val="000000"/>
      </a:dk1>
      <a:lt1>
        <a:sysClr val="window" lastClr="FFFFFF"/>
      </a:lt1>
      <a:dk2>
        <a:srgbClr val="FF6F00"/>
      </a:dk2>
      <a:lt2>
        <a:srgbClr val="EEECE1"/>
      </a:lt2>
      <a:accent1>
        <a:srgbClr val="FF6F00"/>
      </a:accent1>
      <a:accent2>
        <a:srgbClr val="92D050"/>
      </a:accent2>
      <a:accent3>
        <a:srgbClr val="9BBB59"/>
      </a:accent3>
      <a:accent4>
        <a:srgbClr val="8064A2"/>
      </a:accent4>
      <a:accent5>
        <a:srgbClr val="4BACC6"/>
      </a:accent5>
      <a:accent6>
        <a:srgbClr val="F79646"/>
      </a:accent6>
      <a:hlink>
        <a:srgbClr val="0000FF"/>
      </a:hlink>
      <a:folHlink>
        <a:srgbClr val="800080"/>
      </a:folHlink>
    </a:clrScheme>
    <a:fontScheme name="regulae-1">
      <a:majorFont>
        <a:latin typeface="Cambria"/>
        <a:ea typeface=""/>
        <a:cs typeface=""/>
      </a:majorFont>
      <a:minorFont>
        <a:latin typeface="Cambr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4686</TotalTime>
  <Words>2239</Words>
  <Application>Microsoft Office PowerPoint</Application>
  <PresentationFormat>Affichage à l'écran (4:3)</PresentationFormat>
  <Paragraphs>281</Paragraphs>
  <Slides>14</Slides>
  <Notes>14</Notes>
  <HiddenSlides>0</HiddenSlides>
  <MMClips>0</MMClips>
  <ScaleCrop>false</ScaleCrop>
  <HeadingPairs>
    <vt:vector size="6" baseType="variant">
      <vt:variant>
        <vt:lpstr>Polices utilisées</vt:lpstr>
      </vt:variant>
      <vt:variant>
        <vt:i4>8</vt:i4>
      </vt:variant>
      <vt:variant>
        <vt:lpstr>Thème</vt:lpstr>
      </vt:variant>
      <vt:variant>
        <vt:i4>2</vt:i4>
      </vt:variant>
      <vt:variant>
        <vt:lpstr>Titres des diapositives</vt:lpstr>
      </vt:variant>
      <vt:variant>
        <vt:i4>14</vt:i4>
      </vt:variant>
    </vt:vector>
  </HeadingPairs>
  <TitlesOfParts>
    <vt:vector size="24" baseType="lpstr">
      <vt:lpstr>Arial</vt:lpstr>
      <vt:lpstr>Calibri</vt:lpstr>
      <vt:lpstr>Calibri Light</vt:lpstr>
      <vt:lpstr>Cambria</vt:lpstr>
      <vt:lpstr>Franklin Gothic Book</vt:lpstr>
      <vt:lpstr>Georgia</vt:lpstr>
      <vt:lpstr>NunitoSans-ExtraBold</vt:lpstr>
      <vt:lpstr>Wingdings</vt:lpstr>
      <vt:lpstr>blank</vt:lpstr>
      <vt:lpstr>Office Theme</vt:lpstr>
      <vt:lpstr>Présentation PowerPoint</vt:lpstr>
      <vt:lpstr>Présentation PowerPoint</vt:lpstr>
      <vt:lpstr>Présentation PowerPoint</vt:lpstr>
      <vt:lpstr>Présentation PowerPoint</vt:lpstr>
      <vt:lpstr>Présentation PowerPoint</vt:lpstr>
      <vt:lpstr>Planisphère à ajouter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Ould-Ouali Ferhat</dc:creator>
  <cp:lastModifiedBy>Georges Kamar</cp:lastModifiedBy>
  <cp:revision>308</cp:revision>
  <cp:lastPrinted>2023-06-27T13:48:41Z</cp:lastPrinted>
  <dcterms:created xsi:type="dcterms:W3CDTF">2018-07-03T08:45:27Z</dcterms:created>
  <dcterms:modified xsi:type="dcterms:W3CDTF">2024-11-25T06:35:45Z</dcterms:modified>
</cp:coreProperties>
</file>